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6"/>
  </p:notesMasterIdLst>
  <p:sldIdLst>
    <p:sldId id="256" r:id="rId2"/>
    <p:sldId id="330" r:id="rId3"/>
    <p:sldId id="331" r:id="rId4"/>
    <p:sldId id="430" r:id="rId5"/>
    <p:sldId id="334" r:id="rId6"/>
    <p:sldId id="336" r:id="rId7"/>
    <p:sldId id="421" r:id="rId8"/>
    <p:sldId id="338" r:id="rId9"/>
    <p:sldId id="339" r:id="rId10"/>
    <p:sldId id="341" r:id="rId11"/>
    <p:sldId id="343" r:id="rId12"/>
    <p:sldId id="344" r:id="rId13"/>
    <p:sldId id="345" r:id="rId14"/>
    <p:sldId id="346" r:id="rId15"/>
    <p:sldId id="396" r:id="rId16"/>
    <p:sldId id="397" r:id="rId17"/>
    <p:sldId id="431" r:id="rId18"/>
    <p:sldId id="349" r:id="rId19"/>
    <p:sldId id="350" r:id="rId20"/>
    <p:sldId id="398" r:id="rId21"/>
    <p:sldId id="351" r:id="rId22"/>
    <p:sldId id="352" r:id="rId23"/>
    <p:sldId id="353" r:id="rId24"/>
    <p:sldId id="355" r:id="rId25"/>
    <p:sldId id="356" r:id="rId26"/>
    <p:sldId id="357" r:id="rId27"/>
    <p:sldId id="400" r:id="rId28"/>
    <p:sldId id="402" r:id="rId29"/>
    <p:sldId id="403" r:id="rId30"/>
    <p:sldId id="405" r:id="rId31"/>
    <p:sldId id="404" r:id="rId32"/>
    <p:sldId id="406" r:id="rId33"/>
    <p:sldId id="409" r:id="rId34"/>
    <p:sldId id="410" r:id="rId35"/>
    <p:sldId id="412" r:id="rId36"/>
    <p:sldId id="416" r:id="rId37"/>
    <p:sldId id="418" r:id="rId38"/>
    <p:sldId id="420" r:id="rId39"/>
    <p:sldId id="371" r:id="rId40"/>
    <p:sldId id="372" r:id="rId41"/>
    <p:sldId id="373" r:id="rId42"/>
    <p:sldId id="374" r:id="rId43"/>
    <p:sldId id="376" r:id="rId44"/>
    <p:sldId id="377" r:id="rId45"/>
    <p:sldId id="378" r:id="rId46"/>
    <p:sldId id="379" r:id="rId47"/>
    <p:sldId id="380" r:id="rId48"/>
    <p:sldId id="381" r:id="rId49"/>
    <p:sldId id="382" r:id="rId50"/>
    <p:sldId id="383" r:id="rId51"/>
    <p:sldId id="384" r:id="rId52"/>
    <p:sldId id="385" r:id="rId53"/>
    <p:sldId id="433" r:id="rId54"/>
    <p:sldId id="387" r:id="rId55"/>
    <p:sldId id="386" r:id="rId56"/>
    <p:sldId id="388" r:id="rId57"/>
    <p:sldId id="389" r:id="rId58"/>
    <p:sldId id="390" r:id="rId59"/>
    <p:sldId id="391" r:id="rId60"/>
    <p:sldId id="432" r:id="rId61"/>
    <p:sldId id="434" r:id="rId62"/>
    <p:sldId id="435" r:id="rId63"/>
    <p:sldId id="436" r:id="rId64"/>
    <p:sldId id="395" r:id="rId6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 S" userId="1b26f4d6df856dbe" providerId="LiveId" clId="{B7B6179F-153B-4F59-822B-32937926A417}"/>
    <pc:docChg chg="custSel modSld">
      <pc:chgData name="G S" userId="1b26f4d6df856dbe" providerId="LiveId" clId="{B7B6179F-153B-4F59-822B-32937926A417}" dt="2023-11-08T05:05:25.659" v="64" actId="20577"/>
      <pc:docMkLst>
        <pc:docMk/>
      </pc:docMkLst>
      <pc:sldChg chg="modSp mod">
        <pc:chgData name="G S" userId="1b26f4d6df856dbe" providerId="LiveId" clId="{B7B6179F-153B-4F59-822B-32937926A417}" dt="2023-11-08T05:05:25.659" v="64" actId="20577"/>
        <pc:sldMkLst>
          <pc:docMk/>
          <pc:sldMk cId="3588566442" sldId="256"/>
        </pc:sldMkLst>
        <pc:spChg chg="mod">
          <ac:chgData name="G S" userId="1b26f4d6df856dbe" providerId="LiveId" clId="{B7B6179F-153B-4F59-822B-32937926A417}" dt="2023-11-08T05:05:25.659" v="64" actId="20577"/>
          <ac:spMkLst>
            <pc:docMk/>
            <pc:sldMk cId="3588566442" sldId="256"/>
            <ac:spMk id="3" creationId="{00000000-0000-0000-0000-000000000000}"/>
          </ac:spMkLst>
        </pc:spChg>
      </pc:sldChg>
    </pc:docChg>
  </pc:docChgLst>
  <pc:docChgLst>
    <pc:chgData name="G S" userId="1b26f4d6df856dbe" providerId="LiveId" clId="{B5EFC91B-B039-4C3E-A223-B8B410432C7B}"/>
    <pc:docChg chg="modSld">
      <pc:chgData name="G S" userId="1b26f4d6df856dbe" providerId="LiveId" clId="{B5EFC91B-B039-4C3E-A223-B8B410432C7B}" dt="2023-10-13T04:20:46.849" v="12" actId="20577"/>
      <pc:docMkLst>
        <pc:docMk/>
      </pc:docMkLst>
      <pc:sldChg chg="modSp mod">
        <pc:chgData name="G S" userId="1b26f4d6df856dbe" providerId="LiveId" clId="{B5EFC91B-B039-4C3E-A223-B8B410432C7B}" dt="2023-10-13T04:20:46.849" v="12" actId="20577"/>
        <pc:sldMkLst>
          <pc:docMk/>
          <pc:sldMk cId="1212658487" sldId="412"/>
        </pc:sldMkLst>
        <pc:spChg chg="mod">
          <ac:chgData name="G S" userId="1b26f4d6df856dbe" providerId="LiveId" clId="{B5EFC91B-B039-4C3E-A223-B8B410432C7B}" dt="2023-10-13T04:20:46.849" v="12" actId="20577"/>
          <ac:spMkLst>
            <pc:docMk/>
            <pc:sldMk cId="1212658487" sldId="412"/>
            <ac:spMk id="4" creationId="{1E10852C-5A5E-FDE3-8FEB-7C777D2471D3}"/>
          </ac:spMkLst>
        </pc:spChg>
      </pc:sldChg>
    </pc:docChg>
  </pc:docChgLst>
  <pc:docChgLst>
    <pc:chgData name="G S" userId="1b26f4d6df856dbe" providerId="LiveId" clId="{0ED7D4DA-BA3C-4865-8880-BA98CCD9AC61}"/>
    <pc:docChg chg="custSel modSld">
      <pc:chgData name="G S" userId="1b26f4d6df856dbe" providerId="LiveId" clId="{0ED7D4DA-BA3C-4865-8880-BA98CCD9AC61}" dt="2023-05-26T16:21:37.035" v="13" actId="1076"/>
      <pc:docMkLst>
        <pc:docMk/>
      </pc:docMkLst>
      <pc:sldChg chg="addSp delSp modSp mod">
        <pc:chgData name="G S" userId="1b26f4d6df856dbe" providerId="LiveId" clId="{0ED7D4DA-BA3C-4865-8880-BA98CCD9AC61}" dt="2023-05-26T16:20:53.866" v="7" actId="20577"/>
        <pc:sldMkLst>
          <pc:docMk/>
          <pc:sldMk cId="3037400625" sldId="372"/>
        </pc:sldMkLst>
        <pc:spChg chg="del mod">
          <ac:chgData name="G S" userId="1b26f4d6df856dbe" providerId="LiveId" clId="{0ED7D4DA-BA3C-4865-8880-BA98CCD9AC61}" dt="2023-05-26T16:20:18.359" v="2"/>
          <ac:spMkLst>
            <pc:docMk/>
            <pc:sldMk cId="3037400625" sldId="372"/>
            <ac:spMk id="3" creationId="{00000000-0000-0000-0000-000000000000}"/>
          </ac:spMkLst>
        </pc:spChg>
        <pc:spChg chg="add mod">
          <ac:chgData name="G S" userId="1b26f4d6df856dbe" providerId="LiveId" clId="{0ED7D4DA-BA3C-4865-8880-BA98CCD9AC61}" dt="2023-05-26T16:20:53.866" v="7" actId="20577"/>
          <ac:spMkLst>
            <pc:docMk/>
            <pc:sldMk cId="3037400625" sldId="372"/>
            <ac:spMk id="5" creationId="{3C4ADA50-6918-DF05-BAD0-D0E7B870CD77}"/>
          </ac:spMkLst>
        </pc:spChg>
      </pc:sldChg>
      <pc:sldChg chg="addSp delSp modSp mod">
        <pc:chgData name="G S" userId="1b26f4d6df856dbe" providerId="LiveId" clId="{0ED7D4DA-BA3C-4865-8880-BA98CCD9AC61}" dt="2023-05-26T16:21:37.035" v="13" actId="1076"/>
        <pc:sldMkLst>
          <pc:docMk/>
          <pc:sldMk cId="1179791707" sldId="373"/>
        </pc:sldMkLst>
        <pc:spChg chg="del mod">
          <ac:chgData name="G S" userId="1b26f4d6df856dbe" providerId="LiveId" clId="{0ED7D4DA-BA3C-4865-8880-BA98CCD9AC61}" dt="2023-05-26T16:21:32.127" v="12" actId="478"/>
          <ac:spMkLst>
            <pc:docMk/>
            <pc:sldMk cId="1179791707" sldId="373"/>
            <ac:spMk id="2" creationId="{00000000-0000-0000-0000-000000000000}"/>
          </ac:spMkLst>
        </pc:spChg>
        <pc:spChg chg="add mod">
          <ac:chgData name="G S" userId="1b26f4d6df856dbe" providerId="LiveId" clId="{0ED7D4DA-BA3C-4865-8880-BA98CCD9AC61}" dt="2023-05-26T16:21:37.035" v="13" actId="1076"/>
          <ac:spMkLst>
            <pc:docMk/>
            <pc:sldMk cId="1179791707" sldId="373"/>
            <ac:spMk id="3" creationId="{F913DDA2-D2DE-5D91-4794-A7090AC0988B}"/>
          </ac:spMkLst>
        </pc:spChg>
      </pc:sldChg>
    </pc:docChg>
  </pc:docChgLst>
  <pc:docChgLst>
    <pc:chgData name="G S" userId="1b26f4d6df856dbe" providerId="LiveId" clId="{852FB5CF-52B6-479D-B785-2A54CCCA20B4}"/>
    <pc:docChg chg="undo custSel addSld delSld modSld sldOrd">
      <pc:chgData name="G S" userId="1b26f4d6df856dbe" providerId="LiveId" clId="{852FB5CF-52B6-479D-B785-2A54CCCA20B4}" dt="2023-06-16T09:27:24.183" v="2665" actId="20577"/>
      <pc:docMkLst>
        <pc:docMk/>
      </pc:docMkLst>
      <pc:sldChg chg="modSp mod">
        <pc:chgData name="G S" userId="1b26f4d6df856dbe" providerId="LiveId" clId="{852FB5CF-52B6-479D-B785-2A54CCCA20B4}" dt="2023-06-16T09:05:27.992" v="2578" actId="20577"/>
        <pc:sldMkLst>
          <pc:docMk/>
          <pc:sldMk cId="3588566442" sldId="256"/>
        </pc:sldMkLst>
        <pc:spChg chg="mod">
          <ac:chgData name="G S" userId="1b26f4d6df856dbe" providerId="LiveId" clId="{852FB5CF-52B6-479D-B785-2A54CCCA20B4}" dt="2023-06-16T09:05:27.992" v="2578" actId="20577"/>
          <ac:spMkLst>
            <pc:docMk/>
            <pc:sldMk cId="3588566442" sldId="256"/>
            <ac:spMk id="2" creationId="{00000000-0000-0000-0000-000000000000}"/>
          </ac:spMkLst>
        </pc:spChg>
      </pc:sldChg>
      <pc:sldChg chg="modSp mod">
        <pc:chgData name="G S" userId="1b26f4d6df856dbe" providerId="LiveId" clId="{852FB5CF-52B6-479D-B785-2A54CCCA20B4}" dt="2023-06-15T06:32:09.486" v="2219" actId="113"/>
        <pc:sldMkLst>
          <pc:docMk/>
          <pc:sldMk cId="2651903920" sldId="330"/>
        </pc:sldMkLst>
        <pc:spChg chg="mod">
          <ac:chgData name="G S" userId="1b26f4d6df856dbe" providerId="LiveId" clId="{852FB5CF-52B6-479D-B785-2A54CCCA20B4}" dt="2023-06-15T06:32:09.486" v="2219" actId="113"/>
          <ac:spMkLst>
            <pc:docMk/>
            <pc:sldMk cId="2651903920" sldId="330"/>
            <ac:spMk id="3" creationId="{00000000-0000-0000-0000-000000000000}"/>
          </ac:spMkLst>
        </pc:spChg>
      </pc:sldChg>
      <pc:sldChg chg="addSp delSp modSp mod">
        <pc:chgData name="G S" userId="1b26f4d6df856dbe" providerId="LiveId" clId="{852FB5CF-52B6-479D-B785-2A54CCCA20B4}" dt="2023-06-01T09:34:37.071" v="713" actId="21"/>
        <pc:sldMkLst>
          <pc:docMk/>
          <pc:sldMk cId="1298500542" sldId="331"/>
        </pc:sldMkLst>
        <pc:spChg chg="mod">
          <ac:chgData name="G S" userId="1b26f4d6df856dbe" providerId="LiveId" clId="{852FB5CF-52B6-479D-B785-2A54CCCA20B4}" dt="2023-06-01T09:34:37.071" v="713" actId="21"/>
          <ac:spMkLst>
            <pc:docMk/>
            <pc:sldMk cId="1298500542" sldId="331"/>
            <ac:spMk id="3" creationId="{00000000-0000-0000-0000-000000000000}"/>
          </ac:spMkLst>
        </pc:spChg>
        <pc:spChg chg="add del mod">
          <ac:chgData name="G S" userId="1b26f4d6df856dbe" providerId="LiveId" clId="{852FB5CF-52B6-479D-B785-2A54CCCA20B4}" dt="2023-06-01T09:29:24.977" v="706"/>
          <ac:spMkLst>
            <pc:docMk/>
            <pc:sldMk cId="1298500542" sldId="331"/>
            <ac:spMk id="4" creationId="{104FCED7-1767-10BC-6195-5FFC0B331793}"/>
          </ac:spMkLst>
        </pc:spChg>
        <pc:spChg chg="add mod">
          <ac:chgData name="G S" userId="1b26f4d6df856dbe" providerId="LiveId" clId="{852FB5CF-52B6-479D-B785-2A54CCCA20B4}" dt="2023-06-01T09:34:31.150" v="712" actId="1076"/>
          <ac:spMkLst>
            <pc:docMk/>
            <pc:sldMk cId="1298500542" sldId="331"/>
            <ac:spMk id="5" creationId="{E9DA9E7D-ACCB-F3FB-2D68-F431C38EEC13}"/>
          </ac:spMkLst>
        </pc:spChg>
      </pc:sldChg>
      <pc:sldChg chg="addSp delSp modSp del mod">
        <pc:chgData name="G S" userId="1b26f4d6df856dbe" providerId="LiveId" clId="{852FB5CF-52B6-479D-B785-2A54CCCA20B4}" dt="2023-06-01T09:40:57.715" v="768" actId="47"/>
        <pc:sldMkLst>
          <pc:docMk/>
          <pc:sldMk cId="953127237" sldId="332"/>
        </pc:sldMkLst>
        <pc:spChg chg="del mod">
          <ac:chgData name="G S" userId="1b26f4d6df856dbe" providerId="LiveId" clId="{852FB5CF-52B6-479D-B785-2A54CCCA20B4}" dt="2023-06-01T09:37:31.430" v="744" actId="478"/>
          <ac:spMkLst>
            <pc:docMk/>
            <pc:sldMk cId="953127237" sldId="332"/>
            <ac:spMk id="2" creationId="{00000000-0000-0000-0000-000000000000}"/>
          </ac:spMkLst>
        </pc:spChg>
        <pc:spChg chg="del">
          <ac:chgData name="G S" userId="1b26f4d6df856dbe" providerId="LiveId" clId="{852FB5CF-52B6-479D-B785-2A54CCCA20B4}" dt="2023-06-01T09:40:54.196" v="767" actId="478"/>
          <ac:spMkLst>
            <pc:docMk/>
            <pc:sldMk cId="953127237" sldId="332"/>
            <ac:spMk id="3" creationId="{00000000-0000-0000-0000-000000000000}"/>
          </ac:spMkLst>
        </pc:spChg>
        <pc:spChg chg="add del mod">
          <ac:chgData name="G S" userId="1b26f4d6df856dbe" providerId="LiveId" clId="{852FB5CF-52B6-479D-B785-2A54CCCA20B4}" dt="2023-06-01T09:37:25.844" v="741" actId="22"/>
          <ac:spMkLst>
            <pc:docMk/>
            <pc:sldMk cId="953127237" sldId="332"/>
            <ac:spMk id="5" creationId="{5E38FF25-E847-C6EC-6461-706B70F0EF13}"/>
          </ac:spMkLst>
        </pc:spChg>
      </pc:sldChg>
      <pc:sldChg chg="delSp modSp del mod">
        <pc:chgData name="G S" userId="1b26f4d6df856dbe" providerId="LiveId" clId="{852FB5CF-52B6-479D-B785-2A54CCCA20B4}" dt="2023-06-01T09:41:07.408" v="771" actId="47"/>
        <pc:sldMkLst>
          <pc:docMk/>
          <pc:sldMk cId="1466254217" sldId="333"/>
        </pc:sldMkLst>
        <pc:spChg chg="del mod">
          <ac:chgData name="G S" userId="1b26f4d6df856dbe" providerId="LiveId" clId="{852FB5CF-52B6-479D-B785-2A54CCCA20B4}" dt="2023-06-01T09:41:03.990" v="770" actId="478"/>
          <ac:spMkLst>
            <pc:docMk/>
            <pc:sldMk cId="1466254217" sldId="333"/>
            <ac:spMk id="2" creationId="{00000000-0000-0000-0000-000000000000}"/>
          </ac:spMkLst>
        </pc:spChg>
      </pc:sldChg>
      <pc:sldChg chg="addSp delSp modSp mod">
        <pc:chgData name="G S" userId="1b26f4d6df856dbe" providerId="LiveId" clId="{852FB5CF-52B6-479D-B785-2A54CCCA20B4}" dt="2023-06-02T17:09:55.172" v="1894" actId="20577"/>
        <pc:sldMkLst>
          <pc:docMk/>
          <pc:sldMk cId="1067159473" sldId="334"/>
        </pc:sldMkLst>
        <pc:spChg chg="mod">
          <ac:chgData name="G S" userId="1b26f4d6df856dbe" providerId="LiveId" clId="{852FB5CF-52B6-479D-B785-2A54CCCA20B4}" dt="2023-06-01T07:33:52.963" v="312" actId="20577"/>
          <ac:spMkLst>
            <pc:docMk/>
            <pc:sldMk cId="1067159473" sldId="334"/>
            <ac:spMk id="6" creationId="{00000000-0000-0000-0000-000000000000}"/>
          </ac:spMkLst>
        </pc:spChg>
        <pc:spChg chg="add mod">
          <ac:chgData name="G S" userId="1b26f4d6df856dbe" providerId="LiveId" clId="{852FB5CF-52B6-479D-B785-2A54CCCA20B4}" dt="2023-06-02T17:09:55.172" v="1894" actId="20577"/>
          <ac:spMkLst>
            <pc:docMk/>
            <pc:sldMk cId="1067159473" sldId="334"/>
            <ac:spMk id="7" creationId="{C3104683-DF58-3F85-C6E6-B530B225E8C1}"/>
          </ac:spMkLst>
        </pc:spChg>
        <pc:grpChg chg="del">
          <ac:chgData name="G S" userId="1b26f4d6df856dbe" providerId="LiveId" clId="{852FB5CF-52B6-479D-B785-2A54CCCA20B4}" dt="2023-06-01T07:33:47.274" v="311" actId="478"/>
          <ac:grpSpMkLst>
            <pc:docMk/>
            <pc:sldMk cId="1067159473" sldId="334"/>
            <ac:grpSpMk id="3" creationId="{00000000-0000-0000-0000-000000000000}"/>
          </ac:grpSpMkLst>
        </pc:grpChg>
      </pc:sldChg>
      <pc:sldChg chg="delSp del mod">
        <pc:chgData name="G S" userId="1b26f4d6df856dbe" providerId="LiveId" clId="{852FB5CF-52B6-479D-B785-2A54CCCA20B4}" dt="2023-06-01T15:32:30.439" v="775" actId="47"/>
        <pc:sldMkLst>
          <pc:docMk/>
          <pc:sldMk cId="1738258762" sldId="335"/>
        </pc:sldMkLst>
        <pc:spChg chg="del">
          <ac:chgData name="G S" userId="1b26f4d6df856dbe" providerId="LiveId" clId="{852FB5CF-52B6-479D-B785-2A54CCCA20B4}" dt="2023-06-01T15:32:23.370" v="774" actId="478"/>
          <ac:spMkLst>
            <pc:docMk/>
            <pc:sldMk cId="1738258762" sldId="335"/>
            <ac:spMk id="2" creationId="{00000000-0000-0000-0000-000000000000}"/>
          </ac:spMkLst>
        </pc:spChg>
      </pc:sldChg>
      <pc:sldChg chg="addSp delSp modSp mod">
        <pc:chgData name="G S" userId="1b26f4d6df856dbe" providerId="LiveId" clId="{852FB5CF-52B6-479D-B785-2A54CCCA20B4}" dt="2023-06-01T08:48:38.042" v="526" actId="122"/>
        <pc:sldMkLst>
          <pc:docMk/>
          <pc:sldMk cId="3556287382" sldId="336"/>
        </pc:sldMkLst>
        <pc:spChg chg="mod">
          <ac:chgData name="G S" userId="1b26f4d6df856dbe" providerId="LiveId" clId="{852FB5CF-52B6-479D-B785-2A54CCCA20B4}" dt="2023-06-01T08:48:38.042" v="526" actId="122"/>
          <ac:spMkLst>
            <pc:docMk/>
            <pc:sldMk cId="3556287382" sldId="336"/>
            <ac:spMk id="2" creationId="{00000000-0000-0000-0000-000000000000}"/>
          </ac:spMkLst>
        </pc:spChg>
        <pc:spChg chg="del">
          <ac:chgData name="G S" userId="1b26f4d6df856dbe" providerId="LiveId" clId="{852FB5CF-52B6-479D-B785-2A54CCCA20B4}" dt="2023-06-01T07:36:29.557" v="325" actId="478"/>
          <ac:spMkLst>
            <pc:docMk/>
            <pc:sldMk cId="3556287382" sldId="336"/>
            <ac:spMk id="3" creationId="{00000000-0000-0000-0000-000000000000}"/>
          </ac:spMkLst>
        </pc:spChg>
        <pc:spChg chg="add mod">
          <ac:chgData name="G S" userId="1b26f4d6df856dbe" providerId="LiveId" clId="{852FB5CF-52B6-479D-B785-2A54CCCA20B4}" dt="2023-06-01T07:37:18.729" v="331" actId="255"/>
          <ac:spMkLst>
            <pc:docMk/>
            <pc:sldMk cId="3556287382" sldId="336"/>
            <ac:spMk id="5" creationId="{2365F7D5-1DE6-D39F-4090-D26A839C8488}"/>
          </ac:spMkLst>
        </pc:spChg>
      </pc:sldChg>
      <pc:sldChg chg="delSp modSp del mod">
        <pc:chgData name="G S" userId="1b26f4d6df856dbe" providerId="LiveId" clId="{852FB5CF-52B6-479D-B785-2A54CCCA20B4}" dt="2023-06-01T07:37:38.383" v="337" actId="47"/>
        <pc:sldMkLst>
          <pc:docMk/>
          <pc:sldMk cId="3591181648" sldId="337"/>
        </pc:sldMkLst>
        <pc:spChg chg="del mod">
          <ac:chgData name="G S" userId="1b26f4d6df856dbe" providerId="LiveId" clId="{852FB5CF-52B6-479D-B785-2A54CCCA20B4}" dt="2023-06-01T07:37:31.089" v="336" actId="478"/>
          <ac:spMkLst>
            <pc:docMk/>
            <pc:sldMk cId="3591181648" sldId="337"/>
            <ac:spMk id="2" creationId="{00000000-0000-0000-0000-000000000000}"/>
          </ac:spMkLst>
        </pc:spChg>
      </pc:sldChg>
      <pc:sldChg chg="modSp mod">
        <pc:chgData name="G S" userId="1b26f4d6df856dbe" providerId="LiveId" clId="{852FB5CF-52B6-479D-B785-2A54CCCA20B4}" dt="2023-06-01T08:53:15.895" v="582" actId="20577"/>
        <pc:sldMkLst>
          <pc:docMk/>
          <pc:sldMk cId="596769921" sldId="338"/>
        </pc:sldMkLst>
        <pc:spChg chg="mod">
          <ac:chgData name="G S" userId="1b26f4d6df856dbe" providerId="LiveId" clId="{852FB5CF-52B6-479D-B785-2A54CCCA20B4}" dt="2023-06-01T08:53:15.895" v="582" actId="20577"/>
          <ac:spMkLst>
            <pc:docMk/>
            <pc:sldMk cId="596769921" sldId="338"/>
            <ac:spMk id="3" creationId="{00000000-0000-0000-0000-000000000000}"/>
          </ac:spMkLst>
        </pc:spChg>
      </pc:sldChg>
      <pc:sldChg chg="modSp mod">
        <pc:chgData name="G S" userId="1b26f4d6df856dbe" providerId="LiveId" clId="{852FB5CF-52B6-479D-B785-2A54CCCA20B4}" dt="2023-06-01T08:52:54.046" v="575" actId="20577"/>
        <pc:sldMkLst>
          <pc:docMk/>
          <pc:sldMk cId="3321760323" sldId="339"/>
        </pc:sldMkLst>
        <pc:spChg chg="mod">
          <ac:chgData name="G S" userId="1b26f4d6df856dbe" providerId="LiveId" clId="{852FB5CF-52B6-479D-B785-2A54CCCA20B4}" dt="2023-06-01T08:52:54.046" v="575" actId="20577"/>
          <ac:spMkLst>
            <pc:docMk/>
            <pc:sldMk cId="3321760323" sldId="339"/>
            <ac:spMk id="2" creationId="{00000000-0000-0000-0000-000000000000}"/>
          </ac:spMkLst>
        </pc:spChg>
      </pc:sldChg>
      <pc:sldChg chg="delSp del mod">
        <pc:chgData name="G S" userId="1b26f4d6df856dbe" providerId="LiveId" clId="{852FB5CF-52B6-479D-B785-2A54CCCA20B4}" dt="2023-06-01T08:57:17.276" v="624" actId="47"/>
        <pc:sldMkLst>
          <pc:docMk/>
          <pc:sldMk cId="3101423026" sldId="340"/>
        </pc:sldMkLst>
        <pc:spChg chg="del">
          <ac:chgData name="G S" userId="1b26f4d6df856dbe" providerId="LiveId" clId="{852FB5CF-52B6-479D-B785-2A54CCCA20B4}" dt="2023-06-01T08:57:13.126" v="623" actId="478"/>
          <ac:spMkLst>
            <pc:docMk/>
            <pc:sldMk cId="3101423026" sldId="340"/>
            <ac:spMk id="3" creationId="{00000000-0000-0000-0000-000000000000}"/>
          </ac:spMkLst>
        </pc:spChg>
      </pc:sldChg>
      <pc:sldChg chg="delSp del mod">
        <pc:chgData name="G S" userId="1b26f4d6df856dbe" providerId="LiveId" clId="{852FB5CF-52B6-479D-B785-2A54CCCA20B4}" dt="2023-06-02T17:11:12.834" v="1897" actId="47"/>
        <pc:sldMkLst>
          <pc:docMk/>
          <pc:sldMk cId="3213187731" sldId="342"/>
        </pc:sldMkLst>
        <pc:spChg chg="del">
          <ac:chgData name="G S" userId="1b26f4d6df856dbe" providerId="LiveId" clId="{852FB5CF-52B6-479D-B785-2A54CCCA20B4}" dt="2023-06-02T17:11:08.770" v="1896" actId="478"/>
          <ac:spMkLst>
            <pc:docMk/>
            <pc:sldMk cId="3213187731" sldId="342"/>
            <ac:spMk id="2" creationId="{00000000-0000-0000-0000-000000000000}"/>
          </ac:spMkLst>
        </pc:spChg>
      </pc:sldChg>
      <pc:sldChg chg="modSp mod">
        <pc:chgData name="G S" userId="1b26f4d6df856dbe" providerId="LiveId" clId="{852FB5CF-52B6-479D-B785-2A54CCCA20B4}" dt="2023-06-01T15:47:08.825" v="787" actId="5793"/>
        <pc:sldMkLst>
          <pc:docMk/>
          <pc:sldMk cId="2873825422" sldId="343"/>
        </pc:sldMkLst>
        <pc:spChg chg="mod">
          <ac:chgData name="G S" userId="1b26f4d6df856dbe" providerId="LiveId" clId="{852FB5CF-52B6-479D-B785-2A54CCCA20B4}" dt="2023-06-01T15:47:08.825" v="787" actId="5793"/>
          <ac:spMkLst>
            <pc:docMk/>
            <pc:sldMk cId="2873825422" sldId="343"/>
            <ac:spMk id="3" creationId="{00000000-0000-0000-0000-000000000000}"/>
          </ac:spMkLst>
        </pc:spChg>
      </pc:sldChg>
      <pc:sldChg chg="modSp mod">
        <pc:chgData name="G S" userId="1b26f4d6df856dbe" providerId="LiveId" clId="{852FB5CF-52B6-479D-B785-2A54CCCA20B4}" dt="2023-06-01T15:47:29.672" v="789" actId="5793"/>
        <pc:sldMkLst>
          <pc:docMk/>
          <pc:sldMk cId="1823198899" sldId="344"/>
        </pc:sldMkLst>
        <pc:spChg chg="mod">
          <ac:chgData name="G S" userId="1b26f4d6df856dbe" providerId="LiveId" clId="{852FB5CF-52B6-479D-B785-2A54CCCA20B4}" dt="2023-06-01T15:47:29.672" v="789" actId="5793"/>
          <ac:spMkLst>
            <pc:docMk/>
            <pc:sldMk cId="1823198899" sldId="344"/>
            <ac:spMk id="2" creationId="{00000000-0000-0000-0000-000000000000}"/>
          </ac:spMkLst>
        </pc:spChg>
      </pc:sldChg>
      <pc:sldChg chg="modSp mod">
        <pc:chgData name="G S" userId="1b26f4d6df856dbe" providerId="LiveId" clId="{852FB5CF-52B6-479D-B785-2A54CCCA20B4}" dt="2023-06-01T15:48:15.671" v="790" actId="20577"/>
        <pc:sldMkLst>
          <pc:docMk/>
          <pc:sldMk cId="2587612075" sldId="346"/>
        </pc:sldMkLst>
        <pc:spChg chg="mod">
          <ac:chgData name="G S" userId="1b26f4d6df856dbe" providerId="LiveId" clId="{852FB5CF-52B6-479D-B785-2A54CCCA20B4}" dt="2023-06-01T15:48:15.671" v="790" actId="20577"/>
          <ac:spMkLst>
            <pc:docMk/>
            <pc:sldMk cId="2587612075" sldId="346"/>
            <ac:spMk id="3" creationId="{00000000-0000-0000-0000-000000000000}"/>
          </ac:spMkLst>
        </pc:spChg>
      </pc:sldChg>
      <pc:sldChg chg="addSp delSp modSp del mod">
        <pc:chgData name="G S" userId="1b26f4d6df856dbe" providerId="LiveId" clId="{852FB5CF-52B6-479D-B785-2A54CCCA20B4}" dt="2023-06-15T08:53:20.640" v="2225" actId="47"/>
        <pc:sldMkLst>
          <pc:docMk/>
          <pc:sldMk cId="108746043" sldId="347"/>
        </pc:sldMkLst>
        <pc:spChg chg="del mod">
          <ac:chgData name="G S" userId="1b26f4d6df856dbe" providerId="LiveId" clId="{852FB5CF-52B6-479D-B785-2A54CCCA20B4}" dt="2023-06-01T03:53:17.733" v="92"/>
          <ac:spMkLst>
            <pc:docMk/>
            <pc:sldMk cId="108746043" sldId="347"/>
            <ac:spMk id="2" creationId="{00000000-0000-0000-0000-000000000000}"/>
          </ac:spMkLst>
        </pc:spChg>
        <pc:spChg chg="add del mod">
          <ac:chgData name="G S" userId="1b26f4d6df856dbe" providerId="LiveId" clId="{852FB5CF-52B6-479D-B785-2A54CCCA20B4}" dt="2023-06-15T08:53:11.176" v="2222" actId="478"/>
          <ac:spMkLst>
            <pc:docMk/>
            <pc:sldMk cId="108746043" sldId="347"/>
            <ac:spMk id="3" creationId="{00000000-0000-0000-0000-000000000000}"/>
          </ac:spMkLst>
        </pc:spChg>
        <pc:spChg chg="add del mod">
          <ac:chgData name="G S" userId="1b26f4d6df856dbe" providerId="LiveId" clId="{852FB5CF-52B6-479D-B785-2A54CCCA20B4}" dt="2023-06-15T08:53:13.816" v="2224" actId="478"/>
          <ac:spMkLst>
            <pc:docMk/>
            <pc:sldMk cId="108746043" sldId="347"/>
            <ac:spMk id="4" creationId="{A1FBDFB6-71BB-8407-7195-A2020B75281E}"/>
          </ac:spMkLst>
        </pc:spChg>
        <pc:spChg chg="add del mod">
          <ac:chgData name="G S" userId="1b26f4d6df856dbe" providerId="LiveId" clId="{852FB5CF-52B6-479D-B785-2A54CCCA20B4}" dt="2023-06-01T07:07:08.261" v="244" actId="478"/>
          <ac:spMkLst>
            <pc:docMk/>
            <pc:sldMk cId="108746043" sldId="347"/>
            <ac:spMk id="4" creationId="{FFAB5017-C25E-0201-FA88-3271363785D2}"/>
          </ac:spMkLst>
        </pc:spChg>
      </pc:sldChg>
      <pc:sldChg chg="delSp modSp del mod">
        <pc:chgData name="G S" userId="1b26f4d6df856dbe" providerId="LiveId" clId="{852FB5CF-52B6-479D-B785-2A54CCCA20B4}" dt="2023-06-01T16:20:29.758" v="793" actId="47"/>
        <pc:sldMkLst>
          <pc:docMk/>
          <pc:sldMk cId="3923575504" sldId="348"/>
        </pc:sldMkLst>
        <pc:spChg chg="del mod">
          <ac:chgData name="G S" userId="1b26f4d6df856dbe" providerId="LiveId" clId="{852FB5CF-52B6-479D-B785-2A54CCCA20B4}" dt="2023-06-01T16:20:23.223" v="792" actId="478"/>
          <ac:spMkLst>
            <pc:docMk/>
            <pc:sldMk cId="3923575504" sldId="348"/>
            <ac:spMk id="2" creationId="{00000000-0000-0000-0000-000000000000}"/>
          </ac:spMkLst>
        </pc:spChg>
      </pc:sldChg>
      <pc:sldChg chg="modSp mod">
        <pc:chgData name="G S" userId="1b26f4d6df856dbe" providerId="LiveId" clId="{852FB5CF-52B6-479D-B785-2A54CCCA20B4}" dt="2023-06-01T16:21:40.393" v="821" actId="20577"/>
        <pc:sldMkLst>
          <pc:docMk/>
          <pc:sldMk cId="2625296239" sldId="349"/>
        </pc:sldMkLst>
        <pc:spChg chg="mod">
          <ac:chgData name="G S" userId="1b26f4d6df856dbe" providerId="LiveId" clId="{852FB5CF-52B6-479D-B785-2A54CCCA20B4}" dt="2023-06-01T16:21:40.393" v="821" actId="20577"/>
          <ac:spMkLst>
            <pc:docMk/>
            <pc:sldMk cId="2625296239" sldId="349"/>
            <ac:spMk id="3" creationId="{00000000-0000-0000-0000-000000000000}"/>
          </ac:spMkLst>
        </pc:spChg>
      </pc:sldChg>
      <pc:sldChg chg="modSp mod">
        <pc:chgData name="G S" userId="1b26f4d6df856dbe" providerId="LiveId" clId="{852FB5CF-52B6-479D-B785-2A54CCCA20B4}" dt="2023-06-02T17:14:55.144" v="1911" actId="113"/>
        <pc:sldMkLst>
          <pc:docMk/>
          <pc:sldMk cId="1353408322" sldId="350"/>
        </pc:sldMkLst>
        <pc:spChg chg="mod">
          <ac:chgData name="G S" userId="1b26f4d6df856dbe" providerId="LiveId" clId="{852FB5CF-52B6-479D-B785-2A54CCCA20B4}" dt="2023-06-02T17:14:55.144" v="1911" actId="113"/>
          <ac:spMkLst>
            <pc:docMk/>
            <pc:sldMk cId="1353408322" sldId="350"/>
            <ac:spMk id="3" creationId="{00000000-0000-0000-0000-000000000000}"/>
          </ac:spMkLst>
        </pc:spChg>
      </pc:sldChg>
      <pc:sldChg chg="modSp mod ord">
        <pc:chgData name="G S" userId="1b26f4d6df856dbe" providerId="LiveId" clId="{852FB5CF-52B6-479D-B785-2A54CCCA20B4}" dt="2023-06-02T17:16:00.984" v="1915" actId="20577"/>
        <pc:sldMkLst>
          <pc:docMk/>
          <pc:sldMk cId="2381910781" sldId="351"/>
        </pc:sldMkLst>
        <pc:spChg chg="mod">
          <ac:chgData name="G S" userId="1b26f4d6df856dbe" providerId="LiveId" clId="{852FB5CF-52B6-479D-B785-2A54CCCA20B4}" dt="2023-06-02T17:16:00.984" v="1915" actId="20577"/>
          <ac:spMkLst>
            <pc:docMk/>
            <pc:sldMk cId="2381910781" sldId="351"/>
            <ac:spMk id="2" creationId="{00000000-0000-0000-0000-000000000000}"/>
          </ac:spMkLst>
        </pc:spChg>
      </pc:sldChg>
      <pc:sldChg chg="delSp mod">
        <pc:chgData name="G S" userId="1b26f4d6df856dbe" providerId="LiveId" clId="{852FB5CF-52B6-479D-B785-2A54CCCA20B4}" dt="2023-06-01T16:27:14.016" v="840" actId="478"/>
        <pc:sldMkLst>
          <pc:docMk/>
          <pc:sldMk cId="2367067306" sldId="352"/>
        </pc:sldMkLst>
        <pc:spChg chg="del">
          <ac:chgData name="G S" userId="1b26f4d6df856dbe" providerId="LiveId" clId="{852FB5CF-52B6-479D-B785-2A54CCCA20B4}" dt="2023-06-01T16:27:14.016" v="840" actId="478"/>
          <ac:spMkLst>
            <pc:docMk/>
            <pc:sldMk cId="2367067306" sldId="352"/>
            <ac:spMk id="4" creationId="{00000000-0000-0000-0000-000000000000}"/>
          </ac:spMkLst>
        </pc:spChg>
      </pc:sldChg>
      <pc:sldChg chg="modSp mod">
        <pc:chgData name="G S" userId="1b26f4d6df856dbe" providerId="LiveId" clId="{852FB5CF-52B6-479D-B785-2A54CCCA20B4}" dt="2023-06-02T17:18:27.117" v="1935" actId="20577"/>
        <pc:sldMkLst>
          <pc:docMk/>
          <pc:sldMk cId="2223781334" sldId="353"/>
        </pc:sldMkLst>
        <pc:spChg chg="mod">
          <ac:chgData name="G S" userId="1b26f4d6df856dbe" providerId="LiveId" clId="{852FB5CF-52B6-479D-B785-2A54CCCA20B4}" dt="2023-06-02T17:18:27.117" v="1935" actId="20577"/>
          <ac:spMkLst>
            <pc:docMk/>
            <pc:sldMk cId="2223781334" sldId="353"/>
            <ac:spMk id="2" creationId="{00000000-0000-0000-0000-000000000000}"/>
          </ac:spMkLst>
        </pc:spChg>
      </pc:sldChg>
      <pc:sldChg chg="delSp modSp del mod">
        <pc:chgData name="G S" userId="1b26f4d6df856dbe" providerId="LiveId" clId="{852FB5CF-52B6-479D-B785-2A54CCCA20B4}" dt="2023-06-02T17:17:01.791" v="1923" actId="47"/>
        <pc:sldMkLst>
          <pc:docMk/>
          <pc:sldMk cId="1723667167" sldId="354"/>
        </pc:sldMkLst>
        <pc:spChg chg="del">
          <ac:chgData name="G S" userId="1b26f4d6df856dbe" providerId="LiveId" clId="{852FB5CF-52B6-479D-B785-2A54CCCA20B4}" dt="2023-06-02T17:16:59.329" v="1922" actId="478"/>
          <ac:spMkLst>
            <pc:docMk/>
            <pc:sldMk cId="1723667167" sldId="354"/>
            <ac:spMk id="5" creationId="{00000000-0000-0000-0000-000000000000}"/>
          </ac:spMkLst>
        </pc:spChg>
        <pc:grpChg chg="del mod">
          <ac:chgData name="G S" userId="1b26f4d6df856dbe" providerId="LiveId" clId="{852FB5CF-52B6-479D-B785-2A54CCCA20B4}" dt="2023-06-02T17:16:55.437" v="1921" actId="478"/>
          <ac:grpSpMkLst>
            <pc:docMk/>
            <pc:sldMk cId="1723667167" sldId="354"/>
            <ac:grpSpMk id="2" creationId="{00000000-0000-0000-0000-000000000000}"/>
          </ac:grpSpMkLst>
        </pc:grpChg>
      </pc:sldChg>
      <pc:sldChg chg="modSp mod">
        <pc:chgData name="G S" userId="1b26f4d6df856dbe" providerId="LiveId" clId="{852FB5CF-52B6-479D-B785-2A54CCCA20B4}" dt="2023-06-02T17:16:40.803" v="1919" actId="113"/>
        <pc:sldMkLst>
          <pc:docMk/>
          <pc:sldMk cId="2978234036" sldId="355"/>
        </pc:sldMkLst>
        <pc:spChg chg="mod">
          <ac:chgData name="G S" userId="1b26f4d6df856dbe" providerId="LiveId" clId="{852FB5CF-52B6-479D-B785-2A54CCCA20B4}" dt="2023-06-02T17:16:40.803" v="1919" actId="113"/>
          <ac:spMkLst>
            <pc:docMk/>
            <pc:sldMk cId="2978234036" sldId="355"/>
            <ac:spMk id="3" creationId="{00000000-0000-0000-0000-000000000000}"/>
          </ac:spMkLst>
        </pc:spChg>
      </pc:sldChg>
      <pc:sldChg chg="addSp delSp modSp mod">
        <pc:chgData name="G S" userId="1b26f4d6df856dbe" providerId="LiveId" clId="{852FB5CF-52B6-479D-B785-2A54CCCA20B4}" dt="2023-06-01T16:30:46.671" v="882" actId="20577"/>
        <pc:sldMkLst>
          <pc:docMk/>
          <pc:sldMk cId="3630961398" sldId="356"/>
        </pc:sldMkLst>
        <pc:spChg chg="add del mod">
          <ac:chgData name="G S" userId="1b26f4d6df856dbe" providerId="LiveId" clId="{852FB5CF-52B6-479D-B785-2A54CCCA20B4}" dt="2023-06-01T09:01:13.819" v="630" actId="20577"/>
          <ac:spMkLst>
            <pc:docMk/>
            <pc:sldMk cId="3630961398" sldId="356"/>
            <ac:spMk id="2" creationId="{00000000-0000-0000-0000-000000000000}"/>
          </ac:spMkLst>
        </pc:spChg>
        <pc:spChg chg="del mod">
          <ac:chgData name="G S" userId="1b26f4d6df856dbe" providerId="LiveId" clId="{852FB5CF-52B6-479D-B785-2A54CCCA20B4}" dt="2023-06-01T09:01:16.298" v="632" actId="478"/>
          <ac:spMkLst>
            <pc:docMk/>
            <pc:sldMk cId="3630961398" sldId="356"/>
            <ac:spMk id="3" creationId="{00000000-0000-0000-0000-000000000000}"/>
          </ac:spMkLst>
        </pc:spChg>
        <pc:spChg chg="del">
          <ac:chgData name="G S" userId="1b26f4d6df856dbe" providerId="LiveId" clId="{852FB5CF-52B6-479D-B785-2A54CCCA20B4}" dt="2023-06-01T09:01:42.685" v="636" actId="478"/>
          <ac:spMkLst>
            <pc:docMk/>
            <pc:sldMk cId="3630961398" sldId="356"/>
            <ac:spMk id="4" creationId="{00000000-0000-0000-0000-000000000000}"/>
          </ac:spMkLst>
        </pc:spChg>
        <pc:spChg chg="add del mod">
          <ac:chgData name="G S" userId="1b26f4d6df856dbe" providerId="LiveId" clId="{852FB5CF-52B6-479D-B785-2A54CCCA20B4}" dt="2023-06-01T09:01:10.305" v="626" actId="478"/>
          <ac:spMkLst>
            <pc:docMk/>
            <pc:sldMk cId="3630961398" sldId="356"/>
            <ac:spMk id="6" creationId="{CDF24A49-AE53-CA16-FC2D-14C67ED47B00}"/>
          </ac:spMkLst>
        </pc:spChg>
        <pc:spChg chg="add mod">
          <ac:chgData name="G S" userId="1b26f4d6df856dbe" providerId="LiveId" clId="{852FB5CF-52B6-479D-B785-2A54CCCA20B4}" dt="2023-06-01T16:30:46.671" v="882" actId="20577"/>
          <ac:spMkLst>
            <pc:docMk/>
            <pc:sldMk cId="3630961398" sldId="356"/>
            <ac:spMk id="8" creationId="{443B79B7-958A-7FF6-6E3F-2E24720FB319}"/>
          </ac:spMkLst>
        </pc:spChg>
      </pc:sldChg>
      <pc:sldChg chg="modSp mod">
        <pc:chgData name="G S" userId="1b26f4d6df856dbe" providerId="LiveId" clId="{852FB5CF-52B6-479D-B785-2A54CCCA20B4}" dt="2023-06-02T17:16:25.779" v="1917" actId="113"/>
        <pc:sldMkLst>
          <pc:docMk/>
          <pc:sldMk cId="2986946602" sldId="357"/>
        </pc:sldMkLst>
        <pc:spChg chg="mod">
          <ac:chgData name="G S" userId="1b26f4d6df856dbe" providerId="LiveId" clId="{852FB5CF-52B6-479D-B785-2A54CCCA20B4}" dt="2023-06-02T17:16:25.779" v="1917" actId="113"/>
          <ac:spMkLst>
            <pc:docMk/>
            <pc:sldMk cId="2986946602" sldId="357"/>
            <ac:spMk id="2" creationId="{00000000-0000-0000-0000-000000000000}"/>
          </ac:spMkLst>
        </pc:spChg>
      </pc:sldChg>
      <pc:sldChg chg="del">
        <pc:chgData name="G S" userId="1b26f4d6df856dbe" providerId="LiveId" clId="{852FB5CF-52B6-479D-B785-2A54CCCA20B4}" dt="2023-06-16T06:46:18.950" v="2228" actId="47"/>
        <pc:sldMkLst>
          <pc:docMk/>
          <pc:sldMk cId="2436194089" sldId="358"/>
        </pc:sldMkLst>
      </pc:sldChg>
      <pc:sldChg chg="del">
        <pc:chgData name="G S" userId="1b26f4d6df856dbe" providerId="LiveId" clId="{852FB5CF-52B6-479D-B785-2A54CCCA20B4}" dt="2023-06-01T08:13:17.364" v="410" actId="47"/>
        <pc:sldMkLst>
          <pc:docMk/>
          <pc:sldMk cId="1206947680" sldId="359"/>
        </pc:sldMkLst>
      </pc:sldChg>
      <pc:sldChg chg="delSp del mod">
        <pc:chgData name="G S" userId="1b26f4d6df856dbe" providerId="LiveId" clId="{852FB5CF-52B6-479D-B785-2A54CCCA20B4}" dt="2023-06-01T17:33:00.095" v="974" actId="47"/>
        <pc:sldMkLst>
          <pc:docMk/>
          <pc:sldMk cId="3211212055" sldId="360"/>
        </pc:sldMkLst>
        <pc:spChg chg="del">
          <ac:chgData name="G S" userId="1b26f4d6df856dbe" providerId="LiveId" clId="{852FB5CF-52B6-479D-B785-2A54CCCA20B4}" dt="2023-06-01T17:32:56.599" v="973" actId="478"/>
          <ac:spMkLst>
            <pc:docMk/>
            <pc:sldMk cId="3211212055" sldId="360"/>
            <ac:spMk id="2" creationId="{00000000-0000-0000-0000-000000000000}"/>
          </ac:spMkLst>
        </pc:spChg>
        <pc:spChg chg="del">
          <ac:chgData name="G S" userId="1b26f4d6df856dbe" providerId="LiveId" clId="{852FB5CF-52B6-479D-B785-2A54CCCA20B4}" dt="2023-06-01T17:32:53.160" v="972" actId="478"/>
          <ac:spMkLst>
            <pc:docMk/>
            <pc:sldMk cId="3211212055" sldId="360"/>
            <ac:spMk id="3" creationId="{00000000-0000-0000-0000-000000000000}"/>
          </ac:spMkLst>
        </pc:spChg>
      </pc:sldChg>
      <pc:sldChg chg="del">
        <pc:chgData name="G S" userId="1b26f4d6df856dbe" providerId="LiveId" clId="{852FB5CF-52B6-479D-B785-2A54CCCA20B4}" dt="2023-06-01T17:34:12.483" v="986" actId="47"/>
        <pc:sldMkLst>
          <pc:docMk/>
          <pc:sldMk cId="2595147321" sldId="361"/>
        </pc:sldMkLst>
      </pc:sldChg>
      <pc:sldChg chg="delSp del mod">
        <pc:chgData name="G S" userId="1b26f4d6df856dbe" providerId="LiveId" clId="{852FB5CF-52B6-479D-B785-2A54CCCA20B4}" dt="2023-06-01T17:33:14.597" v="977" actId="47"/>
        <pc:sldMkLst>
          <pc:docMk/>
          <pc:sldMk cId="3429836573" sldId="362"/>
        </pc:sldMkLst>
        <pc:spChg chg="del">
          <ac:chgData name="G S" userId="1b26f4d6df856dbe" providerId="LiveId" clId="{852FB5CF-52B6-479D-B785-2A54CCCA20B4}" dt="2023-06-01T17:33:12.102" v="976" actId="478"/>
          <ac:spMkLst>
            <pc:docMk/>
            <pc:sldMk cId="3429836573" sldId="362"/>
            <ac:spMk id="2" creationId="{00000000-0000-0000-0000-000000000000}"/>
          </ac:spMkLst>
        </pc:spChg>
      </pc:sldChg>
      <pc:sldChg chg="del">
        <pc:chgData name="G S" userId="1b26f4d6df856dbe" providerId="LiveId" clId="{852FB5CF-52B6-479D-B785-2A54CCCA20B4}" dt="2023-06-01T17:33:53.880" v="983" actId="47"/>
        <pc:sldMkLst>
          <pc:docMk/>
          <pc:sldMk cId="3546346624" sldId="363"/>
        </pc:sldMkLst>
      </pc:sldChg>
      <pc:sldChg chg="del">
        <pc:chgData name="G S" userId="1b26f4d6df856dbe" providerId="LiveId" clId="{852FB5CF-52B6-479D-B785-2A54CCCA20B4}" dt="2023-06-01T17:33:55.675" v="984" actId="47"/>
        <pc:sldMkLst>
          <pc:docMk/>
          <pc:sldMk cId="3146291076" sldId="364"/>
        </pc:sldMkLst>
      </pc:sldChg>
      <pc:sldChg chg="del">
        <pc:chgData name="G S" userId="1b26f4d6df856dbe" providerId="LiveId" clId="{852FB5CF-52B6-479D-B785-2A54CCCA20B4}" dt="2023-06-01T17:33:56.396" v="985" actId="47"/>
        <pc:sldMkLst>
          <pc:docMk/>
          <pc:sldMk cId="980604912" sldId="365"/>
        </pc:sldMkLst>
      </pc:sldChg>
      <pc:sldChg chg="del">
        <pc:chgData name="G S" userId="1b26f4d6df856dbe" providerId="LiveId" clId="{852FB5CF-52B6-479D-B785-2A54CCCA20B4}" dt="2023-06-01T17:33:42.304" v="982" actId="47"/>
        <pc:sldMkLst>
          <pc:docMk/>
          <pc:sldMk cId="1200134131" sldId="366"/>
        </pc:sldMkLst>
      </pc:sldChg>
      <pc:sldChg chg="modSp del mod">
        <pc:chgData name="G S" userId="1b26f4d6df856dbe" providerId="LiveId" clId="{852FB5CF-52B6-479D-B785-2A54CCCA20B4}" dt="2023-06-01T17:33:38.994" v="981" actId="47"/>
        <pc:sldMkLst>
          <pc:docMk/>
          <pc:sldMk cId="1333339420" sldId="367"/>
        </pc:sldMkLst>
        <pc:spChg chg="mod">
          <ac:chgData name="G S" userId="1b26f4d6df856dbe" providerId="LiveId" clId="{852FB5CF-52B6-479D-B785-2A54CCCA20B4}" dt="2023-06-01T08:00:05.787" v="339"/>
          <ac:spMkLst>
            <pc:docMk/>
            <pc:sldMk cId="1333339420" sldId="367"/>
            <ac:spMk id="2" creationId="{00000000-0000-0000-0000-000000000000}"/>
          </ac:spMkLst>
        </pc:spChg>
      </pc:sldChg>
      <pc:sldChg chg="del">
        <pc:chgData name="G S" userId="1b26f4d6df856dbe" providerId="LiveId" clId="{852FB5CF-52B6-479D-B785-2A54CCCA20B4}" dt="2023-06-01T17:33:34.060" v="980" actId="47"/>
        <pc:sldMkLst>
          <pc:docMk/>
          <pc:sldMk cId="1907761242" sldId="368"/>
        </pc:sldMkLst>
      </pc:sldChg>
      <pc:sldChg chg="del">
        <pc:chgData name="G S" userId="1b26f4d6df856dbe" providerId="LiveId" clId="{852FB5CF-52B6-479D-B785-2A54CCCA20B4}" dt="2023-06-01T17:33:32.330" v="979" actId="47"/>
        <pc:sldMkLst>
          <pc:docMk/>
          <pc:sldMk cId="3071804003" sldId="369"/>
        </pc:sldMkLst>
      </pc:sldChg>
      <pc:sldChg chg="del">
        <pc:chgData name="G S" userId="1b26f4d6df856dbe" providerId="LiveId" clId="{852FB5CF-52B6-479D-B785-2A54CCCA20B4}" dt="2023-06-01T17:33:29.835" v="978" actId="47"/>
        <pc:sldMkLst>
          <pc:docMk/>
          <pc:sldMk cId="3007272136" sldId="370"/>
        </pc:sldMkLst>
      </pc:sldChg>
      <pc:sldChg chg="modSp mod">
        <pc:chgData name="G S" userId="1b26f4d6df856dbe" providerId="LiveId" clId="{852FB5CF-52B6-479D-B785-2A54CCCA20B4}" dt="2023-06-02T15:57:02.397" v="1009" actId="113"/>
        <pc:sldMkLst>
          <pc:docMk/>
          <pc:sldMk cId="481093351" sldId="371"/>
        </pc:sldMkLst>
        <pc:spChg chg="mod">
          <ac:chgData name="G S" userId="1b26f4d6df856dbe" providerId="LiveId" clId="{852FB5CF-52B6-479D-B785-2A54CCCA20B4}" dt="2023-06-02T15:57:02.397" v="1009" actId="113"/>
          <ac:spMkLst>
            <pc:docMk/>
            <pc:sldMk cId="481093351" sldId="371"/>
            <ac:spMk id="3" creationId="{00000000-0000-0000-0000-000000000000}"/>
          </ac:spMkLst>
        </pc:spChg>
      </pc:sldChg>
      <pc:sldChg chg="modSp mod">
        <pc:chgData name="G S" userId="1b26f4d6df856dbe" providerId="LiveId" clId="{852FB5CF-52B6-479D-B785-2A54CCCA20B4}" dt="2023-06-02T15:58:16.928" v="1015" actId="20577"/>
        <pc:sldMkLst>
          <pc:docMk/>
          <pc:sldMk cId="2375342394" sldId="374"/>
        </pc:sldMkLst>
        <pc:spChg chg="mod">
          <ac:chgData name="G S" userId="1b26f4d6df856dbe" providerId="LiveId" clId="{852FB5CF-52B6-479D-B785-2A54CCCA20B4}" dt="2023-06-02T15:58:16.928" v="1015" actId="20577"/>
          <ac:spMkLst>
            <pc:docMk/>
            <pc:sldMk cId="2375342394" sldId="374"/>
            <ac:spMk id="3" creationId="{00000000-0000-0000-0000-000000000000}"/>
          </ac:spMkLst>
        </pc:spChg>
      </pc:sldChg>
      <pc:sldChg chg="modSp mod">
        <pc:chgData name="G S" userId="1b26f4d6df856dbe" providerId="LiveId" clId="{852FB5CF-52B6-479D-B785-2A54CCCA20B4}" dt="2023-05-26T16:40:30.715" v="25" actId="20577"/>
        <pc:sldMkLst>
          <pc:docMk/>
          <pc:sldMk cId="187048500" sldId="375"/>
        </pc:sldMkLst>
        <pc:spChg chg="mod">
          <ac:chgData name="G S" userId="1b26f4d6df856dbe" providerId="LiveId" clId="{852FB5CF-52B6-479D-B785-2A54CCCA20B4}" dt="2023-05-26T16:40:30.715" v="25" actId="20577"/>
          <ac:spMkLst>
            <pc:docMk/>
            <pc:sldMk cId="187048500" sldId="375"/>
            <ac:spMk id="3" creationId="{00000000-0000-0000-0000-000000000000}"/>
          </ac:spMkLst>
        </pc:spChg>
      </pc:sldChg>
      <pc:sldChg chg="modSp mod">
        <pc:chgData name="G S" userId="1b26f4d6df856dbe" providerId="LiveId" clId="{852FB5CF-52B6-479D-B785-2A54CCCA20B4}" dt="2023-06-02T15:59:25.419" v="1019" actId="113"/>
        <pc:sldMkLst>
          <pc:docMk/>
          <pc:sldMk cId="1315375257" sldId="376"/>
        </pc:sldMkLst>
        <pc:spChg chg="mod">
          <ac:chgData name="G S" userId="1b26f4d6df856dbe" providerId="LiveId" clId="{852FB5CF-52B6-479D-B785-2A54CCCA20B4}" dt="2023-06-02T15:59:25.419" v="1019" actId="113"/>
          <ac:spMkLst>
            <pc:docMk/>
            <pc:sldMk cId="1315375257" sldId="376"/>
            <ac:spMk id="3" creationId="{00000000-0000-0000-0000-000000000000}"/>
          </ac:spMkLst>
        </pc:spChg>
      </pc:sldChg>
      <pc:sldChg chg="modSp mod">
        <pc:chgData name="G S" userId="1b26f4d6df856dbe" providerId="LiveId" clId="{852FB5CF-52B6-479D-B785-2A54CCCA20B4}" dt="2023-05-26T16:43:53.206" v="29" actId="113"/>
        <pc:sldMkLst>
          <pc:docMk/>
          <pc:sldMk cId="166266911" sldId="377"/>
        </pc:sldMkLst>
        <pc:spChg chg="mod">
          <ac:chgData name="G S" userId="1b26f4d6df856dbe" providerId="LiveId" clId="{852FB5CF-52B6-479D-B785-2A54CCCA20B4}" dt="2023-05-26T16:43:53.206" v="29" actId="113"/>
          <ac:spMkLst>
            <pc:docMk/>
            <pc:sldMk cId="166266911" sldId="377"/>
            <ac:spMk id="3" creationId="{00000000-0000-0000-0000-000000000000}"/>
          </ac:spMkLst>
        </pc:spChg>
      </pc:sldChg>
      <pc:sldChg chg="modSp mod">
        <pc:chgData name="G S" userId="1b26f4d6df856dbe" providerId="LiveId" clId="{852FB5CF-52B6-479D-B785-2A54CCCA20B4}" dt="2023-05-26T16:44:35.103" v="34" actId="113"/>
        <pc:sldMkLst>
          <pc:docMk/>
          <pc:sldMk cId="3692623571" sldId="378"/>
        </pc:sldMkLst>
        <pc:spChg chg="mod">
          <ac:chgData name="G S" userId="1b26f4d6df856dbe" providerId="LiveId" clId="{852FB5CF-52B6-479D-B785-2A54CCCA20B4}" dt="2023-05-26T16:44:35.103" v="34" actId="113"/>
          <ac:spMkLst>
            <pc:docMk/>
            <pc:sldMk cId="3692623571" sldId="378"/>
            <ac:spMk id="2" creationId="{00000000-0000-0000-0000-000000000000}"/>
          </ac:spMkLst>
        </pc:spChg>
      </pc:sldChg>
      <pc:sldChg chg="addSp delSp modSp mod">
        <pc:chgData name="G S" userId="1b26f4d6df856dbe" providerId="LiveId" clId="{852FB5CF-52B6-479D-B785-2A54CCCA20B4}" dt="2023-06-02T16:04:35.466" v="1417" actId="14100"/>
        <pc:sldMkLst>
          <pc:docMk/>
          <pc:sldMk cId="250461862" sldId="379"/>
        </pc:sldMkLst>
        <pc:spChg chg="del mod">
          <ac:chgData name="G S" userId="1b26f4d6df856dbe" providerId="LiveId" clId="{852FB5CF-52B6-479D-B785-2A54CCCA20B4}" dt="2023-06-02T16:04:29.345" v="1416" actId="478"/>
          <ac:spMkLst>
            <pc:docMk/>
            <pc:sldMk cId="250461862" sldId="379"/>
            <ac:spMk id="2" creationId="{00000000-0000-0000-0000-000000000000}"/>
          </ac:spMkLst>
        </pc:spChg>
        <pc:spChg chg="del">
          <ac:chgData name="G S" userId="1b26f4d6df856dbe" providerId="LiveId" clId="{852FB5CF-52B6-479D-B785-2A54CCCA20B4}" dt="2023-06-02T16:00:08.588" v="1020" actId="478"/>
          <ac:spMkLst>
            <pc:docMk/>
            <pc:sldMk cId="250461862" sldId="379"/>
            <ac:spMk id="3" creationId="{00000000-0000-0000-0000-000000000000}"/>
          </ac:spMkLst>
        </pc:spChg>
        <pc:spChg chg="add mod">
          <ac:chgData name="G S" userId="1b26f4d6df856dbe" providerId="LiveId" clId="{852FB5CF-52B6-479D-B785-2A54CCCA20B4}" dt="2023-06-02T16:04:35.466" v="1417" actId="14100"/>
          <ac:spMkLst>
            <pc:docMk/>
            <pc:sldMk cId="250461862" sldId="379"/>
            <ac:spMk id="4" creationId="{E900AD2C-A1B5-F9E0-065D-9BCC08D9D7D2}"/>
          </ac:spMkLst>
        </pc:spChg>
      </pc:sldChg>
      <pc:sldChg chg="modSp mod">
        <pc:chgData name="G S" userId="1b26f4d6df856dbe" providerId="LiveId" clId="{852FB5CF-52B6-479D-B785-2A54CCCA20B4}" dt="2023-05-26T16:47:06.365" v="42" actId="113"/>
        <pc:sldMkLst>
          <pc:docMk/>
          <pc:sldMk cId="2387809774" sldId="380"/>
        </pc:sldMkLst>
        <pc:spChg chg="mod">
          <ac:chgData name="G S" userId="1b26f4d6df856dbe" providerId="LiveId" clId="{852FB5CF-52B6-479D-B785-2A54CCCA20B4}" dt="2023-05-26T16:47:06.365" v="42" actId="113"/>
          <ac:spMkLst>
            <pc:docMk/>
            <pc:sldMk cId="2387809774" sldId="380"/>
            <ac:spMk id="3" creationId="{00000000-0000-0000-0000-000000000000}"/>
          </ac:spMkLst>
        </pc:spChg>
      </pc:sldChg>
      <pc:sldChg chg="addSp modSp mod">
        <pc:chgData name="G S" userId="1b26f4d6df856dbe" providerId="LiveId" clId="{852FB5CF-52B6-479D-B785-2A54CCCA20B4}" dt="2023-06-02T16:24:06.584" v="1707" actId="15"/>
        <pc:sldMkLst>
          <pc:docMk/>
          <pc:sldMk cId="2928685182" sldId="381"/>
        </pc:sldMkLst>
        <pc:spChg chg="mod">
          <ac:chgData name="G S" userId="1b26f4d6df856dbe" providerId="LiveId" clId="{852FB5CF-52B6-479D-B785-2A54CCCA20B4}" dt="2023-06-01T09:21:30.170" v="666" actId="1076"/>
          <ac:spMkLst>
            <pc:docMk/>
            <pc:sldMk cId="2928685182" sldId="381"/>
            <ac:spMk id="2" creationId="{00000000-0000-0000-0000-000000000000}"/>
          </ac:spMkLst>
        </pc:spChg>
        <pc:spChg chg="mod">
          <ac:chgData name="G S" userId="1b26f4d6df856dbe" providerId="LiveId" clId="{852FB5CF-52B6-479D-B785-2A54CCCA20B4}" dt="2023-06-02T16:24:06.584" v="1707" actId="15"/>
          <ac:spMkLst>
            <pc:docMk/>
            <pc:sldMk cId="2928685182" sldId="381"/>
            <ac:spMk id="3" creationId="{00000000-0000-0000-0000-000000000000}"/>
          </ac:spMkLst>
        </pc:spChg>
        <pc:spChg chg="add">
          <ac:chgData name="G S" userId="1b26f4d6df856dbe" providerId="LiveId" clId="{852FB5CF-52B6-479D-B785-2A54CCCA20B4}" dt="2023-06-02T16:09:57.366" v="1525" actId="11529"/>
          <ac:spMkLst>
            <pc:docMk/>
            <pc:sldMk cId="2928685182" sldId="381"/>
            <ac:spMk id="4" creationId="{86697786-003E-3F0E-83FC-74286A0DD23C}"/>
          </ac:spMkLst>
        </pc:spChg>
      </pc:sldChg>
      <pc:sldChg chg="modSp mod">
        <pc:chgData name="G S" userId="1b26f4d6df856dbe" providerId="LiveId" clId="{852FB5CF-52B6-479D-B785-2A54CCCA20B4}" dt="2023-06-02T16:17:24.289" v="1592" actId="20577"/>
        <pc:sldMkLst>
          <pc:docMk/>
          <pc:sldMk cId="3464025009" sldId="382"/>
        </pc:sldMkLst>
        <pc:spChg chg="mod">
          <ac:chgData name="G S" userId="1b26f4d6df856dbe" providerId="LiveId" clId="{852FB5CF-52B6-479D-B785-2A54CCCA20B4}" dt="2023-06-02T16:06:12.026" v="1418" actId="113"/>
          <ac:spMkLst>
            <pc:docMk/>
            <pc:sldMk cId="3464025009" sldId="382"/>
            <ac:spMk id="4" creationId="{00000000-0000-0000-0000-000000000000}"/>
          </ac:spMkLst>
        </pc:spChg>
        <pc:spChg chg="mod">
          <ac:chgData name="G S" userId="1b26f4d6df856dbe" providerId="LiveId" clId="{852FB5CF-52B6-479D-B785-2A54CCCA20B4}" dt="2023-06-02T16:17:24.289" v="1592" actId="20577"/>
          <ac:spMkLst>
            <pc:docMk/>
            <pc:sldMk cId="3464025009" sldId="382"/>
            <ac:spMk id="5" creationId="{00000000-0000-0000-0000-000000000000}"/>
          </ac:spMkLst>
        </pc:spChg>
        <pc:spChg chg="mod">
          <ac:chgData name="G S" userId="1b26f4d6df856dbe" providerId="LiveId" clId="{852FB5CF-52B6-479D-B785-2A54CCCA20B4}" dt="2023-06-02T16:07:32.196" v="1434" actId="20577"/>
          <ac:spMkLst>
            <pc:docMk/>
            <pc:sldMk cId="3464025009" sldId="382"/>
            <ac:spMk id="6" creationId="{00000000-0000-0000-0000-000000000000}"/>
          </ac:spMkLst>
        </pc:spChg>
        <pc:spChg chg="mod">
          <ac:chgData name="G S" userId="1b26f4d6df856dbe" providerId="LiveId" clId="{852FB5CF-52B6-479D-B785-2A54CCCA20B4}" dt="2023-06-02T16:07:46.327" v="1436" actId="113"/>
          <ac:spMkLst>
            <pc:docMk/>
            <pc:sldMk cId="3464025009" sldId="382"/>
            <ac:spMk id="7" creationId="{00000000-0000-0000-0000-000000000000}"/>
          </ac:spMkLst>
        </pc:spChg>
        <pc:spChg chg="mod">
          <ac:chgData name="G S" userId="1b26f4d6df856dbe" providerId="LiveId" clId="{852FB5CF-52B6-479D-B785-2A54CCCA20B4}" dt="2023-06-02T16:08:49.762" v="1442" actId="113"/>
          <ac:spMkLst>
            <pc:docMk/>
            <pc:sldMk cId="3464025009" sldId="382"/>
            <ac:spMk id="9" creationId="{00000000-0000-0000-0000-000000000000}"/>
          </ac:spMkLst>
        </pc:spChg>
      </pc:sldChg>
      <pc:sldChg chg="addSp delSp modSp mod">
        <pc:chgData name="G S" userId="1b26f4d6df856dbe" providerId="LiveId" clId="{852FB5CF-52B6-479D-B785-2A54CCCA20B4}" dt="2023-06-02T16:34:00.261" v="1725" actId="20577"/>
        <pc:sldMkLst>
          <pc:docMk/>
          <pc:sldMk cId="2545497315" sldId="383"/>
        </pc:sldMkLst>
        <pc:spChg chg="add del mod">
          <ac:chgData name="G S" userId="1b26f4d6df856dbe" providerId="LiveId" clId="{852FB5CF-52B6-479D-B785-2A54CCCA20B4}" dt="2023-06-02T16:18:55.588" v="1613" actId="478"/>
          <ac:spMkLst>
            <pc:docMk/>
            <pc:sldMk cId="2545497315" sldId="383"/>
            <ac:spMk id="2" creationId="{00000000-0000-0000-0000-000000000000}"/>
          </ac:spMkLst>
        </pc:spChg>
        <pc:spChg chg="add del mod">
          <ac:chgData name="G S" userId="1b26f4d6df856dbe" providerId="LiveId" clId="{852FB5CF-52B6-479D-B785-2A54CCCA20B4}" dt="2023-06-02T16:34:00.261" v="1725" actId="20577"/>
          <ac:spMkLst>
            <pc:docMk/>
            <pc:sldMk cId="2545497315" sldId="383"/>
            <ac:spMk id="3" creationId="{00000000-0000-0000-0000-000000000000}"/>
          </ac:spMkLst>
        </pc:spChg>
        <pc:spChg chg="add mod">
          <ac:chgData name="G S" userId="1b26f4d6df856dbe" providerId="LiveId" clId="{852FB5CF-52B6-479D-B785-2A54CCCA20B4}" dt="2023-06-02T16:18:26.211" v="1607" actId="113"/>
          <ac:spMkLst>
            <pc:docMk/>
            <pc:sldMk cId="2545497315" sldId="383"/>
            <ac:spMk id="4" creationId="{217A5A62-69B6-A918-9CA9-95B70A5626DE}"/>
          </ac:spMkLst>
        </pc:spChg>
      </pc:sldChg>
      <pc:sldChg chg="modSp mod">
        <pc:chgData name="G S" userId="1b26f4d6df856dbe" providerId="LiveId" clId="{852FB5CF-52B6-479D-B785-2A54CCCA20B4}" dt="2023-06-16T06:52:38.735" v="2423" actId="20577"/>
        <pc:sldMkLst>
          <pc:docMk/>
          <pc:sldMk cId="813542675" sldId="384"/>
        </pc:sldMkLst>
        <pc:spChg chg="mod">
          <ac:chgData name="G S" userId="1b26f4d6df856dbe" providerId="LiveId" clId="{852FB5CF-52B6-479D-B785-2A54CCCA20B4}" dt="2023-06-02T16:11:45.405" v="1545" actId="115"/>
          <ac:spMkLst>
            <pc:docMk/>
            <pc:sldMk cId="813542675" sldId="384"/>
            <ac:spMk id="2" creationId="{00000000-0000-0000-0000-000000000000}"/>
          </ac:spMkLst>
        </pc:spChg>
        <pc:spChg chg="mod">
          <ac:chgData name="G S" userId="1b26f4d6df856dbe" providerId="LiveId" clId="{852FB5CF-52B6-479D-B785-2A54CCCA20B4}" dt="2023-06-16T06:52:38.735" v="2423" actId="20577"/>
          <ac:spMkLst>
            <pc:docMk/>
            <pc:sldMk cId="813542675" sldId="384"/>
            <ac:spMk id="7" creationId="{00000000-0000-0000-0000-000000000000}"/>
          </ac:spMkLst>
        </pc:spChg>
        <pc:grpChg chg="mod">
          <ac:chgData name="G S" userId="1b26f4d6df856dbe" providerId="LiveId" clId="{852FB5CF-52B6-479D-B785-2A54CCCA20B4}" dt="2023-06-02T16:19:51.345" v="1620" actId="1076"/>
          <ac:grpSpMkLst>
            <pc:docMk/>
            <pc:sldMk cId="813542675" sldId="384"/>
            <ac:grpSpMk id="4" creationId="{00000000-0000-0000-0000-000000000000}"/>
          </ac:grpSpMkLst>
        </pc:grpChg>
      </pc:sldChg>
      <pc:sldChg chg="addSp delSp modSp mod">
        <pc:chgData name="G S" userId="1b26f4d6df856dbe" providerId="LiveId" clId="{852FB5CF-52B6-479D-B785-2A54CCCA20B4}" dt="2023-06-02T16:30:43.819" v="1721" actId="113"/>
        <pc:sldMkLst>
          <pc:docMk/>
          <pc:sldMk cId="1774783093" sldId="385"/>
        </pc:sldMkLst>
        <pc:spChg chg="del mod">
          <ac:chgData name="G S" userId="1b26f4d6df856dbe" providerId="LiveId" clId="{852FB5CF-52B6-479D-B785-2A54CCCA20B4}" dt="2023-06-02T16:16:00.990" v="1585" actId="478"/>
          <ac:spMkLst>
            <pc:docMk/>
            <pc:sldMk cId="1774783093" sldId="385"/>
            <ac:spMk id="5" creationId="{00000000-0000-0000-0000-000000000000}"/>
          </ac:spMkLst>
        </pc:spChg>
        <pc:spChg chg="del">
          <ac:chgData name="G S" userId="1b26f4d6df856dbe" providerId="LiveId" clId="{852FB5CF-52B6-479D-B785-2A54CCCA20B4}" dt="2023-06-02T16:15:58.689" v="1583" actId="478"/>
          <ac:spMkLst>
            <pc:docMk/>
            <pc:sldMk cId="1774783093" sldId="385"/>
            <ac:spMk id="6" creationId="{00000000-0000-0000-0000-000000000000}"/>
          </ac:spMkLst>
        </pc:spChg>
        <pc:spChg chg="add mod">
          <ac:chgData name="G S" userId="1b26f4d6df856dbe" providerId="LiveId" clId="{852FB5CF-52B6-479D-B785-2A54CCCA20B4}" dt="2023-06-02T16:30:43.819" v="1721" actId="113"/>
          <ac:spMkLst>
            <pc:docMk/>
            <pc:sldMk cId="1774783093" sldId="385"/>
            <ac:spMk id="8" creationId="{9529EC08-8405-E781-E101-ADBA41138243}"/>
          </ac:spMkLst>
        </pc:spChg>
        <pc:grpChg chg="del mod">
          <ac:chgData name="G S" userId="1b26f4d6df856dbe" providerId="LiveId" clId="{852FB5CF-52B6-479D-B785-2A54CCCA20B4}" dt="2023-06-02T16:15:55.001" v="1581" actId="478"/>
          <ac:grpSpMkLst>
            <pc:docMk/>
            <pc:sldMk cId="1774783093" sldId="385"/>
            <ac:grpSpMk id="2" creationId="{00000000-0000-0000-0000-000000000000}"/>
          </ac:grpSpMkLst>
        </pc:grpChg>
      </pc:sldChg>
      <pc:sldChg chg="modSp mod ord">
        <pc:chgData name="G S" userId="1b26f4d6df856dbe" providerId="LiveId" clId="{852FB5CF-52B6-479D-B785-2A54CCCA20B4}" dt="2023-06-02T16:24:27.463" v="1709"/>
        <pc:sldMkLst>
          <pc:docMk/>
          <pc:sldMk cId="3902013183" sldId="386"/>
        </pc:sldMkLst>
        <pc:spChg chg="mod">
          <ac:chgData name="G S" userId="1b26f4d6df856dbe" providerId="LiveId" clId="{852FB5CF-52B6-479D-B785-2A54CCCA20B4}" dt="2023-05-26T17:28:45.579" v="73" actId="113"/>
          <ac:spMkLst>
            <pc:docMk/>
            <pc:sldMk cId="3902013183" sldId="386"/>
            <ac:spMk id="3" creationId="{00000000-0000-0000-0000-000000000000}"/>
          </ac:spMkLst>
        </pc:spChg>
      </pc:sldChg>
      <pc:sldChg chg="modSp mod">
        <pc:chgData name="G S" userId="1b26f4d6df856dbe" providerId="LiveId" clId="{852FB5CF-52B6-479D-B785-2A54CCCA20B4}" dt="2023-06-16T07:17:00.823" v="2534" actId="20577"/>
        <pc:sldMkLst>
          <pc:docMk/>
          <pc:sldMk cId="3893902192" sldId="387"/>
        </pc:sldMkLst>
        <pc:spChg chg="mod">
          <ac:chgData name="G S" userId="1b26f4d6df856dbe" providerId="LiveId" clId="{852FB5CF-52B6-479D-B785-2A54CCCA20B4}" dt="2023-06-16T07:17:00.823" v="2534" actId="20577"/>
          <ac:spMkLst>
            <pc:docMk/>
            <pc:sldMk cId="3893902192" sldId="387"/>
            <ac:spMk id="2" creationId="{00000000-0000-0000-0000-000000000000}"/>
          </ac:spMkLst>
        </pc:spChg>
      </pc:sldChg>
      <pc:sldChg chg="modSp mod">
        <pc:chgData name="G S" userId="1b26f4d6df856dbe" providerId="LiveId" clId="{852FB5CF-52B6-479D-B785-2A54CCCA20B4}" dt="2023-06-02T16:53:50.798" v="1749" actId="15"/>
        <pc:sldMkLst>
          <pc:docMk/>
          <pc:sldMk cId="1541785266" sldId="388"/>
        </pc:sldMkLst>
        <pc:spChg chg="mod">
          <ac:chgData name="G S" userId="1b26f4d6df856dbe" providerId="LiveId" clId="{852FB5CF-52B6-479D-B785-2A54CCCA20B4}" dt="2023-06-02T16:53:50.798" v="1749" actId="15"/>
          <ac:spMkLst>
            <pc:docMk/>
            <pc:sldMk cId="1541785266" sldId="388"/>
            <ac:spMk id="3" creationId="{00000000-0000-0000-0000-000000000000}"/>
          </ac:spMkLst>
        </pc:spChg>
      </pc:sldChg>
      <pc:sldChg chg="modSp mod">
        <pc:chgData name="G S" userId="1b26f4d6df856dbe" providerId="LiveId" clId="{852FB5CF-52B6-479D-B785-2A54CCCA20B4}" dt="2023-06-02T16:54:08.608" v="1754" actId="20577"/>
        <pc:sldMkLst>
          <pc:docMk/>
          <pc:sldMk cId="1208213173" sldId="389"/>
        </pc:sldMkLst>
        <pc:spChg chg="mod">
          <ac:chgData name="G S" userId="1b26f4d6df856dbe" providerId="LiveId" clId="{852FB5CF-52B6-479D-B785-2A54CCCA20B4}" dt="2023-06-02T16:54:08.608" v="1754" actId="20577"/>
          <ac:spMkLst>
            <pc:docMk/>
            <pc:sldMk cId="1208213173" sldId="389"/>
            <ac:spMk id="2" creationId="{00000000-0000-0000-0000-000000000000}"/>
          </ac:spMkLst>
        </pc:spChg>
      </pc:sldChg>
      <pc:sldChg chg="modSp mod">
        <pc:chgData name="G S" userId="1b26f4d6df856dbe" providerId="LiveId" clId="{852FB5CF-52B6-479D-B785-2A54CCCA20B4}" dt="2023-06-02T16:52:22.694" v="1739" actId="115"/>
        <pc:sldMkLst>
          <pc:docMk/>
          <pc:sldMk cId="1182053415" sldId="390"/>
        </pc:sldMkLst>
        <pc:spChg chg="mod">
          <ac:chgData name="G S" userId="1b26f4d6df856dbe" providerId="LiveId" clId="{852FB5CF-52B6-479D-B785-2A54CCCA20B4}" dt="2023-06-02T16:52:22.694" v="1739" actId="115"/>
          <ac:spMkLst>
            <pc:docMk/>
            <pc:sldMk cId="1182053415" sldId="390"/>
            <ac:spMk id="2" creationId="{00000000-0000-0000-0000-000000000000}"/>
          </ac:spMkLst>
        </pc:spChg>
      </pc:sldChg>
      <pc:sldChg chg="modSp mod">
        <pc:chgData name="G S" userId="1b26f4d6df856dbe" providerId="LiveId" clId="{852FB5CF-52B6-479D-B785-2A54CCCA20B4}" dt="2023-06-02T17:03:21.397" v="1791" actId="115"/>
        <pc:sldMkLst>
          <pc:docMk/>
          <pc:sldMk cId="4293007057" sldId="391"/>
        </pc:sldMkLst>
        <pc:spChg chg="mod">
          <ac:chgData name="G S" userId="1b26f4d6df856dbe" providerId="LiveId" clId="{852FB5CF-52B6-479D-B785-2A54CCCA20B4}" dt="2023-06-02T17:03:21.397" v="1791" actId="115"/>
          <ac:spMkLst>
            <pc:docMk/>
            <pc:sldMk cId="4293007057" sldId="391"/>
            <ac:spMk id="3" creationId="{00000000-0000-0000-0000-000000000000}"/>
          </ac:spMkLst>
        </pc:spChg>
      </pc:sldChg>
      <pc:sldChg chg="addSp delSp modSp del mod">
        <pc:chgData name="G S" userId="1b26f4d6df856dbe" providerId="LiveId" clId="{852FB5CF-52B6-479D-B785-2A54CCCA20B4}" dt="2023-06-02T16:55:05.004" v="1761" actId="47"/>
        <pc:sldMkLst>
          <pc:docMk/>
          <pc:sldMk cId="3144223304" sldId="392"/>
        </pc:sldMkLst>
        <pc:spChg chg="del mod">
          <ac:chgData name="G S" userId="1b26f4d6df856dbe" providerId="LiveId" clId="{852FB5CF-52B6-479D-B785-2A54CCCA20B4}" dt="2023-06-02T16:54:50.436" v="1756" actId="478"/>
          <ac:spMkLst>
            <pc:docMk/>
            <pc:sldMk cId="3144223304" sldId="392"/>
            <ac:spMk id="2" creationId="{00000000-0000-0000-0000-000000000000}"/>
          </ac:spMkLst>
        </pc:spChg>
        <pc:spChg chg="del mod">
          <ac:chgData name="G S" userId="1b26f4d6df856dbe" providerId="LiveId" clId="{852FB5CF-52B6-479D-B785-2A54CCCA20B4}" dt="2023-06-02T16:54:54.986" v="1758" actId="478"/>
          <ac:spMkLst>
            <pc:docMk/>
            <pc:sldMk cId="3144223304" sldId="392"/>
            <ac:spMk id="7" creationId="{00000000-0000-0000-0000-000000000000}"/>
          </ac:spMkLst>
        </pc:spChg>
        <pc:spChg chg="add del mod">
          <ac:chgData name="G S" userId="1b26f4d6df856dbe" providerId="LiveId" clId="{852FB5CF-52B6-479D-B785-2A54CCCA20B4}" dt="2023-06-02T16:54:58.942" v="1759" actId="478"/>
          <ac:spMkLst>
            <pc:docMk/>
            <pc:sldMk cId="3144223304" sldId="392"/>
            <ac:spMk id="8" creationId="{275C3299-C3BA-8611-AF75-262F87D5C289}"/>
          </ac:spMkLst>
        </pc:spChg>
        <pc:grpChg chg="del">
          <ac:chgData name="G S" userId="1b26f4d6df856dbe" providerId="LiveId" clId="{852FB5CF-52B6-479D-B785-2A54CCCA20B4}" dt="2023-06-02T16:55:01.231" v="1760" actId="478"/>
          <ac:grpSpMkLst>
            <pc:docMk/>
            <pc:sldMk cId="3144223304" sldId="392"/>
            <ac:grpSpMk id="4" creationId="{00000000-0000-0000-0000-000000000000}"/>
          </ac:grpSpMkLst>
        </pc:grpChg>
      </pc:sldChg>
      <pc:sldChg chg="delSp del mod">
        <pc:chgData name="G S" userId="1b26f4d6df856dbe" providerId="LiveId" clId="{852FB5CF-52B6-479D-B785-2A54CCCA20B4}" dt="2023-06-02T17:08:52.931" v="1887" actId="47"/>
        <pc:sldMkLst>
          <pc:docMk/>
          <pc:sldMk cId="1771230967" sldId="393"/>
        </pc:sldMkLst>
        <pc:graphicFrameChg chg="del">
          <ac:chgData name="G S" userId="1b26f4d6df856dbe" providerId="LiveId" clId="{852FB5CF-52B6-479D-B785-2A54CCCA20B4}" dt="2023-06-02T17:08:46.572" v="1886" actId="478"/>
          <ac:graphicFrameMkLst>
            <pc:docMk/>
            <pc:sldMk cId="1771230967" sldId="393"/>
            <ac:graphicFrameMk id="2" creationId="{00000000-0000-0000-0000-000000000000}"/>
          </ac:graphicFrameMkLst>
        </pc:graphicFrameChg>
      </pc:sldChg>
      <pc:sldChg chg="addSp delSp new del mod">
        <pc:chgData name="G S" userId="1b26f4d6df856dbe" providerId="LiveId" clId="{852FB5CF-52B6-479D-B785-2A54CCCA20B4}" dt="2023-06-01T07:04:31.876" v="232" actId="47"/>
        <pc:sldMkLst>
          <pc:docMk/>
          <pc:sldMk cId="98433502" sldId="396"/>
        </pc:sldMkLst>
        <pc:spChg chg="del">
          <ac:chgData name="G S" userId="1b26f4d6df856dbe" providerId="LiveId" clId="{852FB5CF-52B6-479D-B785-2A54CCCA20B4}" dt="2023-06-01T05:07:46.747" v="118" actId="478"/>
          <ac:spMkLst>
            <pc:docMk/>
            <pc:sldMk cId="98433502" sldId="396"/>
            <ac:spMk id="2" creationId="{E5F8EB76-93FB-D7DE-6D6A-432C5BBBA948}"/>
          </ac:spMkLst>
        </pc:spChg>
        <pc:spChg chg="del">
          <ac:chgData name="G S" userId="1b26f4d6df856dbe" providerId="LiveId" clId="{852FB5CF-52B6-479D-B785-2A54CCCA20B4}" dt="2023-06-01T05:07:49.893" v="119" actId="478"/>
          <ac:spMkLst>
            <pc:docMk/>
            <pc:sldMk cId="98433502" sldId="396"/>
            <ac:spMk id="3" creationId="{95BAD074-913D-2D86-FAD4-F2C4B9E7CC09}"/>
          </ac:spMkLst>
        </pc:spChg>
        <pc:spChg chg="add">
          <ac:chgData name="G S" userId="1b26f4d6df856dbe" providerId="LiveId" clId="{852FB5CF-52B6-479D-B785-2A54CCCA20B4}" dt="2023-06-01T05:07:44.007" v="117" actId="22"/>
          <ac:spMkLst>
            <pc:docMk/>
            <pc:sldMk cId="98433502" sldId="396"/>
            <ac:spMk id="5" creationId="{1FE16295-0EB8-5043-C1C4-6FE7CA586480}"/>
          </ac:spMkLst>
        </pc:spChg>
      </pc:sldChg>
      <pc:sldChg chg="addSp delSp modSp new mod">
        <pc:chgData name="G S" userId="1b26f4d6df856dbe" providerId="LiveId" clId="{852FB5CF-52B6-479D-B785-2A54CCCA20B4}" dt="2023-06-16T09:22:01.655" v="2579" actId="113"/>
        <pc:sldMkLst>
          <pc:docMk/>
          <pc:sldMk cId="1473478867" sldId="396"/>
        </pc:sldMkLst>
        <pc:spChg chg="del">
          <ac:chgData name="G S" userId="1b26f4d6df856dbe" providerId="LiveId" clId="{852FB5CF-52B6-479D-B785-2A54CCCA20B4}" dt="2023-06-01T07:09:26.919" v="265" actId="478"/>
          <ac:spMkLst>
            <pc:docMk/>
            <pc:sldMk cId="1473478867" sldId="396"/>
            <ac:spMk id="2" creationId="{C01F4359-B080-069C-5E4B-F9B77F97B17F}"/>
          </ac:spMkLst>
        </pc:spChg>
        <pc:spChg chg="del">
          <ac:chgData name="G S" userId="1b26f4d6df856dbe" providerId="LiveId" clId="{852FB5CF-52B6-479D-B785-2A54CCCA20B4}" dt="2023-06-01T07:09:32.879" v="266" actId="478"/>
          <ac:spMkLst>
            <pc:docMk/>
            <pc:sldMk cId="1473478867" sldId="396"/>
            <ac:spMk id="3" creationId="{BBA4181A-04FD-4FF5-673B-BAADA9BC1884}"/>
          </ac:spMkLst>
        </pc:spChg>
        <pc:spChg chg="add mod">
          <ac:chgData name="G S" userId="1b26f4d6df856dbe" providerId="LiveId" clId="{852FB5CF-52B6-479D-B785-2A54CCCA20B4}" dt="2023-06-16T09:22:01.655" v="2579" actId="113"/>
          <ac:spMkLst>
            <pc:docMk/>
            <pc:sldMk cId="1473478867" sldId="396"/>
            <ac:spMk id="5" creationId="{7AC65AD3-8963-A8C9-6677-A9332D267895}"/>
          </ac:spMkLst>
        </pc:spChg>
      </pc:sldChg>
      <pc:sldChg chg="addSp delSp modSp new mod">
        <pc:chgData name="G S" userId="1b26f4d6df856dbe" providerId="LiveId" clId="{852FB5CF-52B6-479D-B785-2A54CCCA20B4}" dt="2023-06-01T07:10:56.188" v="284" actId="12"/>
        <pc:sldMkLst>
          <pc:docMk/>
          <pc:sldMk cId="2039798614" sldId="397"/>
        </pc:sldMkLst>
        <pc:spChg chg="del mod">
          <ac:chgData name="G S" userId="1b26f4d6df856dbe" providerId="LiveId" clId="{852FB5CF-52B6-479D-B785-2A54CCCA20B4}" dt="2023-06-01T07:10:18.100" v="274" actId="478"/>
          <ac:spMkLst>
            <pc:docMk/>
            <pc:sldMk cId="2039798614" sldId="397"/>
            <ac:spMk id="2" creationId="{1CD4FB07-3C57-857B-4D2C-35399CD3C883}"/>
          </ac:spMkLst>
        </pc:spChg>
        <pc:spChg chg="del">
          <ac:chgData name="G S" userId="1b26f4d6df856dbe" providerId="LiveId" clId="{852FB5CF-52B6-479D-B785-2A54CCCA20B4}" dt="2023-06-01T07:10:20.994" v="275" actId="478"/>
          <ac:spMkLst>
            <pc:docMk/>
            <pc:sldMk cId="2039798614" sldId="397"/>
            <ac:spMk id="3" creationId="{68A38601-0BE0-FFD6-4232-98A9A6CC4F1C}"/>
          </ac:spMkLst>
        </pc:spChg>
        <pc:spChg chg="add mod">
          <ac:chgData name="G S" userId="1b26f4d6df856dbe" providerId="LiveId" clId="{852FB5CF-52B6-479D-B785-2A54CCCA20B4}" dt="2023-06-01T07:10:56.188" v="284" actId="12"/>
          <ac:spMkLst>
            <pc:docMk/>
            <pc:sldMk cId="2039798614" sldId="397"/>
            <ac:spMk id="5" creationId="{E171AC5B-62CC-053F-1460-73C2CD4442F9}"/>
          </ac:spMkLst>
        </pc:spChg>
      </pc:sldChg>
      <pc:sldChg chg="addSp modSp new mod">
        <pc:chgData name="G S" userId="1b26f4d6df856dbe" providerId="LiveId" clId="{852FB5CF-52B6-479D-B785-2A54CCCA20B4}" dt="2023-06-01T16:24:34.146" v="825" actId="20577"/>
        <pc:sldMkLst>
          <pc:docMk/>
          <pc:sldMk cId="2499697323" sldId="398"/>
        </pc:sldMkLst>
        <pc:spChg chg="add mod">
          <ac:chgData name="G S" userId="1b26f4d6df856dbe" providerId="LiveId" clId="{852FB5CF-52B6-479D-B785-2A54CCCA20B4}" dt="2023-06-01T16:24:34.146" v="825" actId="20577"/>
          <ac:spMkLst>
            <pc:docMk/>
            <pc:sldMk cId="2499697323" sldId="398"/>
            <ac:spMk id="3" creationId="{171C36A5-E9C1-174F-A401-314F1834CDD1}"/>
          </ac:spMkLst>
        </pc:spChg>
      </pc:sldChg>
      <pc:sldChg chg="addSp delSp modSp new del mod">
        <pc:chgData name="G S" userId="1b26f4d6df856dbe" providerId="LiveId" clId="{852FB5CF-52B6-479D-B785-2A54CCCA20B4}" dt="2023-06-02T17:09:42.585" v="1890" actId="47"/>
        <pc:sldMkLst>
          <pc:docMk/>
          <pc:sldMk cId="1084433160" sldId="399"/>
        </pc:sldMkLst>
        <pc:spChg chg="del mod">
          <ac:chgData name="G S" userId="1b26f4d6df856dbe" providerId="LiveId" clId="{852FB5CF-52B6-479D-B785-2A54CCCA20B4}" dt="2023-06-01T07:34:54.585" v="320" actId="478"/>
          <ac:spMkLst>
            <pc:docMk/>
            <pc:sldMk cId="1084433160" sldId="399"/>
            <ac:spMk id="2" creationId="{70975137-343E-5C79-E440-BF8E7D251E62}"/>
          </ac:spMkLst>
        </pc:spChg>
        <pc:spChg chg="del">
          <ac:chgData name="G S" userId="1b26f4d6df856dbe" providerId="LiveId" clId="{852FB5CF-52B6-479D-B785-2A54CCCA20B4}" dt="2023-06-01T07:34:59.694" v="321" actId="478"/>
          <ac:spMkLst>
            <pc:docMk/>
            <pc:sldMk cId="1084433160" sldId="399"/>
            <ac:spMk id="3" creationId="{11143FB0-2B5E-4920-5AD9-D899D0C6983E}"/>
          </ac:spMkLst>
        </pc:spChg>
        <pc:spChg chg="add del mod">
          <ac:chgData name="G S" userId="1b26f4d6df856dbe" providerId="LiveId" clId="{852FB5CF-52B6-479D-B785-2A54CCCA20B4}" dt="2023-06-02T17:09:39.620" v="1889" actId="478"/>
          <ac:spMkLst>
            <pc:docMk/>
            <pc:sldMk cId="1084433160" sldId="399"/>
            <ac:spMk id="4" creationId="{87EACC27-52AC-19A6-3F76-143663A6FDC4}"/>
          </ac:spMkLst>
        </pc:spChg>
      </pc:sldChg>
      <pc:sldChg chg="addSp modSp new mod">
        <pc:chgData name="G S" userId="1b26f4d6df856dbe" providerId="LiveId" clId="{852FB5CF-52B6-479D-B785-2A54CCCA20B4}" dt="2023-06-16T09:25:16.349" v="2603" actId="20577"/>
        <pc:sldMkLst>
          <pc:docMk/>
          <pc:sldMk cId="1639997215" sldId="400"/>
        </pc:sldMkLst>
        <pc:spChg chg="add mod">
          <ac:chgData name="G S" userId="1b26f4d6df856dbe" providerId="LiveId" clId="{852FB5CF-52B6-479D-B785-2A54CCCA20B4}" dt="2023-06-16T09:25:16.349" v="2603" actId="20577"/>
          <ac:spMkLst>
            <pc:docMk/>
            <pc:sldMk cId="1639997215" sldId="400"/>
            <ac:spMk id="3" creationId="{106BD6B7-E0C9-4C53-0E0E-0ACBE085306A}"/>
          </ac:spMkLst>
        </pc:spChg>
      </pc:sldChg>
      <pc:sldChg chg="addSp modSp new mod">
        <pc:chgData name="G S" userId="1b26f4d6df856dbe" providerId="LiveId" clId="{852FB5CF-52B6-479D-B785-2A54CCCA20B4}" dt="2023-06-01T16:40:45.665" v="913" actId="20577"/>
        <pc:sldMkLst>
          <pc:docMk/>
          <pc:sldMk cId="3545458082" sldId="401"/>
        </pc:sldMkLst>
        <pc:spChg chg="add mod">
          <ac:chgData name="G S" userId="1b26f4d6df856dbe" providerId="LiveId" clId="{852FB5CF-52B6-479D-B785-2A54CCCA20B4}" dt="2023-06-01T08:03:45.899" v="351" actId="255"/>
          <ac:spMkLst>
            <pc:docMk/>
            <pc:sldMk cId="3545458082" sldId="401"/>
            <ac:spMk id="3" creationId="{B1B76EAA-63E1-2547-F1F9-C99C89D3AC47}"/>
          </ac:spMkLst>
        </pc:spChg>
        <pc:spChg chg="add mod">
          <ac:chgData name="G S" userId="1b26f4d6df856dbe" providerId="LiveId" clId="{852FB5CF-52B6-479D-B785-2A54CCCA20B4}" dt="2023-06-01T16:40:45.665" v="913" actId="20577"/>
          <ac:spMkLst>
            <pc:docMk/>
            <pc:sldMk cId="3545458082" sldId="401"/>
            <ac:spMk id="4" creationId="{CF3A6731-F684-109F-7731-78565CBB7DB9}"/>
          </ac:spMkLst>
        </pc:spChg>
      </pc:sldChg>
      <pc:sldChg chg="addSp modSp new mod">
        <pc:chgData name="G S" userId="1b26f4d6df856dbe" providerId="LiveId" clId="{852FB5CF-52B6-479D-B785-2A54CCCA20B4}" dt="2023-06-01T08:05:04.051" v="359" actId="14100"/>
        <pc:sldMkLst>
          <pc:docMk/>
          <pc:sldMk cId="2032563735" sldId="402"/>
        </pc:sldMkLst>
        <pc:spChg chg="add mod">
          <ac:chgData name="G S" userId="1b26f4d6df856dbe" providerId="LiveId" clId="{852FB5CF-52B6-479D-B785-2A54CCCA20B4}" dt="2023-06-01T08:04:35.059" v="355" actId="122"/>
          <ac:spMkLst>
            <pc:docMk/>
            <pc:sldMk cId="2032563735" sldId="402"/>
            <ac:spMk id="2" creationId="{F7A21EE0-2B5C-AC9E-5483-FBAE4DCBE86E}"/>
          </ac:spMkLst>
        </pc:spChg>
        <pc:spChg chg="add mod">
          <ac:chgData name="G S" userId="1b26f4d6df856dbe" providerId="LiveId" clId="{852FB5CF-52B6-479D-B785-2A54CCCA20B4}" dt="2023-06-01T08:05:04.051" v="359" actId="14100"/>
          <ac:spMkLst>
            <pc:docMk/>
            <pc:sldMk cId="2032563735" sldId="402"/>
            <ac:spMk id="3" creationId="{E42B8F85-6129-6019-D21A-9A69109B4A5F}"/>
          </ac:spMkLst>
        </pc:spChg>
      </pc:sldChg>
      <pc:sldChg chg="addSp modSp new mod">
        <pc:chgData name="G S" userId="1b26f4d6df856dbe" providerId="LiveId" clId="{852FB5CF-52B6-479D-B785-2A54CCCA20B4}" dt="2023-06-02T17:38:30.599" v="2159" actId="20577"/>
        <pc:sldMkLst>
          <pc:docMk/>
          <pc:sldMk cId="3954629002" sldId="403"/>
        </pc:sldMkLst>
        <pc:spChg chg="add mod">
          <ac:chgData name="G S" userId="1b26f4d6df856dbe" providerId="LiveId" clId="{852FB5CF-52B6-479D-B785-2A54CCCA20B4}" dt="2023-06-02T17:38:30.599" v="2159" actId="20577"/>
          <ac:spMkLst>
            <pc:docMk/>
            <pc:sldMk cId="3954629002" sldId="403"/>
            <ac:spMk id="3" creationId="{E13ADB98-F232-3399-8F66-662A41A6FE98}"/>
          </ac:spMkLst>
        </pc:spChg>
      </pc:sldChg>
      <pc:sldChg chg="addSp modSp new mod">
        <pc:chgData name="G S" userId="1b26f4d6df856dbe" providerId="LiveId" clId="{852FB5CF-52B6-479D-B785-2A54CCCA20B4}" dt="2023-06-16T09:24:55.710" v="2591" actId="20577"/>
        <pc:sldMkLst>
          <pc:docMk/>
          <pc:sldMk cId="2243415455" sldId="404"/>
        </pc:sldMkLst>
        <pc:spChg chg="add mod">
          <ac:chgData name="G S" userId="1b26f4d6df856dbe" providerId="LiveId" clId="{852FB5CF-52B6-479D-B785-2A54CCCA20B4}" dt="2023-06-16T09:24:55.710" v="2591" actId="20577"/>
          <ac:spMkLst>
            <pc:docMk/>
            <pc:sldMk cId="2243415455" sldId="404"/>
            <ac:spMk id="2" creationId="{338818B4-7BCB-E850-D8A1-0754B597B8A4}"/>
          </ac:spMkLst>
        </pc:spChg>
      </pc:sldChg>
      <pc:sldChg chg="addSp modSp new mod ord">
        <pc:chgData name="G S" userId="1b26f4d6df856dbe" providerId="LiveId" clId="{852FB5CF-52B6-479D-B785-2A54CCCA20B4}" dt="2023-06-02T17:21:10.163" v="1936" actId="113"/>
        <pc:sldMkLst>
          <pc:docMk/>
          <pc:sldMk cId="3317069205" sldId="405"/>
        </pc:sldMkLst>
        <pc:spChg chg="add mod">
          <ac:chgData name="G S" userId="1b26f4d6df856dbe" providerId="LiveId" clId="{852FB5CF-52B6-479D-B785-2A54CCCA20B4}" dt="2023-06-02T17:21:10.163" v="1936" actId="113"/>
          <ac:spMkLst>
            <pc:docMk/>
            <pc:sldMk cId="3317069205" sldId="405"/>
            <ac:spMk id="2" creationId="{A142D7D4-F633-F731-086D-322EC9EA1A07}"/>
          </ac:spMkLst>
        </pc:spChg>
        <pc:spChg chg="add mod">
          <ac:chgData name="G S" userId="1b26f4d6df856dbe" providerId="LiveId" clId="{852FB5CF-52B6-479D-B785-2A54CCCA20B4}" dt="2023-06-01T08:10:50.045" v="390" actId="113"/>
          <ac:spMkLst>
            <pc:docMk/>
            <pc:sldMk cId="3317069205" sldId="405"/>
            <ac:spMk id="3" creationId="{1900DE13-55AC-9B0B-090D-96575A715D75}"/>
          </ac:spMkLst>
        </pc:spChg>
      </pc:sldChg>
      <pc:sldChg chg="addSp modSp new mod">
        <pc:chgData name="G S" userId="1b26f4d6df856dbe" providerId="LiveId" clId="{852FB5CF-52B6-479D-B785-2A54CCCA20B4}" dt="2023-06-15T12:03:05.699" v="2226" actId="20577"/>
        <pc:sldMkLst>
          <pc:docMk/>
          <pc:sldMk cId="2205908658" sldId="406"/>
        </pc:sldMkLst>
        <pc:spChg chg="add mod">
          <ac:chgData name="G S" userId="1b26f4d6df856dbe" providerId="LiveId" clId="{852FB5CF-52B6-479D-B785-2A54CCCA20B4}" dt="2023-06-01T08:10:35.667" v="387" actId="255"/>
          <ac:spMkLst>
            <pc:docMk/>
            <pc:sldMk cId="2205908658" sldId="406"/>
            <ac:spMk id="3" creationId="{3BDD26CB-C99C-1F64-5315-C7E104849782}"/>
          </ac:spMkLst>
        </pc:spChg>
        <pc:spChg chg="add mod">
          <ac:chgData name="G S" userId="1b26f4d6df856dbe" providerId="LiveId" clId="{852FB5CF-52B6-479D-B785-2A54CCCA20B4}" dt="2023-06-15T12:03:05.699" v="2226" actId="20577"/>
          <ac:spMkLst>
            <pc:docMk/>
            <pc:sldMk cId="2205908658" sldId="406"/>
            <ac:spMk id="5" creationId="{44E08ABF-161F-DB9B-4F0D-E1793FF26ED4}"/>
          </ac:spMkLst>
        </pc:spChg>
      </pc:sldChg>
      <pc:sldChg chg="addSp delSp modSp new mod">
        <pc:chgData name="G S" userId="1b26f4d6df856dbe" providerId="LiveId" clId="{852FB5CF-52B6-479D-B785-2A54CCCA20B4}" dt="2023-06-01T08:13:26.373" v="411" actId="255"/>
        <pc:sldMkLst>
          <pc:docMk/>
          <pc:sldMk cId="1791715023" sldId="407"/>
        </pc:sldMkLst>
        <pc:spChg chg="del">
          <ac:chgData name="G S" userId="1b26f4d6df856dbe" providerId="LiveId" clId="{852FB5CF-52B6-479D-B785-2A54CCCA20B4}" dt="2023-06-01T08:11:41.267" v="398" actId="478"/>
          <ac:spMkLst>
            <pc:docMk/>
            <pc:sldMk cId="1791715023" sldId="407"/>
            <ac:spMk id="2" creationId="{8503B9FB-F908-861F-E40E-78147024875D}"/>
          </ac:spMkLst>
        </pc:spChg>
        <pc:spChg chg="del">
          <ac:chgData name="G S" userId="1b26f4d6df856dbe" providerId="LiveId" clId="{852FB5CF-52B6-479D-B785-2A54CCCA20B4}" dt="2023-06-01T08:11:42.940" v="399" actId="478"/>
          <ac:spMkLst>
            <pc:docMk/>
            <pc:sldMk cId="1791715023" sldId="407"/>
            <ac:spMk id="3" creationId="{499E0E8D-9FC0-BC16-15A2-B5914C118CEC}"/>
          </ac:spMkLst>
        </pc:spChg>
        <pc:spChg chg="add mod">
          <ac:chgData name="G S" userId="1b26f4d6df856dbe" providerId="LiveId" clId="{852FB5CF-52B6-479D-B785-2A54CCCA20B4}" dt="2023-06-01T08:13:26.373" v="411" actId="255"/>
          <ac:spMkLst>
            <pc:docMk/>
            <pc:sldMk cId="1791715023" sldId="407"/>
            <ac:spMk id="4" creationId="{F929AC38-3DDB-65FC-6BD5-7C5C8E937E04}"/>
          </ac:spMkLst>
        </pc:spChg>
      </pc:sldChg>
      <pc:sldChg chg="addSp delSp modSp new mod">
        <pc:chgData name="G S" userId="1b26f4d6df856dbe" providerId="LiveId" clId="{852FB5CF-52B6-479D-B785-2A54CCCA20B4}" dt="2023-06-01T16:50:55.311" v="971" actId="20577"/>
        <pc:sldMkLst>
          <pc:docMk/>
          <pc:sldMk cId="720980727" sldId="408"/>
        </pc:sldMkLst>
        <pc:spChg chg="del">
          <ac:chgData name="G S" userId="1b26f4d6df856dbe" providerId="LiveId" clId="{852FB5CF-52B6-479D-B785-2A54CCCA20B4}" dt="2023-06-01T08:12:22.942" v="403" actId="478"/>
          <ac:spMkLst>
            <pc:docMk/>
            <pc:sldMk cId="720980727" sldId="408"/>
            <ac:spMk id="2" creationId="{8FCB6DE0-B242-A8BD-1CC6-141138DC44C6}"/>
          </ac:spMkLst>
        </pc:spChg>
        <pc:spChg chg="del">
          <ac:chgData name="G S" userId="1b26f4d6df856dbe" providerId="LiveId" clId="{852FB5CF-52B6-479D-B785-2A54CCCA20B4}" dt="2023-06-01T08:12:24.632" v="404" actId="478"/>
          <ac:spMkLst>
            <pc:docMk/>
            <pc:sldMk cId="720980727" sldId="408"/>
            <ac:spMk id="3" creationId="{87851BD3-42E6-E6C7-FE2D-34037D99F257}"/>
          </ac:spMkLst>
        </pc:spChg>
        <pc:spChg chg="add del mod">
          <ac:chgData name="G S" userId="1b26f4d6df856dbe" providerId="LiveId" clId="{852FB5CF-52B6-479D-B785-2A54CCCA20B4}" dt="2023-06-01T08:11:36.160" v="397"/>
          <ac:spMkLst>
            <pc:docMk/>
            <pc:sldMk cId="720980727" sldId="408"/>
            <ac:spMk id="4" creationId="{F59D609C-CF0F-0D61-B696-646DEA7BD5D1}"/>
          </ac:spMkLst>
        </pc:spChg>
        <pc:spChg chg="add mod">
          <ac:chgData name="G S" userId="1b26f4d6df856dbe" providerId="LiveId" clId="{852FB5CF-52B6-479D-B785-2A54CCCA20B4}" dt="2023-06-01T16:50:55.311" v="971" actId="20577"/>
          <ac:spMkLst>
            <pc:docMk/>
            <pc:sldMk cId="720980727" sldId="408"/>
            <ac:spMk id="5" creationId="{A167D0EB-92C1-0518-2840-F4C909E7FE5A}"/>
          </ac:spMkLst>
        </pc:spChg>
        <pc:picChg chg="add mod">
          <ac:chgData name="G S" userId="1b26f4d6df856dbe" providerId="LiveId" clId="{852FB5CF-52B6-479D-B785-2A54CCCA20B4}" dt="2023-06-01T08:12:49.683" v="409" actId="1076"/>
          <ac:picMkLst>
            <pc:docMk/>
            <pc:sldMk cId="720980727" sldId="408"/>
            <ac:picMk id="6" creationId="{9D93A868-01C3-5F26-E6F7-867D84239287}"/>
          </ac:picMkLst>
        </pc:picChg>
      </pc:sldChg>
      <pc:sldChg chg="addSp delSp modSp new mod">
        <pc:chgData name="G S" userId="1b26f4d6df856dbe" providerId="LiveId" clId="{852FB5CF-52B6-479D-B785-2A54CCCA20B4}" dt="2023-06-02T17:38:13.143" v="2154" actId="20577"/>
        <pc:sldMkLst>
          <pc:docMk/>
          <pc:sldMk cId="74765456" sldId="409"/>
        </pc:sldMkLst>
        <pc:spChg chg="del mod">
          <ac:chgData name="G S" userId="1b26f4d6df856dbe" providerId="LiveId" clId="{852FB5CF-52B6-479D-B785-2A54CCCA20B4}" dt="2023-06-01T08:13:45.289" v="413" actId="478"/>
          <ac:spMkLst>
            <pc:docMk/>
            <pc:sldMk cId="74765456" sldId="409"/>
            <ac:spMk id="2" creationId="{983A4204-51D8-87D5-27A6-CF6BADB1D637}"/>
          </ac:spMkLst>
        </pc:spChg>
        <pc:spChg chg="del">
          <ac:chgData name="G S" userId="1b26f4d6df856dbe" providerId="LiveId" clId="{852FB5CF-52B6-479D-B785-2A54CCCA20B4}" dt="2023-06-01T08:13:48.554" v="414" actId="478"/>
          <ac:spMkLst>
            <pc:docMk/>
            <pc:sldMk cId="74765456" sldId="409"/>
            <ac:spMk id="3" creationId="{B972D3BE-7F78-F136-9B8B-96DE6BA74904}"/>
          </ac:spMkLst>
        </pc:spChg>
        <pc:spChg chg="add mod">
          <ac:chgData name="G S" userId="1b26f4d6df856dbe" providerId="LiveId" clId="{852FB5CF-52B6-479D-B785-2A54CCCA20B4}" dt="2023-06-02T17:38:13.143" v="2154" actId="20577"/>
          <ac:spMkLst>
            <pc:docMk/>
            <pc:sldMk cId="74765456" sldId="409"/>
            <ac:spMk id="5" creationId="{27026C83-91E3-BE36-385E-EB992F35F5CA}"/>
          </ac:spMkLst>
        </pc:spChg>
      </pc:sldChg>
      <pc:sldChg chg="addSp delSp modSp new mod">
        <pc:chgData name="G S" userId="1b26f4d6df856dbe" providerId="LiveId" clId="{852FB5CF-52B6-479D-B785-2A54CCCA20B4}" dt="2023-06-02T17:28:36.475" v="1980" actId="20577"/>
        <pc:sldMkLst>
          <pc:docMk/>
          <pc:sldMk cId="405657748" sldId="410"/>
        </pc:sldMkLst>
        <pc:spChg chg="del mod">
          <ac:chgData name="G S" userId="1b26f4d6df856dbe" providerId="LiveId" clId="{852FB5CF-52B6-479D-B785-2A54CCCA20B4}" dt="2023-06-01T08:13:53.689" v="416" actId="478"/>
          <ac:spMkLst>
            <pc:docMk/>
            <pc:sldMk cId="405657748" sldId="410"/>
            <ac:spMk id="2" creationId="{1316C65A-37BB-461D-3EAB-5EEFD90C6617}"/>
          </ac:spMkLst>
        </pc:spChg>
        <pc:spChg chg="del">
          <ac:chgData name="G S" userId="1b26f4d6df856dbe" providerId="LiveId" clId="{852FB5CF-52B6-479D-B785-2A54CCCA20B4}" dt="2023-06-01T08:13:55.416" v="417" actId="478"/>
          <ac:spMkLst>
            <pc:docMk/>
            <pc:sldMk cId="405657748" sldId="410"/>
            <ac:spMk id="3" creationId="{68250BC4-DC08-194E-D0B3-5FD0D5BC2C3E}"/>
          </ac:spMkLst>
        </pc:spChg>
        <pc:spChg chg="add mod">
          <ac:chgData name="G S" userId="1b26f4d6df856dbe" providerId="LiveId" clId="{852FB5CF-52B6-479D-B785-2A54CCCA20B4}" dt="2023-06-02T17:28:36.475" v="1980" actId="20577"/>
          <ac:spMkLst>
            <pc:docMk/>
            <pc:sldMk cId="405657748" sldId="410"/>
            <ac:spMk id="4" creationId="{A0A065B8-7F94-05CC-AF9A-0496B8BF66A7}"/>
          </ac:spMkLst>
        </pc:spChg>
      </pc:sldChg>
      <pc:sldChg chg="addSp delSp modSp new del mod">
        <pc:chgData name="G S" userId="1b26f4d6df856dbe" providerId="LiveId" clId="{852FB5CF-52B6-479D-B785-2A54CCCA20B4}" dt="2023-06-02T17:30:01.550" v="1983" actId="47"/>
        <pc:sldMkLst>
          <pc:docMk/>
          <pc:sldMk cId="2794500765" sldId="411"/>
        </pc:sldMkLst>
        <pc:spChg chg="del mod">
          <ac:chgData name="G S" userId="1b26f4d6df856dbe" providerId="LiveId" clId="{852FB5CF-52B6-479D-B785-2A54CCCA20B4}" dt="2023-06-01T08:13:59.695" v="419" actId="478"/>
          <ac:spMkLst>
            <pc:docMk/>
            <pc:sldMk cId="2794500765" sldId="411"/>
            <ac:spMk id="2" creationId="{DBDDD113-C360-A8DA-F65F-25334C6425AD}"/>
          </ac:spMkLst>
        </pc:spChg>
        <pc:spChg chg="add del mod">
          <ac:chgData name="G S" userId="1b26f4d6df856dbe" providerId="LiveId" clId="{852FB5CF-52B6-479D-B785-2A54CCCA20B4}" dt="2023-06-02T17:30:00.155" v="1982" actId="478"/>
          <ac:spMkLst>
            <pc:docMk/>
            <pc:sldMk cId="2794500765" sldId="411"/>
            <ac:spMk id="3" creationId="{7069D268-1AEE-179C-2E39-6871EEFDD319}"/>
          </ac:spMkLst>
        </pc:spChg>
        <pc:spChg chg="del">
          <ac:chgData name="G S" userId="1b26f4d6df856dbe" providerId="LiveId" clId="{852FB5CF-52B6-479D-B785-2A54CCCA20B4}" dt="2023-06-01T08:14:01.753" v="420" actId="478"/>
          <ac:spMkLst>
            <pc:docMk/>
            <pc:sldMk cId="2794500765" sldId="411"/>
            <ac:spMk id="3" creationId="{70D555BD-2040-FBE9-9167-DBFA8BAEA7A2}"/>
          </ac:spMkLst>
        </pc:spChg>
        <pc:spChg chg="add del mod">
          <ac:chgData name="G S" userId="1b26f4d6df856dbe" providerId="LiveId" clId="{852FB5CF-52B6-479D-B785-2A54CCCA20B4}" dt="2023-06-02T17:29:56.940" v="1981" actId="478"/>
          <ac:spMkLst>
            <pc:docMk/>
            <pc:sldMk cId="2794500765" sldId="411"/>
            <ac:spMk id="4" creationId="{68F89DDD-F775-6A26-E1E6-39373F7CA31F}"/>
          </ac:spMkLst>
        </pc:spChg>
      </pc:sldChg>
      <pc:sldChg chg="addSp delSp modSp new mod">
        <pc:chgData name="G S" userId="1b26f4d6df856dbe" providerId="LiveId" clId="{852FB5CF-52B6-479D-B785-2A54CCCA20B4}" dt="2023-06-16T09:26:44.932" v="2635" actId="20577"/>
        <pc:sldMkLst>
          <pc:docMk/>
          <pc:sldMk cId="1212658487" sldId="412"/>
        </pc:sldMkLst>
        <pc:spChg chg="del mod">
          <ac:chgData name="G S" userId="1b26f4d6df856dbe" providerId="LiveId" clId="{852FB5CF-52B6-479D-B785-2A54CCCA20B4}" dt="2023-06-01T08:16:01.534" v="434" actId="478"/>
          <ac:spMkLst>
            <pc:docMk/>
            <pc:sldMk cId="1212658487" sldId="412"/>
            <ac:spMk id="2" creationId="{E6FFFA0D-A8FD-E9BA-8157-9266A6C11FDA}"/>
          </ac:spMkLst>
        </pc:spChg>
        <pc:spChg chg="del">
          <ac:chgData name="G S" userId="1b26f4d6df856dbe" providerId="LiveId" clId="{852FB5CF-52B6-479D-B785-2A54CCCA20B4}" dt="2023-06-01T08:16:03.264" v="435" actId="478"/>
          <ac:spMkLst>
            <pc:docMk/>
            <pc:sldMk cId="1212658487" sldId="412"/>
            <ac:spMk id="3" creationId="{EDDD3827-9C32-F779-1855-B626A3DA3C25}"/>
          </ac:spMkLst>
        </pc:spChg>
        <pc:spChg chg="add mod">
          <ac:chgData name="G S" userId="1b26f4d6df856dbe" providerId="LiveId" clId="{852FB5CF-52B6-479D-B785-2A54CCCA20B4}" dt="2023-06-16T09:26:44.932" v="2635" actId="20577"/>
          <ac:spMkLst>
            <pc:docMk/>
            <pc:sldMk cId="1212658487" sldId="412"/>
            <ac:spMk id="4" creationId="{1E10852C-5A5E-FDE3-8FEB-7C777D2471D3}"/>
          </ac:spMkLst>
        </pc:spChg>
      </pc:sldChg>
      <pc:sldChg chg="addSp delSp modSp new mod">
        <pc:chgData name="G S" userId="1b26f4d6df856dbe" providerId="LiveId" clId="{852FB5CF-52B6-479D-B785-2A54CCCA20B4}" dt="2023-06-01T08:17:23.204" v="448" actId="27636"/>
        <pc:sldMkLst>
          <pc:docMk/>
          <pc:sldMk cId="1786961668" sldId="413"/>
        </pc:sldMkLst>
        <pc:spChg chg="del mod">
          <ac:chgData name="G S" userId="1b26f4d6df856dbe" providerId="LiveId" clId="{852FB5CF-52B6-479D-B785-2A54CCCA20B4}" dt="2023-06-01T08:17:14.885" v="444" actId="478"/>
          <ac:spMkLst>
            <pc:docMk/>
            <pc:sldMk cId="1786961668" sldId="413"/>
            <ac:spMk id="2" creationId="{7F0E24BD-A823-77BA-3C86-F112E90BCF6A}"/>
          </ac:spMkLst>
        </pc:spChg>
        <pc:spChg chg="del">
          <ac:chgData name="G S" userId="1b26f4d6df856dbe" providerId="LiveId" clId="{852FB5CF-52B6-479D-B785-2A54CCCA20B4}" dt="2023-06-01T08:17:18.078" v="445" actId="478"/>
          <ac:spMkLst>
            <pc:docMk/>
            <pc:sldMk cId="1786961668" sldId="413"/>
            <ac:spMk id="3" creationId="{EC273553-4D74-8565-7880-EC73F1921F69}"/>
          </ac:spMkLst>
        </pc:spChg>
        <pc:spChg chg="add mod">
          <ac:chgData name="G S" userId="1b26f4d6df856dbe" providerId="LiveId" clId="{852FB5CF-52B6-479D-B785-2A54CCCA20B4}" dt="2023-06-01T08:17:23.204" v="448" actId="27636"/>
          <ac:spMkLst>
            <pc:docMk/>
            <pc:sldMk cId="1786961668" sldId="413"/>
            <ac:spMk id="4" creationId="{3A2A1664-A474-AF86-5746-761040701944}"/>
          </ac:spMkLst>
        </pc:spChg>
      </pc:sldChg>
      <pc:sldChg chg="new del">
        <pc:chgData name="G S" userId="1b26f4d6df856dbe" providerId="LiveId" clId="{852FB5CF-52B6-479D-B785-2A54CCCA20B4}" dt="2023-06-01T08:40:20.407" v="468" actId="47"/>
        <pc:sldMkLst>
          <pc:docMk/>
          <pc:sldMk cId="726978188" sldId="414"/>
        </pc:sldMkLst>
      </pc:sldChg>
      <pc:sldChg chg="addSp delSp modSp new mod">
        <pc:chgData name="G S" userId="1b26f4d6df856dbe" providerId="LiveId" clId="{852FB5CF-52B6-479D-B785-2A54CCCA20B4}" dt="2023-06-01T08:39:25.069" v="467" actId="255"/>
        <pc:sldMkLst>
          <pc:docMk/>
          <pc:sldMk cId="4026016731" sldId="415"/>
        </pc:sldMkLst>
        <pc:spChg chg="del mod">
          <ac:chgData name="G S" userId="1b26f4d6df856dbe" providerId="LiveId" clId="{852FB5CF-52B6-479D-B785-2A54CCCA20B4}" dt="2023-06-01T08:38:18.825" v="454" actId="478"/>
          <ac:spMkLst>
            <pc:docMk/>
            <pc:sldMk cId="4026016731" sldId="415"/>
            <ac:spMk id="2" creationId="{C023D501-3E13-CE17-848F-C4AA8A538905}"/>
          </ac:spMkLst>
        </pc:spChg>
        <pc:spChg chg="del">
          <ac:chgData name="G S" userId="1b26f4d6df856dbe" providerId="LiveId" clId="{852FB5CF-52B6-479D-B785-2A54CCCA20B4}" dt="2023-06-01T08:38:20.368" v="455" actId="478"/>
          <ac:spMkLst>
            <pc:docMk/>
            <pc:sldMk cId="4026016731" sldId="415"/>
            <ac:spMk id="3" creationId="{D91235CD-C09A-D749-9757-0C9908F1C549}"/>
          </ac:spMkLst>
        </pc:spChg>
        <pc:spChg chg="add mod">
          <ac:chgData name="G S" userId="1b26f4d6df856dbe" providerId="LiveId" clId="{852FB5CF-52B6-479D-B785-2A54CCCA20B4}" dt="2023-06-01T08:39:25.069" v="467" actId="255"/>
          <ac:spMkLst>
            <pc:docMk/>
            <pc:sldMk cId="4026016731" sldId="415"/>
            <ac:spMk id="5" creationId="{E895BF77-95AA-A771-18EB-074831938D7C}"/>
          </ac:spMkLst>
        </pc:spChg>
      </pc:sldChg>
      <pc:sldChg chg="addSp delSp modSp new mod">
        <pc:chgData name="G S" userId="1b26f4d6df856dbe" providerId="LiveId" clId="{852FB5CF-52B6-479D-B785-2A54CCCA20B4}" dt="2023-06-01T08:41:00.462" v="475" actId="14100"/>
        <pc:sldMkLst>
          <pc:docMk/>
          <pc:sldMk cId="1524298100" sldId="416"/>
        </pc:sldMkLst>
        <pc:spChg chg="del mod">
          <ac:chgData name="G S" userId="1b26f4d6df856dbe" providerId="LiveId" clId="{852FB5CF-52B6-479D-B785-2A54CCCA20B4}" dt="2023-06-01T08:40:55.450" v="472" actId="478"/>
          <ac:spMkLst>
            <pc:docMk/>
            <pc:sldMk cId="1524298100" sldId="416"/>
            <ac:spMk id="2" creationId="{DEC8F11E-D51B-EB4F-CE44-8E50CAE2734E}"/>
          </ac:spMkLst>
        </pc:spChg>
        <pc:spChg chg="del">
          <ac:chgData name="G S" userId="1b26f4d6df856dbe" providerId="LiveId" clId="{852FB5CF-52B6-479D-B785-2A54CCCA20B4}" dt="2023-06-01T08:40:57.098" v="473" actId="478"/>
          <ac:spMkLst>
            <pc:docMk/>
            <pc:sldMk cId="1524298100" sldId="416"/>
            <ac:spMk id="3" creationId="{83B42437-C204-468C-DF1A-0725DD78E7E9}"/>
          </ac:spMkLst>
        </pc:spChg>
        <pc:spChg chg="add mod">
          <ac:chgData name="G S" userId="1b26f4d6df856dbe" providerId="LiveId" clId="{852FB5CF-52B6-479D-B785-2A54CCCA20B4}" dt="2023-06-01T08:41:00.462" v="475" actId="14100"/>
          <ac:spMkLst>
            <pc:docMk/>
            <pc:sldMk cId="1524298100" sldId="416"/>
            <ac:spMk id="4" creationId="{EA435D98-4FEB-3412-71C5-C8630A9DD101}"/>
          </ac:spMkLst>
        </pc:spChg>
      </pc:sldChg>
      <pc:sldChg chg="addSp delSp modSp new del mod">
        <pc:chgData name="G S" userId="1b26f4d6df856dbe" providerId="LiveId" clId="{852FB5CF-52B6-479D-B785-2A54CCCA20B4}" dt="2023-06-02T17:37:43.031" v="2143" actId="47"/>
        <pc:sldMkLst>
          <pc:docMk/>
          <pc:sldMk cId="2758174835" sldId="417"/>
        </pc:sldMkLst>
        <pc:spChg chg="del">
          <ac:chgData name="G S" userId="1b26f4d6df856dbe" providerId="LiveId" clId="{852FB5CF-52B6-479D-B785-2A54CCCA20B4}" dt="2023-06-01T08:41:27.825" v="477" actId="478"/>
          <ac:spMkLst>
            <pc:docMk/>
            <pc:sldMk cId="2758174835" sldId="417"/>
            <ac:spMk id="2" creationId="{3AFEA80D-A90A-AE01-7EC4-53E870B2EDBC}"/>
          </ac:spMkLst>
        </pc:spChg>
        <pc:spChg chg="del">
          <ac:chgData name="G S" userId="1b26f4d6df856dbe" providerId="LiveId" clId="{852FB5CF-52B6-479D-B785-2A54CCCA20B4}" dt="2023-06-01T08:41:25.281" v="476" actId="478"/>
          <ac:spMkLst>
            <pc:docMk/>
            <pc:sldMk cId="2758174835" sldId="417"/>
            <ac:spMk id="3" creationId="{3D370944-F60E-1555-4E33-E540DA66FF6E}"/>
          </ac:spMkLst>
        </pc:spChg>
        <pc:picChg chg="add del mod">
          <ac:chgData name="G S" userId="1b26f4d6df856dbe" providerId="LiveId" clId="{852FB5CF-52B6-479D-B785-2A54CCCA20B4}" dt="2023-06-02T17:37:40.901" v="2142" actId="478"/>
          <ac:picMkLst>
            <pc:docMk/>
            <pc:sldMk cId="2758174835" sldId="417"/>
            <ac:picMk id="4" creationId="{093EB913-85AD-7BEE-EE08-4494E0EE5908}"/>
          </ac:picMkLst>
        </pc:picChg>
      </pc:sldChg>
      <pc:sldChg chg="addSp delSp modSp new mod">
        <pc:chgData name="G S" userId="1b26f4d6df856dbe" providerId="LiveId" clId="{852FB5CF-52B6-479D-B785-2A54CCCA20B4}" dt="2023-06-16T09:27:24.183" v="2665" actId="20577"/>
        <pc:sldMkLst>
          <pc:docMk/>
          <pc:sldMk cId="3054167526" sldId="418"/>
        </pc:sldMkLst>
        <pc:spChg chg="del">
          <ac:chgData name="G S" userId="1b26f4d6df856dbe" providerId="LiveId" clId="{852FB5CF-52B6-479D-B785-2A54CCCA20B4}" dt="2023-06-01T08:42:01.781" v="484"/>
          <ac:spMkLst>
            <pc:docMk/>
            <pc:sldMk cId="3054167526" sldId="418"/>
            <ac:spMk id="2" creationId="{09B72635-E379-3621-5AEB-3C98969FC394}"/>
          </ac:spMkLst>
        </pc:spChg>
        <pc:spChg chg="del mod">
          <ac:chgData name="G S" userId="1b26f4d6df856dbe" providerId="LiveId" clId="{852FB5CF-52B6-479D-B785-2A54CCCA20B4}" dt="2023-06-01T08:41:58.579" v="483" actId="21"/>
          <ac:spMkLst>
            <pc:docMk/>
            <pc:sldMk cId="3054167526" sldId="418"/>
            <ac:spMk id="3" creationId="{EC330CA8-E16C-03B6-3C5A-FCFAC24D8FB9}"/>
          </ac:spMkLst>
        </pc:spChg>
        <pc:spChg chg="add del mod">
          <ac:chgData name="G S" userId="1b26f4d6df856dbe" providerId="LiveId" clId="{852FB5CF-52B6-479D-B785-2A54CCCA20B4}" dt="2023-06-01T08:42:03.569" v="485"/>
          <ac:spMkLst>
            <pc:docMk/>
            <pc:sldMk cId="3054167526" sldId="418"/>
            <ac:spMk id="4" creationId="{B5249092-8B7B-A6E8-E3F8-EE5BEC0C0A81}"/>
          </ac:spMkLst>
        </pc:spChg>
        <pc:spChg chg="add del mod">
          <ac:chgData name="G S" userId="1b26f4d6df856dbe" providerId="LiveId" clId="{852FB5CF-52B6-479D-B785-2A54CCCA20B4}" dt="2023-06-01T08:42:06.543" v="486"/>
          <ac:spMkLst>
            <pc:docMk/>
            <pc:sldMk cId="3054167526" sldId="418"/>
            <ac:spMk id="5" creationId="{EC768638-42BA-C164-BA33-8B0916D3D5E8}"/>
          </ac:spMkLst>
        </pc:spChg>
        <pc:spChg chg="add mod">
          <ac:chgData name="G S" userId="1b26f4d6df856dbe" providerId="LiveId" clId="{852FB5CF-52B6-479D-B785-2A54CCCA20B4}" dt="2023-06-16T09:27:24.183" v="2665" actId="20577"/>
          <ac:spMkLst>
            <pc:docMk/>
            <pc:sldMk cId="3054167526" sldId="418"/>
            <ac:spMk id="6" creationId="{E73726AB-67A5-67CF-0183-0CA42B86B257}"/>
          </ac:spMkLst>
        </pc:spChg>
      </pc:sldChg>
      <pc:sldChg chg="new del">
        <pc:chgData name="G S" userId="1b26f4d6df856dbe" providerId="LiveId" clId="{852FB5CF-52B6-479D-B785-2A54CCCA20B4}" dt="2023-06-01T17:33:04.501" v="975" actId="47"/>
        <pc:sldMkLst>
          <pc:docMk/>
          <pc:sldMk cId="29857367" sldId="419"/>
        </pc:sldMkLst>
      </pc:sldChg>
      <pc:sldChg chg="addSp delSp modSp new mod ord">
        <pc:chgData name="G S" userId="1b26f4d6df856dbe" providerId="LiveId" clId="{852FB5CF-52B6-479D-B785-2A54CCCA20B4}" dt="2023-06-02T17:39:56.989" v="2169" actId="113"/>
        <pc:sldMkLst>
          <pc:docMk/>
          <pc:sldMk cId="1060725740" sldId="420"/>
        </pc:sldMkLst>
        <pc:spChg chg="del mod">
          <ac:chgData name="G S" userId="1b26f4d6df856dbe" providerId="LiveId" clId="{852FB5CF-52B6-479D-B785-2A54CCCA20B4}" dt="2023-06-01T08:42:59.908" v="496" actId="478"/>
          <ac:spMkLst>
            <pc:docMk/>
            <pc:sldMk cId="1060725740" sldId="420"/>
            <ac:spMk id="2" creationId="{52A9BAE0-472A-692D-B572-29405F1A198D}"/>
          </ac:spMkLst>
        </pc:spChg>
        <pc:spChg chg="del">
          <ac:chgData name="G S" userId="1b26f4d6df856dbe" providerId="LiveId" clId="{852FB5CF-52B6-479D-B785-2A54CCCA20B4}" dt="2023-06-01T08:43:03.645" v="497" actId="478"/>
          <ac:spMkLst>
            <pc:docMk/>
            <pc:sldMk cId="1060725740" sldId="420"/>
            <ac:spMk id="3" creationId="{14AE8390-23D1-D52D-8943-438A82DA3BD6}"/>
          </ac:spMkLst>
        </pc:spChg>
        <pc:spChg chg="add mod">
          <ac:chgData name="G S" userId="1b26f4d6df856dbe" providerId="LiveId" clId="{852FB5CF-52B6-479D-B785-2A54CCCA20B4}" dt="2023-06-02T17:39:56.989" v="2169" actId="113"/>
          <ac:spMkLst>
            <pc:docMk/>
            <pc:sldMk cId="1060725740" sldId="420"/>
            <ac:spMk id="5" creationId="{F12B1788-9F25-B711-921A-1B17596CE16D}"/>
          </ac:spMkLst>
        </pc:spChg>
      </pc:sldChg>
      <pc:sldChg chg="addSp delSp modSp new mod">
        <pc:chgData name="G S" userId="1b26f4d6df856dbe" providerId="LiveId" clId="{852FB5CF-52B6-479D-B785-2A54CCCA20B4}" dt="2023-06-02T17:10:45.246" v="1895" actId="2711"/>
        <pc:sldMkLst>
          <pc:docMk/>
          <pc:sldMk cId="1965254308" sldId="421"/>
        </pc:sldMkLst>
        <pc:spChg chg="del mod">
          <ac:chgData name="G S" userId="1b26f4d6df856dbe" providerId="LiveId" clId="{852FB5CF-52B6-479D-B785-2A54CCCA20B4}" dt="2023-06-01T08:47:14.541" v="516" actId="478"/>
          <ac:spMkLst>
            <pc:docMk/>
            <pc:sldMk cId="1965254308" sldId="421"/>
            <ac:spMk id="2" creationId="{188B5294-C3A6-094E-E5C9-561D4C159E9C}"/>
          </ac:spMkLst>
        </pc:spChg>
        <pc:spChg chg="del">
          <ac:chgData name="G S" userId="1b26f4d6df856dbe" providerId="LiveId" clId="{852FB5CF-52B6-479D-B785-2A54CCCA20B4}" dt="2023-06-01T08:47:11.895" v="515" actId="478"/>
          <ac:spMkLst>
            <pc:docMk/>
            <pc:sldMk cId="1965254308" sldId="421"/>
            <ac:spMk id="3" creationId="{27FB7964-EE6D-3BB2-AD72-790EC9436FFF}"/>
          </ac:spMkLst>
        </pc:spChg>
        <pc:spChg chg="add del mod">
          <ac:chgData name="G S" userId="1b26f4d6df856dbe" providerId="LiveId" clId="{852FB5CF-52B6-479D-B785-2A54CCCA20B4}" dt="2023-06-01T08:49:17.116" v="534"/>
          <ac:spMkLst>
            <pc:docMk/>
            <pc:sldMk cId="1965254308" sldId="421"/>
            <ac:spMk id="5" creationId="{8AB495E6-8D28-1F19-6F79-154CCB574DAF}"/>
          </ac:spMkLst>
        </pc:spChg>
        <pc:spChg chg="add mod">
          <ac:chgData name="G S" userId="1b26f4d6df856dbe" providerId="LiveId" clId="{852FB5CF-52B6-479D-B785-2A54CCCA20B4}" dt="2023-06-01T08:49:31.949" v="535" actId="1076"/>
          <ac:spMkLst>
            <pc:docMk/>
            <pc:sldMk cId="1965254308" sldId="421"/>
            <ac:spMk id="7" creationId="{4F5082FE-5710-2141-4FDE-8F8006117AF1}"/>
          </ac:spMkLst>
        </pc:spChg>
        <pc:spChg chg="add mod">
          <ac:chgData name="G S" userId="1b26f4d6df856dbe" providerId="LiveId" clId="{852FB5CF-52B6-479D-B785-2A54CCCA20B4}" dt="2023-06-02T17:10:45.246" v="1895" actId="2711"/>
          <ac:spMkLst>
            <pc:docMk/>
            <pc:sldMk cId="1965254308" sldId="421"/>
            <ac:spMk id="9" creationId="{56A6ACC9-2F0F-FEC9-C104-A06374629B7E}"/>
          </ac:spMkLst>
        </pc:spChg>
      </pc:sldChg>
      <pc:sldChg chg="new del">
        <pc:chgData name="G S" userId="1b26f4d6df856dbe" providerId="LiveId" clId="{852FB5CF-52B6-479D-B785-2A54CCCA20B4}" dt="2023-06-01T17:34:38.260" v="987" actId="47"/>
        <pc:sldMkLst>
          <pc:docMk/>
          <pc:sldMk cId="2616971469" sldId="422"/>
        </pc:sldMkLst>
      </pc:sldChg>
      <pc:sldChg chg="new del">
        <pc:chgData name="G S" userId="1b26f4d6df856dbe" providerId="LiveId" clId="{852FB5CF-52B6-479D-B785-2A54CCCA20B4}" dt="2023-06-01T17:34:39.280" v="988" actId="47"/>
        <pc:sldMkLst>
          <pc:docMk/>
          <pc:sldMk cId="2174821696" sldId="423"/>
        </pc:sldMkLst>
      </pc:sldChg>
      <pc:sldChg chg="new del">
        <pc:chgData name="G S" userId="1b26f4d6df856dbe" providerId="LiveId" clId="{852FB5CF-52B6-479D-B785-2A54CCCA20B4}" dt="2023-06-01T17:34:40.396" v="989" actId="47"/>
        <pc:sldMkLst>
          <pc:docMk/>
          <pc:sldMk cId="2074046860" sldId="424"/>
        </pc:sldMkLst>
      </pc:sldChg>
      <pc:sldChg chg="new del">
        <pc:chgData name="G S" userId="1b26f4d6df856dbe" providerId="LiveId" clId="{852FB5CF-52B6-479D-B785-2A54CCCA20B4}" dt="2023-06-01T17:34:41.221" v="990" actId="47"/>
        <pc:sldMkLst>
          <pc:docMk/>
          <pc:sldMk cId="3214807073" sldId="425"/>
        </pc:sldMkLst>
      </pc:sldChg>
      <pc:sldChg chg="new del">
        <pc:chgData name="G S" userId="1b26f4d6df856dbe" providerId="LiveId" clId="{852FB5CF-52B6-479D-B785-2A54CCCA20B4}" dt="2023-06-01T17:34:42.035" v="991" actId="47"/>
        <pc:sldMkLst>
          <pc:docMk/>
          <pc:sldMk cId="4105660147" sldId="426"/>
        </pc:sldMkLst>
      </pc:sldChg>
      <pc:sldChg chg="new del">
        <pc:chgData name="G S" userId="1b26f4d6df856dbe" providerId="LiveId" clId="{852FB5CF-52B6-479D-B785-2A54CCCA20B4}" dt="2023-06-01T17:34:42.859" v="992" actId="47"/>
        <pc:sldMkLst>
          <pc:docMk/>
          <pc:sldMk cId="1683704543" sldId="427"/>
        </pc:sldMkLst>
      </pc:sldChg>
      <pc:sldChg chg="new del">
        <pc:chgData name="G S" userId="1b26f4d6df856dbe" providerId="LiveId" clId="{852FB5CF-52B6-479D-B785-2A54CCCA20B4}" dt="2023-06-01T17:34:43.579" v="993" actId="47"/>
        <pc:sldMkLst>
          <pc:docMk/>
          <pc:sldMk cId="447357845" sldId="428"/>
        </pc:sldMkLst>
      </pc:sldChg>
      <pc:sldChg chg="addSp delSp modSp new del mod">
        <pc:chgData name="G S" userId="1b26f4d6df856dbe" providerId="LiveId" clId="{852FB5CF-52B6-479D-B785-2A54CCCA20B4}" dt="2023-06-02T17:08:22.947" v="1885" actId="47"/>
        <pc:sldMkLst>
          <pc:docMk/>
          <pc:sldMk cId="1070695570" sldId="429"/>
        </pc:sldMkLst>
        <pc:spChg chg="del mod">
          <ac:chgData name="G S" userId="1b26f4d6df856dbe" providerId="LiveId" clId="{852FB5CF-52B6-479D-B785-2A54CCCA20B4}" dt="2023-06-01T09:24:59.842" v="677" actId="478"/>
          <ac:spMkLst>
            <pc:docMk/>
            <pc:sldMk cId="1070695570" sldId="429"/>
            <ac:spMk id="2" creationId="{D1A2AE8D-8C08-8658-3CE1-92B73F939DDB}"/>
          </ac:spMkLst>
        </pc:spChg>
        <pc:spChg chg="del">
          <ac:chgData name="G S" userId="1b26f4d6df856dbe" providerId="LiveId" clId="{852FB5CF-52B6-479D-B785-2A54CCCA20B4}" dt="2023-06-01T09:25:01.536" v="678" actId="478"/>
          <ac:spMkLst>
            <pc:docMk/>
            <pc:sldMk cId="1070695570" sldId="429"/>
            <ac:spMk id="3" creationId="{AD4742DE-D9B5-E019-5F65-74AAC609AFE6}"/>
          </ac:spMkLst>
        </pc:spChg>
        <pc:spChg chg="add del mod">
          <ac:chgData name="G S" userId="1b26f4d6df856dbe" providerId="LiveId" clId="{852FB5CF-52B6-479D-B785-2A54CCCA20B4}" dt="2023-06-02T17:07:43.678" v="1881" actId="478"/>
          <ac:spMkLst>
            <pc:docMk/>
            <pc:sldMk cId="1070695570" sldId="429"/>
            <ac:spMk id="5" creationId="{85103A08-6F74-6C03-1B45-8050C6886EE6}"/>
          </ac:spMkLst>
        </pc:spChg>
        <pc:picChg chg="add del mod">
          <ac:chgData name="G S" userId="1b26f4d6df856dbe" providerId="LiveId" clId="{852FB5CF-52B6-479D-B785-2A54CCCA20B4}" dt="2023-06-02T17:08:19.847" v="1884" actId="478"/>
          <ac:picMkLst>
            <pc:docMk/>
            <pc:sldMk cId="1070695570" sldId="429"/>
            <ac:picMk id="6" creationId="{21410EE9-2D52-19CD-05B1-726B6B9A9E2F}"/>
          </ac:picMkLst>
        </pc:picChg>
      </pc:sldChg>
      <pc:sldChg chg="addSp delSp modSp new mod">
        <pc:chgData name="G S" userId="1b26f4d6df856dbe" providerId="LiveId" clId="{852FB5CF-52B6-479D-B785-2A54CCCA20B4}" dt="2023-06-01T09:38:18.083" v="766" actId="20577"/>
        <pc:sldMkLst>
          <pc:docMk/>
          <pc:sldMk cId="3752063439" sldId="430"/>
        </pc:sldMkLst>
        <pc:spChg chg="del">
          <ac:chgData name="G S" userId="1b26f4d6df856dbe" providerId="LiveId" clId="{852FB5CF-52B6-479D-B785-2A54CCCA20B4}" dt="2023-06-01T09:34:44.651" v="714" actId="478"/>
          <ac:spMkLst>
            <pc:docMk/>
            <pc:sldMk cId="3752063439" sldId="430"/>
            <ac:spMk id="2" creationId="{685A506B-1348-FF3A-A8C0-BA0B7D348176}"/>
          </ac:spMkLst>
        </pc:spChg>
        <pc:spChg chg="del">
          <ac:chgData name="G S" userId="1b26f4d6df856dbe" providerId="LiveId" clId="{852FB5CF-52B6-479D-B785-2A54CCCA20B4}" dt="2023-06-01T09:34:47.074" v="715" actId="478"/>
          <ac:spMkLst>
            <pc:docMk/>
            <pc:sldMk cId="3752063439" sldId="430"/>
            <ac:spMk id="3" creationId="{CABDFEC7-84F5-B5D0-EAA2-7D8D06EAFC92}"/>
          </ac:spMkLst>
        </pc:spChg>
        <pc:spChg chg="add mod">
          <ac:chgData name="G S" userId="1b26f4d6df856dbe" providerId="LiveId" clId="{852FB5CF-52B6-479D-B785-2A54CCCA20B4}" dt="2023-06-01T09:38:11.707" v="765" actId="20577"/>
          <ac:spMkLst>
            <pc:docMk/>
            <pc:sldMk cId="3752063439" sldId="430"/>
            <ac:spMk id="5" creationId="{85B7AB53-89D0-695C-3D67-FD5B7FDF79C5}"/>
          </ac:spMkLst>
        </pc:spChg>
        <pc:spChg chg="add mod">
          <ac:chgData name="G S" userId="1b26f4d6df856dbe" providerId="LiveId" clId="{852FB5CF-52B6-479D-B785-2A54CCCA20B4}" dt="2023-06-01T09:38:18.083" v="766" actId="20577"/>
          <ac:spMkLst>
            <pc:docMk/>
            <pc:sldMk cId="3752063439" sldId="430"/>
            <ac:spMk id="6" creationId="{795D7D53-526A-0FEA-D277-EF7D791132D4}"/>
          </ac:spMkLst>
        </pc:spChg>
      </pc:sldChg>
      <pc:sldChg chg="addSp delSp modSp new mod">
        <pc:chgData name="G S" userId="1b26f4d6df856dbe" providerId="LiveId" clId="{852FB5CF-52B6-479D-B785-2A54CCCA20B4}" dt="2023-06-02T17:11:39.128" v="1899" actId="255"/>
        <pc:sldMkLst>
          <pc:docMk/>
          <pc:sldMk cId="855623572" sldId="431"/>
        </pc:sldMkLst>
        <pc:spChg chg="del mod">
          <ac:chgData name="G S" userId="1b26f4d6df856dbe" providerId="LiveId" clId="{852FB5CF-52B6-479D-B785-2A54CCCA20B4}" dt="2023-06-01T16:26:40.741" v="831" actId="478"/>
          <ac:spMkLst>
            <pc:docMk/>
            <pc:sldMk cId="855623572" sldId="431"/>
            <ac:spMk id="2" creationId="{F9C8D866-3751-B416-20A2-695B916185EE}"/>
          </ac:spMkLst>
        </pc:spChg>
        <pc:spChg chg="del">
          <ac:chgData name="G S" userId="1b26f4d6df856dbe" providerId="LiveId" clId="{852FB5CF-52B6-479D-B785-2A54CCCA20B4}" dt="2023-06-01T16:26:42.781" v="832" actId="478"/>
          <ac:spMkLst>
            <pc:docMk/>
            <pc:sldMk cId="855623572" sldId="431"/>
            <ac:spMk id="3" creationId="{8D348041-FD51-3033-10FF-83654F1BDC3F}"/>
          </ac:spMkLst>
        </pc:spChg>
        <pc:spChg chg="add mod">
          <ac:chgData name="G S" userId="1b26f4d6df856dbe" providerId="LiveId" clId="{852FB5CF-52B6-479D-B785-2A54CCCA20B4}" dt="2023-06-02T17:11:39.128" v="1899" actId="255"/>
          <ac:spMkLst>
            <pc:docMk/>
            <pc:sldMk cId="855623572" sldId="431"/>
            <ac:spMk id="5" creationId="{B16DC0F7-0312-2FAE-AFE8-D9D5A2AB8C29}"/>
          </ac:spMkLst>
        </pc:spChg>
      </pc:sldChg>
      <pc:sldChg chg="addSp modSp new mod">
        <pc:chgData name="G S" userId="1b26f4d6df856dbe" providerId="LiveId" clId="{852FB5CF-52B6-479D-B785-2A54CCCA20B4}" dt="2023-06-02T17:07:28.258" v="1879" actId="20577"/>
        <pc:sldMkLst>
          <pc:docMk/>
          <pc:sldMk cId="1597076415" sldId="432"/>
        </pc:sldMkLst>
        <pc:spChg chg="add mod">
          <ac:chgData name="G S" userId="1b26f4d6df856dbe" providerId="LiveId" clId="{852FB5CF-52B6-479D-B785-2A54CCCA20B4}" dt="2023-06-02T17:07:28.258" v="1879" actId="20577"/>
          <ac:spMkLst>
            <pc:docMk/>
            <pc:sldMk cId="1597076415" sldId="432"/>
            <ac:spMk id="3" creationId="{0E0831A6-6868-6B79-D0BD-FF69A1552E5B}"/>
          </ac:spMkLst>
        </pc:spChg>
      </pc:sldChg>
      <pc:sldChg chg="modSp mod">
        <pc:chgData name="G S" userId="1b26f4d6df856dbe" providerId="LiveId" clId="{852FB5CF-52B6-479D-B785-2A54CCCA20B4}" dt="2023-06-16T09:03:06.049" v="2544" actId="1035"/>
        <pc:sldMkLst>
          <pc:docMk/>
          <pc:sldMk cId="2537123752" sldId="433"/>
        </pc:sldMkLst>
        <pc:picChg chg="mod">
          <ac:chgData name="G S" userId="1b26f4d6df856dbe" providerId="LiveId" clId="{852FB5CF-52B6-479D-B785-2A54CCCA20B4}" dt="2023-06-16T09:03:06.049" v="2544" actId="1035"/>
          <ac:picMkLst>
            <pc:docMk/>
            <pc:sldMk cId="2537123752" sldId="433"/>
            <ac:picMk id="3" creationId="{84F8DB86-D2AD-38A5-6963-F9FA2EEFFE03}"/>
          </ac:picMkLst>
        </pc:picChg>
      </pc:sldChg>
      <pc:sldChg chg="modSp mod">
        <pc:chgData name="G S" userId="1b26f4d6df856dbe" providerId="LiveId" clId="{852FB5CF-52B6-479D-B785-2A54CCCA20B4}" dt="2023-06-16T07:31:31.711" v="2538" actId="1035"/>
        <pc:sldMkLst>
          <pc:docMk/>
          <pc:sldMk cId="217041820" sldId="436"/>
        </pc:sldMkLst>
        <pc:picChg chg="mod">
          <ac:chgData name="G S" userId="1b26f4d6df856dbe" providerId="LiveId" clId="{852FB5CF-52B6-479D-B785-2A54CCCA20B4}" dt="2023-06-16T07:31:31.711" v="2538" actId="1035"/>
          <ac:picMkLst>
            <pc:docMk/>
            <pc:sldMk cId="217041820" sldId="436"/>
            <ac:picMk id="3" creationId="{B2E160A2-03A2-CCB1-19FC-3E79846F9D5A}"/>
          </ac:picMkLst>
        </pc:picChg>
      </pc:sldChg>
      <pc:sldChg chg="new del">
        <pc:chgData name="G S" userId="1b26f4d6df856dbe" providerId="LiveId" clId="{852FB5CF-52B6-479D-B785-2A54CCCA20B4}" dt="2023-06-16T07:04:01.675" v="2425" actId="680"/>
        <pc:sldMkLst>
          <pc:docMk/>
          <pc:sldMk cId="2332971232" sldId="437"/>
        </pc:sldMkLst>
      </pc:sldChg>
      <pc:sldChg chg="new del">
        <pc:chgData name="G S" userId="1b26f4d6df856dbe" providerId="LiveId" clId="{852FB5CF-52B6-479D-B785-2A54CCCA20B4}" dt="2023-06-15T07:31:48.246" v="2221" actId="680"/>
        <pc:sldMkLst>
          <pc:docMk/>
          <pc:sldMk cId="2584299223" sldId="43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5FB31-A4CE-4A25-9167-168F7E2D30EC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DCE6B-8F92-428B-927C-27FA00DB265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7075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7DCE6B-8F92-428B-927C-27FA00DB2657}" type="slidenum">
              <a:rPr lang="en-IN" smtClean="0"/>
              <a:t>28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5466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7DCE6B-8F92-428B-927C-27FA00DB2657}" type="slidenum">
              <a:rPr lang="en-IN" smtClean="0"/>
              <a:t>46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5522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7DCE6B-8F92-428B-927C-27FA00DB2657}" type="slidenum">
              <a:rPr lang="en-IN" smtClean="0"/>
              <a:t>63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4041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84A1-46DD-4010-9B92-AF294DBBFA0C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F9AF-C2F3-46F8-9429-C3F6AE32A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7535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84A1-46DD-4010-9B92-AF294DBBFA0C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F9AF-C2F3-46F8-9429-C3F6AE32A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3745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84A1-46DD-4010-9B92-AF294DBBFA0C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F9AF-C2F3-46F8-9429-C3F6AE32A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5524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84A1-46DD-4010-9B92-AF294DBBFA0C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F9AF-C2F3-46F8-9429-C3F6AE32A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27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84A1-46DD-4010-9B92-AF294DBBFA0C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F9AF-C2F3-46F8-9429-C3F6AE32A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885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84A1-46DD-4010-9B92-AF294DBBFA0C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F9AF-C2F3-46F8-9429-C3F6AE32A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4023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84A1-46DD-4010-9B92-AF294DBBFA0C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F9AF-C2F3-46F8-9429-C3F6AE32A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8149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84A1-46DD-4010-9B92-AF294DBBFA0C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F9AF-C2F3-46F8-9429-C3F6AE32A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907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84A1-46DD-4010-9B92-AF294DBBFA0C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F9AF-C2F3-46F8-9429-C3F6AE32A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947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84A1-46DD-4010-9B92-AF294DBBFA0C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F9AF-C2F3-46F8-9429-C3F6AE32A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8856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84A1-46DD-4010-9B92-AF294DBBFA0C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F9AF-C2F3-46F8-9429-C3F6AE32A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463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684A1-46DD-4010-9B92-AF294DBBFA0C}" type="datetimeFigureOut">
              <a:rPr lang="en-IN" smtClean="0"/>
              <a:t>08-11-2023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AF9AF-C2F3-46F8-9429-C3F6AE32AE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5821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Neuropsychiatric aspects of  Headache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By</a:t>
            </a:r>
          </a:p>
          <a:p>
            <a:r>
              <a:rPr lang="en-US" dirty="0" err="1"/>
              <a:t>Dr.Lakhan</a:t>
            </a:r>
            <a:r>
              <a:rPr lang="en-US" dirty="0"/>
              <a:t> </a:t>
            </a:r>
            <a:r>
              <a:rPr lang="en-US" dirty="0" err="1"/>
              <a:t>Kataria</a:t>
            </a:r>
            <a:endParaRPr lang="en-US" dirty="0"/>
          </a:p>
          <a:p>
            <a:r>
              <a:rPr lang="en-US" dirty="0"/>
              <a:t>Professor and Head</a:t>
            </a:r>
          </a:p>
          <a:p>
            <a:r>
              <a:rPr lang="en-US" dirty="0"/>
              <a:t>Department of Psychiatry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88566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981"/>
            <a:ext cx="47961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Evolution </a:t>
            </a:r>
            <a:r>
              <a:rPr spc="-5" dirty="0"/>
              <a:t>of</a:t>
            </a:r>
            <a:r>
              <a:rPr spc="-15" dirty="0"/>
              <a:t> migraine</a:t>
            </a:r>
          </a:p>
        </p:txBody>
      </p:sp>
      <p:sp>
        <p:nvSpPr>
          <p:cNvPr id="3" name="object 3"/>
          <p:cNvSpPr/>
          <p:nvPr/>
        </p:nvSpPr>
        <p:spPr>
          <a:xfrm>
            <a:off x="1717971" y="1869525"/>
            <a:ext cx="8381692" cy="42340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46182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981"/>
            <a:ext cx="64808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b="1" spc="-55" dirty="0"/>
              <a:t>Epidemiology </a:t>
            </a:r>
            <a:r>
              <a:rPr lang="en-US" b="1" spc="-25" dirty="0"/>
              <a:t>and</a:t>
            </a:r>
            <a:r>
              <a:rPr lang="en-US" b="1" spc="-190" dirty="0"/>
              <a:t> </a:t>
            </a:r>
            <a:r>
              <a:rPr lang="en-US" b="1" spc="-50" dirty="0"/>
              <a:t>course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59966"/>
            <a:ext cx="10048875" cy="3371179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469265" marR="70485" indent="-457200">
              <a:lnSpc>
                <a:spcPct val="80000"/>
              </a:lnSpc>
              <a:spcBef>
                <a:spcPts val="1025"/>
              </a:spcBef>
              <a:buFont typeface="Arial" panose="020B0604020202020204" pitchFamily="34" charset="0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Migraine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spc="-20" dirty="0">
                <a:latin typeface="Calibri"/>
                <a:cs typeface="Calibri"/>
              </a:rPr>
              <a:t>aura </a:t>
            </a:r>
            <a:r>
              <a:rPr sz="2800" spc="-10" dirty="0">
                <a:latin typeface="Calibri"/>
                <a:cs typeface="Calibri"/>
              </a:rPr>
              <a:t>usually </a:t>
            </a:r>
            <a:r>
              <a:rPr sz="2800" spc="-15" dirty="0">
                <a:latin typeface="Calibri"/>
                <a:cs typeface="Calibri"/>
              </a:rPr>
              <a:t>present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5" dirty="0">
                <a:latin typeface="Calibri"/>
                <a:cs typeface="Calibri"/>
              </a:rPr>
              <a:t>first </a:t>
            </a:r>
            <a:r>
              <a:rPr sz="2800" spc="-5" dirty="0">
                <a:latin typeface="Calibri"/>
                <a:cs typeface="Calibri"/>
              </a:rPr>
              <a:t>time in </a:t>
            </a:r>
            <a:r>
              <a:rPr sz="2800" b="1" spc="-5" dirty="0">
                <a:latin typeface="Calibri"/>
                <a:cs typeface="Calibri"/>
              </a:rPr>
              <a:t>males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during  </a:t>
            </a:r>
            <a:r>
              <a:rPr sz="2800" b="1" spc="-10" dirty="0">
                <a:latin typeface="Calibri"/>
                <a:cs typeface="Calibri"/>
              </a:rPr>
              <a:t>teens.</a:t>
            </a:r>
            <a:endParaRPr lang="en-IN" sz="2800" b="1" spc="-10" dirty="0">
              <a:latin typeface="Calibri"/>
              <a:cs typeface="Calibri"/>
            </a:endParaRPr>
          </a:p>
          <a:p>
            <a:pPr marL="241300" marR="70485" indent="-229235">
              <a:lnSpc>
                <a:spcPct val="80000"/>
              </a:lnSpc>
              <a:spcBef>
                <a:spcPts val="1025"/>
              </a:spcBef>
              <a:tabLst>
                <a:tab pos="241935" algn="l"/>
              </a:tabLst>
            </a:pP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b="1" spc="-15" dirty="0">
                <a:latin typeface="Calibri"/>
                <a:cs typeface="Calibri"/>
              </a:rPr>
              <a:t>females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peak </a:t>
            </a:r>
            <a:r>
              <a:rPr sz="2800" spc="-5" dirty="0">
                <a:latin typeface="Calibri"/>
                <a:cs typeface="Calibri"/>
              </a:rPr>
              <a:t>incidence is </a:t>
            </a:r>
            <a:r>
              <a:rPr sz="2800" spc="-15" dirty="0">
                <a:latin typeface="Calibri"/>
                <a:cs typeface="Calibri"/>
              </a:rPr>
              <a:t>around </a:t>
            </a:r>
            <a:r>
              <a:rPr sz="2800" b="1" spc="-5" dirty="0">
                <a:latin typeface="Calibri"/>
                <a:cs typeface="Calibri"/>
              </a:rPr>
              <a:t>early</a:t>
            </a:r>
            <a:r>
              <a:rPr sz="2800" b="1" spc="11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twenties</a:t>
            </a:r>
            <a:r>
              <a:rPr sz="2800" spc="-10" dirty="0">
                <a:latin typeface="Calibri"/>
                <a:cs typeface="Calibri"/>
              </a:rPr>
              <a:t>.</a:t>
            </a:r>
            <a:endParaRPr lang="en-IN" sz="2800" spc="-1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25"/>
              </a:spcBef>
              <a:tabLst>
                <a:tab pos="241935" algn="l"/>
              </a:tabLst>
            </a:pPr>
            <a:endParaRPr sz="2800" dirty="0">
              <a:latin typeface="Calibri"/>
              <a:cs typeface="Calibri"/>
            </a:endParaRPr>
          </a:p>
          <a:p>
            <a:pPr marL="241300" marR="5080" indent="-229235">
              <a:lnSpc>
                <a:spcPts val="2690"/>
              </a:lnSpc>
              <a:spcBef>
                <a:spcPts val="975"/>
              </a:spcBef>
              <a:buFont typeface="Arial"/>
              <a:buChar char="•"/>
              <a:tabLst>
                <a:tab pos="241935" algn="l"/>
                <a:tab pos="1290955" algn="l"/>
              </a:tabLst>
            </a:pPr>
            <a:r>
              <a:rPr sz="2800" spc="-5" dirty="0">
                <a:latin typeface="Calibri"/>
                <a:cs typeface="Calibri"/>
              </a:rPr>
              <a:t>About	</a:t>
            </a:r>
            <a:r>
              <a:rPr sz="2800" b="1" spc="-10" dirty="0">
                <a:latin typeface="Calibri"/>
                <a:cs typeface="Calibri"/>
              </a:rPr>
              <a:t>half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 those with </a:t>
            </a:r>
            <a:r>
              <a:rPr sz="2800" spc="-15" dirty="0">
                <a:latin typeface="Calibri"/>
                <a:cs typeface="Calibri"/>
              </a:rPr>
              <a:t>migraine </a:t>
            </a:r>
            <a:r>
              <a:rPr sz="2800" b="1" spc="-10" dirty="0">
                <a:latin typeface="Calibri"/>
                <a:cs typeface="Calibri"/>
              </a:rPr>
              <a:t>remit</a:t>
            </a:r>
            <a:r>
              <a:rPr sz="2800" spc="-10" dirty="0">
                <a:latin typeface="Calibri"/>
                <a:cs typeface="Calibri"/>
              </a:rPr>
              <a:t>, </a:t>
            </a:r>
            <a:r>
              <a:rPr sz="2800" spc="-5" dirty="0">
                <a:latin typeface="Calibri"/>
                <a:cs typeface="Calibri"/>
              </a:rPr>
              <a:t>about </a:t>
            </a:r>
            <a:r>
              <a:rPr sz="2800" b="1" spc="-5" dirty="0">
                <a:latin typeface="Calibri"/>
                <a:cs typeface="Calibri"/>
              </a:rPr>
              <a:t>35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percent continue 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25" dirty="0">
                <a:latin typeface="Calibri"/>
                <a:cs typeface="Calibri"/>
              </a:rPr>
              <a:t>have </a:t>
            </a:r>
            <a:r>
              <a:rPr sz="2800" b="1" spc="-20" dirty="0">
                <a:latin typeface="Calibri"/>
                <a:cs typeface="Calibri"/>
              </a:rPr>
              <a:t>intermittent </a:t>
            </a:r>
            <a:r>
              <a:rPr sz="2800" b="1" spc="-10" dirty="0">
                <a:latin typeface="Calibri"/>
                <a:cs typeface="Calibri"/>
              </a:rPr>
              <a:t>headache</a:t>
            </a:r>
            <a:r>
              <a:rPr sz="2800" spc="-10" dirty="0">
                <a:latin typeface="Calibri"/>
                <a:cs typeface="Calibri"/>
              </a:rPr>
              <a:t>,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only </a:t>
            </a:r>
            <a:r>
              <a:rPr sz="2800" b="1" spc="-5" dirty="0">
                <a:latin typeface="Calibri"/>
                <a:cs typeface="Calibri"/>
              </a:rPr>
              <a:t>20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percent continue </a:t>
            </a:r>
            <a:r>
              <a:rPr sz="2800" spc="-20" dirty="0">
                <a:latin typeface="Calibri"/>
                <a:cs typeface="Calibri"/>
              </a:rPr>
              <a:t>to  </a:t>
            </a:r>
            <a:r>
              <a:rPr sz="2800" spc="-10" dirty="0">
                <a:latin typeface="Calibri"/>
                <a:cs typeface="Calibri"/>
              </a:rPr>
              <a:t>develop </a:t>
            </a:r>
            <a:r>
              <a:rPr sz="2800" b="1" spc="-15" dirty="0">
                <a:latin typeface="Calibri"/>
                <a:cs typeface="Calibri"/>
              </a:rPr>
              <a:t>chronic migraine </a:t>
            </a:r>
            <a:r>
              <a:rPr sz="2800" spc="-15" dirty="0">
                <a:latin typeface="Calibri"/>
                <a:cs typeface="Calibri"/>
              </a:rPr>
              <a:t>over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time.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3825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418033"/>
            <a:ext cx="9994900" cy="6452407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3800" dirty="0">
              <a:latin typeface="Calibri"/>
              <a:cs typeface="Calibri"/>
            </a:endParaRPr>
          </a:p>
          <a:p>
            <a:pPr marL="241300" indent="-229235">
              <a:lnSpc>
                <a:spcPts val="3190"/>
              </a:lnSpc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Migraine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b="1" spc="-10" dirty="0">
                <a:latin typeface="Calibri"/>
                <a:cs typeface="Calibri"/>
              </a:rPr>
              <a:t>childhood</a:t>
            </a:r>
            <a:r>
              <a:rPr sz="2800" spc="-10" dirty="0">
                <a:latin typeface="Calibri"/>
                <a:cs typeface="Calibri"/>
              </a:rPr>
              <a:t> -</a:t>
            </a:r>
            <a:r>
              <a:rPr lang="en-US" sz="2800" spc="-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associated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b="1" spc="-20" dirty="0">
                <a:latin typeface="Calibri"/>
                <a:cs typeface="Calibri"/>
              </a:rPr>
              <a:t>gastrointestinal</a:t>
            </a:r>
            <a:r>
              <a:rPr sz="2800" b="1" spc="19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complaints,</a:t>
            </a:r>
            <a:endParaRPr sz="2800" b="1" dirty="0">
              <a:latin typeface="Calibri"/>
              <a:cs typeface="Calibri"/>
            </a:endParaRPr>
          </a:p>
          <a:p>
            <a:pPr marL="241300">
              <a:lnSpc>
                <a:spcPts val="3190"/>
              </a:lnSpc>
            </a:pPr>
            <a:r>
              <a:rPr sz="2800" spc="-5" dirty="0">
                <a:latin typeface="Calibri"/>
                <a:cs typeface="Calibri"/>
              </a:rPr>
              <a:t>:episodic </a:t>
            </a:r>
            <a:r>
              <a:rPr sz="2800" spc="-10" dirty="0">
                <a:latin typeface="Calibri"/>
                <a:cs typeface="Calibri"/>
              </a:rPr>
              <a:t>bouts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b="1" spc="-15" dirty="0">
                <a:latin typeface="Calibri"/>
                <a:cs typeface="Calibri"/>
              </a:rPr>
              <a:t>stomach </a:t>
            </a:r>
            <a:r>
              <a:rPr sz="2800" b="1" spc="-10" dirty="0">
                <a:latin typeface="Calibri"/>
                <a:cs typeface="Calibri"/>
              </a:rPr>
              <a:t>pain, </a:t>
            </a:r>
            <a:r>
              <a:rPr sz="2800" b="1" spc="-5" dirty="0">
                <a:latin typeface="Calibri"/>
                <a:cs typeface="Calibri"/>
              </a:rPr>
              <a:t>vomiting, or</a:t>
            </a:r>
            <a:r>
              <a:rPr sz="2800" b="1" spc="15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diarrhoea</a:t>
            </a:r>
            <a:r>
              <a:rPr sz="2800" spc="-5" dirty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  <a:tab pos="939165" algn="l"/>
              </a:tabLst>
            </a:pPr>
            <a:r>
              <a:rPr sz="2800" spc="-10" dirty="0">
                <a:latin typeface="Calibri"/>
                <a:cs typeface="Calibri"/>
              </a:rPr>
              <a:t>The	</a:t>
            </a:r>
            <a:r>
              <a:rPr sz="2800" b="1" spc="-15" dirty="0">
                <a:latin typeface="Calibri"/>
                <a:cs typeface="Calibri"/>
              </a:rPr>
              <a:t>duration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b="1" spc="-10" dirty="0">
                <a:latin typeface="Calibri"/>
                <a:cs typeface="Calibri"/>
              </a:rPr>
              <a:t>shorter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than </a:t>
            </a:r>
            <a:r>
              <a:rPr sz="2800" spc="-10" dirty="0">
                <a:latin typeface="Calibri"/>
                <a:cs typeface="Calibri"/>
              </a:rPr>
              <a:t>that commonly observed 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spc="17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adults.</a:t>
            </a:r>
            <a:endParaRPr sz="2800" dirty="0">
              <a:latin typeface="Calibri"/>
              <a:cs typeface="Calibri"/>
            </a:endParaRPr>
          </a:p>
          <a:p>
            <a:pPr marL="241300" marR="5080" indent="-229235">
              <a:lnSpc>
                <a:spcPts val="3030"/>
              </a:lnSpc>
              <a:spcBef>
                <a:spcPts val="105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b="1" spc="-10" dirty="0">
                <a:latin typeface="Calibri"/>
                <a:cs typeface="Calibri"/>
              </a:rPr>
              <a:t>women</a:t>
            </a:r>
            <a:r>
              <a:rPr sz="2800" spc="-10" dirty="0">
                <a:latin typeface="Calibri"/>
                <a:cs typeface="Calibri"/>
              </a:rPr>
              <a:t>, </a:t>
            </a:r>
            <a:r>
              <a:rPr sz="2800" spc="-15" dirty="0">
                <a:latin typeface="Calibri"/>
                <a:cs typeface="Calibri"/>
              </a:rPr>
              <a:t>migraine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20" dirty="0">
                <a:latin typeface="Calibri"/>
                <a:cs typeface="Calibri"/>
              </a:rPr>
              <a:t>strongly </a:t>
            </a:r>
            <a:r>
              <a:rPr sz="2800" spc="-10" dirty="0">
                <a:latin typeface="Calibri"/>
                <a:cs typeface="Calibri"/>
              </a:rPr>
              <a:t>associated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b="1" spc="-15" dirty="0">
                <a:latin typeface="Calibri"/>
                <a:cs typeface="Calibri"/>
              </a:rPr>
              <a:t>reproductive </a:t>
            </a:r>
            <a:r>
              <a:rPr sz="2800" b="1" spc="-30" dirty="0">
                <a:latin typeface="Calibri"/>
                <a:cs typeface="Calibri"/>
              </a:rPr>
              <a:t>system  </a:t>
            </a:r>
            <a:r>
              <a:rPr sz="2800" b="1" spc="-5" dirty="0">
                <a:latin typeface="Calibri"/>
                <a:cs typeface="Calibri"/>
              </a:rPr>
              <a:t>function</a:t>
            </a:r>
            <a:endParaRPr lang="en-US" sz="2800" b="1" spc="-5" dirty="0">
              <a:latin typeface="Calibri"/>
              <a:cs typeface="Calibri"/>
            </a:endParaRPr>
          </a:p>
          <a:p>
            <a:pPr marL="292100" marR="946785" indent="-229235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92735" algn="l"/>
                <a:tab pos="1849755" algn="l"/>
              </a:tabLst>
            </a:pPr>
            <a:r>
              <a:rPr lang="en-US" sz="2800" spc="-10" dirty="0">
                <a:latin typeface="Calibri"/>
                <a:cs typeface="Calibri"/>
              </a:rPr>
              <a:t>Increased	</a:t>
            </a:r>
            <a:r>
              <a:rPr lang="en-US" sz="2800" spc="-5" dirty="0">
                <a:latin typeface="Calibri"/>
                <a:cs typeface="Calibri"/>
              </a:rPr>
              <a:t>incidence </a:t>
            </a:r>
            <a:r>
              <a:rPr lang="en-US" sz="2800" spc="-10" dirty="0">
                <a:latin typeface="Calibri"/>
                <a:cs typeface="Calibri"/>
              </a:rPr>
              <a:t>during </a:t>
            </a:r>
            <a:r>
              <a:rPr lang="en-US" sz="2800" b="1" spc="-10" dirty="0">
                <a:latin typeface="Calibri"/>
                <a:cs typeface="Calibri"/>
              </a:rPr>
              <a:t>puberty </a:t>
            </a:r>
            <a:r>
              <a:rPr lang="en-US" sz="2800" b="1" spc="-5" dirty="0">
                <a:latin typeface="Calibri"/>
                <a:cs typeface="Calibri"/>
              </a:rPr>
              <a:t>and the </a:t>
            </a:r>
            <a:r>
              <a:rPr lang="en-US" sz="2800" b="1" spc="-25" dirty="0">
                <a:latin typeface="Calibri"/>
                <a:cs typeface="Calibri"/>
              </a:rPr>
              <a:t>first </a:t>
            </a:r>
            <a:r>
              <a:rPr lang="en-US" sz="2800" b="1" spc="-15" dirty="0">
                <a:latin typeface="Calibri"/>
                <a:cs typeface="Calibri"/>
              </a:rPr>
              <a:t>trimester </a:t>
            </a:r>
            <a:r>
              <a:rPr lang="en-US" sz="2800" b="1" spc="-10" dirty="0">
                <a:latin typeface="Calibri"/>
                <a:cs typeface="Calibri"/>
              </a:rPr>
              <a:t>of  </a:t>
            </a:r>
            <a:r>
              <a:rPr lang="en-US" sz="2800" b="1" spc="-30" dirty="0">
                <a:latin typeface="Calibri"/>
                <a:cs typeface="Calibri"/>
              </a:rPr>
              <a:t>pregnancy</a:t>
            </a:r>
            <a:r>
              <a:rPr lang="en-US" sz="2800" spc="-30" dirty="0">
                <a:latin typeface="Calibri"/>
                <a:cs typeface="Calibri"/>
              </a:rPr>
              <a:t>, </a:t>
            </a:r>
            <a:r>
              <a:rPr lang="en-US" sz="2800" spc="-5" dirty="0">
                <a:latin typeface="Calibri"/>
                <a:cs typeface="Calibri"/>
              </a:rPr>
              <a:t>and is </a:t>
            </a:r>
            <a:r>
              <a:rPr lang="en-US" sz="2800" spc="-10" dirty="0">
                <a:latin typeface="Calibri"/>
                <a:cs typeface="Calibri"/>
              </a:rPr>
              <a:t>associated </a:t>
            </a:r>
            <a:r>
              <a:rPr lang="en-US" sz="2800" spc="-5" dirty="0">
                <a:latin typeface="Calibri"/>
                <a:cs typeface="Calibri"/>
              </a:rPr>
              <a:t>with </a:t>
            </a:r>
            <a:r>
              <a:rPr lang="en-US" sz="2800" b="1" spc="-20" dirty="0">
                <a:latin typeface="Calibri"/>
                <a:cs typeface="Calibri"/>
              </a:rPr>
              <a:t>exogenous </a:t>
            </a:r>
            <a:r>
              <a:rPr lang="en-US" sz="2800" b="1" spc="-10" dirty="0">
                <a:latin typeface="Calibri"/>
                <a:cs typeface="Calibri"/>
              </a:rPr>
              <a:t>hormone</a:t>
            </a:r>
            <a:r>
              <a:rPr lang="en-US" sz="2800" b="1" spc="150" dirty="0">
                <a:latin typeface="Calibri"/>
                <a:cs typeface="Calibri"/>
              </a:rPr>
              <a:t> </a:t>
            </a:r>
            <a:r>
              <a:rPr lang="en-US" sz="2800" b="1" spc="-10" dirty="0">
                <a:latin typeface="Calibri"/>
                <a:cs typeface="Calibri"/>
              </a:rPr>
              <a:t>use.</a:t>
            </a:r>
            <a:endParaRPr lang="en-US" sz="4100" b="1" dirty="0">
              <a:latin typeface="Calibri"/>
              <a:cs typeface="Calibri"/>
            </a:endParaRPr>
          </a:p>
          <a:p>
            <a:pPr marL="292100" marR="840105" indent="-229235">
              <a:lnSpc>
                <a:spcPts val="3020"/>
              </a:lnSpc>
              <a:buFont typeface="Arial"/>
              <a:buChar char="•"/>
              <a:tabLst>
                <a:tab pos="292735" algn="l"/>
              </a:tabLst>
            </a:pPr>
            <a:r>
              <a:rPr lang="en-US" sz="2800" spc="-10" dirty="0">
                <a:latin typeface="Calibri"/>
                <a:cs typeface="Calibri"/>
              </a:rPr>
              <a:t>After </a:t>
            </a:r>
            <a:r>
              <a:rPr lang="en-US" sz="2800" spc="-5" dirty="0">
                <a:latin typeface="Calibri"/>
                <a:cs typeface="Calibri"/>
              </a:rPr>
              <a:t>menopause, the </a:t>
            </a:r>
            <a:r>
              <a:rPr lang="en-US" sz="2800" spc="-10" dirty="0">
                <a:latin typeface="Calibri"/>
                <a:cs typeface="Calibri"/>
              </a:rPr>
              <a:t>frequency </a:t>
            </a:r>
            <a:r>
              <a:rPr lang="en-US" sz="2800" spc="-5" dirty="0">
                <a:latin typeface="Calibri"/>
                <a:cs typeface="Calibri"/>
              </a:rPr>
              <a:t>of </a:t>
            </a:r>
            <a:r>
              <a:rPr lang="en-US" sz="2800" spc="-10" dirty="0">
                <a:latin typeface="Calibri"/>
                <a:cs typeface="Calibri"/>
              </a:rPr>
              <a:t>migraine </a:t>
            </a:r>
            <a:r>
              <a:rPr lang="en-US" sz="2800" spc="-20" dirty="0">
                <a:latin typeface="Calibri"/>
                <a:cs typeface="Calibri"/>
              </a:rPr>
              <a:t>attacks </a:t>
            </a:r>
            <a:r>
              <a:rPr lang="en-US" sz="2800" spc="-15" dirty="0">
                <a:latin typeface="Calibri"/>
                <a:cs typeface="Calibri"/>
              </a:rPr>
              <a:t>generally  </a:t>
            </a:r>
            <a:r>
              <a:rPr lang="en-US" sz="2800" spc="-10" dirty="0">
                <a:latin typeface="Calibri"/>
                <a:cs typeface="Calibri"/>
              </a:rPr>
              <a:t>decreases</a:t>
            </a:r>
            <a:r>
              <a:rPr lang="en-US" sz="2800" spc="10" dirty="0">
                <a:latin typeface="Calibri"/>
                <a:cs typeface="Calibri"/>
              </a:rPr>
              <a:t> </a:t>
            </a:r>
            <a:r>
              <a:rPr lang="en-US" sz="2800" spc="-30" dirty="0">
                <a:latin typeface="Calibri"/>
                <a:cs typeface="Calibri"/>
              </a:rPr>
              <a:t>dramatically.</a:t>
            </a:r>
            <a:endParaRPr lang="en-US"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lang="en-US" sz="4100" dirty="0">
              <a:latin typeface="Calibri"/>
              <a:cs typeface="Calibri"/>
            </a:endParaRPr>
          </a:p>
          <a:p>
            <a:pPr marL="241300" marR="5080" indent="-229235">
              <a:lnSpc>
                <a:spcPts val="3030"/>
              </a:lnSpc>
              <a:spcBef>
                <a:spcPts val="1050"/>
              </a:spcBef>
              <a:buFont typeface="Arial"/>
              <a:buChar char="•"/>
              <a:tabLst>
                <a:tab pos="241935" algn="l"/>
              </a:tabLst>
            </a:pPr>
            <a:endParaRPr lang="en-IN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3198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139" y="250952"/>
            <a:ext cx="10043160" cy="2875146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92100" marR="30480" indent="-229235">
              <a:lnSpc>
                <a:spcPts val="3020"/>
              </a:lnSpc>
              <a:buFont typeface="Arial"/>
              <a:buChar char="•"/>
              <a:tabLst>
                <a:tab pos="292735" algn="l"/>
                <a:tab pos="1384935" algn="l"/>
              </a:tabLst>
            </a:pPr>
            <a:r>
              <a:rPr sz="2800" b="1" spc="-20" dirty="0">
                <a:latin typeface="Calibri"/>
                <a:cs typeface="Calibri"/>
              </a:rPr>
              <a:t>Family	</a:t>
            </a:r>
            <a:r>
              <a:rPr sz="2800" b="1" spc="-15" dirty="0">
                <a:latin typeface="Calibri"/>
                <a:cs typeface="Calibri"/>
              </a:rPr>
              <a:t>history </a:t>
            </a:r>
            <a:r>
              <a:rPr sz="2800" b="1" spc="-5" dirty="0">
                <a:latin typeface="Calibri"/>
                <a:cs typeface="Calibri"/>
              </a:rPr>
              <a:t>of </a:t>
            </a:r>
            <a:r>
              <a:rPr sz="2800" b="1" spc="-10" dirty="0">
                <a:latin typeface="Calibri"/>
                <a:cs typeface="Calibri"/>
              </a:rPr>
              <a:t>migraine </a:t>
            </a:r>
            <a:r>
              <a:rPr sz="2800" spc="-5" dirty="0">
                <a:latin typeface="Calibri"/>
                <a:cs typeface="Calibri"/>
              </a:rPr>
              <a:t>is one of the </a:t>
            </a:r>
            <a:r>
              <a:rPr sz="2800" spc="-15" dirty="0">
                <a:latin typeface="Calibri"/>
                <a:cs typeface="Calibri"/>
              </a:rPr>
              <a:t>most potent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20" dirty="0">
                <a:latin typeface="Calibri"/>
                <a:cs typeface="Calibri"/>
              </a:rPr>
              <a:t>consistent  </a:t>
            </a:r>
            <a:r>
              <a:rPr sz="2800" spc="-10" dirty="0">
                <a:latin typeface="Calibri"/>
                <a:cs typeface="Calibri"/>
              </a:rPr>
              <a:t>risk </a:t>
            </a:r>
            <a:r>
              <a:rPr sz="2800" spc="-25" dirty="0">
                <a:latin typeface="Calibri"/>
                <a:cs typeface="Calibri"/>
              </a:rPr>
              <a:t>factors for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migraine.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800" dirty="0">
              <a:latin typeface="Calibri"/>
              <a:cs typeface="Calibri"/>
            </a:endParaRPr>
          </a:p>
          <a:p>
            <a:pPr marL="292100" indent="-229235">
              <a:lnSpc>
                <a:spcPct val="100000"/>
              </a:lnSpc>
              <a:buFont typeface="Arial"/>
              <a:buChar char="•"/>
              <a:tabLst>
                <a:tab pos="292735" algn="l"/>
              </a:tabLst>
            </a:pPr>
            <a:r>
              <a:rPr sz="2800" b="1" spc="-5" dirty="0">
                <a:latin typeface="Calibri"/>
                <a:cs typeface="Calibri"/>
              </a:rPr>
              <a:t>Genetic </a:t>
            </a:r>
            <a:r>
              <a:rPr sz="2800" b="1" spc="-25" dirty="0">
                <a:latin typeface="Calibri"/>
                <a:cs typeface="Calibri"/>
              </a:rPr>
              <a:t>factors </a:t>
            </a:r>
            <a:r>
              <a:rPr sz="2800" spc="-20" dirty="0">
                <a:latin typeface="Calibri"/>
                <a:cs typeface="Calibri"/>
              </a:rPr>
              <a:t>are </a:t>
            </a:r>
            <a:r>
              <a:rPr sz="2800" spc="-25" dirty="0">
                <a:latin typeface="Calibri"/>
                <a:cs typeface="Calibri"/>
              </a:rPr>
              <a:t>involved </a:t>
            </a:r>
            <a:r>
              <a:rPr sz="2800" spc="-5" dirty="0">
                <a:latin typeface="Calibri"/>
                <a:cs typeface="Calibri"/>
              </a:rPr>
              <a:t>in 1/3</a:t>
            </a:r>
            <a:r>
              <a:rPr sz="2775" spc="-7" baseline="25525" dirty="0">
                <a:latin typeface="Calibri"/>
                <a:cs typeface="Calibri"/>
              </a:rPr>
              <a:t>rd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migraine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cases.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3800" dirty="0">
              <a:latin typeface="Calibri"/>
              <a:cs typeface="Calibri"/>
            </a:endParaRPr>
          </a:p>
          <a:p>
            <a:pPr marL="292100" indent="-22923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2735" algn="l"/>
              </a:tabLst>
            </a:pPr>
            <a:r>
              <a:rPr sz="2800" spc="-5" dirty="0">
                <a:latin typeface="Calibri"/>
                <a:cs typeface="Calibri"/>
              </a:rPr>
              <a:t>The mode of </a:t>
            </a:r>
            <a:r>
              <a:rPr sz="2800" spc="-10" dirty="0">
                <a:latin typeface="Calibri"/>
                <a:cs typeface="Calibri"/>
              </a:rPr>
              <a:t>inheritance </a:t>
            </a:r>
            <a:r>
              <a:rPr sz="2800" spc="-5" dirty="0">
                <a:latin typeface="Calibri"/>
                <a:cs typeface="Calibri"/>
              </a:rPr>
              <a:t>and the genes </a:t>
            </a:r>
            <a:r>
              <a:rPr sz="2800" spc="-20" dirty="0">
                <a:latin typeface="Calibri"/>
                <a:cs typeface="Calibri"/>
              </a:rPr>
              <a:t>involved </a:t>
            </a:r>
            <a:r>
              <a:rPr sz="2800" spc="-15" dirty="0">
                <a:latin typeface="Calibri"/>
                <a:cs typeface="Calibri"/>
              </a:rPr>
              <a:t>are still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unknown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0207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55421"/>
            <a:ext cx="74371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b="1" spc="-100" dirty="0"/>
              <a:t>Pathophysiology </a:t>
            </a:r>
            <a:r>
              <a:rPr lang="en-US" b="1" spc="-20" dirty="0"/>
              <a:t>of</a:t>
            </a:r>
            <a:r>
              <a:rPr lang="en-US" b="1" spc="-140" dirty="0"/>
              <a:t> </a:t>
            </a:r>
            <a:r>
              <a:rPr lang="en-US" b="1" spc="-35" dirty="0"/>
              <a:t>migraine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503934"/>
            <a:ext cx="10246360" cy="522130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Believed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0" dirty="0">
                <a:latin typeface="Calibri"/>
                <a:cs typeface="Calibri"/>
              </a:rPr>
              <a:t>due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neuronal </a:t>
            </a:r>
            <a:r>
              <a:rPr sz="2800" spc="-20" dirty="0">
                <a:latin typeface="Calibri"/>
                <a:cs typeface="Calibri"/>
              </a:rPr>
              <a:t>hyper</a:t>
            </a:r>
            <a:r>
              <a:rPr sz="2800" spc="114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excitability.</a:t>
            </a:r>
            <a:endParaRPr lang="en-US" sz="2800" spc="-30" dirty="0">
              <a:latin typeface="Calibri"/>
              <a:cs typeface="Calibri"/>
            </a:endParaRPr>
          </a:p>
          <a:p>
            <a:pPr marL="469265" indent="-457200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  <a:tabLst>
                <a:tab pos="241935" algn="l"/>
              </a:tabLst>
            </a:pPr>
            <a:r>
              <a:rPr lang="en-US" sz="2800" dirty="0"/>
              <a:t>Sensory sensitivity that is characteristic of migraine is probably due to </a:t>
            </a:r>
            <a:r>
              <a:rPr lang="en-US" sz="2800" u="sng" dirty="0"/>
              <a:t>dysfunction of mono-aminergic sensory control systems </a:t>
            </a:r>
            <a:r>
              <a:rPr lang="en-US" sz="2800" dirty="0"/>
              <a:t>located in the </a:t>
            </a:r>
            <a:r>
              <a:rPr lang="en-US" sz="2800" b="1" dirty="0"/>
              <a:t>brainstem and hypothalamus.</a:t>
            </a:r>
          </a:p>
          <a:p>
            <a:pPr marL="469265" indent="-457200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  <a:tabLst>
                <a:tab pos="241935" algn="l"/>
              </a:tabLst>
            </a:pPr>
            <a:r>
              <a:rPr lang="en-US" sz="2800" dirty="0"/>
              <a:t>Activation of the </a:t>
            </a:r>
            <a:r>
              <a:rPr lang="en-US" sz="2800" b="1" dirty="0" err="1"/>
              <a:t>trigemino</a:t>
            </a:r>
            <a:r>
              <a:rPr lang="en-US" sz="2800" b="1" dirty="0"/>
              <a:t>-vascular system</a:t>
            </a:r>
            <a:r>
              <a:rPr lang="en-US" sz="2800" dirty="0"/>
              <a:t>; in the trigeminal nucleus results in release of vasoactive neuropeptides, particularly </a:t>
            </a:r>
            <a:r>
              <a:rPr lang="en-US" sz="2800" u="sng" dirty="0"/>
              <a:t>calcitonin gene-related peptide (CGRP)</a:t>
            </a:r>
            <a:r>
              <a:rPr lang="en-US" sz="2800" dirty="0"/>
              <a:t>, at vascular terminations of the trigeminal nerve and within the trigeminal nucleus.</a:t>
            </a:r>
          </a:p>
          <a:p>
            <a:pPr marL="469265" indent="-457200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  <a:tabLst>
                <a:tab pos="241935" algn="l"/>
              </a:tabLst>
            </a:pPr>
            <a:r>
              <a:rPr lang="en-US" sz="2800" b="1" dirty="0"/>
              <a:t>Central projections to the periaqueductal gray and hypothalamus, </a:t>
            </a:r>
            <a:r>
              <a:rPr lang="en-US" sz="2800" dirty="0"/>
              <a:t>from which reciprocal descending systems  have </a:t>
            </a:r>
            <a:r>
              <a:rPr lang="en-US" sz="2800" dirty="0" err="1"/>
              <a:t>establised</a:t>
            </a:r>
            <a:r>
              <a:rPr lang="en-US" sz="2800" dirty="0"/>
              <a:t> anti-nociceptive effects.</a:t>
            </a:r>
          </a:p>
          <a:p>
            <a:pPr marL="12065">
              <a:lnSpc>
                <a:spcPct val="100000"/>
              </a:lnSpc>
              <a:tabLst>
                <a:tab pos="241935" algn="l"/>
              </a:tabLst>
            </a:pP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7612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AC65AD3-8963-A8C9-6677-A9332D267895}"/>
              </a:ext>
            </a:extLst>
          </p:cNvPr>
          <p:cNvSpPr txBox="1"/>
          <p:nvPr/>
        </p:nvSpPr>
        <p:spPr>
          <a:xfrm>
            <a:off x="471138" y="565799"/>
            <a:ext cx="10300939" cy="39831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  <a:tabLst>
                <a:tab pos="241935" algn="l"/>
              </a:tabLst>
            </a:pPr>
            <a:r>
              <a:rPr lang="en-US" sz="2800" dirty="0"/>
              <a:t>Diffusion tensor imaging studies demonstrate </a:t>
            </a:r>
            <a:r>
              <a:rPr lang="en-US" sz="2800" b="1" dirty="0"/>
              <a:t>abnormalities</a:t>
            </a:r>
            <a:r>
              <a:rPr lang="en-US" sz="2800" dirty="0"/>
              <a:t> in primary and modulatory components of the </a:t>
            </a:r>
            <a:r>
              <a:rPr lang="en-US" sz="2800" b="1" dirty="0"/>
              <a:t>central nociceptive pathways </a:t>
            </a:r>
            <a:r>
              <a:rPr lang="en-US" sz="2800" dirty="0"/>
              <a:t>such as  periaqueductal gray, somatosensory cortex, and in the occipital lobe in subjects with migraine with aura.</a:t>
            </a:r>
          </a:p>
          <a:p>
            <a:pPr marL="469265" indent="-457200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  <a:tabLst>
                <a:tab pos="241935" algn="l"/>
              </a:tabLst>
            </a:pPr>
            <a:r>
              <a:rPr lang="en-US" sz="2800" dirty="0"/>
              <a:t>Other brainstem regions likely to be involved in descending modulation of trigeminal pain </a:t>
            </a:r>
            <a:r>
              <a:rPr lang="en-US" sz="2800" u="sng" dirty="0"/>
              <a:t>include the nucleus locus </a:t>
            </a:r>
            <a:r>
              <a:rPr lang="en-US" sz="2800" u="sng" dirty="0" err="1"/>
              <a:t>ceruleus</a:t>
            </a:r>
            <a:r>
              <a:rPr lang="en-US" sz="2800" u="sng" dirty="0"/>
              <a:t> in the pons </a:t>
            </a:r>
            <a:r>
              <a:rPr lang="en-US" sz="2800" dirty="0"/>
              <a:t>and</a:t>
            </a:r>
            <a:r>
              <a:rPr lang="en-US" sz="2800" u="sng" dirty="0"/>
              <a:t> the rostroventromedial medulla.</a:t>
            </a:r>
            <a:br>
              <a:rPr lang="en-US" sz="2800" u="sng" dirty="0"/>
            </a:br>
            <a:br>
              <a:rPr lang="en-US" sz="2800" b="1" spc="-5" dirty="0">
                <a:latin typeface="Calibri"/>
                <a:cs typeface="Calibri"/>
              </a:rPr>
            </a:b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3478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71AC5B-62CC-053F-1460-73C2CD4442F9}"/>
              </a:ext>
            </a:extLst>
          </p:cNvPr>
          <p:cNvSpPr txBox="1"/>
          <p:nvPr/>
        </p:nvSpPr>
        <p:spPr>
          <a:xfrm>
            <a:off x="490653" y="359270"/>
            <a:ext cx="10526751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Pharmacologic and other data point to the involvement of the neurotransmitter </a:t>
            </a:r>
            <a:r>
              <a:rPr lang="en-US" sz="2400" b="1" dirty="0"/>
              <a:t>5-hydroxytryptamine(5HT) </a:t>
            </a:r>
            <a:r>
              <a:rPr lang="en-US" sz="2400" dirty="0"/>
              <a:t>&amp; </a:t>
            </a:r>
            <a:r>
              <a:rPr lang="en-US" sz="2400" b="1" dirty="0"/>
              <a:t>Dopamine(DA) </a:t>
            </a:r>
            <a:r>
              <a:rPr lang="en-US" sz="2400" dirty="0"/>
              <a:t>in migraine. </a:t>
            </a:r>
          </a:p>
          <a:p>
            <a:pPr algn="just"/>
            <a:r>
              <a:rPr lang="en-US" sz="2400" b="1" dirty="0"/>
              <a:t>Triptans</a:t>
            </a:r>
            <a:r>
              <a:rPr lang="en-US" sz="2400" dirty="0"/>
              <a:t> are potent </a:t>
            </a:r>
            <a:r>
              <a:rPr lang="en-US" sz="2400" u="sng" dirty="0"/>
              <a:t>agonists of 5HT1B and 5HT1D receptors</a:t>
            </a:r>
            <a:r>
              <a:rPr lang="en-US" sz="2400" dirty="0"/>
              <a:t>, some are active at </a:t>
            </a:r>
            <a:r>
              <a:rPr lang="en-US" sz="2400" u="sng" dirty="0"/>
              <a:t>5HT1F receptors.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		M/A of Triptans: Arrest nerve signaling in the nociceptive pathways of the </a:t>
            </a:r>
            <a:r>
              <a:rPr lang="en-US" sz="2400" dirty="0" err="1"/>
              <a:t>trigemino</a:t>
            </a:r>
            <a:r>
              <a:rPr lang="en-US" sz="2400" dirty="0"/>
              <a:t>-vascular system.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Most migraine symptoms can be induced by </a:t>
            </a:r>
            <a:r>
              <a:rPr lang="en-US" sz="2400" u="sng" dirty="0"/>
              <a:t>dopaminergic stimulation,</a:t>
            </a:r>
            <a:r>
              <a:rPr lang="en-US" sz="2400" dirty="0"/>
              <a:t> dopamine receptor hypersensitivity in migraineurs, as demonstrated by the </a:t>
            </a:r>
            <a:r>
              <a:rPr lang="en-US" sz="2400" u="sng" dirty="0"/>
              <a:t>induction of yawning, nausea, vomiting, hypotension, and other symptoms of a migraine attack</a:t>
            </a:r>
            <a:r>
              <a:rPr lang="en-US" sz="2400" dirty="0"/>
              <a:t> by dopaminergic agonists.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/>
              <a:t>Dopamine receptor antagonists</a:t>
            </a:r>
            <a:r>
              <a:rPr lang="en-US" sz="2400" dirty="0"/>
              <a:t> are effective therapeutic agents in migraine, especially when given parenterally or concurrently with other antimigraine agents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039798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16DC0F7-0312-2FAE-AFE8-D9D5A2AB8C29}"/>
              </a:ext>
            </a:extLst>
          </p:cNvPr>
          <p:cNvSpPr txBox="1"/>
          <p:nvPr/>
        </p:nvSpPr>
        <p:spPr>
          <a:xfrm>
            <a:off x="500742" y="627059"/>
            <a:ext cx="10831287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Migraine genes identified by studying families with familial hemiplegic migraine(FHM) reveal involvement of ion channels, suggesting that alterations in membrane excitability can predispose to migraine.</a:t>
            </a:r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  <a:p>
            <a:pPr marL="857250" lvl="1" indent="-457200" algn="just">
              <a:buFont typeface="Wingdings" pitchFamily="2" charset="2"/>
              <a:buChar char="Ø"/>
            </a:pPr>
            <a:r>
              <a:rPr lang="en-US" sz="2400" b="1" dirty="0"/>
              <a:t>FHM-1</a:t>
            </a:r>
            <a:r>
              <a:rPr lang="en-US" sz="2400" dirty="0"/>
              <a:t>: Mutations in </a:t>
            </a:r>
            <a:r>
              <a:rPr lang="en-US" sz="2400" u="sng" dirty="0"/>
              <a:t>P/Q type voltage-gated calcium channel</a:t>
            </a:r>
            <a:r>
              <a:rPr lang="en-US" sz="2400" dirty="0"/>
              <a:t>;</a:t>
            </a:r>
          </a:p>
          <a:p>
            <a:pPr marL="857250" lvl="1" indent="-457200" algn="just">
              <a:buNone/>
            </a:pPr>
            <a:r>
              <a:rPr lang="en-US" sz="2400" dirty="0"/>
              <a:t>			CACNA1A gene (50% of FHMs).</a:t>
            </a:r>
          </a:p>
          <a:p>
            <a:pPr marL="857250" lvl="1" indent="-457200" algn="just">
              <a:buFont typeface="Wingdings" pitchFamily="2" charset="2"/>
              <a:buChar char="Ø"/>
            </a:pPr>
            <a:r>
              <a:rPr lang="en-US" sz="2400" b="1" dirty="0"/>
              <a:t>FHM-2</a:t>
            </a:r>
            <a:r>
              <a:rPr lang="en-US" sz="2400" dirty="0"/>
              <a:t>:  Mutations in </a:t>
            </a:r>
            <a:r>
              <a:rPr lang="en-US" sz="2400" u="sng" dirty="0"/>
              <a:t>Na-K ATPase</a:t>
            </a:r>
            <a:r>
              <a:rPr lang="en-US" sz="2400" dirty="0"/>
              <a:t>;</a:t>
            </a:r>
          </a:p>
          <a:p>
            <a:pPr marL="857250" lvl="1" indent="-457200" algn="just">
              <a:buNone/>
            </a:pPr>
            <a:r>
              <a:rPr lang="en-US" sz="2400" dirty="0"/>
              <a:t>			ATP1A2 gene (20% of FHMs).</a:t>
            </a:r>
          </a:p>
          <a:p>
            <a:pPr marL="857250" lvl="1" indent="-457200" algn="just">
              <a:buFont typeface="Wingdings" pitchFamily="2" charset="2"/>
              <a:buChar char="Ø"/>
            </a:pPr>
            <a:r>
              <a:rPr lang="en-US" sz="2400" b="1" dirty="0"/>
              <a:t>FHM-3</a:t>
            </a:r>
            <a:r>
              <a:rPr lang="en-US" sz="2400" dirty="0"/>
              <a:t>: Mutations in </a:t>
            </a:r>
            <a:r>
              <a:rPr lang="en-US" sz="2400" u="sng" dirty="0"/>
              <a:t>neuronal voltage-gated sodium channel</a:t>
            </a:r>
            <a:r>
              <a:rPr lang="en-US" sz="2400" dirty="0"/>
              <a:t>;</a:t>
            </a:r>
          </a:p>
          <a:p>
            <a:pPr marL="857250" lvl="1" indent="-457200" algn="just">
              <a:buNone/>
            </a:pPr>
            <a:r>
              <a:rPr lang="en-US" sz="2400" dirty="0"/>
              <a:t>			SCN1A gene.</a:t>
            </a:r>
            <a:endParaRPr lang="en-IN" sz="2400" spc="-5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5623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981"/>
            <a:ext cx="71640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20" dirty="0"/>
              <a:t>Precipitating </a:t>
            </a:r>
            <a:r>
              <a:rPr b="1" spc="-35" dirty="0"/>
              <a:t>factors </a:t>
            </a:r>
            <a:r>
              <a:rPr b="1" spc="-10" dirty="0"/>
              <a:t>of</a:t>
            </a:r>
            <a:r>
              <a:rPr b="1" spc="55" dirty="0"/>
              <a:t> </a:t>
            </a:r>
            <a:r>
              <a:rPr b="1" spc="-15" dirty="0"/>
              <a:t>migraine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18208"/>
            <a:ext cx="9566910" cy="411352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Hormonal </a:t>
            </a:r>
            <a:r>
              <a:rPr sz="2800" spc="-5" dirty="0">
                <a:latin typeface="Calibri"/>
                <a:cs typeface="Calibri"/>
              </a:rPr>
              <a:t>changes - </a:t>
            </a:r>
            <a:r>
              <a:rPr sz="2800" i="1" spc="-15" dirty="0">
                <a:latin typeface="Calibri"/>
                <a:cs typeface="Calibri"/>
              </a:rPr>
              <a:t>catamenial</a:t>
            </a:r>
            <a:r>
              <a:rPr sz="2800" i="1" spc="60" dirty="0">
                <a:latin typeface="Calibri"/>
                <a:cs typeface="Calibri"/>
              </a:rPr>
              <a:t> </a:t>
            </a:r>
            <a:r>
              <a:rPr sz="2800" i="1" spc="-5" dirty="0">
                <a:latin typeface="Calibri"/>
                <a:cs typeface="Calibri"/>
              </a:rPr>
              <a:t>migraine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20"/>
              </a:spcBef>
              <a:buFont typeface="Arial"/>
              <a:buChar char="•"/>
              <a:tabLst>
                <a:tab pos="241935" algn="l"/>
                <a:tab pos="1260475" algn="l"/>
              </a:tabLst>
            </a:pPr>
            <a:r>
              <a:rPr sz="2800" spc="-15" dirty="0">
                <a:latin typeface="Calibri"/>
                <a:cs typeface="Calibri"/>
              </a:rPr>
              <a:t>Stress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or its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cessation.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4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Fasting </a:t>
            </a:r>
            <a:r>
              <a:rPr sz="2800" spc="-5" dirty="0">
                <a:latin typeface="Calibri"/>
                <a:cs typeface="Calibri"/>
              </a:rPr>
              <a:t>, </a:t>
            </a:r>
            <a:r>
              <a:rPr sz="2800" spc="-15" dirty="0">
                <a:latin typeface="Calibri"/>
                <a:cs typeface="Calibri"/>
              </a:rPr>
              <a:t>fatigue,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over-sleeping.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241935" algn="l"/>
                <a:tab pos="1786255" algn="l"/>
              </a:tabLst>
            </a:pPr>
            <a:r>
              <a:rPr sz="2800" spc="-10" dirty="0">
                <a:latin typeface="Calibri"/>
                <a:cs typeface="Calibri"/>
              </a:rPr>
              <a:t>Particular</a:t>
            </a:r>
            <a:r>
              <a:rPr lang="en-US"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foods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beverages.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241935" algn="l"/>
                <a:tab pos="1100455" algn="l"/>
              </a:tabLst>
            </a:pPr>
            <a:r>
              <a:rPr sz="2800" spc="-10" dirty="0">
                <a:latin typeface="Calibri"/>
                <a:cs typeface="Calibri"/>
              </a:rPr>
              <a:t>Drug	</a:t>
            </a:r>
            <a:r>
              <a:rPr sz="2800" spc="-25" dirty="0">
                <a:latin typeface="Calibri"/>
                <a:cs typeface="Calibri"/>
              </a:rPr>
              <a:t>intake, </a:t>
            </a:r>
            <a:r>
              <a:rPr sz="2800" spc="-5" dirty="0">
                <a:latin typeface="Calibri"/>
                <a:cs typeface="Calibri"/>
              </a:rPr>
              <a:t>chemical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additives</a:t>
            </a:r>
            <a:r>
              <a:rPr lang="en-US" sz="2800" spc="-10" dirty="0">
                <a:latin typeface="Calibri"/>
                <a:cs typeface="Calibri"/>
              </a:rPr>
              <a:t> such as nitrates.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35"/>
              </a:spcBef>
              <a:buFont typeface="Arial"/>
              <a:buChar char="•"/>
              <a:tabLst>
                <a:tab pos="241935" algn="l"/>
                <a:tab pos="1271270" algn="l"/>
              </a:tabLst>
            </a:pPr>
            <a:r>
              <a:rPr sz="2800" spc="-10" dirty="0">
                <a:latin typeface="Calibri"/>
                <a:cs typeface="Calibri"/>
              </a:rPr>
              <a:t>Bright	light,</a:t>
            </a:r>
            <a:r>
              <a:rPr lang="en-US" sz="2800" spc="-10" dirty="0">
                <a:latin typeface="Calibri"/>
                <a:cs typeface="Calibri"/>
              </a:rPr>
              <a:t> stormy</a:t>
            </a:r>
            <a:r>
              <a:rPr sz="2800" spc="-10" dirty="0">
                <a:latin typeface="Calibri"/>
                <a:cs typeface="Calibri"/>
              </a:rPr>
              <a:t> weather</a:t>
            </a:r>
            <a:r>
              <a:rPr lang="en-US" sz="2800" spc="-10" dirty="0">
                <a:latin typeface="Calibri"/>
                <a:cs typeface="Calibri"/>
              </a:rPr>
              <a:t> or barometric pressure changes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Exercise</a:t>
            </a:r>
            <a:r>
              <a:rPr lang="en-US" sz="2800" spc="-20" dirty="0">
                <a:latin typeface="Calibri"/>
                <a:cs typeface="Calibri"/>
              </a:rPr>
              <a:t>, alcohol</a:t>
            </a:r>
            <a:endParaRPr sz="2800" dirty="0">
              <a:latin typeface="Calibri"/>
              <a:cs typeface="Calibri"/>
            </a:endParaRPr>
          </a:p>
          <a:p>
            <a:pPr marL="12700" marR="5080">
              <a:lnSpc>
                <a:spcPts val="2690"/>
              </a:lnSpc>
              <a:spcBef>
                <a:spcPts val="975"/>
              </a:spcBef>
              <a:tabLst>
                <a:tab pos="673735" algn="l"/>
              </a:tabLst>
            </a:pPr>
            <a:r>
              <a:rPr sz="2800" spc="-5" dirty="0">
                <a:latin typeface="Calibri"/>
                <a:cs typeface="Calibri"/>
              </a:rPr>
              <a:t>But	these </a:t>
            </a:r>
            <a:r>
              <a:rPr sz="2800" spc="-15" dirty="0">
                <a:latin typeface="Calibri"/>
                <a:cs typeface="Calibri"/>
              </a:rPr>
              <a:t>agents/situations </a:t>
            </a:r>
            <a:r>
              <a:rPr sz="2800" spc="-10" dirty="0">
                <a:latin typeface="Calibri"/>
                <a:cs typeface="Calibri"/>
              </a:rPr>
              <a:t>vary </a:t>
            </a:r>
            <a:r>
              <a:rPr sz="2800" spc="-15" dirty="0">
                <a:latin typeface="Calibri"/>
                <a:cs typeface="Calibri"/>
              </a:rPr>
              <a:t>dramatically </a:t>
            </a:r>
            <a:r>
              <a:rPr sz="2800" spc="-5" dirty="0">
                <a:latin typeface="Calibri"/>
                <a:cs typeface="Calibri"/>
              </a:rPr>
              <a:t>within and </a:t>
            </a:r>
            <a:r>
              <a:rPr sz="2800" spc="-10" dirty="0">
                <a:latin typeface="Calibri"/>
                <a:cs typeface="Calibri"/>
              </a:rPr>
              <a:t>between  individuals.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52962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08228"/>
            <a:ext cx="8426450" cy="1320874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0"/>
              </a:spcBef>
            </a:pPr>
            <a:r>
              <a:rPr b="1" u="sng" spc="-25" dirty="0"/>
              <a:t>Basilar -type </a:t>
            </a:r>
            <a:r>
              <a:rPr b="1" u="sng" spc="-45" dirty="0"/>
              <a:t>migraine </a:t>
            </a:r>
            <a:r>
              <a:rPr b="1" u="sng" spc="-15" dirty="0"/>
              <a:t>or </a:t>
            </a:r>
            <a:r>
              <a:rPr b="1" u="sng" spc="-25" dirty="0"/>
              <a:t>basilar</a:t>
            </a:r>
            <a:r>
              <a:rPr b="1" u="sng" spc="-340" dirty="0"/>
              <a:t> </a:t>
            </a:r>
            <a:r>
              <a:rPr b="1" u="sng" spc="-25" dirty="0"/>
              <a:t>artery  </a:t>
            </a:r>
            <a:r>
              <a:rPr b="1" u="sng" spc="-40" dirty="0"/>
              <a:t>migraine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66062"/>
            <a:ext cx="10099040" cy="3499804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241300" marR="549275" indent="-229235">
              <a:lnSpc>
                <a:spcPct val="80000"/>
              </a:lnSpc>
              <a:spcBef>
                <a:spcPts val="725"/>
              </a:spcBef>
              <a:buFont typeface="Arial"/>
              <a:buChar char="•"/>
              <a:tabLst>
                <a:tab pos="241935" algn="l"/>
                <a:tab pos="1042669" algn="l"/>
              </a:tabLst>
            </a:pPr>
            <a:r>
              <a:rPr sz="2600" spc="-5" dirty="0">
                <a:latin typeface="Calibri"/>
                <a:cs typeface="Calibri"/>
              </a:rPr>
              <a:t>Seen	</a:t>
            </a:r>
            <a:r>
              <a:rPr sz="2600" dirty="0">
                <a:latin typeface="Calibri"/>
                <a:cs typeface="Calibri"/>
              </a:rPr>
              <a:t>in about </a:t>
            </a:r>
            <a:r>
              <a:rPr sz="2600" b="1" dirty="0">
                <a:latin typeface="Calibri"/>
                <a:cs typeface="Calibri"/>
              </a:rPr>
              <a:t>10% </a:t>
            </a:r>
            <a:r>
              <a:rPr sz="2600" b="1" spc="-5" dirty="0">
                <a:latin typeface="Calibri"/>
                <a:cs typeface="Calibri"/>
              </a:rPr>
              <a:t>of cases</a:t>
            </a:r>
            <a:r>
              <a:rPr sz="2600" spc="-5" dirty="0">
                <a:latin typeface="Calibri"/>
                <a:cs typeface="Calibri"/>
              </a:rPr>
              <a:t>, </a:t>
            </a:r>
            <a:r>
              <a:rPr sz="2600" dirty="0">
                <a:latin typeface="Calibri"/>
                <a:cs typeface="Calibri"/>
              </a:rPr>
              <a:t>episodes </a:t>
            </a:r>
            <a:r>
              <a:rPr sz="2600" spc="-10" dirty="0">
                <a:latin typeface="Calibri"/>
                <a:cs typeface="Calibri"/>
              </a:rPr>
              <a:t>are </a:t>
            </a:r>
            <a:r>
              <a:rPr sz="2600" spc="-5" dirty="0">
                <a:latin typeface="Calibri"/>
                <a:cs typeface="Calibri"/>
              </a:rPr>
              <a:t>usually </a:t>
            </a:r>
            <a:r>
              <a:rPr sz="2600" b="1" spc="-15" dirty="0">
                <a:latin typeface="Calibri"/>
                <a:cs typeface="Calibri"/>
              </a:rPr>
              <a:t>interspersed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among  </a:t>
            </a:r>
            <a:r>
              <a:rPr sz="2600" dirty="0">
                <a:latin typeface="Calibri"/>
                <a:cs typeface="Calibri"/>
              </a:rPr>
              <a:t>classic </a:t>
            </a:r>
            <a:r>
              <a:rPr sz="2600" spc="-15" dirty="0">
                <a:latin typeface="Calibri"/>
                <a:cs typeface="Calibri"/>
              </a:rPr>
              <a:t>attacks. Symptoms </a:t>
            </a:r>
            <a:r>
              <a:rPr sz="2600" spc="-10" dirty="0">
                <a:latin typeface="Calibri"/>
                <a:cs typeface="Calibri"/>
              </a:rPr>
              <a:t>are often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bilateral.</a:t>
            </a:r>
            <a:endParaRPr sz="2600" dirty="0">
              <a:latin typeface="Calibri"/>
              <a:cs typeface="Calibri"/>
            </a:endParaRPr>
          </a:p>
          <a:p>
            <a:pPr marL="241300" marR="325755" indent="-229235">
              <a:lnSpc>
                <a:spcPts val="2500"/>
              </a:lnSpc>
              <a:spcBef>
                <a:spcPts val="975"/>
              </a:spcBef>
              <a:buFont typeface="Arial"/>
              <a:buChar char="•"/>
              <a:tabLst>
                <a:tab pos="241935" algn="l"/>
              </a:tabLst>
            </a:pPr>
            <a:r>
              <a:rPr sz="2600" spc="-5" dirty="0">
                <a:latin typeface="Calibri"/>
                <a:cs typeface="Calibri"/>
              </a:rPr>
              <a:t>The </a:t>
            </a:r>
            <a:r>
              <a:rPr sz="2600" spc="-15" dirty="0">
                <a:latin typeface="Calibri"/>
                <a:cs typeface="Calibri"/>
              </a:rPr>
              <a:t>attacks </a:t>
            </a:r>
            <a:r>
              <a:rPr sz="2600" b="1" spc="-5" dirty="0">
                <a:latin typeface="Calibri"/>
                <a:cs typeface="Calibri"/>
              </a:rPr>
              <a:t>begin </a:t>
            </a:r>
            <a:r>
              <a:rPr sz="2600" b="1" dirty="0">
                <a:latin typeface="Calibri"/>
                <a:cs typeface="Calibri"/>
              </a:rPr>
              <a:t>with a visual </a:t>
            </a:r>
            <a:r>
              <a:rPr sz="2600" b="1" spc="-10" dirty="0">
                <a:latin typeface="Calibri"/>
                <a:cs typeface="Calibri"/>
              </a:rPr>
              <a:t>aura</a:t>
            </a:r>
            <a:r>
              <a:rPr sz="2600" spc="-10" dirty="0">
                <a:latin typeface="Calibri"/>
                <a:cs typeface="Calibri"/>
              </a:rPr>
              <a:t>, </a:t>
            </a:r>
            <a:r>
              <a:rPr sz="2600" spc="-5" dirty="0">
                <a:latin typeface="Calibri"/>
                <a:cs typeface="Calibri"/>
              </a:rPr>
              <a:t>sometimes </a:t>
            </a:r>
            <a:r>
              <a:rPr sz="2600" spc="-10" dirty="0">
                <a:latin typeface="Calibri"/>
                <a:cs typeface="Calibri"/>
              </a:rPr>
              <a:t>extending to </a:t>
            </a:r>
            <a:r>
              <a:rPr sz="2600" spc="-5" dirty="0">
                <a:latin typeface="Calibri"/>
                <a:cs typeface="Calibri"/>
              </a:rPr>
              <a:t>both half-  fields </a:t>
            </a:r>
            <a:r>
              <a:rPr sz="2600" dirty="0">
                <a:latin typeface="Calibri"/>
                <a:cs typeface="Calibri"/>
              </a:rPr>
              <a:t>and </a:t>
            </a:r>
            <a:r>
              <a:rPr sz="2600" spc="-5" dirty="0">
                <a:latin typeface="Calibri"/>
                <a:cs typeface="Calibri"/>
              </a:rPr>
              <a:t>obscuring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vision.</a:t>
            </a:r>
          </a:p>
          <a:p>
            <a:pPr marL="241300" marR="586740" indent="-229235">
              <a:lnSpc>
                <a:spcPts val="2500"/>
              </a:lnSpc>
              <a:spcBef>
                <a:spcPts val="1000"/>
              </a:spcBef>
              <a:buFont typeface="Arial"/>
              <a:buChar char="•"/>
              <a:tabLst>
                <a:tab pos="241935" algn="l"/>
              </a:tabLst>
            </a:pPr>
            <a:r>
              <a:rPr sz="2600" spc="-5" dirty="0">
                <a:latin typeface="Calibri"/>
                <a:cs typeface="Calibri"/>
              </a:rPr>
              <a:t>Then </a:t>
            </a:r>
            <a:r>
              <a:rPr sz="2600" b="1" spc="-10" dirty="0">
                <a:latin typeface="Calibri"/>
                <a:cs typeface="Calibri"/>
              </a:rPr>
              <a:t>progress </a:t>
            </a:r>
            <a:r>
              <a:rPr sz="2600" b="1" spc="-15" dirty="0">
                <a:latin typeface="Calibri"/>
                <a:cs typeface="Calibri"/>
              </a:rPr>
              <a:t>to symptoms </a:t>
            </a:r>
            <a:r>
              <a:rPr sz="2600" b="1" spc="-5" dirty="0">
                <a:latin typeface="Calibri"/>
                <a:cs typeface="Calibri"/>
              </a:rPr>
              <a:t>of </a:t>
            </a:r>
            <a:r>
              <a:rPr sz="2600" b="1" spc="-10" dirty="0">
                <a:latin typeface="Calibri"/>
                <a:cs typeface="Calibri"/>
              </a:rPr>
              <a:t>brainstem dysfunction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such as </a:t>
            </a:r>
            <a:r>
              <a:rPr sz="2600" spc="-10" dirty="0">
                <a:latin typeface="Calibri"/>
                <a:cs typeface="Calibri"/>
              </a:rPr>
              <a:t>vertigo,  </a:t>
            </a:r>
            <a:r>
              <a:rPr sz="2600" spc="-5" dirty="0">
                <a:latin typeface="Calibri"/>
                <a:cs typeface="Calibri"/>
              </a:rPr>
              <a:t>dysarthria, </a:t>
            </a:r>
            <a:r>
              <a:rPr sz="2600" spc="-15" dirty="0">
                <a:latin typeface="Calibri"/>
                <a:cs typeface="Calibri"/>
              </a:rPr>
              <a:t>ataxia,</a:t>
            </a:r>
            <a:r>
              <a:rPr sz="2600" spc="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tinnitus.</a:t>
            </a:r>
          </a:p>
          <a:p>
            <a:pPr marL="241300" indent="-229235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241935" algn="l"/>
              </a:tabLst>
            </a:pPr>
            <a:r>
              <a:rPr sz="2600" b="1" dirty="0">
                <a:latin typeface="Calibri"/>
                <a:cs typeface="Calibri"/>
              </a:rPr>
              <a:t>Sensory </a:t>
            </a:r>
            <a:r>
              <a:rPr sz="2600" b="1" spc="-15" dirty="0">
                <a:latin typeface="Calibri"/>
                <a:cs typeface="Calibri"/>
              </a:rPr>
              <a:t>symptoms </a:t>
            </a:r>
            <a:r>
              <a:rPr sz="2600" spc="-10" dirty="0">
                <a:latin typeface="Calibri"/>
                <a:cs typeface="Calibri"/>
              </a:rPr>
              <a:t>distally </a:t>
            </a:r>
            <a:r>
              <a:rPr sz="2600" dirty="0">
                <a:latin typeface="Calibri"/>
                <a:cs typeface="Calibri"/>
              </a:rPr>
              <a:t>in the </a:t>
            </a:r>
            <a:r>
              <a:rPr sz="2600" spc="-5" dirty="0">
                <a:latin typeface="Calibri"/>
                <a:cs typeface="Calibri"/>
              </a:rPr>
              <a:t>limbs </a:t>
            </a:r>
            <a:r>
              <a:rPr sz="2600" dirty="0">
                <a:latin typeface="Calibri"/>
                <a:cs typeface="Calibri"/>
              </a:rPr>
              <a:t>and </a:t>
            </a:r>
            <a:r>
              <a:rPr sz="2600" spc="-10" dirty="0">
                <a:latin typeface="Calibri"/>
                <a:cs typeface="Calibri"/>
              </a:rPr>
              <a:t>around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5" dirty="0">
                <a:latin typeface="Calibri"/>
                <a:cs typeface="Calibri"/>
              </a:rPr>
              <a:t>lips </a:t>
            </a:r>
            <a:r>
              <a:rPr sz="2600" dirty="0">
                <a:latin typeface="Calibri"/>
                <a:cs typeface="Calibri"/>
              </a:rPr>
              <a:t>and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tongue.</a:t>
            </a:r>
            <a:endParaRPr sz="2600" dirty="0">
              <a:latin typeface="Calibri"/>
              <a:cs typeface="Calibri"/>
            </a:endParaRPr>
          </a:p>
          <a:p>
            <a:pPr marL="241300" marR="5080" indent="-229235">
              <a:lnSpc>
                <a:spcPct val="80000"/>
              </a:lnSpc>
              <a:spcBef>
                <a:spcPts val="1005"/>
              </a:spcBef>
              <a:buFont typeface="Arial"/>
              <a:buChar char="•"/>
              <a:tabLst>
                <a:tab pos="241935" algn="l"/>
              </a:tabLst>
            </a:pPr>
            <a:r>
              <a:rPr sz="2600" spc="-10" dirty="0">
                <a:latin typeface="Calibri"/>
                <a:cs typeface="Calibri"/>
              </a:rPr>
              <a:t>There </a:t>
            </a:r>
            <a:r>
              <a:rPr sz="2600" spc="-20" dirty="0">
                <a:latin typeface="Calibri"/>
                <a:cs typeface="Calibri"/>
              </a:rPr>
              <a:t>may </a:t>
            </a:r>
            <a:r>
              <a:rPr sz="2600" spc="-5" dirty="0">
                <a:latin typeface="Calibri"/>
                <a:cs typeface="Calibri"/>
              </a:rPr>
              <a:t>be </a:t>
            </a:r>
            <a:r>
              <a:rPr sz="2600" b="1" spc="-25" dirty="0">
                <a:latin typeface="Calibri"/>
                <a:cs typeface="Calibri"/>
              </a:rPr>
              <a:t>LOC </a:t>
            </a:r>
            <a:r>
              <a:rPr sz="2600" b="1" dirty="0">
                <a:latin typeface="Calibri"/>
                <a:cs typeface="Calibri"/>
              </a:rPr>
              <a:t>in </a:t>
            </a:r>
            <a:r>
              <a:rPr sz="2600" b="1" spc="-5" dirty="0">
                <a:latin typeface="Calibri"/>
                <a:cs typeface="Calibri"/>
              </a:rPr>
              <a:t>between </a:t>
            </a:r>
            <a:r>
              <a:rPr sz="2600" b="1" dirty="0">
                <a:latin typeface="Calibri"/>
                <a:cs typeface="Calibri"/>
              </a:rPr>
              <a:t>the </a:t>
            </a:r>
            <a:r>
              <a:rPr sz="2600" b="1" spc="-10" dirty="0">
                <a:latin typeface="Calibri"/>
                <a:cs typeface="Calibri"/>
              </a:rPr>
              <a:t>onset </a:t>
            </a:r>
            <a:r>
              <a:rPr sz="2600" b="1" spc="-5" dirty="0">
                <a:latin typeface="Calibri"/>
                <a:cs typeface="Calibri"/>
              </a:rPr>
              <a:t>of headache </a:t>
            </a:r>
            <a:r>
              <a:rPr sz="2600" dirty="0">
                <a:latin typeface="Calibri"/>
                <a:cs typeface="Calibri"/>
              </a:rPr>
              <a:t>,and it is </a:t>
            </a:r>
            <a:r>
              <a:rPr sz="2600" spc="-10" dirty="0">
                <a:latin typeface="Calibri"/>
                <a:cs typeface="Calibri"/>
              </a:rPr>
              <a:t>believed </a:t>
            </a:r>
            <a:r>
              <a:rPr sz="2600" spc="-15" dirty="0">
                <a:latin typeface="Calibri"/>
                <a:cs typeface="Calibri"/>
              </a:rPr>
              <a:t>to  </a:t>
            </a:r>
            <a:r>
              <a:rPr sz="2600" dirty="0">
                <a:latin typeface="Calibri"/>
                <a:cs typeface="Calibri"/>
              </a:rPr>
              <a:t>be </a:t>
            </a:r>
            <a:r>
              <a:rPr sz="2600" b="1" dirty="0">
                <a:latin typeface="Calibri"/>
                <a:cs typeface="Calibri"/>
              </a:rPr>
              <a:t>due </a:t>
            </a:r>
            <a:r>
              <a:rPr sz="2600" b="1" spc="-10" dirty="0">
                <a:latin typeface="Calibri"/>
                <a:cs typeface="Calibri"/>
              </a:rPr>
              <a:t>to </a:t>
            </a:r>
            <a:r>
              <a:rPr sz="2600" b="1" dirty="0">
                <a:latin typeface="Calibri"/>
                <a:cs typeface="Calibri"/>
              </a:rPr>
              <a:t>ischemia of</a:t>
            </a:r>
            <a:r>
              <a:rPr sz="2600" b="1" spc="-7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RAS</a:t>
            </a:r>
          </a:p>
        </p:txBody>
      </p:sp>
    </p:spTree>
    <p:extLst>
      <p:ext uri="{BB962C8B-B14F-4D97-AF65-F5344CB8AC3E}">
        <p14:creationId xmlns:p14="http://schemas.microsoft.com/office/powerpoint/2010/main" val="1353408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08228"/>
            <a:ext cx="357187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u="sng" spc="-5" dirty="0"/>
              <a:t>Int</a:t>
            </a:r>
            <a:r>
              <a:rPr lang="en-US" b="1" u="sng" spc="-50" dirty="0"/>
              <a:t>r</a:t>
            </a:r>
            <a:r>
              <a:rPr lang="en-US" b="1" u="sng" spc="-5" dirty="0"/>
              <a:t>odu</a:t>
            </a:r>
            <a:r>
              <a:rPr lang="en-US" b="1" u="sng" spc="20" dirty="0"/>
              <a:t>c</a:t>
            </a:r>
            <a:r>
              <a:rPr lang="en-US" b="1" u="sng" spc="-5" dirty="0"/>
              <a:t>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306779"/>
            <a:ext cx="10050145" cy="2756524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41300" marR="384175" indent="-229235">
              <a:lnSpc>
                <a:spcPts val="3030"/>
              </a:lnSpc>
              <a:spcBef>
                <a:spcPts val="47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It is said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spc="-5" dirty="0">
                <a:latin typeface="Calibri"/>
                <a:cs typeface="Calibri"/>
              </a:rPr>
              <a:t>about </a:t>
            </a:r>
            <a:r>
              <a:rPr sz="2800" b="1" spc="-5" dirty="0">
                <a:latin typeface="Calibri"/>
                <a:cs typeface="Calibri"/>
              </a:rPr>
              <a:t>70 </a:t>
            </a:r>
            <a:r>
              <a:rPr sz="2800" b="1" spc="-20" dirty="0">
                <a:latin typeface="Calibri"/>
                <a:cs typeface="Calibri"/>
              </a:rPr>
              <a:t>percentage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population </a:t>
            </a:r>
            <a:r>
              <a:rPr sz="2800" spc="-5" dirty="0">
                <a:latin typeface="Calibri"/>
                <a:cs typeface="Calibri"/>
              </a:rPr>
              <a:t>had </a:t>
            </a:r>
            <a:r>
              <a:rPr sz="2800" spc="-15" dirty="0">
                <a:latin typeface="Calibri"/>
                <a:cs typeface="Calibri"/>
              </a:rPr>
              <a:t>experienced  </a:t>
            </a:r>
            <a:r>
              <a:rPr sz="2800" spc="-10" dirty="0">
                <a:latin typeface="Calibri"/>
                <a:cs typeface="Calibri"/>
              </a:rPr>
              <a:t>headache once </a:t>
            </a:r>
            <a:r>
              <a:rPr sz="2800" spc="-5" dirty="0">
                <a:latin typeface="Calibri"/>
                <a:cs typeface="Calibri"/>
              </a:rPr>
              <a:t>in their </a:t>
            </a:r>
            <a:r>
              <a:rPr sz="2800" spc="-25" dirty="0">
                <a:latin typeface="Calibri"/>
                <a:cs typeface="Calibri"/>
              </a:rPr>
              <a:t>life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time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2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Overall </a:t>
            </a:r>
            <a:r>
              <a:rPr sz="2800" spc="-15" dirty="0">
                <a:latin typeface="Calibri"/>
                <a:cs typeface="Calibri"/>
              </a:rPr>
              <a:t>prevalence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migraine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5" dirty="0">
                <a:latin typeface="Calibri"/>
                <a:cs typeface="Calibri"/>
              </a:rPr>
              <a:t>around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12%</a:t>
            </a:r>
            <a:endParaRPr sz="2800" b="1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1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There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b="1" spc="-10" dirty="0">
                <a:latin typeface="Calibri"/>
                <a:cs typeface="Calibri"/>
              </a:rPr>
              <a:t>associated </a:t>
            </a:r>
            <a:r>
              <a:rPr sz="2800" b="1" spc="-20" dirty="0">
                <a:latin typeface="Calibri"/>
                <a:cs typeface="Calibri"/>
              </a:rPr>
              <a:t>psychiatric </a:t>
            </a:r>
            <a:r>
              <a:rPr sz="2800" b="1" spc="-5" dirty="0">
                <a:latin typeface="Calibri"/>
                <a:cs typeface="Calibri"/>
              </a:rPr>
              <a:t>and </a:t>
            </a:r>
            <a:r>
              <a:rPr sz="2800" b="1" spc="-20" dirty="0">
                <a:latin typeface="Calibri"/>
                <a:cs typeface="Calibri"/>
              </a:rPr>
              <a:t>physical </a:t>
            </a:r>
            <a:r>
              <a:rPr sz="2800" b="1" spc="-15" dirty="0">
                <a:latin typeface="Calibri"/>
                <a:cs typeface="Calibri"/>
              </a:rPr>
              <a:t>co</a:t>
            </a:r>
            <a:r>
              <a:rPr sz="2800" b="1" spc="15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morbidities</a:t>
            </a:r>
            <a:r>
              <a:rPr sz="2800" spc="-5" dirty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  <a:p>
            <a:pPr marL="241300" marR="5080" indent="-229235">
              <a:lnSpc>
                <a:spcPts val="3030"/>
              </a:lnSpc>
              <a:spcBef>
                <a:spcPts val="1050"/>
              </a:spcBef>
              <a:buFont typeface="Arial"/>
              <a:buChar char="•"/>
              <a:tabLst>
                <a:tab pos="241935" algn="l"/>
                <a:tab pos="6767830" algn="l"/>
              </a:tabLst>
            </a:pPr>
            <a:r>
              <a:rPr sz="2800" spc="-5" dirty="0">
                <a:latin typeface="Calibri"/>
                <a:cs typeface="Calibri"/>
              </a:rPr>
              <a:t>WHO </a:t>
            </a:r>
            <a:r>
              <a:rPr sz="2800" spc="-10" dirty="0">
                <a:latin typeface="Calibri"/>
                <a:cs typeface="Calibri"/>
              </a:rPr>
              <a:t>has </a:t>
            </a:r>
            <a:r>
              <a:rPr sz="2800" spc="-5" dirty="0">
                <a:latin typeface="Calibri"/>
                <a:cs typeface="Calibri"/>
              </a:rPr>
              <a:t>launched a global</a:t>
            </a:r>
            <a:r>
              <a:rPr sz="2800" spc="1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campaign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called	</a:t>
            </a:r>
            <a:r>
              <a:rPr sz="2800" spc="-5" dirty="0">
                <a:latin typeface="Calibri"/>
                <a:cs typeface="Calibri"/>
              </a:rPr>
              <a:t>“Lifting the </a:t>
            </a:r>
            <a:r>
              <a:rPr sz="2800" spc="-15" dirty="0">
                <a:latin typeface="Calibri"/>
                <a:cs typeface="Calibri"/>
              </a:rPr>
              <a:t>Burden” </a:t>
            </a:r>
            <a:r>
              <a:rPr sz="2800" spc="-20" dirty="0">
                <a:latin typeface="Calibri"/>
                <a:cs typeface="Calibri"/>
              </a:rPr>
              <a:t>to  </a:t>
            </a:r>
            <a:r>
              <a:rPr sz="2800" spc="-10" dirty="0">
                <a:latin typeface="Calibri"/>
                <a:cs typeface="Calibri"/>
              </a:rPr>
              <a:t>reduce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burden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headache.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19039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1C36A5-E9C1-174F-A401-314F1834CDD1}"/>
              </a:ext>
            </a:extLst>
          </p:cNvPr>
          <p:cNvSpPr txBox="1"/>
          <p:nvPr/>
        </p:nvSpPr>
        <p:spPr>
          <a:xfrm>
            <a:off x="404231" y="442026"/>
            <a:ext cx="10635475" cy="19620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5275" indent="-283210">
              <a:lnSpc>
                <a:spcPct val="100000"/>
              </a:lnSpc>
              <a:spcBef>
                <a:spcPts val="630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lang="en-US" sz="3200" b="1" spc="-15" dirty="0">
                <a:latin typeface="Calibri"/>
                <a:cs typeface="Calibri"/>
              </a:rPr>
              <a:t>Retinal migraine </a:t>
            </a:r>
            <a:r>
              <a:rPr lang="en-US" sz="3200" b="1" spc="-5" dirty="0">
                <a:latin typeface="Calibri"/>
                <a:cs typeface="Calibri"/>
              </a:rPr>
              <a:t>– </a:t>
            </a:r>
            <a:r>
              <a:rPr lang="en-US" sz="3200" b="1" spc="-10" dirty="0">
                <a:latin typeface="Calibri"/>
                <a:cs typeface="Calibri"/>
              </a:rPr>
              <a:t>very</a:t>
            </a:r>
            <a:r>
              <a:rPr lang="en-US" sz="3200" b="1" spc="45" dirty="0">
                <a:latin typeface="Calibri"/>
                <a:cs typeface="Calibri"/>
              </a:rPr>
              <a:t> </a:t>
            </a:r>
            <a:r>
              <a:rPr lang="en-US" sz="3200" b="1" spc="-30" dirty="0">
                <a:latin typeface="Calibri"/>
                <a:cs typeface="Calibri"/>
              </a:rPr>
              <a:t>rare</a:t>
            </a:r>
          </a:p>
          <a:p>
            <a:pPr marL="295275" indent="-283210">
              <a:lnSpc>
                <a:spcPct val="100000"/>
              </a:lnSpc>
              <a:spcBef>
                <a:spcPts val="630"/>
              </a:spcBef>
              <a:buSzPct val="96428"/>
              <a:tabLst>
                <a:tab pos="295910" algn="l"/>
              </a:tabLst>
            </a:pPr>
            <a:endParaRPr lang="en-US" sz="3200" b="1" dirty="0">
              <a:latin typeface="Calibri"/>
              <a:cs typeface="Calibri"/>
            </a:endParaRPr>
          </a:p>
          <a:p>
            <a:pPr marL="241300" marR="135255" indent="-229235">
              <a:lnSpc>
                <a:spcPts val="2590"/>
              </a:lnSpc>
              <a:spcBef>
                <a:spcPts val="1065"/>
              </a:spcBef>
              <a:buFont typeface="Arial"/>
              <a:buChar char="•"/>
              <a:tabLst>
                <a:tab pos="241935" algn="l"/>
                <a:tab pos="648335" algn="l"/>
              </a:tabLst>
            </a:pPr>
            <a:r>
              <a:rPr lang="en-US" sz="2400" spc="-30" dirty="0">
                <a:latin typeface="Calibri"/>
                <a:cs typeface="Calibri"/>
              </a:rPr>
              <a:t>At	</a:t>
            </a:r>
            <a:r>
              <a:rPr lang="en-US" sz="2400" spc="-5" dirty="0">
                <a:latin typeface="Calibri"/>
                <a:cs typeface="Calibri"/>
              </a:rPr>
              <a:t>least </a:t>
            </a:r>
            <a:r>
              <a:rPr lang="en-US" sz="2400" spc="-10" dirty="0">
                <a:latin typeface="Calibri"/>
                <a:cs typeface="Calibri"/>
              </a:rPr>
              <a:t>two </a:t>
            </a:r>
            <a:r>
              <a:rPr lang="en-US" sz="2400" spc="-20" dirty="0">
                <a:latin typeface="Calibri"/>
                <a:cs typeface="Calibri"/>
              </a:rPr>
              <a:t>attacks </a:t>
            </a:r>
            <a:r>
              <a:rPr lang="en-US" sz="2400" spc="-5" dirty="0">
                <a:latin typeface="Calibri"/>
                <a:cs typeface="Calibri"/>
              </a:rPr>
              <a:t>of fully </a:t>
            </a:r>
            <a:r>
              <a:rPr lang="en-US" sz="2400" spc="-15" dirty="0">
                <a:latin typeface="Calibri"/>
                <a:cs typeface="Calibri"/>
              </a:rPr>
              <a:t>reversible </a:t>
            </a:r>
            <a:r>
              <a:rPr lang="en-US" sz="2400" dirty="0">
                <a:latin typeface="Calibri"/>
                <a:cs typeface="Calibri"/>
              </a:rPr>
              <a:t>monocular </a:t>
            </a:r>
            <a:r>
              <a:rPr lang="en-US" sz="2400" spc="-5" dirty="0">
                <a:latin typeface="Calibri"/>
                <a:cs typeface="Calibri"/>
              </a:rPr>
              <a:t>visual </a:t>
            </a:r>
            <a:r>
              <a:rPr lang="en-US" sz="2400" spc="-15" dirty="0">
                <a:latin typeface="Calibri"/>
                <a:cs typeface="Calibri"/>
              </a:rPr>
              <a:t>symptoms followed </a:t>
            </a:r>
            <a:r>
              <a:rPr lang="en-US" sz="2400" spc="-10" dirty="0">
                <a:latin typeface="Calibri"/>
                <a:cs typeface="Calibri"/>
              </a:rPr>
              <a:t>by  migraine </a:t>
            </a:r>
            <a:r>
              <a:rPr lang="en-US" sz="2400" spc="-5" dirty="0">
                <a:latin typeface="Calibri"/>
                <a:cs typeface="Calibri"/>
              </a:rPr>
              <a:t>headache.(IHS</a:t>
            </a:r>
            <a:r>
              <a:rPr lang="en-US" sz="2400" spc="-40" dirty="0">
                <a:latin typeface="Calibri"/>
                <a:cs typeface="Calibri"/>
              </a:rPr>
              <a:t> </a:t>
            </a:r>
            <a:r>
              <a:rPr lang="en-US" sz="2400" spc="-5" dirty="0">
                <a:latin typeface="Calibri"/>
                <a:cs typeface="Calibri"/>
              </a:rPr>
              <a:t>CRITERIA)</a:t>
            </a: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9697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771" y="346622"/>
            <a:ext cx="10599238" cy="3286156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295275" indent="-283210">
              <a:lnSpc>
                <a:spcPct val="100000"/>
              </a:lnSpc>
              <a:spcBef>
                <a:spcPts val="96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b="1" spc="-15" dirty="0">
                <a:latin typeface="Calibri"/>
                <a:cs typeface="Calibri"/>
              </a:rPr>
              <a:t>Familial </a:t>
            </a:r>
            <a:r>
              <a:rPr sz="2800" b="1" spc="-10" dirty="0">
                <a:latin typeface="Calibri"/>
                <a:cs typeface="Calibri"/>
              </a:rPr>
              <a:t>hemiplegic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migraine</a:t>
            </a:r>
            <a:endParaRPr lang="en-IN" sz="2800" b="1" spc="-15" dirty="0">
              <a:latin typeface="Calibri"/>
              <a:cs typeface="Calibri"/>
            </a:endParaRPr>
          </a:p>
          <a:p>
            <a:pPr marL="295275" indent="-283210">
              <a:lnSpc>
                <a:spcPct val="100000"/>
              </a:lnSpc>
              <a:spcBef>
                <a:spcPts val="965"/>
              </a:spcBef>
              <a:buSzPct val="96428"/>
              <a:tabLst>
                <a:tab pos="295910" algn="l"/>
              </a:tabLst>
            </a:pPr>
            <a:endParaRPr sz="2800" b="1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745"/>
              </a:spcBef>
              <a:buFont typeface="Arial"/>
              <a:buChar char="•"/>
              <a:tabLst>
                <a:tab pos="241935" algn="l"/>
                <a:tab pos="2078989" algn="l"/>
              </a:tabLst>
            </a:pPr>
            <a:r>
              <a:rPr sz="2400" spc="-10" dirty="0">
                <a:latin typeface="Calibri"/>
                <a:cs typeface="Calibri"/>
              </a:rPr>
              <a:t>Characterised	by </a:t>
            </a:r>
            <a:r>
              <a:rPr sz="2400" b="1" spc="-15" dirty="0">
                <a:latin typeface="Calibri"/>
                <a:cs typeface="Calibri"/>
              </a:rPr>
              <a:t>attacks </a:t>
            </a:r>
            <a:r>
              <a:rPr sz="2400" b="1" spc="-5" dirty="0">
                <a:latin typeface="Calibri"/>
                <a:cs typeface="Calibri"/>
              </a:rPr>
              <a:t>of </a:t>
            </a:r>
            <a:r>
              <a:rPr sz="2400" b="1" spc="-10" dirty="0">
                <a:latin typeface="Calibri"/>
                <a:cs typeface="Calibri"/>
              </a:rPr>
              <a:t>transient </a:t>
            </a:r>
            <a:r>
              <a:rPr sz="2400" b="1" spc="-5" dirty="0">
                <a:latin typeface="Calibri"/>
                <a:cs typeface="Calibri"/>
              </a:rPr>
              <a:t>hemiplegia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that </a:t>
            </a:r>
            <a:r>
              <a:rPr sz="2400" spc="-15" dirty="0">
                <a:latin typeface="Calibri"/>
                <a:cs typeface="Calibri"/>
              </a:rPr>
              <a:t>are </a:t>
            </a:r>
            <a:r>
              <a:rPr sz="2400" b="1" spc="-15" dirty="0">
                <a:latin typeface="Calibri"/>
                <a:cs typeface="Calibri"/>
              </a:rPr>
              <a:t>followed </a:t>
            </a:r>
            <a:r>
              <a:rPr sz="2400" b="1" spc="-10" dirty="0">
                <a:latin typeface="Calibri"/>
                <a:cs typeface="Calibri"/>
              </a:rPr>
              <a:t>by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headache</a:t>
            </a:r>
            <a:endParaRPr sz="2400" b="1" dirty="0">
              <a:latin typeface="Calibri"/>
              <a:cs typeface="Calibri"/>
            </a:endParaRPr>
          </a:p>
          <a:p>
            <a:pPr marL="241300" marR="1303655" indent="-229235">
              <a:lnSpc>
                <a:spcPts val="2590"/>
              </a:lnSpc>
              <a:spcBef>
                <a:spcPts val="1040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Calibri"/>
                <a:cs typeface="Calibri"/>
              </a:rPr>
              <a:t>The hemiparesis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b="1" spc="-20" dirty="0">
                <a:latin typeface="Calibri"/>
                <a:cs typeface="Calibri"/>
              </a:rPr>
              <a:t>always </a:t>
            </a:r>
            <a:r>
              <a:rPr sz="2400" b="1" spc="-10" dirty="0">
                <a:latin typeface="Calibri"/>
                <a:cs typeface="Calibri"/>
              </a:rPr>
              <a:t>associated </a:t>
            </a:r>
            <a:r>
              <a:rPr sz="2400" b="1" dirty="0">
                <a:latin typeface="Calibri"/>
                <a:cs typeface="Calibri"/>
              </a:rPr>
              <a:t>with </a:t>
            </a:r>
            <a:r>
              <a:rPr sz="2400" b="1" spc="-25" dirty="0">
                <a:latin typeface="Calibri"/>
                <a:cs typeface="Calibri"/>
              </a:rPr>
              <a:t>sensory, </a:t>
            </a:r>
            <a:r>
              <a:rPr sz="2400" b="1" spc="-5" dirty="0">
                <a:latin typeface="Calibri"/>
                <a:cs typeface="Calibri"/>
              </a:rPr>
              <a:t>language or visual  disturbances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 in </a:t>
            </a:r>
            <a:r>
              <a:rPr sz="2400" spc="-5" dirty="0">
                <a:latin typeface="Calibri"/>
                <a:cs typeface="Calibri"/>
              </a:rPr>
              <a:t>some cases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confusion/drowsiness</a:t>
            </a:r>
            <a:endParaRPr sz="24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latin typeface="Calibri"/>
                <a:cs typeface="Calibri"/>
              </a:rPr>
              <a:t>Genetic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predisposition</a:t>
            </a:r>
            <a:r>
              <a:rPr lang="en-US" sz="2400" spc="-5" dirty="0">
                <a:latin typeface="Calibri"/>
                <a:cs typeface="Calibri"/>
              </a:rPr>
              <a:t> </a:t>
            </a:r>
          </a:p>
          <a:p>
            <a:pPr marL="241300" indent="-229235">
              <a:lnSpc>
                <a:spcPct val="100000"/>
              </a:lnSpc>
              <a:spcBef>
                <a:spcPts val="725"/>
              </a:spcBef>
              <a:tabLst>
                <a:tab pos="241935" algn="l"/>
              </a:tabLst>
            </a:pP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1910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981"/>
            <a:ext cx="65576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55" dirty="0"/>
              <a:t>Tension-Type </a:t>
            </a:r>
            <a:r>
              <a:rPr b="1" dirty="0"/>
              <a:t>Headache(TTH)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10353675" cy="422102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spc="-15" dirty="0">
                <a:latin typeface="Calibri"/>
                <a:cs typeface="Calibri"/>
              </a:rPr>
              <a:t>Most </a:t>
            </a:r>
            <a:r>
              <a:rPr sz="2800" b="1" spc="-10" dirty="0">
                <a:latin typeface="Calibri"/>
                <a:cs typeface="Calibri"/>
              </a:rPr>
              <a:t>common </a:t>
            </a:r>
            <a:r>
              <a:rPr sz="2800" b="1" spc="-5" dirty="0">
                <a:latin typeface="Calibri"/>
                <a:cs typeface="Calibri"/>
              </a:rPr>
              <a:t>among </a:t>
            </a:r>
            <a:r>
              <a:rPr sz="2800" b="1" spc="-10" dirty="0">
                <a:latin typeface="Calibri"/>
                <a:cs typeface="Calibri"/>
              </a:rPr>
              <a:t>primary headache</a:t>
            </a:r>
            <a:r>
              <a:rPr sz="2800" b="1" spc="10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syndromes</a:t>
            </a:r>
            <a:endParaRPr sz="2800" b="1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4150" dirty="0">
              <a:latin typeface="Calibri"/>
              <a:cs typeface="Calibri"/>
            </a:endParaRPr>
          </a:p>
          <a:p>
            <a:pPr marL="241300" marR="5080" indent="-229235">
              <a:lnSpc>
                <a:spcPts val="3020"/>
              </a:lnSpc>
              <a:spcBef>
                <a:spcPts val="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45" dirty="0">
                <a:latin typeface="Calibri"/>
                <a:cs typeface="Calibri"/>
              </a:rPr>
              <a:t>Tension </a:t>
            </a:r>
            <a:r>
              <a:rPr sz="2800" spc="-10" dirty="0">
                <a:latin typeface="Calibri"/>
                <a:cs typeface="Calibri"/>
              </a:rPr>
              <a:t>-type headache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5" dirty="0">
                <a:latin typeface="Calibri"/>
                <a:cs typeface="Calibri"/>
              </a:rPr>
              <a:t>characterized by </a:t>
            </a:r>
            <a:r>
              <a:rPr sz="2800" b="1" spc="-10" dirty="0">
                <a:latin typeface="Calibri"/>
                <a:cs typeface="Calibri"/>
              </a:rPr>
              <a:t>episodes </a:t>
            </a:r>
            <a:r>
              <a:rPr sz="2800" b="1" spc="-5" dirty="0">
                <a:latin typeface="Calibri"/>
                <a:cs typeface="Calibri"/>
              </a:rPr>
              <a:t>of </a:t>
            </a:r>
            <a:r>
              <a:rPr sz="2800" b="1" spc="-20" dirty="0">
                <a:latin typeface="Calibri"/>
                <a:cs typeface="Calibri"/>
              </a:rPr>
              <a:t>stable bilateral  </a:t>
            </a:r>
            <a:r>
              <a:rPr sz="2800" b="1" spc="-10" dirty="0">
                <a:latin typeface="Calibri"/>
                <a:cs typeface="Calibri"/>
              </a:rPr>
              <a:t>pain lasting </a:t>
            </a:r>
            <a:r>
              <a:rPr sz="2800" b="1" spc="-20" dirty="0">
                <a:latin typeface="Calibri"/>
                <a:cs typeface="Calibri"/>
              </a:rPr>
              <a:t>several </a:t>
            </a:r>
            <a:r>
              <a:rPr sz="2800" b="1" spc="-25" dirty="0">
                <a:latin typeface="Calibri"/>
                <a:cs typeface="Calibri"/>
              </a:rPr>
              <a:t>days </a:t>
            </a:r>
            <a:r>
              <a:rPr sz="2800" b="1" spc="-15" dirty="0">
                <a:latin typeface="Calibri"/>
                <a:cs typeface="Calibri"/>
              </a:rPr>
              <a:t>at </a:t>
            </a:r>
            <a:r>
              <a:rPr sz="2800" b="1" spc="-5" dirty="0">
                <a:latin typeface="Calibri"/>
                <a:cs typeface="Calibri"/>
              </a:rPr>
              <a:t>a</a:t>
            </a:r>
            <a:r>
              <a:rPr sz="2800" b="1" spc="11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time</a:t>
            </a:r>
            <a:r>
              <a:rPr sz="2800" spc="-5" dirty="0">
                <a:latin typeface="Calibri"/>
                <a:cs typeface="Calibri"/>
              </a:rPr>
              <a:t>.</a:t>
            </a:r>
            <a:endParaRPr lang="en-IN" sz="2800" spc="-5" dirty="0">
              <a:latin typeface="Calibri"/>
              <a:cs typeface="Calibri"/>
            </a:endParaRPr>
          </a:p>
          <a:p>
            <a:pPr marL="241300" marR="5080" indent="-229235">
              <a:lnSpc>
                <a:spcPts val="3020"/>
              </a:lnSpc>
              <a:spcBef>
                <a:spcPts val="5"/>
              </a:spcBef>
              <a:buFont typeface="Arial"/>
              <a:buChar char="•"/>
              <a:tabLst>
                <a:tab pos="241935" algn="l"/>
              </a:tabLst>
            </a:pPr>
            <a:r>
              <a:rPr lang="en-IN" sz="2800" spc="-5" dirty="0">
                <a:latin typeface="Calibri"/>
                <a:cs typeface="Calibri"/>
              </a:rPr>
              <a:t>It causes </a:t>
            </a:r>
            <a:r>
              <a:rPr lang="en-IN" sz="2800" b="1" spc="-5" dirty="0">
                <a:latin typeface="Calibri"/>
                <a:cs typeface="Calibri"/>
              </a:rPr>
              <a:t>band like, squeezing, symmetric pressure </a:t>
            </a:r>
            <a:r>
              <a:rPr lang="en-IN" sz="2800" spc="-5" dirty="0">
                <a:latin typeface="Calibri"/>
                <a:cs typeface="Calibri"/>
              </a:rPr>
              <a:t>on</a:t>
            </a:r>
          </a:p>
          <a:p>
            <a:pPr marL="12065" marR="5080">
              <a:lnSpc>
                <a:spcPts val="3020"/>
              </a:lnSpc>
              <a:spcBef>
                <a:spcPts val="5"/>
              </a:spcBef>
              <a:tabLst>
                <a:tab pos="241935" algn="l"/>
              </a:tabLst>
            </a:pPr>
            <a:r>
              <a:rPr lang="en-IN" sz="2800" spc="-5" dirty="0">
                <a:latin typeface="Calibri"/>
                <a:cs typeface="Calibri"/>
              </a:rPr>
              <a:t>   forehead, temples and neck.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3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Migraine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5" dirty="0">
                <a:latin typeface="Calibri"/>
                <a:cs typeface="Calibri"/>
              </a:rPr>
              <a:t>TTH </a:t>
            </a:r>
            <a:r>
              <a:rPr sz="2800" spc="-10" dirty="0">
                <a:latin typeface="Calibri"/>
                <a:cs typeface="Calibri"/>
              </a:rPr>
              <a:t>can </a:t>
            </a:r>
            <a:r>
              <a:rPr sz="2800" spc="-20" dirty="0">
                <a:latin typeface="Calibri"/>
                <a:cs typeface="Calibri"/>
              </a:rPr>
              <a:t>co-exist </a:t>
            </a:r>
            <a:r>
              <a:rPr sz="2800" spc="-5" dirty="0">
                <a:latin typeface="Calibri"/>
                <a:cs typeface="Calibri"/>
              </a:rPr>
              <a:t>, or</a:t>
            </a:r>
            <a:r>
              <a:rPr sz="2800" spc="1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alternate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70673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755091"/>
            <a:ext cx="9773920" cy="40799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265" indent="-457200">
              <a:spcBef>
                <a:spcPts val="95"/>
              </a:spcBef>
              <a:buFont typeface="Arial" panose="020B0604020202020204" pitchFamily="34" charset="0"/>
              <a:buChar char="•"/>
              <a:tabLst>
                <a:tab pos="241935" algn="l"/>
              </a:tabLst>
            </a:pPr>
            <a:r>
              <a:rPr lang="en-US" sz="2800" spc="-5" dirty="0">
                <a:cs typeface="Calibri"/>
              </a:rPr>
              <a:t>It is </a:t>
            </a:r>
            <a:r>
              <a:rPr lang="en-US" sz="2800" b="1" spc="-5" dirty="0">
                <a:cs typeface="Calibri"/>
              </a:rPr>
              <a:t>no</a:t>
            </a:r>
            <a:r>
              <a:rPr lang="en-US" sz="2800" spc="-5" dirty="0">
                <a:cs typeface="Calibri"/>
              </a:rPr>
              <a:t> </a:t>
            </a:r>
            <a:r>
              <a:rPr lang="en-US" sz="2800" spc="-10" dirty="0">
                <a:cs typeface="Calibri"/>
              </a:rPr>
              <a:t>longer </a:t>
            </a:r>
            <a:r>
              <a:rPr lang="en-US" sz="2800" spc="-15" dirty="0">
                <a:cs typeface="Calibri"/>
              </a:rPr>
              <a:t>believed </a:t>
            </a:r>
            <a:r>
              <a:rPr lang="en-US" sz="2800" spc="-20" dirty="0">
                <a:cs typeface="Calibri"/>
              </a:rPr>
              <a:t>to </a:t>
            </a:r>
            <a:r>
              <a:rPr lang="en-US" sz="2800" spc="-10" dirty="0">
                <a:cs typeface="Calibri"/>
              </a:rPr>
              <a:t>be </a:t>
            </a:r>
            <a:r>
              <a:rPr lang="en-US" sz="2800" b="1" spc="-10" dirty="0">
                <a:cs typeface="Calibri"/>
              </a:rPr>
              <a:t>due </a:t>
            </a:r>
            <a:r>
              <a:rPr lang="en-US" sz="2800" b="1" spc="-20" dirty="0">
                <a:cs typeface="Calibri"/>
              </a:rPr>
              <a:t>to </a:t>
            </a:r>
            <a:r>
              <a:rPr lang="en-US" sz="2800" b="1" spc="-5" dirty="0">
                <a:cs typeface="Calibri"/>
              </a:rPr>
              <a:t>muscle</a:t>
            </a:r>
            <a:r>
              <a:rPr lang="en-US" sz="2800" b="1" spc="135" dirty="0">
                <a:cs typeface="Calibri"/>
              </a:rPr>
              <a:t> </a:t>
            </a:r>
            <a:r>
              <a:rPr lang="en-US" sz="2800" b="1" spc="-10" dirty="0">
                <a:cs typeface="Calibri"/>
              </a:rPr>
              <a:t>tension</a:t>
            </a:r>
            <a:endParaRPr lang="en-US" sz="2800" b="1" dirty="0">
              <a:cs typeface="Calibri"/>
            </a:endParaRPr>
          </a:p>
          <a:p>
            <a:pPr marL="12065">
              <a:lnSpc>
                <a:spcPct val="100000"/>
              </a:lnSpc>
              <a:spcBef>
                <a:spcPts val="95"/>
              </a:spcBef>
              <a:tabLst>
                <a:tab pos="241935" algn="l"/>
              </a:tabLst>
            </a:pPr>
            <a:endParaRPr lang="en-IN" sz="2800" spc="-30" dirty="0">
              <a:latin typeface="Calibri"/>
              <a:cs typeface="Calibri"/>
            </a:endParaRPr>
          </a:p>
          <a:p>
            <a:pPr marL="241300" marR="5080" indent="-229235">
              <a:lnSpc>
                <a:spcPts val="3020"/>
              </a:lnSpc>
              <a:buFont typeface="Arial"/>
              <a:buChar char="•"/>
              <a:tabLst>
                <a:tab pos="241935" algn="l"/>
              </a:tabLst>
            </a:pPr>
            <a:r>
              <a:rPr lang="en-US" sz="2800" spc="-15" dirty="0">
                <a:cs typeface="Calibri"/>
              </a:rPr>
              <a:t>  </a:t>
            </a:r>
            <a:r>
              <a:rPr lang="en-US" sz="2800" b="1" spc="-15" dirty="0">
                <a:cs typeface="Calibri"/>
              </a:rPr>
              <a:t>Fatigue, </a:t>
            </a:r>
            <a:r>
              <a:rPr lang="en-US" sz="2800" b="1" spc="-5" dirty="0">
                <a:cs typeface="Calibri"/>
              </a:rPr>
              <a:t>cervical </a:t>
            </a:r>
            <a:r>
              <a:rPr lang="en-US" sz="2800" b="1" spc="-10" dirty="0">
                <a:cs typeface="Calibri"/>
              </a:rPr>
              <a:t>spondylosis, </a:t>
            </a:r>
            <a:r>
              <a:rPr lang="en-US" sz="2800" b="1" spc="-15" dirty="0">
                <a:cs typeface="Calibri"/>
              </a:rPr>
              <a:t>bright </a:t>
            </a:r>
            <a:r>
              <a:rPr lang="en-US" sz="2800" b="1" spc="-10" dirty="0">
                <a:cs typeface="Calibri"/>
              </a:rPr>
              <a:t>light, </a:t>
            </a:r>
            <a:r>
              <a:rPr lang="en-US" sz="2800" b="1" spc="-5" dirty="0">
                <a:cs typeface="Calibri"/>
              </a:rPr>
              <a:t>loud </a:t>
            </a:r>
            <a:r>
              <a:rPr lang="en-US" sz="2800" b="1" spc="-10" dirty="0">
                <a:cs typeface="Calibri"/>
              </a:rPr>
              <a:t>noise, </a:t>
            </a:r>
            <a:r>
              <a:rPr lang="en-US" sz="2800" b="1" spc="-5" dirty="0">
                <a:cs typeface="Calibri"/>
              </a:rPr>
              <a:t>and, </a:t>
            </a:r>
            <a:r>
              <a:rPr lang="en-US" sz="2800" b="1" spc="-15" dirty="0">
                <a:cs typeface="Calibri"/>
              </a:rPr>
              <a:t>at </a:t>
            </a:r>
            <a:r>
              <a:rPr lang="en-US" sz="2800" b="1" spc="-10" dirty="0">
                <a:cs typeface="Calibri"/>
              </a:rPr>
              <a:t>some  level, </a:t>
            </a:r>
            <a:r>
              <a:rPr lang="en-US" sz="2800" b="1" spc="-5" dirty="0">
                <a:cs typeface="Calibri"/>
              </a:rPr>
              <a:t>emotional </a:t>
            </a:r>
            <a:r>
              <a:rPr lang="en-US" sz="2800" b="1" spc="-25" dirty="0">
                <a:cs typeface="Calibri"/>
              </a:rPr>
              <a:t>factors </a:t>
            </a:r>
            <a:r>
              <a:rPr lang="en-US" sz="2800" b="1" spc="-10" dirty="0">
                <a:cs typeface="Calibri"/>
              </a:rPr>
              <a:t>allegedly </a:t>
            </a:r>
            <a:r>
              <a:rPr lang="en-US" sz="2800" b="1" spc="-15" dirty="0">
                <a:cs typeface="Calibri"/>
              </a:rPr>
              <a:t>produce </a:t>
            </a:r>
            <a:r>
              <a:rPr lang="en-US" sz="2800" b="1" spc="-5" dirty="0">
                <a:cs typeface="Calibri"/>
              </a:rPr>
              <a:t>or </a:t>
            </a:r>
            <a:r>
              <a:rPr lang="en-US" sz="2800" b="1" spc="-20" dirty="0">
                <a:cs typeface="Calibri"/>
              </a:rPr>
              <a:t>precipitate</a:t>
            </a:r>
            <a:r>
              <a:rPr lang="en-US" sz="2800" b="1" spc="120" dirty="0">
                <a:cs typeface="Calibri"/>
              </a:rPr>
              <a:t> </a:t>
            </a:r>
            <a:r>
              <a:rPr lang="en-US" sz="2800" b="1" spc="5" dirty="0">
                <a:cs typeface="Calibri"/>
              </a:rPr>
              <a:t>TTH</a:t>
            </a:r>
          </a:p>
          <a:p>
            <a:pPr marL="12065">
              <a:lnSpc>
                <a:spcPct val="100000"/>
              </a:lnSpc>
              <a:tabLst>
                <a:tab pos="241935" algn="l"/>
                <a:tab pos="1224280" algn="l"/>
              </a:tabLst>
            </a:pPr>
            <a:endParaRPr sz="4150" dirty="0">
              <a:latin typeface="Calibri"/>
              <a:cs typeface="Calibri"/>
            </a:endParaRPr>
          </a:p>
          <a:p>
            <a:pPr marL="241300" marR="448945" indent="-229235">
              <a:lnSpc>
                <a:spcPts val="3020"/>
              </a:lnSpc>
              <a:buFont typeface="Arial"/>
              <a:buChar char="•"/>
              <a:tabLst>
                <a:tab pos="241935" algn="l"/>
              </a:tabLst>
            </a:pPr>
            <a:r>
              <a:rPr lang="en-US" sz="2800" spc="-20" dirty="0">
                <a:latin typeface="Calibri"/>
                <a:cs typeface="Calibri"/>
              </a:rPr>
              <a:t>  </a:t>
            </a:r>
            <a:r>
              <a:rPr sz="2800" spc="-20" dirty="0">
                <a:latin typeface="Calibri"/>
                <a:cs typeface="Calibri"/>
              </a:rPr>
              <a:t>Patients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spc="5" dirty="0">
                <a:latin typeface="Calibri"/>
                <a:cs typeface="Calibri"/>
              </a:rPr>
              <a:t>TTH </a:t>
            </a:r>
            <a:r>
              <a:rPr sz="2800" b="1" spc="-25" dirty="0">
                <a:latin typeface="Calibri"/>
                <a:cs typeface="Calibri"/>
              </a:rPr>
              <a:t>tolerate </a:t>
            </a:r>
            <a:r>
              <a:rPr sz="2800" b="1" spc="-10" dirty="0">
                <a:latin typeface="Calibri"/>
                <a:cs typeface="Calibri"/>
              </a:rPr>
              <a:t>their pain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usually </a:t>
            </a:r>
            <a:r>
              <a:rPr sz="2800" spc="-15" dirty="0">
                <a:latin typeface="Calibri"/>
                <a:cs typeface="Calibri"/>
              </a:rPr>
              <a:t>go </a:t>
            </a:r>
            <a:r>
              <a:rPr sz="2800" spc="-5" dirty="0">
                <a:latin typeface="Calibri"/>
                <a:cs typeface="Calibri"/>
              </a:rPr>
              <a:t>about </a:t>
            </a:r>
            <a:r>
              <a:rPr lang="en-US" sz="2800" spc="-5" dirty="0">
                <a:latin typeface="Calibri"/>
                <a:cs typeface="Calibri"/>
              </a:rPr>
              <a:t>    </a:t>
            </a:r>
          </a:p>
          <a:p>
            <a:pPr marL="12065" marR="448945">
              <a:lnSpc>
                <a:spcPts val="3020"/>
              </a:lnSpc>
              <a:tabLst>
                <a:tab pos="241935" algn="l"/>
              </a:tabLst>
            </a:pPr>
            <a:r>
              <a:rPr lang="en-US" sz="2800" spc="-5" dirty="0">
                <a:latin typeface="Calibri"/>
                <a:cs typeface="Calibri"/>
              </a:rPr>
              <a:t>    </a:t>
            </a:r>
            <a:r>
              <a:rPr sz="2800" spc="-5" dirty="0">
                <a:latin typeface="Calibri"/>
                <a:cs typeface="Calibri"/>
              </a:rPr>
              <a:t>their  business, </a:t>
            </a:r>
            <a:r>
              <a:rPr sz="2800" spc="-25" dirty="0">
                <a:latin typeface="Calibri"/>
                <a:cs typeface="Calibri"/>
              </a:rPr>
              <a:t>unlike </a:t>
            </a:r>
            <a:r>
              <a:rPr sz="2800" spc="-10" dirty="0">
                <a:latin typeface="Calibri"/>
                <a:cs typeface="Calibri"/>
              </a:rPr>
              <a:t>people </a:t>
            </a:r>
            <a:r>
              <a:rPr sz="2800" spc="-5" dirty="0">
                <a:latin typeface="Calibri"/>
                <a:cs typeface="Calibri"/>
              </a:rPr>
              <a:t>with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migraine.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41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37813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981"/>
            <a:ext cx="64808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b="1" spc="-55" dirty="0"/>
              <a:t>Epidemiology </a:t>
            </a:r>
            <a:r>
              <a:rPr lang="en-US" b="1" spc="-25" dirty="0"/>
              <a:t>and</a:t>
            </a:r>
            <a:r>
              <a:rPr lang="en-US" b="1" spc="-190" dirty="0"/>
              <a:t> </a:t>
            </a:r>
            <a:r>
              <a:rPr lang="en-US" b="1" spc="-50" dirty="0"/>
              <a:t>course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10099675" cy="287963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More </a:t>
            </a:r>
            <a:r>
              <a:rPr sz="2800" spc="-10" dirty="0">
                <a:latin typeface="Calibri"/>
                <a:cs typeface="Calibri"/>
              </a:rPr>
              <a:t>common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b="1" spc="-10" dirty="0">
                <a:latin typeface="Calibri"/>
                <a:cs typeface="Calibri"/>
              </a:rPr>
              <a:t>women </a:t>
            </a:r>
            <a:r>
              <a:rPr sz="2800" spc="-5" dirty="0">
                <a:latin typeface="Calibri"/>
                <a:cs typeface="Calibri"/>
              </a:rPr>
              <a:t>, </a:t>
            </a:r>
            <a:r>
              <a:rPr sz="2800" spc="-10" dirty="0">
                <a:latin typeface="Calibri"/>
                <a:cs typeface="Calibri"/>
              </a:rPr>
              <a:t>but not </a:t>
            </a:r>
            <a:r>
              <a:rPr sz="2800" spc="-5" dirty="0">
                <a:latin typeface="Calibri"/>
                <a:cs typeface="Calibri"/>
              </a:rPr>
              <a:t>as </a:t>
            </a:r>
            <a:r>
              <a:rPr sz="2800" spc="-15" dirty="0">
                <a:latin typeface="Calibri"/>
                <a:cs typeface="Calibri"/>
              </a:rPr>
              <a:t>prominent </a:t>
            </a:r>
            <a:r>
              <a:rPr sz="2800" spc="-5" dirty="0">
                <a:latin typeface="Calibri"/>
                <a:cs typeface="Calibri"/>
              </a:rPr>
              <a:t>as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2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migraine.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3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More </a:t>
            </a:r>
            <a:r>
              <a:rPr sz="2800" spc="-10" dirty="0">
                <a:latin typeface="Calibri"/>
                <a:cs typeface="Calibri"/>
              </a:rPr>
              <a:t>common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b="1" spc="-15" dirty="0">
                <a:latin typeface="Calibri"/>
                <a:cs typeface="Calibri"/>
              </a:rPr>
              <a:t>young</a:t>
            </a:r>
            <a:r>
              <a:rPr sz="2800" b="1" spc="7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adults</a:t>
            </a:r>
            <a:endParaRPr sz="2800" b="1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4150" dirty="0">
              <a:latin typeface="Calibri"/>
              <a:cs typeface="Calibri"/>
            </a:endParaRPr>
          </a:p>
          <a:p>
            <a:pPr marL="241300" marR="1151255" indent="-229235">
              <a:lnSpc>
                <a:spcPts val="3020"/>
              </a:lnSpc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incidence </a:t>
            </a:r>
            <a:r>
              <a:rPr sz="2800" spc="-10" dirty="0">
                <a:latin typeface="Calibri"/>
                <a:cs typeface="Calibri"/>
              </a:rPr>
              <a:t>comes down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spc="-10" dirty="0">
                <a:latin typeface="Calibri"/>
                <a:cs typeface="Calibri"/>
              </a:rPr>
              <a:t>age but not that </a:t>
            </a:r>
            <a:r>
              <a:rPr sz="2800" spc="-5" dirty="0">
                <a:latin typeface="Calibri"/>
                <a:cs typeface="Calibri"/>
              </a:rPr>
              <a:t>much as </a:t>
            </a:r>
            <a:r>
              <a:rPr sz="2800" dirty="0">
                <a:latin typeface="Calibri"/>
                <a:cs typeface="Calibri"/>
              </a:rPr>
              <a:t>of  </a:t>
            </a:r>
            <a:r>
              <a:rPr sz="2800" spc="-10" dirty="0">
                <a:latin typeface="Calibri"/>
                <a:cs typeface="Calibri"/>
              </a:rPr>
              <a:t>migraine.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82340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981"/>
            <a:ext cx="93980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30" dirty="0"/>
              <a:t>ICHD-</a:t>
            </a:r>
            <a:r>
              <a:rPr lang="en-US" b="1" spc="-30" dirty="0"/>
              <a:t>3 </a:t>
            </a:r>
            <a:r>
              <a:rPr b="1" spc="-30" dirty="0"/>
              <a:t>Criteria </a:t>
            </a:r>
            <a:r>
              <a:rPr b="1" spc="-50" dirty="0"/>
              <a:t>for </a:t>
            </a:r>
            <a:r>
              <a:rPr b="1" spc="-90" dirty="0"/>
              <a:t>Tension-Type</a:t>
            </a:r>
            <a:r>
              <a:rPr b="1" spc="-265" dirty="0"/>
              <a:t> </a:t>
            </a:r>
            <a:r>
              <a:rPr b="1" spc="-35" dirty="0"/>
              <a:t>Headache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3B79B7-958A-7FF6-6E3F-2E24720FB319}"/>
              </a:ext>
            </a:extLst>
          </p:cNvPr>
          <p:cNvSpPr txBox="1"/>
          <p:nvPr/>
        </p:nvSpPr>
        <p:spPr>
          <a:xfrm>
            <a:off x="223222" y="1443841"/>
            <a:ext cx="11128719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800" b="1" dirty="0"/>
              <a:t>Diagnostic criteria:</a:t>
            </a:r>
          </a:p>
          <a:p>
            <a:pPr>
              <a:buNone/>
            </a:pPr>
            <a:r>
              <a:rPr lang="en-US" sz="1800" dirty="0"/>
              <a:t>	A.	At least </a:t>
            </a:r>
            <a:r>
              <a:rPr lang="en-US" sz="1800" b="1" dirty="0"/>
              <a:t>10 episodes of headache </a:t>
            </a:r>
            <a:r>
              <a:rPr lang="en-US" sz="1800" dirty="0"/>
              <a:t>occurring on </a:t>
            </a:r>
            <a:r>
              <a:rPr lang="en-US" sz="1800" b="1" dirty="0"/>
              <a:t>1–14 days/month </a:t>
            </a:r>
            <a:r>
              <a:rPr lang="en-US" sz="1800" dirty="0"/>
              <a:t>on </a:t>
            </a:r>
            <a:r>
              <a:rPr lang="en-US" sz="1800" b="1" dirty="0"/>
              <a:t>average for &gt;3 months  </a:t>
            </a:r>
          </a:p>
          <a:p>
            <a:pPr>
              <a:buNone/>
            </a:pPr>
            <a:r>
              <a:rPr lang="en-US" sz="1800" dirty="0"/>
              <a:t>                                   (&gt;=12 and &lt;180 days/year) and fulfilling criteria B–D</a:t>
            </a:r>
          </a:p>
          <a:p>
            <a:pPr>
              <a:buNone/>
            </a:pPr>
            <a:r>
              <a:rPr lang="en-US" sz="1800" dirty="0"/>
              <a:t>	B.	Lasting from </a:t>
            </a:r>
            <a:r>
              <a:rPr lang="en-US" sz="1800" b="1" dirty="0"/>
              <a:t>30 minutes to seven days</a:t>
            </a:r>
          </a:p>
          <a:p>
            <a:pPr>
              <a:buNone/>
            </a:pPr>
            <a:r>
              <a:rPr lang="en-US" sz="1800" dirty="0"/>
              <a:t>	C.	</a:t>
            </a:r>
            <a:r>
              <a:rPr lang="en-US" sz="1800" u="sng" dirty="0"/>
              <a:t>At least two </a:t>
            </a:r>
            <a:r>
              <a:rPr lang="en-US" sz="1800" dirty="0"/>
              <a:t>of the following four characteristics:</a:t>
            </a:r>
          </a:p>
          <a:p>
            <a:pPr>
              <a:buNone/>
            </a:pPr>
            <a:r>
              <a:rPr lang="en-US" sz="1800" dirty="0"/>
              <a:t>			1. </a:t>
            </a:r>
            <a:r>
              <a:rPr lang="en-US" sz="1800" b="1" dirty="0"/>
              <a:t>Bilateral</a:t>
            </a:r>
            <a:r>
              <a:rPr lang="en-US" sz="1800" dirty="0"/>
              <a:t> location</a:t>
            </a:r>
          </a:p>
          <a:p>
            <a:pPr>
              <a:buNone/>
            </a:pPr>
            <a:r>
              <a:rPr lang="en-US" sz="1800" dirty="0"/>
              <a:t>			2. </a:t>
            </a:r>
            <a:r>
              <a:rPr lang="en-US" sz="1800" b="1" dirty="0"/>
              <a:t>Pressing</a:t>
            </a:r>
            <a:r>
              <a:rPr lang="en-US" sz="1800" dirty="0"/>
              <a:t> or </a:t>
            </a:r>
            <a:r>
              <a:rPr lang="en-US" sz="1800" b="1" dirty="0"/>
              <a:t>tightening (non-pulsating) </a:t>
            </a:r>
            <a:r>
              <a:rPr lang="en-US" sz="1800" dirty="0"/>
              <a:t>quality</a:t>
            </a:r>
          </a:p>
          <a:p>
            <a:pPr>
              <a:buNone/>
            </a:pPr>
            <a:r>
              <a:rPr lang="en-US" sz="1800" dirty="0"/>
              <a:t>			3. </a:t>
            </a:r>
            <a:r>
              <a:rPr lang="en-US" sz="1800" b="1" dirty="0"/>
              <a:t>Mild or moderate</a:t>
            </a:r>
            <a:r>
              <a:rPr lang="en-US" sz="1800" dirty="0"/>
              <a:t> intensity</a:t>
            </a:r>
          </a:p>
          <a:p>
            <a:pPr>
              <a:buNone/>
            </a:pPr>
            <a:r>
              <a:rPr lang="en-US" sz="1800" dirty="0"/>
              <a:t>			4. </a:t>
            </a:r>
            <a:r>
              <a:rPr lang="en-US" sz="1800" b="1" dirty="0"/>
              <a:t>not aggravated </a:t>
            </a:r>
            <a:r>
              <a:rPr lang="en-US" sz="1800" dirty="0"/>
              <a:t>by routine physical activity such as walking or climbing stairs</a:t>
            </a:r>
          </a:p>
          <a:p>
            <a:pPr>
              <a:buNone/>
            </a:pPr>
            <a:r>
              <a:rPr lang="en-US" sz="1800" dirty="0"/>
              <a:t>	D.	Both of the following:</a:t>
            </a:r>
          </a:p>
          <a:p>
            <a:pPr>
              <a:buNone/>
            </a:pPr>
            <a:r>
              <a:rPr lang="en-US" sz="1800" dirty="0"/>
              <a:t>			1. </a:t>
            </a:r>
            <a:r>
              <a:rPr lang="en-US" sz="1800" u="sng" dirty="0"/>
              <a:t>no nausea or vomiting</a:t>
            </a:r>
          </a:p>
          <a:p>
            <a:pPr>
              <a:buNone/>
            </a:pPr>
            <a:r>
              <a:rPr lang="en-US" sz="1800" dirty="0"/>
              <a:t>			2. </a:t>
            </a:r>
            <a:r>
              <a:rPr lang="en-US" sz="1800" u="sng" dirty="0"/>
              <a:t>no more than one of photophobia or phonophobia</a:t>
            </a:r>
          </a:p>
          <a:p>
            <a:pPr>
              <a:buNone/>
            </a:pPr>
            <a:r>
              <a:rPr lang="en-US" sz="1800" dirty="0"/>
              <a:t>	E.	Not better accounted for by another ICHD-3 diagnosis</a:t>
            </a:r>
          </a:p>
        </p:txBody>
      </p:sp>
    </p:spTree>
    <p:extLst>
      <p:ext uri="{BB962C8B-B14F-4D97-AF65-F5344CB8AC3E}">
        <p14:creationId xmlns:p14="http://schemas.microsoft.com/office/powerpoint/2010/main" val="36309613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1682705"/>
            <a:ext cx="10261600" cy="2239203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65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spc="-15" dirty="0">
                <a:latin typeface="Calibri"/>
                <a:cs typeface="Calibri"/>
              </a:rPr>
              <a:t>Chronic </a:t>
            </a:r>
            <a:r>
              <a:rPr sz="2800" b="1" spc="-10" dirty="0">
                <a:latin typeface="Calibri"/>
                <a:cs typeface="Calibri"/>
              </a:rPr>
              <a:t>tension-type</a:t>
            </a:r>
            <a:r>
              <a:rPr sz="2800" b="1" spc="8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headache</a:t>
            </a:r>
            <a:endParaRPr lang="en-IN" sz="2800" b="1" spc="-1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965"/>
              </a:spcBef>
              <a:tabLst>
                <a:tab pos="241935" algn="l"/>
              </a:tabLst>
            </a:pPr>
            <a:endParaRPr sz="2800" b="1" dirty="0">
              <a:latin typeface="Calibri"/>
              <a:cs typeface="Calibri"/>
            </a:endParaRPr>
          </a:p>
          <a:p>
            <a:pPr marL="241300" marR="5080" indent="-229235" algn="just">
              <a:lnSpc>
                <a:spcPct val="90100"/>
              </a:lnSpc>
              <a:spcBef>
                <a:spcPts val="1035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5" dirty="0">
                <a:latin typeface="Calibri"/>
                <a:cs typeface="Calibri"/>
              </a:rPr>
              <a:t>A. </a:t>
            </a:r>
            <a:r>
              <a:rPr sz="2400" spc="-5" dirty="0">
                <a:latin typeface="Calibri"/>
                <a:cs typeface="Calibri"/>
              </a:rPr>
              <a:t>Headache occurring on </a:t>
            </a:r>
            <a:r>
              <a:rPr sz="2400" b="1" spc="-15" dirty="0">
                <a:latin typeface="Calibri"/>
                <a:cs typeface="Calibri"/>
              </a:rPr>
              <a:t>greater </a:t>
            </a:r>
            <a:r>
              <a:rPr sz="2400" b="1" dirty="0">
                <a:latin typeface="Calibri"/>
                <a:cs typeface="Calibri"/>
              </a:rPr>
              <a:t>than </a:t>
            </a:r>
            <a:r>
              <a:rPr sz="2400" b="1" spc="-5" dirty="0">
                <a:latin typeface="Calibri"/>
                <a:cs typeface="Calibri"/>
              </a:rPr>
              <a:t>or </a:t>
            </a:r>
            <a:r>
              <a:rPr sz="2400" b="1" dirty="0">
                <a:latin typeface="Calibri"/>
                <a:cs typeface="Calibri"/>
              </a:rPr>
              <a:t>equal </a:t>
            </a:r>
            <a:r>
              <a:rPr sz="2400" b="1" spc="-15" dirty="0">
                <a:latin typeface="Calibri"/>
                <a:cs typeface="Calibri"/>
              </a:rPr>
              <a:t>to </a:t>
            </a:r>
            <a:r>
              <a:rPr sz="2400" b="1" dirty="0">
                <a:latin typeface="Calibri"/>
                <a:cs typeface="Calibri"/>
              </a:rPr>
              <a:t>15 </a:t>
            </a:r>
            <a:r>
              <a:rPr sz="2400" b="1" spc="-20" dirty="0">
                <a:latin typeface="Calibri"/>
                <a:cs typeface="Calibri"/>
              </a:rPr>
              <a:t>days </a:t>
            </a:r>
            <a:r>
              <a:rPr sz="2400" b="1" spc="-5" dirty="0">
                <a:latin typeface="Calibri"/>
                <a:cs typeface="Calibri"/>
              </a:rPr>
              <a:t>per </a:t>
            </a:r>
            <a:r>
              <a:rPr sz="2400" b="1" spc="-10" dirty="0">
                <a:latin typeface="Calibri"/>
                <a:cs typeface="Calibri"/>
              </a:rPr>
              <a:t>month </a:t>
            </a:r>
            <a:r>
              <a:rPr sz="2400" spc="-5" dirty="0">
                <a:latin typeface="Calibri"/>
                <a:cs typeface="Calibri"/>
              </a:rPr>
              <a:t>on </a:t>
            </a:r>
            <a:r>
              <a:rPr sz="2400" spc="-20" dirty="0">
                <a:latin typeface="Calibri"/>
                <a:cs typeface="Calibri"/>
              </a:rPr>
              <a:t>average  for </a:t>
            </a:r>
            <a:r>
              <a:rPr sz="2400" spc="-15" dirty="0">
                <a:latin typeface="Calibri"/>
                <a:cs typeface="Calibri"/>
              </a:rPr>
              <a:t>more </a:t>
            </a:r>
            <a:r>
              <a:rPr sz="2400" dirty="0">
                <a:latin typeface="Calibri"/>
                <a:cs typeface="Calibri"/>
              </a:rPr>
              <a:t>than </a:t>
            </a:r>
            <a:r>
              <a:rPr sz="2400" b="1" dirty="0">
                <a:latin typeface="Calibri"/>
                <a:cs typeface="Calibri"/>
              </a:rPr>
              <a:t>3 </a:t>
            </a:r>
            <a:r>
              <a:rPr sz="2400" b="1" spc="-5" dirty="0">
                <a:latin typeface="Calibri"/>
                <a:cs typeface="Calibri"/>
              </a:rPr>
              <a:t>months </a:t>
            </a:r>
            <a:r>
              <a:rPr sz="2400" spc="-10" dirty="0">
                <a:latin typeface="Calibri"/>
                <a:cs typeface="Calibri"/>
              </a:rPr>
              <a:t>(greater </a:t>
            </a:r>
            <a:r>
              <a:rPr sz="2400" dirty="0">
                <a:latin typeface="Calibri"/>
                <a:cs typeface="Calibri"/>
              </a:rPr>
              <a:t>than </a:t>
            </a:r>
            <a:r>
              <a:rPr sz="2400" spc="-5" dirty="0">
                <a:latin typeface="Calibri"/>
                <a:cs typeface="Calibri"/>
              </a:rPr>
              <a:t>or </a:t>
            </a:r>
            <a:r>
              <a:rPr sz="2400" dirty="0">
                <a:latin typeface="Calibri"/>
                <a:cs typeface="Calibri"/>
              </a:rPr>
              <a:t>equal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180 </a:t>
            </a:r>
            <a:r>
              <a:rPr sz="2400" spc="-20" dirty="0">
                <a:latin typeface="Calibri"/>
                <a:cs typeface="Calibri"/>
              </a:rPr>
              <a:t>days </a:t>
            </a:r>
            <a:r>
              <a:rPr sz="2400" spc="-5" dirty="0">
                <a:latin typeface="Calibri"/>
                <a:cs typeface="Calibri"/>
              </a:rPr>
              <a:t>per year)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fulfilling  criteria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B–D.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69466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6BD6B7-E0C9-4C53-0E0E-0ACBE085306A}"/>
              </a:ext>
            </a:extLst>
          </p:cNvPr>
          <p:cNvSpPr txBox="1"/>
          <p:nvPr/>
        </p:nvSpPr>
        <p:spPr>
          <a:xfrm>
            <a:off x="457200" y="152400"/>
            <a:ext cx="11201400" cy="7540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/>
              <a:t>Trigeminal autonomic cephalalgias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/>
              <a:t>TACs are </a:t>
            </a:r>
            <a:r>
              <a:rPr lang="en-US" sz="3600" dirty="0" err="1"/>
              <a:t>chacterized</a:t>
            </a:r>
            <a:r>
              <a:rPr lang="en-US" sz="3600" dirty="0"/>
              <a:t> by relatively </a:t>
            </a:r>
            <a:r>
              <a:rPr lang="en-US" sz="3600" b="1" dirty="0"/>
              <a:t>short-lasting attacks </a:t>
            </a:r>
            <a:r>
              <a:rPr lang="en-US" sz="3600" dirty="0"/>
              <a:t>of head pain </a:t>
            </a:r>
            <a:r>
              <a:rPr lang="en-US" sz="3600" dirty="0" err="1"/>
              <a:t>a/w</a:t>
            </a:r>
            <a:r>
              <a:rPr lang="en-US" sz="3600" dirty="0"/>
              <a:t> </a:t>
            </a:r>
            <a:r>
              <a:rPr lang="en-US" sz="3600" u="sng" dirty="0"/>
              <a:t>cranial autonomic symptoms,</a:t>
            </a:r>
            <a:r>
              <a:rPr lang="en-US" sz="3600" dirty="0"/>
              <a:t> such as lacrimation, conjunctival congestion or nasal congestion.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/>
              <a:t>Pain is usually</a:t>
            </a:r>
            <a:r>
              <a:rPr lang="en-US" sz="3600" b="1" dirty="0"/>
              <a:t> severe</a:t>
            </a:r>
            <a:r>
              <a:rPr lang="en-US" sz="3600" dirty="0"/>
              <a:t>; because of the associated nasal congestion or rhinorrhea, patients are often </a:t>
            </a:r>
            <a:r>
              <a:rPr lang="en-US" sz="3600" u="sng" dirty="0"/>
              <a:t>misdiagnosed with “sinus headache”.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/>
              <a:t>Patients wit TACs should undergo </a:t>
            </a:r>
            <a:r>
              <a:rPr lang="en-US" sz="3600" b="1" dirty="0"/>
              <a:t>Pituitary imaging </a:t>
            </a:r>
            <a:r>
              <a:rPr lang="en-US" sz="3600" dirty="0"/>
              <a:t>and </a:t>
            </a:r>
            <a:r>
              <a:rPr lang="en-US" sz="3600" b="1" dirty="0"/>
              <a:t>Pituitary function tests </a:t>
            </a:r>
            <a:r>
              <a:rPr lang="en-US" sz="3600" dirty="0"/>
              <a:t>because there is an excess of TACs presentations in patients </a:t>
            </a:r>
            <a:r>
              <a:rPr lang="en-US" sz="3600" u="sng" dirty="0"/>
              <a:t>with pituitary tumor -related headache.</a:t>
            </a:r>
          </a:p>
          <a:p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16399972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21EE0-2B5C-AC9E-5483-FBAE4DCBE86E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/>
              <a:t>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B8F85-6129-6019-D21A-9A69109B4A5F}"/>
              </a:ext>
            </a:extLst>
          </p:cNvPr>
          <p:cNvSpPr txBox="1">
            <a:spLocks/>
          </p:cNvSpPr>
          <p:nvPr/>
        </p:nvSpPr>
        <p:spPr>
          <a:xfrm>
            <a:off x="457199" y="979714"/>
            <a:ext cx="10597243" cy="533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200" dirty="0"/>
              <a:t>Cluster headache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/>
              <a:t>		 Episodic cluster headache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/>
              <a:t>		 Chronic cluster headache</a:t>
            </a:r>
          </a:p>
          <a:p>
            <a:pPr algn="just"/>
            <a:r>
              <a:rPr lang="en-US" sz="2200" dirty="0"/>
              <a:t>Paroxysmal hemicrania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/>
              <a:t>		 Episodic paroxysmal hemicrania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/>
              <a:t>                          Chronic paroxysmal hemicrania</a:t>
            </a:r>
          </a:p>
          <a:p>
            <a:pPr algn="just"/>
            <a:r>
              <a:rPr lang="en-US" sz="2200" dirty="0"/>
              <a:t>Short-lasting unilateral neuralgiform headache attacks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/>
              <a:t>		 Short-lasting unilateral neuralgiform headache attacks with conjunctival injection and tearing (SUNCT)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/>
              <a:t>		 Short-lasting unilateral neuralgiform headache attacks with cranial autonomic symptoms (SUNA)</a:t>
            </a:r>
          </a:p>
          <a:p>
            <a:pPr algn="just"/>
            <a:r>
              <a:rPr lang="en-US" sz="2200" dirty="0"/>
              <a:t> Hemicrania continua</a:t>
            </a:r>
          </a:p>
        </p:txBody>
      </p:sp>
    </p:spTree>
    <p:extLst>
      <p:ext uri="{BB962C8B-B14F-4D97-AF65-F5344CB8AC3E}">
        <p14:creationId xmlns:p14="http://schemas.microsoft.com/office/powerpoint/2010/main" val="20325637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3ADB98-F232-3399-8F66-662A41A6FE98}"/>
              </a:ext>
            </a:extLst>
          </p:cNvPr>
          <p:cNvSpPr txBox="1"/>
          <p:nvPr/>
        </p:nvSpPr>
        <p:spPr>
          <a:xfrm>
            <a:off x="500743" y="272533"/>
            <a:ext cx="10427153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Cluster headache(1 – 8 epi/day, each lasting for 15 -  180 min, M&gt;F)</a:t>
            </a:r>
          </a:p>
          <a:p>
            <a:endParaRPr lang="en-US" sz="3200" b="1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/>
              <a:t>Cluster headache is a </a:t>
            </a:r>
            <a:r>
              <a:rPr lang="en-US" sz="3200" b="1" dirty="0"/>
              <a:t>relatively rare </a:t>
            </a:r>
            <a:r>
              <a:rPr lang="en-US" sz="3200" dirty="0"/>
              <a:t>form of primary headache with a population frequency of approximately </a:t>
            </a:r>
            <a:r>
              <a:rPr lang="en-US" sz="3200" b="1" dirty="0"/>
              <a:t>0.1%.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/>
              <a:t>The </a:t>
            </a:r>
            <a:r>
              <a:rPr lang="en-US" sz="3200" u="sng" dirty="0"/>
              <a:t>pain</a:t>
            </a:r>
            <a:r>
              <a:rPr lang="en-US" sz="3200" dirty="0"/>
              <a:t> is </a:t>
            </a:r>
            <a:r>
              <a:rPr lang="en-US" sz="3200" b="1" dirty="0"/>
              <a:t>deep</a:t>
            </a:r>
            <a:r>
              <a:rPr lang="en-US" sz="3200" dirty="0"/>
              <a:t>, usually </a:t>
            </a:r>
            <a:r>
              <a:rPr lang="en-US" sz="3200" b="1" dirty="0"/>
              <a:t>retro-orbital</a:t>
            </a:r>
            <a:r>
              <a:rPr lang="en-US" sz="3200" dirty="0"/>
              <a:t>, often </a:t>
            </a:r>
            <a:r>
              <a:rPr lang="en-US" sz="3200" b="1" dirty="0"/>
              <a:t>excruciating</a:t>
            </a:r>
            <a:r>
              <a:rPr lang="en-US" sz="3200" dirty="0"/>
              <a:t> in intensity, </a:t>
            </a:r>
            <a:r>
              <a:rPr lang="en-US" sz="3200" b="1" dirty="0"/>
              <a:t>non-fluctuating</a:t>
            </a:r>
            <a:r>
              <a:rPr lang="en-US" sz="3200" dirty="0"/>
              <a:t>, and </a:t>
            </a:r>
            <a:r>
              <a:rPr lang="en-US" sz="3200" b="1" dirty="0"/>
              <a:t>explosive </a:t>
            </a:r>
            <a:r>
              <a:rPr lang="en-US" sz="3200" dirty="0"/>
              <a:t>in quality.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/>
              <a:t>A core feature of cluster headache is </a:t>
            </a:r>
            <a:r>
              <a:rPr lang="en-US" sz="3200" b="1" dirty="0"/>
              <a:t>periodicity</a:t>
            </a:r>
            <a:r>
              <a:rPr lang="en-US" sz="3200" dirty="0"/>
              <a:t>; at least one of the daily attacks of pain recurs at about the </a:t>
            </a:r>
            <a:r>
              <a:rPr lang="en-US" sz="3200" u="sng" dirty="0"/>
              <a:t>same hour each day </a:t>
            </a:r>
            <a:r>
              <a:rPr lang="en-US" sz="3200" dirty="0"/>
              <a:t>for the duration of a cluster bout.</a:t>
            </a:r>
          </a:p>
          <a:p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954629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981"/>
            <a:ext cx="36093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CLASSIFICATION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07918"/>
            <a:ext cx="10269855" cy="200183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The International Classification </a:t>
            </a:r>
            <a:r>
              <a:rPr sz="2800" spc="-5" dirty="0">
                <a:latin typeface="Calibri"/>
                <a:cs typeface="Calibri"/>
              </a:rPr>
              <a:t>of Headache </a:t>
            </a:r>
            <a:r>
              <a:rPr sz="2800" spc="-20" dirty="0">
                <a:latin typeface="Calibri"/>
                <a:cs typeface="Calibri"/>
              </a:rPr>
              <a:t>Disorders 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17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ICHD-</a:t>
            </a:r>
            <a:r>
              <a:rPr lang="en-US" sz="2800" b="1" spc="-5" dirty="0">
                <a:latin typeface="Calibri"/>
                <a:cs typeface="Calibri"/>
              </a:rPr>
              <a:t>3 </a:t>
            </a:r>
            <a:r>
              <a:rPr sz="2800" spc="-5" dirty="0">
                <a:latin typeface="Calibri"/>
                <a:cs typeface="Calibri"/>
              </a:rPr>
              <a:t>classes</a:t>
            </a:r>
            <a:endParaRPr sz="2800" dirty="0">
              <a:latin typeface="Calibri"/>
              <a:cs typeface="Calibri"/>
            </a:endParaRPr>
          </a:p>
          <a:p>
            <a:pPr marL="688340" lvl="1" indent="-271145">
              <a:lnSpc>
                <a:spcPct val="100000"/>
              </a:lnSpc>
              <a:spcBef>
                <a:spcPts val="665"/>
              </a:spcBef>
              <a:buSzPct val="96428"/>
              <a:buAutoNum type="arabicPeriod"/>
              <a:tabLst>
                <a:tab pos="688975" algn="l"/>
                <a:tab pos="1979930" algn="l"/>
              </a:tabLst>
            </a:pPr>
            <a:r>
              <a:rPr sz="2800" spc="-5" dirty="0">
                <a:latin typeface="Calibri"/>
                <a:cs typeface="Calibri"/>
              </a:rPr>
              <a:t>Primary	</a:t>
            </a:r>
            <a:r>
              <a:rPr sz="2800" spc="-10" dirty="0">
                <a:latin typeface="Calibri"/>
                <a:cs typeface="Calibri"/>
              </a:rPr>
              <a:t>headache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syndromes</a:t>
            </a:r>
            <a:endParaRPr lang="en-US" sz="2800" spc="-20" dirty="0">
              <a:latin typeface="Calibri"/>
              <a:cs typeface="Calibri"/>
            </a:endParaRPr>
          </a:p>
          <a:p>
            <a:pPr marL="688340" lvl="1" indent="-271145">
              <a:lnSpc>
                <a:spcPct val="100000"/>
              </a:lnSpc>
              <a:spcBef>
                <a:spcPts val="665"/>
              </a:spcBef>
              <a:buSzPct val="96428"/>
              <a:buAutoNum type="arabicPeriod"/>
              <a:tabLst>
                <a:tab pos="688975" algn="l"/>
                <a:tab pos="1979930" algn="l"/>
              </a:tabLst>
            </a:pPr>
            <a:endParaRPr sz="2800" dirty="0">
              <a:latin typeface="Calibri"/>
              <a:cs typeface="Calibri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9DA9E7D-ACCB-F3FB-2D68-F431C38EE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2541" y="3237462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en-US" sz="2400" dirty="0"/>
              <a:t>1.  Migraine</a:t>
            </a:r>
          </a:p>
          <a:p>
            <a:pPr algn="just">
              <a:buNone/>
            </a:pPr>
            <a:r>
              <a:rPr lang="en-US" sz="2400" dirty="0"/>
              <a:t>2.  Tension-type headache</a:t>
            </a:r>
          </a:p>
          <a:p>
            <a:pPr algn="just">
              <a:buNone/>
            </a:pPr>
            <a:r>
              <a:rPr lang="pt-BR" sz="2400" dirty="0"/>
              <a:t>3.  Trigeminal autonomic cephalalgias</a:t>
            </a:r>
          </a:p>
          <a:p>
            <a:pPr algn="just">
              <a:buNone/>
            </a:pPr>
            <a:r>
              <a:rPr lang="en-US" sz="2400" dirty="0"/>
              <a:t>4.  Other primary headache disorders</a:t>
            </a:r>
          </a:p>
        </p:txBody>
      </p:sp>
    </p:spTree>
    <p:extLst>
      <p:ext uri="{BB962C8B-B14F-4D97-AF65-F5344CB8AC3E}">
        <p14:creationId xmlns:p14="http://schemas.microsoft.com/office/powerpoint/2010/main" val="12985005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142D7D4-F633-F731-086D-322EC9EA1A07}"/>
              </a:ext>
            </a:extLst>
          </p:cNvPr>
          <p:cNvSpPr txBox="1">
            <a:spLocks/>
          </p:cNvSpPr>
          <p:nvPr/>
        </p:nvSpPr>
        <p:spPr>
          <a:xfrm>
            <a:off x="457199" y="685800"/>
            <a:ext cx="11005457" cy="61722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600" dirty="0"/>
              <a:t>Pain for </a:t>
            </a:r>
            <a:r>
              <a:rPr lang="en-US" sz="3600" b="1" dirty="0"/>
              <a:t>8 to 10 weeks a year</a:t>
            </a:r>
            <a:r>
              <a:rPr lang="en-US" sz="3600" dirty="0"/>
              <a:t>; this is usually followed by a </a:t>
            </a:r>
            <a:r>
              <a:rPr lang="en-US" sz="3600" u="sng" dirty="0"/>
              <a:t>pain free interval </a:t>
            </a:r>
            <a:r>
              <a:rPr lang="en-US" sz="3600" dirty="0"/>
              <a:t>that averages a little less than 1year.</a:t>
            </a:r>
          </a:p>
          <a:p>
            <a:pPr algn="just"/>
            <a:r>
              <a:rPr lang="en-US" sz="3600" dirty="0"/>
              <a:t>Patients are generally </a:t>
            </a:r>
            <a:r>
              <a:rPr lang="en-US" sz="3600" b="1" dirty="0"/>
              <a:t>perfectly well b/w episodes</a:t>
            </a:r>
            <a:r>
              <a:rPr lang="en-US" sz="3600" dirty="0"/>
              <a:t>.</a:t>
            </a:r>
          </a:p>
          <a:p>
            <a:pPr algn="just"/>
            <a:r>
              <a:rPr lang="en-US" sz="3600" dirty="0"/>
              <a:t>Onset is nocturnal in about 50% of patients, and </a:t>
            </a:r>
            <a:r>
              <a:rPr lang="en-US" sz="3600" b="1" dirty="0"/>
              <a:t>men are affected three times more </a:t>
            </a:r>
            <a:r>
              <a:rPr lang="en-US" sz="3600" dirty="0"/>
              <a:t>often than women.</a:t>
            </a:r>
          </a:p>
        </p:txBody>
      </p:sp>
    </p:spTree>
    <p:extLst>
      <p:ext uri="{BB962C8B-B14F-4D97-AF65-F5344CB8AC3E}">
        <p14:creationId xmlns:p14="http://schemas.microsoft.com/office/powerpoint/2010/main" val="33170692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338818B4-7BCB-E850-D8A1-0754B597B8A4}"/>
              </a:ext>
            </a:extLst>
          </p:cNvPr>
          <p:cNvSpPr txBox="1">
            <a:spLocks/>
          </p:cNvSpPr>
          <p:nvPr/>
        </p:nvSpPr>
        <p:spPr>
          <a:xfrm>
            <a:off x="457199" y="457200"/>
            <a:ext cx="11185071" cy="64008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600" dirty="0"/>
              <a:t>Patients with cluster headache </a:t>
            </a:r>
            <a:r>
              <a:rPr lang="en-US" sz="3600" b="1" dirty="0"/>
              <a:t>tend to move </a:t>
            </a:r>
            <a:r>
              <a:rPr lang="en-US" sz="3600" dirty="0"/>
              <a:t>about during attacks, </a:t>
            </a:r>
            <a:r>
              <a:rPr lang="en-US" sz="3600" u="sng" dirty="0"/>
              <a:t>pacing, rocking, or rubbing their head for relief</a:t>
            </a:r>
            <a:r>
              <a:rPr lang="en-US" sz="3600" dirty="0"/>
              <a:t>; some may </a:t>
            </a:r>
            <a:r>
              <a:rPr lang="en-US" sz="3600" u="sng" dirty="0"/>
              <a:t>even become aggressive during attacks</a:t>
            </a:r>
            <a:r>
              <a:rPr lang="en-US" sz="3600" dirty="0"/>
              <a:t>; </a:t>
            </a:r>
          </a:p>
          <a:p>
            <a:pPr algn="just"/>
            <a:r>
              <a:rPr lang="en-US" sz="3600" dirty="0" err="1"/>
              <a:t>A/w</a:t>
            </a:r>
            <a:r>
              <a:rPr lang="en-US" sz="3600" dirty="0"/>
              <a:t> </a:t>
            </a:r>
            <a:r>
              <a:rPr lang="en-US" sz="3600" b="1" dirty="0"/>
              <a:t>ipsilateral symptoms of cranial parasympathetic autonomic activation</a:t>
            </a:r>
            <a:r>
              <a:rPr lang="en-US" sz="3600" dirty="0"/>
              <a:t>; </a:t>
            </a:r>
            <a:r>
              <a:rPr lang="en-US" sz="3600" b="1" dirty="0"/>
              <a:t>conjunctival congestion </a:t>
            </a:r>
            <a:r>
              <a:rPr lang="en-US" sz="3600" dirty="0"/>
              <a:t>or </a:t>
            </a:r>
            <a:r>
              <a:rPr lang="en-US" sz="3600" b="1" dirty="0"/>
              <a:t>lacrimation, rhinorrhea </a:t>
            </a:r>
            <a:r>
              <a:rPr lang="en-US" sz="3600" dirty="0"/>
              <a:t>or </a:t>
            </a:r>
            <a:r>
              <a:rPr lang="en-US" sz="3600" b="1" dirty="0"/>
              <a:t>nasal congestion</a:t>
            </a:r>
            <a:r>
              <a:rPr lang="en-US" sz="3600" dirty="0"/>
              <a:t>, or </a:t>
            </a:r>
            <a:r>
              <a:rPr lang="en-US" sz="3600" b="1" dirty="0"/>
              <a:t>cranial sympathetic dysfunction</a:t>
            </a:r>
            <a:r>
              <a:rPr lang="en-US" sz="3600" dirty="0"/>
              <a:t> such as ptosis.</a:t>
            </a:r>
          </a:p>
          <a:p>
            <a:pPr algn="just"/>
            <a:r>
              <a:rPr lang="en-US" sz="3600" dirty="0"/>
              <a:t>When </a:t>
            </a:r>
            <a:r>
              <a:rPr lang="en-US" sz="3600" b="1" dirty="0"/>
              <a:t>photophobia and phonophobia </a:t>
            </a:r>
            <a:r>
              <a:rPr lang="en-US" sz="3600" dirty="0"/>
              <a:t>are present far more likely to be </a:t>
            </a:r>
            <a:r>
              <a:rPr lang="en-US" sz="3600" b="1" dirty="0"/>
              <a:t>U/L</a:t>
            </a:r>
            <a:r>
              <a:rPr lang="en-US" sz="3600" dirty="0"/>
              <a:t> and on the same side of the pain;[B/L, as is seen in migraine]</a:t>
            </a:r>
          </a:p>
        </p:txBody>
      </p:sp>
    </p:spTree>
    <p:extLst>
      <p:ext uri="{BB962C8B-B14F-4D97-AF65-F5344CB8AC3E}">
        <p14:creationId xmlns:p14="http://schemas.microsoft.com/office/powerpoint/2010/main" val="22434154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DD26CB-C99C-1F64-5315-C7E104849782}"/>
              </a:ext>
            </a:extLst>
          </p:cNvPr>
          <p:cNvSpPr txBox="1"/>
          <p:nvPr/>
        </p:nvSpPr>
        <p:spPr>
          <a:xfrm>
            <a:off x="5221061" y="174563"/>
            <a:ext cx="60987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Pathogenesis</a:t>
            </a:r>
            <a:endParaRPr lang="en-IN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E08ABF-161F-DB9B-4F0D-E1793FF26ED4}"/>
              </a:ext>
            </a:extLst>
          </p:cNvPr>
          <p:cNvSpPr txBox="1"/>
          <p:nvPr/>
        </p:nvSpPr>
        <p:spPr>
          <a:xfrm>
            <a:off x="632732" y="854253"/>
            <a:ext cx="1056866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3600" dirty="0"/>
              <a:t>Current theories of the etiology : </a:t>
            </a:r>
            <a:r>
              <a:rPr lang="en-US" sz="3600" u="sng" dirty="0"/>
              <a:t>Hypothalamic and central pain control regions</a:t>
            </a:r>
            <a:r>
              <a:rPr lang="en-US" sz="3600" dirty="0"/>
              <a:t> and </a:t>
            </a:r>
            <a:r>
              <a:rPr lang="en-US" sz="3600" u="sng" dirty="0"/>
              <a:t>trigger a cascade of events in the brain stem comprising afferent pain</a:t>
            </a:r>
            <a:r>
              <a:rPr lang="en-US" sz="3600" dirty="0"/>
              <a:t> and </a:t>
            </a:r>
            <a:r>
              <a:rPr lang="en-US" sz="3600" u="sng" dirty="0"/>
              <a:t>efferent parasympathetic pathways</a:t>
            </a:r>
            <a:r>
              <a:rPr lang="en-US" sz="3600" dirty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3600" dirty="0"/>
              <a:t>PET has shown </a:t>
            </a:r>
            <a:r>
              <a:rPr lang="en-US" sz="3600" b="1" dirty="0"/>
              <a:t>vasodilatation of the major basal arteries </a:t>
            </a:r>
            <a:r>
              <a:rPr lang="en-US" sz="3600" dirty="0"/>
              <a:t>during the acute pain attack in cluster headache.</a:t>
            </a:r>
          </a:p>
        </p:txBody>
      </p:sp>
    </p:spTree>
    <p:extLst>
      <p:ext uri="{BB962C8B-B14F-4D97-AF65-F5344CB8AC3E}">
        <p14:creationId xmlns:p14="http://schemas.microsoft.com/office/powerpoint/2010/main" val="22059086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7026C83-91E3-BE36-385E-EB992F35F5CA}"/>
              </a:ext>
            </a:extLst>
          </p:cNvPr>
          <p:cNvSpPr txBox="1"/>
          <p:nvPr/>
        </p:nvSpPr>
        <p:spPr>
          <a:xfrm>
            <a:off x="478971" y="272143"/>
            <a:ext cx="10245713" cy="7294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Paroxysmal hemicrania(1 – 20 epi/day, each lasting for 2 – 30 min, M=F)</a:t>
            </a:r>
          </a:p>
          <a:p>
            <a:pPr algn="just"/>
            <a:endParaRPr lang="en-US" sz="36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/>
              <a:t>It is </a:t>
            </a:r>
            <a:r>
              <a:rPr lang="en-US" sz="3600" dirty="0" err="1"/>
              <a:t>characterzed</a:t>
            </a:r>
            <a:r>
              <a:rPr lang="en-US" sz="3600" dirty="0"/>
              <a:t> by frequent </a:t>
            </a:r>
            <a:r>
              <a:rPr lang="en-US" sz="3600" b="1" dirty="0"/>
              <a:t>U/L, severe, several short-lasting episodes</a:t>
            </a:r>
            <a:r>
              <a:rPr lang="en-US" sz="3600" dirty="0"/>
              <a:t> of headache.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/>
              <a:t>Like cluster headache, the </a:t>
            </a:r>
            <a:r>
              <a:rPr lang="en-US" sz="3600" b="1" dirty="0"/>
              <a:t>pain</a:t>
            </a:r>
            <a:r>
              <a:rPr lang="en-US" sz="3600" dirty="0"/>
              <a:t> tends to be </a:t>
            </a:r>
            <a:r>
              <a:rPr lang="en-US" sz="3600" b="1" dirty="0"/>
              <a:t>retroorbital</a:t>
            </a:r>
            <a:r>
              <a:rPr lang="en-US" sz="3600" dirty="0"/>
              <a:t> and is </a:t>
            </a:r>
            <a:r>
              <a:rPr lang="en-US" sz="3600" dirty="0" err="1"/>
              <a:t>a/w</a:t>
            </a:r>
            <a:r>
              <a:rPr lang="en-US" sz="3600" dirty="0"/>
              <a:t> </a:t>
            </a:r>
            <a:r>
              <a:rPr lang="en-US" sz="3600" b="1" dirty="0"/>
              <a:t>autonomic phenomena such as lacrimation and nasal congestion</a:t>
            </a:r>
            <a:r>
              <a:rPr lang="en-US" sz="3600" dirty="0"/>
              <a:t>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u="sng" dirty="0"/>
              <a:t>Essential features of PH</a:t>
            </a:r>
            <a:r>
              <a:rPr lang="en-US" sz="3600" b="1" u="sng" dirty="0"/>
              <a:t>:</a:t>
            </a:r>
            <a:r>
              <a:rPr lang="en-US" sz="3600" dirty="0"/>
              <a:t> </a:t>
            </a:r>
            <a:r>
              <a:rPr lang="en-US" sz="3600" b="1" dirty="0"/>
              <a:t>U/L; very severe pain; short-lasting attacks </a:t>
            </a:r>
            <a:r>
              <a:rPr lang="en-US" sz="3600" dirty="0"/>
              <a:t>(2-45 min); </a:t>
            </a:r>
            <a:r>
              <a:rPr lang="en-US" sz="3600" b="1" dirty="0"/>
              <a:t>very  frequent attacks </a:t>
            </a:r>
            <a:r>
              <a:rPr lang="en-US" sz="3600" dirty="0"/>
              <a:t>(usually more than 5 a day); marked </a:t>
            </a:r>
            <a:r>
              <a:rPr lang="en-US" sz="3600" b="1" dirty="0"/>
              <a:t>autonomic features ipsilateral to the pain.</a:t>
            </a:r>
            <a:endParaRPr lang="en-US" sz="3600" dirty="0"/>
          </a:p>
          <a:p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747654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91A472E-F7E1-D6F8-2ADA-39E85255EC36}"/>
              </a:ext>
            </a:extLst>
          </p:cNvPr>
          <p:cNvSpPr txBox="1"/>
          <p:nvPr/>
        </p:nvSpPr>
        <p:spPr>
          <a:xfrm>
            <a:off x="522513" y="566057"/>
            <a:ext cx="1131025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/>
              <a:t>Male to female ratio in PH is close to</a:t>
            </a:r>
            <a:r>
              <a:rPr lang="en-US" sz="3600" b="1" dirty="0"/>
              <a:t> 1:1</a:t>
            </a:r>
            <a:r>
              <a:rPr lang="en-US" sz="3600" dirty="0"/>
              <a:t>.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/>
              <a:t>TOC: </a:t>
            </a:r>
            <a:r>
              <a:rPr lang="en-US" sz="3600" b="1" dirty="0"/>
              <a:t>Indomethacin</a:t>
            </a:r>
            <a:r>
              <a:rPr lang="en-US" sz="3600" dirty="0"/>
              <a:t> (25-75 mg </a:t>
            </a:r>
            <a:r>
              <a:rPr lang="en-US" sz="3600" dirty="0" err="1"/>
              <a:t>tid</a:t>
            </a:r>
            <a:r>
              <a:rPr lang="en-US" sz="3600" dirty="0"/>
              <a:t>), which can completely suppress attacks of PH</a:t>
            </a:r>
          </a:p>
          <a:p>
            <a:pPr marL="0" indent="0" algn="just">
              <a:buNone/>
            </a:pPr>
            <a:r>
              <a:rPr lang="en-US" sz="3600" b="1" dirty="0"/>
              <a:t>                  Piroxicam</a:t>
            </a:r>
            <a:r>
              <a:rPr lang="en-US" sz="3600" dirty="0"/>
              <a:t> has been used, although it is not as effective as indomethacin.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56577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E10852C-5A5E-FDE3-8FEB-7C777D2471D3}"/>
              </a:ext>
            </a:extLst>
          </p:cNvPr>
          <p:cNvSpPr txBox="1">
            <a:spLocks/>
          </p:cNvSpPr>
          <p:nvPr/>
        </p:nvSpPr>
        <p:spPr>
          <a:xfrm>
            <a:off x="713014" y="342899"/>
            <a:ext cx="10570029" cy="5900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latin typeface="+mn-lt"/>
              </a:rPr>
              <a:t>SUNCT/SUNA(3-200epi/day, each lasting for 5 </a:t>
            </a:r>
            <a:r>
              <a:rPr lang="en-US" sz="2800" b="1">
                <a:latin typeface="+mn-lt"/>
              </a:rPr>
              <a:t>sec to 4min, </a:t>
            </a:r>
            <a:r>
              <a:rPr lang="en-US" sz="2800" b="1" dirty="0"/>
              <a:t>M=F</a:t>
            </a:r>
            <a:r>
              <a:rPr lang="en-US" sz="2800" b="1" dirty="0">
                <a:latin typeface="+mn-lt"/>
              </a:rPr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>
                <a:latin typeface="+mn-lt"/>
              </a:rPr>
              <a:t>SUNCT</a:t>
            </a:r>
            <a:r>
              <a:rPr lang="en-US" sz="2800" dirty="0">
                <a:latin typeface="+mn-lt"/>
              </a:rPr>
              <a:t> (short lasting unilateral neuralgiform headache attacks with </a:t>
            </a:r>
            <a:r>
              <a:rPr lang="en-US" sz="2800" dirty="0" err="1">
                <a:latin typeface="+mn-lt"/>
              </a:rPr>
              <a:t>conjunctival</a:t>
            </a:r>
            <a:r>
              <a:rPr lang="en-US" sz="2800" dirty="0">
                <a:latin typeface="+mn-lt"/>
              </a:rPr>
              <a:t> congestion and tearing):</a:t>
            </a:r>
          </a:p>
          <a:p>
            <a:pPr algn="just">
              <a:buNone/>
            </a:pPr>
            <a:r>
              <a:rPr lang="en-US" sz="2800" dirty="0">
                <a:latin typeface="+mn-lt"/>
              </a:rPr>
              <a:t>		</a:t>
            </a:r>
            <a:r>
              <a:rPr lang="en-US" sz="2800" u="sng" dirty="0">
                <a:latin typeface="+mn-lt"/>
              </a:rPr>
              <a:t>at least 42 attacks</a:t>
            </a:r>
            <a:r>
              <a:rPr lang="en-US" sz="2800" dirty="0">
                <a:latin typeface="+mn-lt"/>
              </a:rPr>
              <a:t>, lasting for </a:t>
            </a:r>
            <a:r>
              <a:rPr lang="en-US" sz="2800" u="sng" dirty="0">
                <a:latin typeface="+mn-lt"/>
              </a:rPr>
              <a:t>5-240 sec</a:t>
            </a:r>
            <a:r>
              <a:rPr lang="en-US" sz="2800" dirty="0">
                <a:latin typeface="+mn-lt"/>
              </a:rPr>
              <a:t>; ipsilateral </a:t>
            </a:r>
            <a:r>
              <a:rPr lang="en-US" sz="2800" dirty="0" err="1">
                <a:latin typeface="+mn-lt"/>
              </a:rPr>
              <a:t>conjuntival</a:t>
            </a:r>
            <a:r>
              <a:rPr lang="en-US" sz="2800" dirty="0">
                <a:latin typeface="+mn-lt"/>
              </a:rPr>
              <a:t> congestion and lacrimation should be </a:t>
            </a:r>
            <a:r>
              <a:rPr lang="en-US" sz="2800" b="1" dirty="0">
                <a:latin typeface="+mn-lt"/>
              </a:rPr>
              <a:t>present</a:t>
            </a:r>
            <a:r>
              <a:rPr lang="en-US" sz="2800" dirty="0">
                <a:latin typeface="+mn-lt"/>
              </a:rPr>
              <a:t>.</a:t>
            </a:r>
          </a:p>
          <a:p>
            <a:pPr algn="just"/>
            <a:endParaRPr lang="en-US" sz="2800" b="1" dirty="0">
              <a:latin typeface="+mn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>
                <a:latin typeface="+mn-lt"/>
              </a:rPr>
              <a:t>SUNA </a:t>
            </a:r>
            <a:r>
              <a:rPr lang="en-US" sz="2800" dirty="0">
                <a:latin typeface="+mn-lt"/>
              </a:rPr>
              <a:t>(short-lasting unilateral neuralgiform headache attacks with cranial autonomic symptoms):</a:t>
            </a:r>
          </a:p>
          <a:p>
            <a:pPr algn="just">
              <a:buNone/>
            </a:pPr>
            <a:r>
              <a:rPr lang="en-US" sz="2800" dirty="0">
                <a:latin typeface="+mn-lt"/>
              </a:rPr>
              <a:t>		</a:t>
            </a:r>
            <a:r>
              <a:rPr lang="en-US" sz="2800" u="sng" dirty="0">
                <a:latin typeface="+mn-lt"/>
              </a:rPr>
              <a:t>at least 42 attacks</a:t>
            </a:r>
            <a:r>
              <a:rPr lang="en-US" sz="2800" dirty="0">
                <a:latin typeface="+mn-lt"/>
              </a:rPr>
              <a:t>, lasting for </a:t>
            </a:r>
            <a:r>
              <a:rPr lang="en-US" sz="2800" u="sng" dirty="0">
                <a:latin typeface="+mn-lt"/>
              </a:rPr>
              <a:t>5-240 sec</a:t>
            </a:r>
            <a:r>
              <a:rPr lang="en-US" sz="2800" dirty="0">
                <a:latin typeface="+mn-lt"/>
              </a:rPr>
              <a:t>; conjunctival congestion or lacrimation is</a:t>
            </a:r>
            <a:r>
              <a:rPr lang="en-US" sz="2800" b="1" dirty="0">
                <a:latin typeface="+mn-lt"/>
              </a:rPr>
              <a:t> missing</a:t>
            </a:r>
            <a:r>
              <a:rPr lang="en-US" sz="2800" dirty="0">
                <a:latin typeface="+mn-lt"/>
              </a:rPr>
              <a:t>.</a:t>
            </a:r>
          </a:p>
          <a:p>
            <a:pPr algn="just"/>
            <a:endParaRPr lang="en-US" sz="2800" dirty="0">
              <a:latin typeface="+mn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It is Rare primary headache syndrome characterized by </a:t>
            </a:r>
            <a:r>
              <a:rPr lang="en-US" sz="2800" b="1" dirty="0">
                <a:latin typeface="+mn-lt"/>
              </a:rPr>
              <a:t>severe</a:t>
            </a:r>
            <a:r>
              <a:rPr lang="en-US" sz="2800" dirty="0">
                <a:latin typeface="+mn-lt"/>
              </a:rPr>
              <a:t>, </a:t>
            </a:r>
            <a:r>
              <a:rPr lang="en-US" sz="2800" b="1" dirty="0">
                <a:latin typeface="+mn-lt"/>
              </a:rPr>
              <a:t>unilateral, orbital or temporal pain </a:t>
            </a:r>
            <a:r>
              <a:rPr lang="en-US" sz="2800" dirty="0">
                <a:latin typeface="+mn-lt"/>
              </a:rPr>
              <a:t>that is </a:t>
            </a:r>
            <a:r>
              <a:rPr lang="en-US" sz="2800" b="1" dirty="0">
                <a:latin typeface="+mn-lt"/>
              </a:rPr>
              <a:t>stabbing or throbbing</a:t>
            </a:r>
            <a:r>
              <a:rPr lang="en-US" sz="2800" dirty="0">
                <a:latin typeface="+mn-lt"/>
              </a:rPr>
              <a:t> in quality.</a:t>
            </a:r>
          </a:p>
          <a:p>
            <a:pPr algn="just"/>
            <a:r>
              <a:rPr lang="en-US" sz="2800" dirty="0">
                <a:latin typeface="+mn-lt"/>
              </a:rPr>
              <a:t>Pain </a:t>
            </a:r>
            <a:r>
              <a:rPr lang="en-US" sz="2800" u="sng" dirty="0">
                <a:latin typeface="+mn-lt"/>
              </a:rPr>
              <a:t>located anywhere </a:t>
            </a:r>
            <a:r>
              <a:rPr lang="en-US" sz="2800" dirty="0">
                <a:latin typeface="+mn-lt"/>
              </a:rPr>
              <a:t>in head</a:t>
            </a:r>
            <a:r>
              <a:rPr lang="en-US" sz="2800" dirty="0"/>
              <a:t>.</a:t>
            </a:r>
          </a:p>
          <a:p>
            <a:endParaRPr lang="en-US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126584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A435D98-4FEB-3412-71C5-C8630A9DD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304800"/>
            <a:ext cx="11552663" cy="6553200"/>
          </a:xfrm>
        </p:spPr>
        <p:txBody>
          <a:bodyPr>
            <a:noAutofit/>
          </a:bodyPr>
          <a:lstStyle/>
          <a:p>
            <a:pPr algn="just"/>
            <a:r>
              <a:rPr lang="en-US" dirty="0"/>
              <a:t>Therapy of acute attacks is </a:t>
            </a:r>
            <a:r>
              <a:rPr lang="en-US" b="1" dirty="0"/>
              <a:t>not a useful </a:t>
            </a:r>
            <a:r>
              <a:rPr lang="en-US" dirty="0"/>
              <a:t>in  SUNT/SUNA because the </a:t>
            </a:r>
            <a:r>
              <a:rPr lang="en-US" u="sng" dirty="0"/>
              <a:t>attacks are of such short duration</a:t>
            </a:r>
            <a:r>
              <a:rPr lang="en-US" dirty="0"/>
              <a:t>.</a:t>
            </a:r>
          </a:p>
          <a:p>
            <a:pPr algn="just"/>
            <a:r>
              <a:rPr lang="en-US" b="1" dirty="0"/>
              <a:t>IV </a:t>
            </a:r>
            <a:r>
              <a:rPr lang="en-US" b="1" dirty="0" err="1"/>
              <a:t>Lidocaine</a:t>
            </a:r>
            <a:r>
              <a:rPr lang="en-US" dirty="0"/>
              <a:t>, which arrests the symptoms, can be used in hospitalized patients.</a:t>
            </a:r>
          </a:p>
          <a:p>
            <a:pPr algn="just"/>
            <a:r>
              <a:rPr lang="en-US" dirty="0"/>
              <a:t>Long term prevention to minimize disability and hospitalization is the goal of treatment.</a:t>
            </a:r>
          </a:p>
          <a:p>
            <a:pPr algn="just"/>
            <a:r>
              <a:rPr lang="en-US" u="sng" dirty="0"/>
              <a:t>Treatment for prevention</a:t>
            </a:r>
            <a:r>
              <a:rPr lang="en-US" dirty="0"/>
              <a:t> is </a:t>
            </a:r>
            <a:r>
              <a:rPr lang="en-US" b="1" dirty="0"/>
              <a:t>Lamotrigine</a:t>
            </a:r>
            <a:r>
              <a:rPr lang="en-US" dirty="0"/>
              <a:t>(200-400 mg/d), </a:t>
            </a:r>
            <a:r>
              <a:rPr lang="en-US" b="1" dirty="0"/>
              <a:t>Topiramate</a:t>
            </a:r>
            <a:r>
              <a:rPr lang="en-US" dirty="0"/>
              <a:t> and </a:t>
            </a:r>
            <a:r>
              <a:rPr lang="en-US" b="1" dirty="0"/>
              <a:t>Gabapentin</a:t>
            </a:r>
            <a:r>
              <a:rPr lang="en-US" dirty="0"/>
              <a:t> may also be </a:t>
            </a:r>
            <a:r>
              <a:rPr lang="en-US" dirty="0" err="1"/>
              <a:t>efective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2981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73726AB-67A5-67CF-0183-0CA42B86B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3238499"/>
            <a:ext cx="10388600" cy="1169989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dirty="0">
                <a:latin typeface="+mn-lt"/>
              </a:rPr>
              <a:t>Hemicrania continua (Moderate and continuous unilateral pain, F&gt;M)</a:t>
            </a:r>
            <a:br>
              <a:rPr lang="en-US" b="1" dirty="0">
                <a:latin typeface="+mn-lt"/>
              </a:rPr>
            </a:br>
            <a:br>
              <a:rPr lang="en-US" b="1" dirty="0">
                <a:latin typeface="+mn-lt"/>
              </a:rPr>
            </a:br>
            <a:r>
              <a:rPr lang="en-US" sz="4400" b="1" dirty="0">
                <a:latin typeface="+mn-lt"/>
              </a:rPr>
              <a:t>Essential features</a:t>
            </a:r>
            <a:r>
              <a:rPr lang="en-US" sz="4400" dirty="0">
                <a:latin typeface="+mn-lt"/>
              </a:rPr>
              <a:t> are </a:t>
            </a:r>
            <a:r>
              <a:rPr lang="en-US" sz="4400" u="sng" dirty="0">
                <a:latin typeface="+mn-lt"/>
              </a:rPr>
              <a:t>moderate and continuous U/L pain </a:t>
            </a:r>
            <a:r>
              <a:rPr lang="en-US" sz="4400" dirty="0" err="1">
                <a:latin typeface="+mn-lt"/>
              </a:rPr>
              <a:t>a/w</a:t>
            </a:r>
            <a:r>
              <a:rPr lang="en-US" sz="4400" dirty="0">
                <a:latin typeface="+mn-lt"/>
              </a:rPr>
              <a:t> fluctuations of severe pain; </a:t>
            </a:r>
            <a:br>
              <a:rPr lang="en-US" sz="4400" dirty="0">
                <a:latin typeface="+mn-lt"/>
              </a:rPr>
            </a:br>
            <a:br>
              <a:rPr lang="en-US" sz="4400" dirty="0">
                <a:latin typeface="+mn-lt"/>
              </a:rPr>
            </a:br>
            <a:r>
              <a:rPr lang="en-US" sz="4400" u="sng" dirty="0">
                <a:latin typeface="+mn-lt"/>
              </a:rPr>
              <a:t>complete resolution of pain with indomethacin</a:t>
            </a:r>
            <a:r>
              <a:rPr lang="en-US" sz="4400" dirty="0">
                <a:latin typeface="+mn-lt"/>
              </a:rPr>
              <a:t>; and </a:t>
            </a:r>
            <a:r>
              <a:rPr lang="en-US" sz="4400" u="sng" dirty="0">
                <a:latin typeface="+mn-lt"/>
              </a:rPr>
              <a:t>exacerbations that may be </a:t>
            </a:r>
            <a:r>
              <a:rPr lang="en-US" sz="4400" u="sng" dirty="0" err="1">
                <a:latin typeface="+mn-lt"/>
              </a:rPr>
              <a:t>a/w</a:t>
            </a:r>
            <a:r>
              <a:rPr lang="en-US" sz="4400" u="sng" dirty="0">
                <a:latin typeface="+mn-lt"/>
              </a:rPr>
              <a:t> autonomic features</a:t>
            </a:r>
            <a:r>
              <a:rPr lang="en-US" sz="4400" dirty="0">
                <a:latin typeface="+mn-lt"/>
              </a:rPr>
              <a:t>, including conjunctival congestion, lacrimation, and photophobia on the affected side.</a:t>
            </a:r>
            <a:br>
              <a:rPr lang="en-US" sz="4400" dirty="0">
                <a:latin typeface="+mn-lt"/>
              </a:rPr>
            </a:br>
            <a:br>
              <a:rPr lang="en-US" sz="4400" dirty="0">
                <a:latin typeface="+mn-lt"/>
              </a:rPr>
            </a:br>
            <a:endParaRPr lang="en-IN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41675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12B1788-9F25-B711-921A-1B17596CE16D}"/>
              </a:ext>
            </a:extLst>
          </p:cNvPr>
          <p:cNvSpPr txBox="1"/>
          <p:nvPr/>
        </p:nvSpPr>
        <p:spPr>
          <a:xfrm>
            <a:off x="446049" y="378009"/>
            <a:ext cx="1066056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2283E5-B847-5B4E-EB53-DB765A4EF0AA}"/>
              </a:ext>
            </a:extLst>
          </p:cNvPr>
          <p:cNvSpPr txBox="1"/>
          <p:nvPr/>
        </p:nvSpPr>
        <p:spPr>
          <a:xfrm>
            <a:off x="698499" y="454953"/>
            <a:ext cx="10660565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The age of onset ranges from </a:t>
            </a:r>
            <a:r>
              <a:rPr lang="en-US" sz="3600" b="1" dirty="0"/>
              <a:t>11 to 52years</a:t>
            </a:r>
            <a:r>
              <a:rPr lang="en-US" sz="3600" dirty="0"/>
              <a:t>.</a:t>
            </a:r>
            <a:br>
              <a:rPr lang="en-US" sz="3600" dirty="0"/>
            </a:b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/>
              <a:t>Women</a:t>
            </a:r>
            <a:r>
              <a:rPr lang="en-US" sz="3600" dirty="0"/>
              <a:t> are affected</a:t>
            </a:r>
            <a:r>
              <a:rPr lang="en-US" sz="3600" b="1" dirty="0"/>
              <a:t> twice </a:t>
            </a:r>
            <a:r>
              <a:rPr lang="en-US" sz="3600" dirty="0"/>
              <a:t>as often as men.</a:t>
            </a:r>
            <a:br>
              <a:rPr lang="en-US" sz="3600" dirty="0"/>
            </a:b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The cause is </a:t>
            </a:r>
            <a:r>
              <a:rPr lang="en-US" sz="3600" b="1" dirty="0"/>
              <a:t>unknown.</a:t>
            </a:r>
            <a:br>
              <a:rPr lang="en-US" sz="3600" b="1" dirty="0"/>
            </a:br>
            <a:endParaRPr lang="en-US" sz="3600" b="1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Treatment consists of </a:t>
            </a:r>
            <a:r>
              <a:rPr lang="en-US" sz="3600" b="1" dirty="0"/>
              <a:t>Indomethacin</a:t>
            </a:r>
            <a:r>
              <a:rPr lang="en-US" sz="3600" dirty="0"/>
              <a:t>.</a:t>
            </a:r>
            <a:br>
              <a:rPr lang="en-US" sz="3600" dirty="0"/>
            </a:b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/>
              <a:t>Occipital nerve stimulation </a:t>
            </a:r>
            <a:r>
              <a:rPr lang="en-US" sz="3600" dirty="0"/>
              <a:t>probably has a role in patients with hemicrania continua who are </a:t>
            </a:r>
            <a:r>
              <a:rPr lang="en-US" sz="3600" u="sng" dirty="0"/>
              <a:t>unable to tolerate indomethacin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10607257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981"/>
            <a:ext cx="412940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u="sng" spc="-55" dirty="0"/>
              <a:t>Psychiatric</a:t>
            </a:r>
            <a:r>
              <a:rPr b="1" u="sng" spc="-140" dirty="0"/>
              <a:t> </a:t>
            </a:r>
            <a:r>
              <a:rPr b="1" u="sng" spc="-30" dirty="0"/>
              <a:t>aspects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10121265" cy="3518912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476250" indent="-229235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800" b="1" spc="-10" dirty="0">
                <a:latin typeface="Calibri"/>
                <a:cs typeface="Calibri"/>
              </a:rPr>
              <a:t>I</a:t>
            </a:r>
            <a:r>
              <a:rPr sz="2800" b="1" spc="-10" dirty="0">
                <a:latin typeface="Calibri"/>
                <a:cs typeface="Calibri"/>
              </a:rPr>
              <a:t>ncreased </a:t>
            </a:r>
            <a:r>
              <a:rPr sz="2800" b="1" spc="-20" dirty="0">
                <a:latin typeface="Calibri"/>
                <a:cs typeface="Calibri"/>
              </a:rPr>
              <a:t>psychiatric </a:t>
            </a:r>
            <a:r>
              <a:rPr sz="2800" b="1" spc="-15" dirty="0">
                <a:latin typeface="Calibri"/>
                <a:cs typeface="Calibri"/>
              </a:rPr>
              <a:t>co </a:t>
            </a:r>
            <a:r>
              <a:rPr sz="2800" b="1" spc="-5" dirty="0">
                <a:latin typeface="Calibri"/>
                <a:cs typeface="Calibri"/>
              </a:rPr>
              <a:t>morbidities</a:t>
            </a:r>
            <a:r>
              <a:rPr sz="2800" spc="-5" dirty="0">
                <a:latin typeface="Calibri"/>
                <a:cs typeface="Calibri"/>
              </a:rPr>
              <a:t> in  </a:t>
            </a:r>
            <a:r>
              <a:rPr sz="2800" spc="-15" dirty="0">
                <a:latin typeface="Calibri"/>
                <a:cs typeface="Calibri"/>
              </a:rPr>
              <a:t>patients </a:t>
            </a:r>
            <a:r>
              <a:rPr sz="2800" spc="-20" dirty="0">
                <a:latin typeface="Calibri"/>
                <a:cs typeface="Calibri"/>
              </a:rPr>
              <a:t>suffering from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migraine.</a:t>
            </a:r>
            <a:endParaRPr sz="2800" dirty="0">
              <a:latin typeface="Calibri"/>
              <a:cs typeface="Calibri"/>
            </a:endParaRPr>
          </a:p>
          <a:p>
            <a:pPr marL="241300" marR="100330" indent="-229235">
              <a:lnSpc>
                <a:spcPts val="3020"/>
              </a:lnSpc>
              <a:spcBef>
                <a:spcPts val="104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There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b="1" spc="-10" dirty="0">
                <a:latin typeface="Calibri"/>
                <a:cs typeface="Calibri"/>
              </a:rPr>
              <a:t>increased </a:t>
            </a:r>
            <a:r>
              <a:rPr sz="2800" spc="-10" dirty="0">
                <a:latin typeface="Calibri"/>
                <a:cs typeface="Calibri"/>
              </a:rPr>
              <a:t>occurrence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b="1" spc="-10" dirty="0">
                <a:latin typeface="Calibri"/>
                <a:cs typeface="Calibri"/>
              </a:rPr>
              <a:t>anxiety </a:t>
            </a:r>
            <a:r>
              <a:rPr sz="2800" b="1" spc="-5" dirty="0">
                <a:latin typeface="Calibri"/>
                <a:cs typeface="Calibri"/>
              </a:rPr>
              <a:t>and </a:t>
            </a:r>
            <a:r>
              <a:rPr sz="2800" b="1" spc="-10" dirty="0">
                <a:latin typeface="Calibri"/>
                <a:cs typeface="Calibri"/>
              </a:rPr>
              <a:t>depression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5" dirty="0">
                <a:latin typeface="Calibri"/>
                <a:cs typeface="Calibri"/>
              </a:rPr>
              <a:t>migraine  </a:t>
            </a:r>
            <a:r>
              <a:rPr sz="2800" spc="-25" dirty="0">
                <a:latin typeface="Calibri"/>
                <a:cs typeface="Calibri"/>
              </a:rPr>
              <a:t>sufferers.</a:t>
            </a:r>
            <a:endParaRPr sz="2800" dirty="0">
              <a:latin typeface="Calibri"/>
              <a:cs typeface="Calibri"/>
            </a:endParaRPr>
          </a:p>
          <a:p>
            <a:pPr marL="241300" marR="775970" indent="-229235">
              <a:lnSpc>
                <a:spcPts val="3030"/>
              </a:lnSpc>
              <a:spcBef>
                <a:spcPts val="994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There are </a:t>
            </a:r>
            <a:r>
              <a:rPr sz="2800" b="1" spc="-25" dirty="0">
                <a:latin typeface="Calibri"/>
                <a:cs typeface="Calibri"/>
              </a:rPr>
              <a:t>different </a:t>
            </a:r>
            <a:r>
              <a:rPr sz="2800" b="1" spc="-15" dirty="0">
                <a:latin typeface="Calibri"/>
                <a:cs typeface="Calibri"/>
              </a:rPr>
              <a:t>psychological </a:t>
            </a:r>
            <a:r>
              <a:rPr sz="2800" b="1" spc="-25" dirty="0">
                <a:latin typeface="Calibri"/>
                <a:cs typeface="Calibri"/>
              </a:rPr>
              <a:t>factors </a:t>
            </a:r>
            <a:r>
              <a:rPr sz="2800" b="1" spc="-10" dirty="0">
                <a:latin typeface="Calibri"/>
                <a:cs typeface="Calibri"/>
              </a:rPr>
              <a:t>that can </a:t>
            </a:r>
            <a:r>
              <a:rPr sz="2800" b="1" spc="-20" dirty="0">
                <a:latin typeface="Calibri"/>
                <a:cs typeface="Calibri"/>
              </a:rPr>
              <a:t>precipitate </a:t>
            </a:r>
            <a:r>
              <a:rPr sz="2800" spc="-5" dirty="0">
                <a:latin typeface="Calibri"/>
                <a:cs typeface="Calibri"/>
              </a:rPr>
              <a:t>an  </a:t>
            </a:r>
            <a:r>
              <a:rPr sz="2800" spc="-20" dirty="0">
                <a:latin typeface="Calibri"/>
                <a:cs typeface="Calibri"/>
              </a:rPr>
              <a:t>attack.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spc="-15" dirty="0">
                <a:latin typeface="Calibri"/>
                <a:cs typeface="Calibri"/>
              </a:rPr>
              <a:t>There are </a:t>
            </a:r>
            <a:r>
              <a:rPr lang="en-US" sz="2800" spc="-5" dirty="0">
                <a:latin typeface="Calibri"/>
                <a:cs typeface="Calibri"/>
              </a:rPr>
              <a:t>some </a:t>
            </a:r>
            <a:r>
              <a:rPr lang="en-US" sz="2800" b="1" spc="-15" dirty="0">
                <a:latin typeface="Calibri"/>
                <a:cs typeface="Calibri"/>
              </a:rPr>
              <a:t>personality </a:t>
            </a:r>
            <a:r>
              <a:rPr lang="en-US" sz="2800" b="1" spc="-5" dirty="0">
                <a:latin typeface="Calibri"/>
                <a:cs typeface="Calibri"/>
              </a:rPr>
              <a:t>types </a:t>
            </a:r>
            <a:r>
              <a:rPr lang="en-US" sz="2800" spc="-5" dirty="0">
                <a:latin typeface="Calibri"/>
                <a:cs typeface="Calibri"/>
              </a:rPr>
              <a:t>who </a:t>
            </a:r>
            <a:r>
              <a:rPr lang="en-US" sz="2800" spc="-20" dirty="0">
                <a:latin typeface="Calibri"/>
                <a:cs typeface="Calibri"/>
              </a:rPr>
              <a:t>may </a:t>
            </a:r>
            <a:r>
              <a:rPr lang="en-US" sz="2800" spc="-10" dirty="0">
                <a:latin typeface="Calibri"/>
                <a:cs typeface="Calibri"/>
              </a:rPr>
              <a:t>be </a:t>
            </a:r>
            <a:r>
              <a:rPr lang="en-US" sz="2800" spc="-20" dirty="0">
                <a:latin typeface="Calibri"/>
                <a:cs typeface="Calibri"/>
              </a:rPr>
              <a:t>suffering </a:t>
            </a:r>
            <a:r>
              <a:rPr lang="en-US" sz="2800" spc="-5" dirty="0">
                <a:latin typeface="Calibri"/>
                <a:cs typeface="Calibri"/>
              </a:rPr>
              <a:t>of</a:t>
            </a:r>
            <a:r>
              <a:rPr lang="en-US" sz="2800" spc="190" dirty="0">
                <a:latin typeface="Calibri"/>
                <a:cs typeface="Calibri"/>
              </a:rPr>
              <a:t> </a:t>
            </a:r>
            <a:r>
              <a:rPr lang="en-US" sz="2800" spc="-15" dirty="0">
                <a:latin typeface="Calibri"/>
                <a:cs typeface="Calibri"/>
              </a:rPr>
              <a:t>migraine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2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Psychiatric </a:t>
            </a:r>
            <a:r>
              <a:rPr sz="2800" spc="-15" dirty="0">
                <a:latin typeface="Calibri"/>
                <a:cs typeface="Calibri"/>
              </a:rPr>
              <a:t>co </a:t>
            </a:r>
            <a:r>
              <a:rPr sz="2800" spc="-5" dirty="0">
                <a:latin typeface="Calibri"/>
                <a:cs typeface="Calibri"/>
              </a:rPr>
              <a:t>morbidity </a:t>
            </a:r>
            <a:r>
              <a:rPr sz="2800" spc="-10" dirty="0">
                <a:latin typeface="Calibri"/>
                <a:cs typeface="Calibri"/>
              </a:rPr>
              <a:t>can </a:t>
            </a:r>
            <a:r>
              <a:rPr sz="2800" spc="-15" dirty="0">
                <a:latin typeface="Calibri"/>
                <a:cs typeface="Calibri"/>
              </a:rPr>
              <a:t>adversely </a:t>
            </a:r>
            <a:r>
              <a:rPr sz="2800" b="1" spc="-25" dirty="0">
                <a:latin typeface="Calibri"/>
                <a:cs typeface="Calibri"/>
              </a:rPr>
              <a:t>affect </a:t>
            </a:r>
            <a:r>
              <a:rPr sz="2800" b="1" spc="-5" dirty="0">
                <a:latin typeface="Calibri"/>
                <a:cs typeface="Calibri"/>
              </a:rPr>
              <a:t>the </a:t>
            </a:r>
            <a:r>
              <a:rPr sz="2800" b="1" spc="-15" dirty="0">
                <a:latin typeface="Calibri"/>
                <a:cs typeface="Calibri"/>
              </a:rPr>
              <a:t>treatment</a:t>
            </a:r>
            <a:r>
              <a:rPr sz="2800" b="1" spc="18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response</a:t>
            </a:r>
            <a:endParaRPr sz="28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1093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5B7AB53-89D0-695C-3D67-FD5B7FDF79C5}"/>
              </a:ext>
            </a:extLst>
          </p:cNvPr>
          <p:cNvSpPr txBox="1"/>
          <p:nvPr/>
        </p:nvSpPr>
        <p:spPr>
          <a:xfrm>
            <a:off x="489030" y="613800"/>
            <a:ext cx="9129532" cy="5288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9900">
              <a:lnSpc>
                <a:spcPct val="100000"/>
              </a:lnSpc>
              <a:spcBef>
                <a:spcPts val="145"/>
              </a:spcBef>
            </a:pPr>
            <a:r>
              <a:rPr lang="en-US" sz="2800" spc="-5" dirty="0">
                <a:latin typeface="Calibri"/>
                <a:cs typeface="Calibri"/>
              </a:rPr>
              <a:t>2. </a:t>
            </a:r>
            <a:r>
              <a:rPr lang="en-US" sz="2800" spc="-10" dirty="0">
                <a:latin typeface="Calibri"/>
                <a:cs typeface="Calibri"/>
              </a:rPr>
              <a:t>Secondary headache</a:t>
            </a:r>
            <a:r>
              <a:rPr lang="en-US" sz="2800" spc="50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syndrome</a:t>
            </a:r>
            <a:endParaRPr lang="en-US" sz="2800" dirty="0">
              <a:latin typeface="Calibri"/>
              <a:cs typeface="Calibri"/>
            </a:endParaRPr>
          </a:p>
          <a:p>
            <a:pPr marL="1155700" lvl="1" indent="-229235">
              <a:spcBef>
                <a:spcPts val="229"/>
              </a:spcBef>
              <a:buFont typeface="Arial"/>
              <a:buChar char="•"/>
              <a:tabLst>
                <a:tab pos="699135" algn="l"/>
              </a:tabLst>
            </a:pPr>
            <a:r>
              <a:rPr lang="en-US" sz="2400" spc="-5" dirty="0">
                <a:latin typeface="Calibri"/>
                <a:cs typeface="Calibri"/>
              </a:rPr>
              <a:t>Due </a:t>
            </a:r>
            <a:r>
              <a:rPr lang="en-US" sz="2400" spc="-15" dirty="0">
                <a:latin typeface="Calibri"/>
                <a:cs typeface="Calibri"/>
              </a:rPr>
              <a:t>to </a:t>
            </a:r>
            <a:r>
              <a:rPr lang="en-US" sz="2400" spc="-5" dirty="0">
                <a:latin typeface="Calibri"/>
                <a:cs typeface="Calibri"/>
              </a:rPr>
              <a:t>underlying</a:t>
            </a:r>
            <a:r>
              <a:rPr lang="en-US" sz="2400" b="1" spc="-5" dirty="0">
                <a:latin typeface="Calibri"/>
                <a:cs typeface="Calibri"/>
              </a:rPr>
              <a:t> pathology </a:t>
            </a:r>
            <a:r>
              <a:rPr lang="en-US" sz="2400" spc="-5" dirty="0">
                <a:latin typeface="Calibri"/>
                <a:cs typeface="Calibri"/>
              </a:rPr>
              <a:t>of </a:t>
            </a:r>
            <a:r>
              <a:rPr lang="en-US" sz="2400" dirty="0">
                <a:latin typeface="Calibri"/>
                <a:cs typeface="Calibri"/>
              </a:rPr>
              <a:t>the </a:t>
            </a:r>
            <a:r>
              <a:rPr lang="en-US" sz="2400" spc="-10" dirty="0">
                <a:latin typeface="Calibri"/>
                <a:cs typeface="Calibri"/>
              </a:rPr>
              <a:t>brain </a:t>
            </a:r>
            <a:r>
              <a:rPr lang="en-US" sz="2400" dirty="0">
                <a:latin typeface="Calibri"/>
                <a:cs typeface="Calibri"/>
              </a:rPr>
              <a:t>and </a:t>
            </a:r>
            <a:r>
              <a:rPr lang="en-US" sz="2400" spc="-5" dirty="0">
                <a:latin typeface="Calibri"/>
                <a:cs typeface="Calibri"/>
              </a:rPr>
              <a:t>adjacent</a:t>
            </a:r>
            <a:r>
              <a:rPr lang="en-US" sz="2400" spc="-30" dirty="0">
                <a:latin typeface="Calibri"/>
                <a:cs typeface="Calibri"/>
              </a:rPr>
              <a:t> </a:t>
            </a:r>
            <a:r>
              <a:rPr lang="en-US" sz="2400" spc="-10" dirty="0">
                <a:latin typeface="Calibri"/>
                <a:cs typeface="Calibri"/>
              </a:rPr>
              <a:t>structures</a:t>
            </a:r>
            <a:endParaRPr lang="en-US" sz="2400" dirty="0">
              <a:latin typeface="Calibri"/>
              <a:cs typeface="Calibri"/>
            </a:endParaRPr>
          </a:p>
          <a:p>
            <a:pPr marL="1155700" lvl="1" indent="-229235">
              <a:spcBef>
                <a:spcPts val="219"/>
              </a:spcBef>
              <a:buFont typeface="Arial"/>
              <a:buChar char="•"/>
              <a:tabLst>
                <a:tab pos="699135" algn="l"/>
              </a:tabLst>
            </a:pPr>
            <a:r>
              <a:rPr lang="en-US" sz="2400" b="1" spc="-10" dirty="0">
                <a:latin typeface="Calibri"/>
                <a:cs typeface="Calibri"/>
              </a:rPr>
              <a:t>More </a:t>
            </a:r>
            <a:r>
              <a:rPr lang="en-US" sz="2400" b="1" spc="-15" dirty="0">
                <a:latin typeface="Calibri"/>
                <a:cs typeface="Calibri"/>
              </a:rPr>
              <a:t>severe </a:t>
            </a:r>
            <a:r>
              <a:rPr lang="en-US" sz="2400" b="1" dirty="0">
                <a:latin typeface="Calibri"/>
                <a:cs typeface="Calibri"/>
              </a:rPr>
              <a:t>and </a:t>
            </a:r>
            <a:r>
              <a:rPr lang="en-US" sz="2400" b="1" spc="-10" dirty="0">
                <a:latin typeface="Calibri"/>
                <a:cs typeface="Calibri"/>
              </a:rPr>
              <a:t>more</a:t>
            </a:r>
            <a:r>
              <a:rPr lang="en-US" sz="2400" b="1" spc="15" dirty="0">
                <a:latin typeface="Calibri"/>
                <a:cs typeface="Calibri"/>
              </a:rPr>
              <a:t> </a:t>
            </a:r>
            <a:r>
              <a:rPr lang="en-US" sz="2400" b="1" spc="-5" dirty="0">
                <a:latin typeface="Calibri"/>
                <a:cs typeface="Calibri"/>
              </a:rPr>
              <a:t>serious</a:t>
            </a:r>
            <a:endParaRPr lang="en-US" sz="2400" b="1" dirty="0">
              <a:latin typeface="Calibri"/>
              <a:cs typeface="Calibri"/>
            </a:endParaRPr>
          </a:p>
          <a:p>
            <a:pPr marL="1155700" lvl="1" indent="-229235">
              <a:spcBef>
                <a:spcPts val="215"/>
              </a:spcBef>
              <a:buFont typeface="Arial"/>
              <a:buChar char="•"/>
              <a:tabLst>
                <a:tab pos="699135" algn="l"/>
              </a:tabLst>
            </a:pPr>
            <a:r>
              <a:rPr lang="en-US" sz="2400" dirty="0">
                <a:latin typeface="Calibri"/>
                <a:cs typeface="Calibri"/>
              </a:rPr>
              <a:t>Needs </a:t>
            </a:r>
            <a:r>
              <a:rPr lang="en-US" sz="2400" spc="-10" dirty="0">
                <a:latin typeface="Calibri"/>
                <a:cs typeface="Calibri"/>
              </a:rPr>
              <a:t>detailed</a:t>
            </a:r>
            <a:r>
              <a:rPr lang="en-US" sz="2400" spc="-20" dirty="0">
                <a:latin typeface="Calibri"/>
                <a:cs typeface="Calibri"/>
              </a:rPr>
              <a:t> </a:t>
            </a:r>
            <a:r>
              <a:rPr lang="en-US" sz="2400" spc="-10" dirty="0">
                <a:latin typeface="Calibri"/>
                <a:cs typeface="Calibri"/>
              </a:rPr>
              <a:t>evaluation</a:t>
            </a:r>
          </a:p>
          <a:p>
            <a:pPr marL="241300" indent="-229235">
              <a:lnSpc>
                <a:spcPct val="100000"/>
              </a:lnSpc>
              <a:spcBef>
                <a:spcPts val="810"/>
              </a:spcBef>
              <a:buFont typeface="Arial"/>
              <a:buChar char="•"/>
              <a:tabLst>
                <a:tab pos="241935" algn="l"/>
              </a:tabLst>
            </a:pPr>
            <a:r>
              <a:rPr lang="en-IN" sz="2400" spc="-35" dirty="0">
                <a:latin typeface="Calibri"/>
                <a:cs typeface="Calibri"/>
              </a:rPr>
              <a:t>Temporal </a:t>
            </a:r>
            <a:r>
              <a:rPr lang="en-IN" sz="2400" spc="-5" dirty="0">
                <a:latin typeface="Calibri"/>
                <a:cs typeface="Calibri"/>
              </a:rPr>
              <a:t>arteritis, </a:t>
            </a:r>
            <a:r>
              <a:rPr lang="en-IN" sz="2400" spc="-10" dirty="0">
                <a:latin typeface="Calibri"/>
                <a:cs typeface="Calibri"/>
              </a:rPr>
              <a:t>intracranial </a:t>
            </a:r>
            <a:r>
              <a:rPr lang="en-IN" sz="2400" dirty="0">
                <a:latin typeface="Calibri"/>
                <a:cs typeface="Calibri"/>
              </a:rPr>
              <a:t>mass</a:t>
            </a:r>
            <a:r>
              <a:rPr lang="en-IN" sz="2400" spc="-30" dirty="0">
                <a:latin typeface="Calibri"/>
                <a:cs typeface="Calibri"/>
              </a:rPr>
              <a:t> </a:t>
            </a:r>
            <a:r>
              <a:rPr lang="en-IN" sz="2400" spc="-5" dirty="0">
                <a:latin typeface="Calibri"/>
                <a:cs typeface="Calibri"/>
              </a:rPr>
              <a:t>lesions.</a:t>
            </a:r>
            <a:endParaRPr lang="en-IN" sz="24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241935" algn="l"/>
                <a:tab pos="1952625" algn="l"/>
              </a:tabLst>
            </a:pPr>
            <a:r>
              <a:rPr lang="en-IN" sz="2400" spc="-5" dirty="0" err="1">
                <a:latin typeface="Calibri"/>
                <a:cs typeface="Calibri"/>
              </a:rPr>
              <a:t>Idiopathique</a:t>
            </a:r>
            <a:r>
              <a:rPr lang="en-IN" sz="2400" spc="-5" dirty="0">
                <a:latin typeface="Calibri"/>
                <a:cs typeface="Calibri"/>
              </a:rPr>
              <a:t>	</a:t>
            </a:r>
            <a:r>
              <a:rPr lang="en-IN" sz="2400" spc="-15" dirty="0">
                <a:latin typeface="Calibri"/>
                <a:cs typeface="Calibri"/>
              </a:rPr>
              <a:t>intra </a:t>
            </a:r>
            <a:r>
              <a:rPr lang="en-IN" sz="2400" spc="-10" dirty="0">
                <a:latin typeface="Calibri"/>
                <a:cs typeface="Calibri"/>
              </a:rPr>
              <a:t>cranial hypertension </a:t>
            </a:r>
            <a:r>
              <a:rPr lang="en-IN" sz="2400" spc="-5" dirty="0">
                <a:latin typeface="Calibri"/>
                <a:cs typeface="Calibri"/>
              </a:rPr>
              <a:t>(pseudotumor</a:t>
            </a:r>
            <a:r>
              <a:rPr lang="en-IN" sz="2400" spc="-25" dirty="0">
                <a:latin typeface="Calibri"/>
                <a:cs typeface="Calibri"/>
              </a:rPr>
              <a:t> </a:t>
            </a:r>
            <a:r>
              <a:rPr lang="en-IN" sz="2400" spc="-5" dirty="0">
                <a:latin typeface="Calibri"/>
                <a:cs typeface="Calibri"/>
              </a:rPr>
              <a:t>cerebri),</a:t>
            </a:r>
            <a:endParaRPr lang="en-IN" sz="24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35"/>
              </a:spcBef>
              <a:buFont typeface="Arial"/>
              <a:buChar char="•"/>
              <a:tabLst>
                <a:tab pos="241935" algn="l"/>
              </a:tabLst>
            </a:pPr>
            <a:r>
              <a:rPr lang="en-IN" sz="2400" dirty="0">
                <a:latin typeface="Calibri"/>
                <a:cs typeface="Calibri"/>
              </a:rPr>
              <a:t>Meningitis , </a:t>
            </a:r>
            <a:r>
              <a:rPr lang="en-IN" sz="2800" spc="-10" dirty="0">
                <a:latin typeface="Calibri"/>
                <a:cs typeface="Calibri"/>
              </a:rPr>
              <a:t>s</a:t>
            </a:r>
            <a:r>
              <a:rPr lang="en-IN" sz="2400" spc="-10" dirty="0">
                <a:latin typeface="Calibri"/>
                <a:cs typeface="Calibri"/>
              </a:rPr>
              <a:t>ubarachnoid</a:t>
            </a:r>
            <a:r>
              <a:rPr lang="en-IN" sz="2400" spc="-20" dirty="0">
                <a:latin typeface="Calibri"/>
                <a:cs typeface="Calibri"/>
              </a:rPr>
              <a:t> </a:t>
            </a:r>
            <a:r>
              <a:rPr lang="en-IN" sz="2400" spc="-10" dirty="0">
                <a:latin typeface="Calibri"/>
                <a:cs typeface="Calibri"/>
              </a:rPr>
              <a:t>haemorrhage</a:t>
            </a:r>
            <a:endParaRPr lang="en-IN" sz="24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745"/>
              </a:spcBef>
              <a:buFont typeface="Arial"/>
              <a:buChar char="•"/>
              <a:tabLst>
                <a:tab pos="241935" algn="l"/>
                <a:tab pos="2338070" algn="l"/>
              </a:tabLst>
            </a:pPr>
            <a:r>
              <a:rPr lang="en-IN" sz="2400" spc="-25" dirty="0">
                <a:latin typeface="Calibri"/>
                <a:cs typeface="Calibri"/>
              </a:rPr>
              <a:t>Post</a:t>
            </a:r>
            <a:r>
              <a:rPr lang="en-IN" sz="2400" spc="5" dirty="0">
                <a:latin typeface="Calibri"/>
                <a:cs typeface="Calibri"/>
              </a:rPr>
              <a:t> </a:t>
            </a:r>
            <a:r>
              <a:rPr lang="en-IN" sz="2400" spc="-10" dirty="0">
                <a:latin typeface="Calibri"/>
                <a:cs typeface="Calibri"/>
              </a:rPr>
              <a:t>concussion	</a:t>
            </a:r>
            <a:r>
              <a:rPr lang="en-IN" sz="2400" spc="-5" dirty="0">
                <a:latin typeface="Calibri"/>
                <a:cs typeface="Calibri"/>
              </a:rPr>
              <a:t>headaches</a:t>
            </a:r>
          </a:p>
          <a:p>
            <a:pPr marL="12065">
              <a:lnSpc>
                <a:spcPct val="100000"/>
              </a:lnSpc>
              <a:spcBef>
                <a:spcPts val="745"/>
              </a:spcBef>
              <a:tabLst>
                <a:tab pos="241935" algn="l"/>
                <a:tab pos="2338070" algn="l"/>
              </a:tabLst>
            </a:pPr>
            <a:endParaRPr lang="en-IN" sz="2400" spc="-5" dirty="0">
              <a:latin typeface="Calibri"/>
              <a:cs typeface="Calibri"/>
            </a:endParaRPr>
          </a:p>
          <a:p>
            <a:pPr marL="12065">
              <a:lnSpc>
                <a:spcPct val="100000"/>
              </a:lnSpc>
              <a:spcBef>
                <a:spcPts val="745"/>
              </a:spcBef>
              <a:tabLst>
                <a:tab pos="241935" algn="l"/>
                <a:tab pos="2338070" algn="l"/>
              </a:tabLst>
            </a:pPr>
            <a:r>
              <a:rPr lang="en-IN" sz="2400" spc="-5" dirty="0">
                <a:latin typeface="Calibri"/>
                <a:cs typeface="Calibri"/>
              </a:rPr>
              <a:t>   </a:t>
            </a:r>
            <a:endParaRPr lang="en-IN" sz="2400" dirty="0">
              <a:latin typeface="Calibri"/>
              <a:cs typeface="Calibri"/>
            </a:endParaRPr>
          </a:p>
          <a:p>
            <a:pPr marL="1155700" lvl="1" indent="-229235">
              <a:spcBef>
                <a:spcPts val="215"/>
              </a:spcBef>
              <a:buFont typeface="Arial"/>
              <a:buChar char="•"/>
              <a:tabLst>
                <a:tab pos="699135" algn="l"/>
              </a:tabLst>
            </a:pPr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795D7D53-526A-0FEA-D277-EF7D791132D4}"/>
              </a:ext>
            </a:extLst>
          </p:cNvPr>
          <p:cNvSpPr txBox="1"/>
          <p:nvPr/>
        </p:nvSpPr>
        <p:spPr>
          <a:xfrm>
            <a:off x="916939" y="4695825"/>
            <a:ext cx="7384415" cy="8867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en-US" sz="2800" spc="-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alibri"/>
                <a:cs typeface="Calibri"/>
              </a:rPr>
              <a:t>3. </a:t>
            </a:r>
            <a:r>
              <a:rPr sz="2800" spc="-15" dirty="0">
                <a:latin typeface="Calibri"/>
                <a:cs typeface="Calibri"/>
              </a:rPr>
              <a:t>Cranial neuralgias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other causes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facial</a:t>
            </a:r>
            <a:r>
              <a:rPr sz="2800" spc="19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pain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20634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981"/>
            <a:ext cx="52425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Anxiety </a:t>
            </a:r>
            <a:r>
              <a:rPr dirty="0"/>
              <a:t>and</a:t>
            </a:r>
            <a:r>
              <a:rPr spc="-30" dirty="0"/>
              <a:t> </a:t>
            </a:r>
            <a:r>
              <a:rPr spc="-10" dirty="0"/>
              <a:t>depression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4ADA50-6918-DF05-BAD0-D0E7B870CD77}"/>
              </a:ext>
            </a:extLst>
          </p:cNvPr>
          <p:cNvSpPr txBox="1"/>
          <p:nvPr/>
        </p:nvSpPr>
        <p:spPr>
          <a:xfrm>
            <a:off x="916939" y="1814518"/>
            <a:ext cx="9803613" cy="4157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400" spc="-10" dirty="0">
                <a:latin typeface="Calibri"/>
                <a:cs typeface="Calibri"/>
              </a:rPr>
              <a:t>These </a:t>
            </a:r>
            <a:r>
              <a:rPr lang="en-US" sz="2400" spc="-15" dirty="0">
                <a:latin typeface="Calibri"/>
                <a:cs typeface="Calibri"/>
              </a:rPr>
              <a:t>are </a:t>
            </a:r>
            <a:r>
              <a:rPr lang="en-US" sz="2400" spc="-5" dirty="0">
                <a:latin typeface="Calibri"/>
                <a:cs typeface="Calibri"/>
              </a:rPr>
              <a:t>the </a:t>
            </a:r>
            <a:r>
              <a:rPr lang="en-US" sz="2400" spc="-15" dirty="0">
                <a:latin typeface="Calibri"/>
                <a:cs typeface="Calibri"/>
              </a:rPr>
              <a:t>commonest co </a:t>
            </a:r>
            <a:r>
              <a:rPr lang="en-US" sz="2400" spc="-5" dirty="0">
                <a:latin typeface="Calibri"/>
                <a:cs typeface="Calibri"/>
              </a:rPr>
              <a:t>morbidities in</a:t>
            </a:r>
            <a:r>
              <a:rPr lang="en-US" sz="2400" spc="130" dirty="0">
                <a:latin typeface="Calibri"/>
                <a:cs typeface="Calibri"/>
              </a:rPr>
              <a:t> </a:t>
            </a:r>
            <a:r>
              <a:rPr lang="en-US" sz="2400" spc="-15" dirty="0">
                <a:latin typeface="Calibri"/>
                <a:cs typeface="Calibri"/>
              </a:rPr>
              <a:t>migraine</a:t>
            </a:r>
          </a:p>
          <a:p>
            <a:pPr marL="241300" indent="-229235">
              <a:spcBef>
                <a:spcPts val="770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400" spc="-5" dirty="0">
                <a:latin typeface="Calibri"/>
                <a:cs typeface="Calibri"/>
              </a:rPr>
              <a:t>Some </a:t>
            </a:r>
            <a:r>
              <a:rPr lang="en-US" sz="2400" spc="-10" dirty="0">
                <a:latin typeface="Calibri"/>
                <a:cs typeface="Calibri"/>
              </a:rPr>
              <a:t>studies </a:t>
            </a:r>
            <a:r>
              <a:rPr lang="en-US" sz="2400" spc="-15" dirty="0">
                <a:latin typeface="Calibri"/>
                <a:cs typeface="Calibri"/>
              </a:rPr>
              <a:t>pointed </a:t>
            </a:r>
            <a:r>
              <a:rPr lang="en-US" sz="2400" spc="-5" dirty="0">
                <a:latin typeface="Calibri"/>
                <a:cs typeface="Calibri"/>
              </a:rPr>
              <a:t>out </a:t>
            </a:r>
            <a:r>
              <a:rPr lang="en-US" sz="2400" spc="-10" dirty="0">
                <a:latin typeface="Calibri"/>
                <a:cs typeface="Calibri"/>
              </a:rPr>
              <a:t>that </a:t>
            </a:r>
            <a:r>
              <a:rPr lang="en-US" sz="2400" spc="-15" dirty="0">
                <a:latin typeface="Calibri"/>
                <a:cs typeface="Calibri"/>
              </a:rPr>
              <a:t>there </a:t>
            </a:r>
            <a:r>
              <a:rPr lang="en-US" sz="2400" spc="-5" dirty="0">
                <a:latin typeface="Calibri"/>
                <a:cs typeface="Calibri"/>
              </a:rPr>
              <a:t>is </a:t>
            </a:r>
            <a:r>
              <a:rPr lang="en-US" sz="2400" b="1" spc="-15" dirty="0">
                <a:latin typeface="Calibri"/>
                <a:cs typeface="Calibri"/>
              </a:rPr>
              <a:t>more </a:t>
            </a:r>
            <a:r>
              <a:rPr lang="en-US" sz="2400" b="1" spc="-5" dirty="0">
                <a:latin typeface="Calibri"/>
                <a:cs typeface="Calibri"/>
              </a:rPr>
              <a:t>chance of </a:t>
            </a:r>
            <a:r>
              <a:rPr lang="en-US" sz="2400" b="1" spc="-15" dirty="0">
                <a:latin typeface="Calibri"/>
                <a:cs typeface="Calibri"/>
              </a:rPr>
              <a:t>developing  migraine </a:t>
            </a:r>
            <a:r>
              <a:rPr lang="en-US" sz="2400" b="1" spc="-5" dirty="0">
                <a:latin typeface="Calibri"/>
                <a:cs typeface="Calibri"/>
              </a:rPr>
              <a:t>in those with </a:t>
            </a:r>
            <a:r>
              <a:rPr lang="en-US" sz="2400" b="1" spc="-10" dirty="0">
                <a:latin typeface="Calibri"/>
                <a:cs typeface="Calibri"/>
              </a:rPr>
              <a:t>anxiety </a:t>
            </a:r>
            <a:r>
              <a:rPr lang="en-US" sz="2400" b="1" spc="-5" dirty="0">
                <a:latin typeface="Calibri"/>
                <a:cs typeface="Calibri"/>
              </a:rPr>
              <a:t>and </a:t>
            </a:r>
            <a:r>
              <a:rPr lang="en-US" sz="2400" b="1" spc="-10" dirty="0">
                <a:latin typeface="Calibri"/>
                <a:cs typeface="Calibri"/>
              </a:rPr>
              <a:t>depression.</a:t>
            </a:r>
            <a:endParaRPr lang="en-US" sz="2400" b="1" dirty="0">
              <a:latin typeface="Calibri"/>
              <a:cs typeface="Calibri"/>
            </a:endParaRPr>
          </a:p>
          <a:p>
            <a:pPr marL="241300" indent="-229235">
              <a:spcBef>
                <a:spcPts val="670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400" spc="-5" dirty="0">
                <a:latin typeface="Calibri"/>
                <a:cs typeface="Calibri"/>
              </a:rPr>
              <a:t>Vice versa, there is </a:t>
            </a:r>
            <a:r>
              <a:rPr lang="en-US" sz="2400" b="1" spc="-5" dirty="0">
                <a:latin typeface="Calibri"/>
                <a:cs typeface="Calibri"/>
              </a:rPr>
              <a:t>2-3 </a:t>
            </a:r>
            <a:r>
              <a:rPr lang="en-US" sz="2400" b="1" spc="-20" dirty="0">
                <a:latin typeface="Calibri"/>
                <a:cs typeface="Calibri"/>
              </a:rPr>
              <a:t>fold </a:t>
            </a:r>
            <a:r>
              <a:rPr lang="en-US" sz="2400" b="1" spc="-10" dirty="0">
                <a:latin typeface="Calibri"/>
                <a:cs typeface="Calibri"/>
              </a:rPr>
              <a:t>increase </a:t>
            </a:r>
            <a:r>
              <a:rPr lang="en-US" sz="2400" b="1" spc="-5" dirty="0">
                <a:latin typeface="Calibri"/>
                <a:cs typeface="Calibri"/>
              </a:rPr>
              <a:t>in</a:t>
            </a:r>
            <a:r>
              <a:rPr lang="en-US" sz="2400" b="1" spc="60" dirty="0">
                <a:latin typeface="Calibri"/>
                <a:cs typeface="Calibri"/>
              </a:rPr>
              <a:t> </a:t>
            </a:r>
            <a:r>
              <a:rPr lang="en-US" sz="2400" b="1" spc="-10" dirty="0">
                <a:latin typeface="Calibri"/>
                <a:cs typeface="Calibri"/>
              </a:rPr>
              <a:t>risk of developing anxiety and depression in migraine. </a:t>
            </a:r>
            <a:r>
              <a:rPr lang="en-US" sz="2400" spc="-15" dirty="0">
                <a:latin typeface="Calibri"/>
                <a:cs typeface="Calibri"/>
              </a:rPr>
              <a:t>There </a:t>
            </a:r>
            <a:r>
              <a:rPr lang="en-US" sz="2400" spc="-5" dirty="0">
                <a:latin typeface="Calibri"/>
                <a:cs typeface="Calibri"/>
              </a:rPr>
              <a:t>is a </a:t>
            </a:r>
            <a:r>
              <a:rPr lang="en-US" sz="2400" b="1" spc="-10" dirty="0">
                <a:latin typeface="Calibri"/>
                <a:cs typeface="Calibri"/>
              </a:rPr>
              <a:t>small increase </a:t>
            </a:r>
            <a:r>
              <a:rPr lang="en-US" sz="2400" spc="-5" dirty="0">
                <a:latin typeface="Calibri"/>
                <a:cs typeface="Calibri"/>
              </a:rPr>
              <a:t>in incidence </a:t>
            </a:r>
            <a:r>
              <a:rPr lang="en-US" sz="2400" spc="-25" dirty="0">
                <a:latin typeface="Calibri"/>
                <a:cs typeface="Calibri"/>
              </a:rPr>
              <a:t>for </a:t>
            </a:r>
            <a:r>
              <a:rPr lang="en-US" sz="2400" spc="-5" dirty="0">
                <a:latin typeface="Calibri"/>
                <a:cs typeface="Calibri"/>
              </a:rPr>
              <a:t>those with </a:t>
            </a:r>
            <a:r>
              <a:rPr lang="en-US" sz="2400" b="1" spc="-15" dirty="0">
                <a:latin typeface="Calibri"/>
                <a:cs typeface="Calibri"/>
              </a:rPr>
              <a:t>migraine </a:t>
            </a:r>
            <a:r>
              <a:rPr lang="en-US" sz="2400" b="1" spc="-5" dirty="0">
                <a:latin typeface="Calibri"/>
                <a:cs typeface="Calibri"/>
              </a:rPr>
              <a:t>with  </a:t>
            </a:r>
            <a:r>
              <a:rPr lang="en-US" sz="2400" b="1" spc="-15" dirty="0">
                <a:latin typeface="Calibri"/>
                <a:cs typeface="Calibri"/>
              </a:rPr>
              <a:t>aura</a:t>
            </a:r>
            <a:r>
              <a:rPr lang="en-US" sz="2400" spc="-15" dirty="0">
                <a:latin typeface="Calibri"/>
                <a:cs typeface="Calibri"/>
              </a:rPr>
              <a:t>.</a:t>
            </a:r>
            <a:endParaRPr lang="en-US" sz="2400" b="1" spc="-10" dirty="0">
              <a:latin typeface="Calibri"/>
              <a:cs typeface="Calibri"/>
            </a:endParaRPr>
          </a:p>
          <a:p>
            <a:pPr marL="241300" indent="-229235">
              <a:spcBef>
                <a:spcPts val="670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400" spc="-15" dirty="0">
                <a:latin typeface="Calibri"/>
                <a:cs typeface="Calibri"/>
              </a:rPr>
              <a:t>prevalence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spc="-5" dirty="0">
                <a:latin typeface="Calibri"/>
                <a:cs typeface="Calibri"/>
              </a:rPr>
              <a:t>of </a:t>
            </a:r>
            <a:r>
              <a:rPr lang="en-US" sz="2400" b="1" spc="-5" dirty="0">
                <a:latin typeface="Calibri"/>
                <a:cs typeface="Calibri"/>
              </a:rPr>
              <a:t>major  </a:t>
            </a:r>
            <a:r>
              <a:rPr lang="en-US" sz="2400" b="1" spc="-10" dirty="0">
                <a:latin typeface="Calibri"/>
                <a:cs typeface="Calibri"/>
              </a:rPr>
              <a:t>depression, bipolar spectrum </a:t>
            </a:r>
            <a:r>
              <a:rPr lang="en-US" sz="2400" b="1" spc="-15" dirty="0">
                <a:latin typeface="Calibri"/>
                <a:cs typeface="Calibri"/>
              </a:rPr>
              <a:t>disorder </a:t>
            </a:r>
            <a:r>
              <a:rPr lang="en-US" sz="2400" spc="-10" dirty="0">
                <a:latin typeface="Calibri"/>
                <a:cs typeface="Calibri"/>
              </a:rPr>
              <a:t>(i.e. </a:t>
            </a:r>
            <a:r>
              <a:rPr lang="en-US" sz="2400" spc="-15" dirty="0">
                <a:latin typeface="Calibri"/>
                <a:cs typeface="Calibri"/>
              </a:rPr>
              <a:t>cyclothymia </a:t>
            </a:r>
            <a:r>
              <a:rPr lang="en-US" sz="2400" spc="-5" dirty="0">
                <a:latin typeface="Calibri"/>
                <a:cs typeface="Calibri"/>
              </a:rPr>
              <a:t>and  </a:t>
            </a:r>
            <a:r>
              <a:rPr lang="en-US" sz="2400" spc="-15" dirty="0">
                <a:latin typeface="Calibri"/>
                <a:cs typeface="Calibri"/>
              </a:rPr>
              <a:t>hypomania), </a:t>
            </a:r>
            <a:r>
              <a:rPr lang="en-US" sz="2400" b="1" spc="-15" dirty="0" err="1">
                <a:latin typeface="Calibri"/>
                <a:cs typeface="Calibri"/>
              </a:rPr>
              <a:t>generalised</a:t>
            </a:r>
            <a:r>
              <a:rPr lang="en-US" sz="2400" b="1" spc="-15" dirty="0">
                <a:latin typeface="Calibri"/>
                <a:cs typeface="Calibri"/>
              </a:rPr>
              <a:t> </a:t>
            </a:r>
            <a:r>
              <a:rPr lang="en-US" sz="2400" b="1" spc="-10" dirty="0">
                <a:latin typeface="Calibri"/>
                <a:cs typeface="Calibri"/>
              </a:rPr>
              <a:t>anxiety </a:t>
            </a:r>
            <a:r>
              <a:rPr lang="en-US" sz="2400" b="1" spc="-5" dirty="0">
                <a:latin typeface="Calibri"/>
                <a:cs typeface="Calibri"/>
              </a:rPr>
              <a:t>and social </a:t>
            </a:r>
            <a:r>
              <a:rPr lang="en-US" sz="2400" b="1" spc="-10" dirty="0">
                <a:latin typeface="Calibri"/>
                <a:cs typeface="Calibri"/>
              </a:rPr>
              <a:t>phobia </a:t>
            </a:r>
            <a:r>
              <a:rPr lang="en-US" sz="2400" spc="-5" dirty="0">
                <a:latin typeface="Calibri"/>
                <a:cs typeface="Calibri"/>
              </a:rPr>
              <a:t>is </a:t>
            </a:r>
            <a:r>
              <a:rPr lang="en-US" sz="2400" spc="-15" dirty="0">
                <a:latin typeface="Calibri"/>
                <a:cs typeface="Calibri"/>
              </a:rPr>
              <a:t>more </a:t>
            </a:r>
            <a:r>
              <a:rPr lang="en-US" sz="2400" spc="-5" dirty="0">
                <a:latin typeface="Calibri"/>
                <a:cs typeface="Calibri"/>
              </a:rPr>
              <a:t>in </a:t>
            </a:r>
            <a:r>
              <a:rPr lang="en-US" sz="2400" spc="-10" dirty="0">
                <a:latin typeface="Calibri"/>
                <a:cs typeface="Calibri"/>
              </a:rPr>
              <a:t>patients  </a:t>
            </a:r>
            <a:r>
              <a:rPr lang="en-US" sz="2400" spc="-5" dirty="0">
                <a:latin typeface="Calibri"/>
                <a:cs typeface="Calibri"/>
              </a:rPr>
              <a:t>with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spc="-10" dirty="0">
                <a:latin typeface="Calibri"/>
                <a:cs typeface="Calibri"/>
              </a:rPr>
              <a:t>migraine.</a:t>
            </a:r>
            <a:endParaRPr lang="en-US" sz="2400" b="1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241935" algn="l"/>
                <a:tab pos="1480820" algn="l"/>
              </a:tabLst>
            </a:pPr>
            <a:r>
              <a:rPr lang="en-US" sz="2400" b="1" spc="-15" dirty="0">
                <a:latin typeface="Calibri"/>
                <a:cs typeface="Calibri"/>
              </a:rPr>
              <a:t>Anxiety disorder </a:t>
            </a:r>
            <a:r>
              <a:rPr lang="en-US" sz="2400" b="1" spc="-5" dirty="0">
                <a:latin typeface="Calibri"/>
                <a:cs typeface="Calibri"/>
              </a:rPr>
              <a:t>is </a:t>
            </a:r>
            <a:r>
              <a:rPr lang="en-US" sz="2400" b="1" spc="-15" dirty="0">
                <a:latin typeface="Calibri"/>
                <a:cs typeface="Calibri"/>
              </a:rPr>
              <a:t>more </a:t>
            </a:r>
            <a:r>
              <a:rPr lang="en-US" sz="2400" b="1" spc="-10" dirty="0">
                <a:latin typeface="Calibri"/>
                <a:cs typeface="Calibri"/>
              </a:rPr>
              <a:t>common </a:t>
            </a:r>
            <a:r>
              <a:rPr lang="en-US" sz="2400" spc="-5" dirty="0">
                <a:latin typeface="Calibri"/>
                <a:cs typeface="Calibri"/>
              </a:rPr>
              <a:t>than</a:t>
            </a:r>
            <a:r>
              <a:rPr lang="en-US" sz="2400" spc="85" dirty="0">
                <a:latin typeface="Calibri"/>
                <a:cs typeface="Calibri"/>
              </a:rPr>
              <a:t> </a:t>
            </a:r>
            <a:r>
              <a:rPr lang="en-US" sz="2400" spc="-15" dirty="0">
                <a:latin typeface="Calibri"/>
                <a:cs typeface="Calibri"/>
              </a:rPr>
              <a:t>depression.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0374006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>
            <a:extLst>
              <a:ext uri="{FF2B5EF4-FFF2-40B4-BE49-F238E27FC236}">
                <a16:creationId xmlns:a16="http://schemas.microsoft.com/office/drawing/2014/main" id="{F913DDA2-D2DE-5D91-4794-A7090AC0988B}"/>
              </a:ext>
            </a:extLst>
          </p:cNvPr>
          <p:cNvSpPr txBox="1"/>
          <p:nvPr/>
        </p:nvSpPr>
        <p:spPr>
          <a:xfrm>
            <a:off x="675201" y="586745"/>
            <a:ext cx="9878695" cy="182550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241935" algn="l"/>
                <a:tab pos="1217930" algn="l"/>
              </a:tabLst>
            </a:pPr>
            <a:r>
              <a:rPr sz="2800" spc="-20" dirty="0">
                <a:latin typeface="Calibri"/>
                <a:cs typeface="Calibri"/>
              </a:rPr>
              <a:t>Many	</a:t>
            </a:r>
            <a:r>
              <a:rPr sz="2800" spc="-10" dirty="0">
                <a:latin typeface="Calibri"/>
                <a:cs typeface="Calibri"/>
              </a:rPr>
              <a:t>cases </a:t>
            </a:r>
            <a:r>
              <a:rPr sz="2800" spc="-20" dirty="0">
                <a:latin typeface="Calibri"/>
                <a:cs typeface="Calibri"/>
              </a:rPr>
              <a:t>are found to </a:t>
            </a:r>
            <a:r>
              <a:rPr sz="2800" spc="-25" dirty="0">
                <a:latin typeface="Calibri"/>
                <a:cs typeface="Calibri"/>
              </a:rPr>
              <a:t>have </a:t>
            </a:r>
            <a:r>
              <a:rPr sz="2800" b="1" spc="-20" dirty="0">
                <a:latin typeface="Calibri"/>
                <a:cs typeface="Calibri"/>
              </a:rPr>
              <a:t>mixed </a:t>
            </a:r>
            <a:r>
              <a:rPr sz="2800" b="1" spc="-10" dirty="0">
                <a:latin typeface="Calibri"/>
                <a:cs typeface="Calibri"/>
              </a:rPr>
              <a:t>anxiety </a:t>
            </a:r>
            <a:r>
              <a:rPr sz="2800" b="1" spc="-5" dirty="0">
                <a:latin typeface="Calibri"/>
                <a:cs typeface="Calibri"/>
              </a:rPr>
              <a:t>and</a:t>
            </a:r>
            <a:r>
              <a:rPr sz="2800" b="1" spc="18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depression</a:t>
            </a:r>
            <a:r>
              <a:rPr sz="2800" spc="-10" dirty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  <a:p>
            <a:pPr marL="241300" marR="5080" indent="-229235">
              <a:lnSpc>
                <a:spcPts val="3020"/>
              </a:lnSpc>
              <a:spcBef>
                <a:spcPts val="10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risk of </a:t>
            </a:r>
            <a:r>
              <a:rPr sz="2800" b="1" spc="-10" dirty="0">
                <a:latin typeface="Calibri"/>
                <a:cs typeface="Calibri"/>
              </a:rPr>
              <a:t>suicide </a:t>
            </a:r>
            <a:r>
              <a:rPr sz="2800" b="1" spc="-20" dirty="0">
                <a:latin typeface="Calibri"/>
                <a:cs typeface="Calibri"/>
              </a:rPr>
              <a:t>attempt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 also </a:t>
            </a:r>
            <a:r>
              <a:rPr sz="2800" b="1" spc="-10" dirty="0">
                <a:latin typeface="Calibri"/>
                <a:cs typeface="Calibri"/>
              </a:rPr>
              <a:t>increased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5" dirty="0">
                <a:latin typeface="Calibri"/>
                <a:cs typeface="Calibri"/>
              </a:rPr>
              <a:t>migraine, </a:t>
            </a:r>
            <a:r>
              <a:rPr sz="2800" spc="-5" dirty="0">
                <a:latin typeface="Calibri"/>
                <a:cs typeface="Calibri"/>
              </a:rPr>
              <a:t>and it is </a:t>
            </a:r>
            <a:r>
              <a:rPr sz="2800" spc="-10" dirty="0">
                <a:latin typeface="Calibri"/>
                <a:cs typeface="Calibri"/>
              </a:rPr>
              <a:t>of  </a:t>
            </a:r>
            <a:r>
              <a:rPr sz="2800" spc="-20" dirty="0">
                <a:latin typeface="Calibri"/>
                <a:cs typeface="Calibri"/>
              </a:rPr>
              <a:t>interest </a:t>
            </a:r>
            <a:r>
              <a:rPr sz="2800" spc="-10" dirty="0">
                <a:latin typeface="Calibri"/>
                <a:cs typeface="Calibri"/>
              </a:rPr>
              <a:t>that not </a:t>
            </a:r>
            <a:r>
              <a:rPr sz="2800" spc="-5" dirty="0">
                <a:latin typeface="Calibri"/>
                <a:cs typeface="Calibri"/>
              </a:rPr>
              <a:t>all this </a:t>
            </a:r>
            <a:r>
              <a:rPr sz="2800" spc="-25" dirty="0">
                <a:latin typeface="Calibri"/>
                <a:cs typeface="Calibri"/>
              </a:rPr>
              <a:t>excess </a:t>
            </a:r>
            <a:r>
              <a:rPr sz="2800" spc="-10" dirty="0">
                <a:latin typeface="Calibri"/>
                <a:cs typeface="Calibri"/>
              </a:rPr>
              <a:t>risk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explained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presence of  depression 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97917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981"/>
            <a:ext cx="737298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0" dirty="0"/>
              <a:t>Personality </a:t>
            </a:r>
            <a:r>
              <a:rPr spc="-25" dirty="0"/>
              <a:t>and </a:t>
            </a:r>
            <a:r>
              <a:rPr spc="-40" dirty="0"/>
              <a:t>stress </a:t>
            </a:r>
            <a:r>
              <a:rPr spc="-10" dirty="0"/>
              <a:t>in</a:t>
            </a:r>
            <a:r>
              <a:rPr spc="-260" dirty="0"/>
              <a:t> </a:t>
            </a:r>
            <a:r>
              <a:rPr spc="-40" dirty="0"/>
              <a:t>migraine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8" y="1472641"/>
            <a:ext cx="10741661" cy="3045706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241300" marR="457200" indent="-229235">
              <a:lnSpc>
                <a:spcPts val="2500"/>
              </a:lnSpc>
              <a:spcBef>
                <a:spcPts val="705"/>
              </a:spcBef>
              <a:buFont typeface="Arial"/>
              <a:buChar char="•"/>
              <a:tabLst>
                <a:tab pos="241935" algn="l"/>
                <a:tab pos="887094" algn="l"/>
              </a:tabLst>
            </a:pPr>
            <a:r>
              <a:rPr sz="2600" spc="-5" dirty="0">
                <a:latin typeface="Calibri"/>
                <a:cs typeface="Calibri"/>
              </a:rPr>
              <a:t>The	</a:t>
            </a:r>
            <a:r>
              <a:rPr sz="2600" dirty="0">
                <a:latin typeface="Calibri"/>
                <a:cs typeface="Calibri"/>
              </a:rPr>
              <a:t>evidence </a:t>
            </a:r>
            <a:r>
              <a:rPr sz="2600" spc="-5" dirty="0">
                <a:latin typeface="Calibri"/>
                <a:cs typeface="Calibri"/>
              </a:rPr>
              <a:t>that </a:t>
            </a:r>
            <a:r>
              <a:rPr sz="2600" dirty="0">
                <a:latin typeface="Calibri"/>
                <a:cs typeface="Calibri"/>
              </a:rPr>
              <a:t>a </a:t>
            </a:r>
            <a:r>
              <a:rPr sz="2600" b="1" spc="-5" dirty="0">
                <a:latin typeface="Calibri"/>
                <a:cs typeface="Calibri"/>
              </a:rPr>
              <a:t>particular </a:t>
            </a:r>
            <a:r>
              <a:rPr sz="2600" b="1" spc="-10" dirty="0">
                <a:latin typeface="Calibri"/>
                <a:cs typeface="Calibri"/>
              </a:rPr>
              <a:t>personality </a:t>
            </a:r>
            <a:r>
              <a:rPr sz="2600" b="1" dirty="0">
                <a:latin typeface="Calibri"/>
                <a:cs typeface="Calibri"/>
              </a:rPr>
              <a:t>type </a:t>
            </a:r>
            <a:r>
              <a:rPr sz="2600" spc="-5" dirty="0">
                <a:latin typeface="Calibri"/>
                <a:cs typeface="Calibri"/>
              </a:rPr>
              <a:t>predisposes </a:t>
            </a:r>
            <a:r>
              <a:rPr sz="2600" dirty="0">
                <a:latin typeface="Calibri"/>
                <a:cs typeface="Calibri"/>
              </a:rPr>
              <a:t>a </a:t>
            </a:r>
            <a:r>
              <a:rPr sz="2600" spc="-10" dirty="0">
                <a:latin typeface="Calibri"/>
                <a:cs typeface="Calibri"/>
              </a:rPr>
              <a:t>person to  suffering </a:t>
            </a:r>
            <a:r>
              <a:rPr sz="2600" b="1" spc="-10" dirty="0">
                <a:latin typeface="Calibri"/>
                <a:cs typeface="Calibri"/>
              </a:rPr>
              <a:t>migraine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b="1" spc="-5" dirty="0">
                <a:latin typeface="Calibri"/>
                <a:cs typeface="Calibri"/>
              </a:rPr>
              <a:t>not very</a:t>
            </a:r>
            <a:r>
              <a:rPr sz="2600" b="1" spc="-60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strong</a:t>
            </a:r>
            <a:r>
              <a:rPr sz="2600" spc="-10" dirty="0">
                <a:latin typeface="Calibri"/>
                <a:cs typeface="Calibri"/>
              </a:rPr>
              <a:t>.</a:t>
            </a:r>
            <a:endParaRPr sz="2600" dirty="0">
              <a:latin typeface="Calibri"/>
              <a:cs typeface="Calibri"/>
            </a:endParaRPr>
          </a:p>
          <a:p>
            <a:pPr marL="241300" marR="5080" indent="-229235">
              <a:lnSpc>
                <a:spcPct val="80000"/>
              </a:lnSpc>
              <a:spcBef>
                <a:spcPts val="1015"/>
              </a:spcBef>
              <a:buFont typeface="Arial"/>
              <a:buChar char="•"/>
              <a:tabLst>
                <a:tab pos="241935" algn="l"/>
                <a:tab pos="1304925" algn="l"/>
              </a:tabLst>
            </a:pPr>
            <a:r>
              <a:rPr sz="2600" spc="-10" dirty="0">
                <a:latin typeface="Calibri"/>
                <a:cs typeface="Calibri"/>
              </a:rPr>
              <a:t>People	</a:t>
            </a:r>
            <a:r>
              <a:rPr sz="2600" dirty="0">
                <a:latin typeface="Calibri"/>
                <a:cs typeface="Calibri"/>
              </a:rPr>
              <a:t>with </a:t>
            </a:r>
            <a:r>
              <a:rPr sz="2600" spc="-10" dirty="0">
                <a:latin typeface="Calibri"/>
                <a:cs typeface="Calibri"/>
              </a:rPr>
              <a:t>migraine </a:t>
            </a:r>
            <a:r>
              <a:rPr sz="2600" spc="-5" dirty="0">
                <a:latin typeface="Calibri"/>
                <a:cs typeface="Calibri"/>
              </a:rPr>
              <a:t>do </a:t>
            </a:r>
            <a:r>
              <a:rPr sz="2600" spc="-20" dirty="0">
                <a:latin typeface="Calibri"/>
                <a:cs typeface="Calibri"/>
              </a:rPr>
              <a:t>have </a:t>
            </a:r>
            <a:r>
              <a:rPr sz="2600" b="1" spc="-5" dirty="0">
                <a:latin typeface="Calibri"/>
                <a:cs typeface="Calibri"/>
              </a:rPr>
              <a:t>higher </a:t>
            </a:r>
            <a:r>
              <a:rPr sz="2600" b="1" spc="-15" dirty="0">
                <a:latin typeface="Calibri"/>
                <a:cs typeface="Calibri"/>
              </a:rPr>
              <a:t>scores </a:t>
            </a:r>
            <a:r>
              <a:rPr sz="2600" b="1" spc="-5" dirty="0">
                <a:latin typeface="Calibri"/>
                <a:cs typeface="Calibri"/>
              </a:rPr>
              <a:t>on </a:t>
            </a:r>
            <a:r>
              <a:rPr sz="2600" b="1" spc="-10" dirty="0">
                <a:latin typeface="Calibri"/>
                <a:cs typeface="Calibri"/>
              </a:rPr>
              <a:t>neuroticism traits</a:t>
            </a:r>
            <a:r>
              <a:rPr sz="2600" spc="-10" dirty="0">
                <a:latin typeface="Calibri"/>
                <a:cs typeface="Calibri"/>
              </a:rPr>
              <a:t>,  </a:t>
            </a:r>
            <a:r>
              <a:rPr sz="2600" dirty="0">
                <a:latin typeface="Calibri"/>
                <a:cs typeface="Calibri"/>
              </a:rPr>
              <a:t>including </a:t>
            </a:r>
            <a:r>
              <a:rPr sz="2600" b="1" spc="-5" dirty="0">
                <a:latin typeface="Calibri"/>
                <a:cs typeface="Calibri"/>
              </a:rPr>
              <a:t>harm </a:t>
            </a:r>
            <a:r>
              <a:rPr sz="2600" b="1" spc="-10" dirty="0">
                <a:latin typeface="Calibri"/>
                <a:cs typeface="Calibri"/>
              </a:rPr>
              <a:t>avoidance</a:t>
            </a:r>
            <a:r>
              <a:rPr lang="en-US" sz="2600" b="1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and </a:t>
            </a:r>
            <a:r>
              <a:rPr sz="2600" b="1" spc="-5" dirty="0">
                <a:latin typeface="Calibri"/>
                <a:cs typeface="Calibri"/>
              </a:rPr>
              <a:t>social </a:t>
            </a:r>
            <a:r>
              <a:rPr sz="2600" b="1" spc="-15" dirty="0">
                <a:latin typeface="Calibri"/>
                <a:cs typeface="Calibri"/>
              </a:rPr>
              <a:t>introversion </a:t>
            </a:r>
            <a:r>
              <a:rPr sz="2600" dirty="0">
                <a:latin typeface="Calibri"/>
                <a:cs typeface="Calibri"/>
              </a:rPr>
              <a:t>as </a:t>
            </a:r>
            <a:r>
              <a:rPr sz="2600" spc="-5" dirty="0">
                <a:latin typeface="Calibri"/>
                <a:cs typeface="Calibri"/>
              </a:rPr>
              <a:t>evident  </a:t>
            </a:r>
            <a:r>
              <a:rPr sz="2600" spc="-10" dirty="0">
                <a:latin typeface="Calibri"/>
                <a:cs typeface="Calibri"/>
              </a:rPr>
              <a:t>from studies</a:t>
            </a:r>
            <a:r>
              <a:rPr lang="en-IN" sz="2600" spc="-10" dirty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endParaRPr sz="2600" dirty="0">
              <a:latin typeface="Calibri"/>
              <a:cs typeface="Calibri"/>
            </a:endParaRPr>
          </a:p>
          <a:p>
            <a:pPr marL="241300" marR="414655" indent="-229235">
              <a:lnSpc>
                <a:spcPct val="80000"/>
              </a:lnSpc>
              <a:spcBef>
                <a:spcPts val="994"/>
              </a:spcBef>
              <a:buFont typeface="Arial"/>
              <a:buChar char="•"/>
              <a:tabLst>
                <a:tab pos="241935" algn="l"/>
              </a:tabLst>
            </a:pPr>
            <a:r>
              <a:rPr sz="2600" spc="-10" dirty="0">
                <a:latin typeface="Calibri"/>
                <a:cs typeface="Calibri"/>
              </a:rPr>
              <a:t>There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b="1" spc="-5" dirty="0">
                <a:latin typeface="Calibri"/>
                <a:cs typeface="Calibri"/>
              </a:rPr>
              <a:t>increased </a:t>
            </a:r>
            <a:r>
              <a:rPr sz="2600" b="1" dirty="0">
                <a:latin typeface="Calibri"/>
                <a:cs typeface="Calibri"/>
              </a:rPr>
              <a:t>emotional </a:t>
            </a:r>
            <a:r>
              <a:rPr sz="2600" b="1" spc="-5" dirty="0">
                <a:latin typeface="Calibri"/>
                <a:cs typeface="Calibri"/>
              </a:rPr>
              <a:t>reactivity </a:t>
            </a:r>
            <a:r>
              <a:rPr sz="2600" dirty="0">
                <a:latin typeface="Calibri"/>
                <a:cs typeface="Calibri"/>
              </a:rPr>
              <a:t>,which in turn </a:t>
            </a:r>
            <a:r>
              <a:rPr sz="2600" spc="-5" dirty="0">
                <a:latin typeface="Calibri"/>
                <a:cs typeface="Calibri"/>
              </a:rPr>
              <a:t>cause </a:t>
            </a:r>
            <a:r>
              <a:rPr sz="2600" b="1" spc="-5" dirty="0">
                <a:latin typeface="Calibri"/>
                <a:cs typeface="Calibri"/>
              </a:rPr>
              <a:t>reactivity of  </a:t>
            </a:r>
            <a:r>
              <a:rPr sz="2600" b="1" dirty="0">
                <a:latin typeface="Calibri"/>
                <a:cs typeface="Calibri"/>
              </a:rPr>
              <a:t>ANS </a:t>
            </a:r>
            <a:r>
              <a:rPr sz="2600" dirty="0">
                <a:latin typeface="Calibri"/>
                <a:cs typeface="Calibri"/>
              </a:rPr>
              <a:t>which is </a:t>
            </a:r>
            <a:r>
              <a:rPr sz="2600" spc="-5" dirty="0">
                <a:latin typeface="Calibri"/>
                <a:cs typeface="Calibri"/>
              </a:rPr>
              <a:t>responsible </a:t>
            </a:r>
            <a:r>
              <a:rPr sz="2600" spc="-25" dirty="0">
                <a:latin typeface="Calibri"/>
                <a:cs typeface="Calibri"/>
              </a:rPr>
              <a:t>for </a:t>
            </a:r>
            <a:r>
              <a:rPr sz="2600" b="1" spc="-10" dirty="0">
                <a:latin typeface="Calibri"/>
                <a:cs typeface="Calibri"/>
              </a:rPr>
              <a:t>precipitating</a:t>
            </a:r>
            <a:r>
              <a:rPr sz="2600" b="1" spc="-55" dirty="0">
                <a:latin typeface="Calibri"/>
                <a:cs typeface="Calibri"/>
              </a:rPr>
              <a:t> </a:t>
            </a:r>
            <a:r>
              <a:rPr sz="2600" b="1" spc="-15" dirty="0">
                <a:latin typeface="Calibri"/>
                <a:cs typeface="Calibri"/>
              </a:rPr>
              <a:t>attacks</a:t>
            </a:r>
            <a:r>
              <a:rPr lang="en-US" sz="2600" b="1" spc="-15" dirty="0">
                <a:latin typeface="Calibri"/>
                <a:cs typeface="Calibri"/>
              </a:rPr>
              <a:t>.</a:t>
            </a:r>
            <a:endParaRPr sz="2600" b="1" dirty="0">
              <a:latin typeface="Calibri"/>
              <a:cs typeface="Calibri"/>
            </a:endParaRPr>
          </a:p>
          <a:p>
            <a:pPr marL="241300" marR="203200" indent="-229235">
              <a:lnSpc>
                <a:spcPts val="2500"/>
              </a:lnSpc>
              <a:spcBef>
                <a:spcPts val="975"/>
              </a:spcBef>
              <a:buFont typeface="Arial"/>
              <a:buChar char="•"/>
              <a:tabLst>
                <a:tab pos="241935" algn="l"/>
              </a:tabLst>
            </a:pPr>
            <a:r>
              <a:rPr sz="2600" spc="-5" dirty="0">
                <a:latin typeface="Calibri"/>
                <a:cs typeface="Calibri"/>
              </a:rPr>
              <a:t>These </a:t>
            </a:r>
            <a:r>
              <a:rPr sz="2600" spc="-20" dirty="0">
                <a:latin typeface="Calibri"/>
                <a:cs typeface="Calibri"/>
              </a:rPr>
              <a:t>factors </a:t>
            </a:r>
            <a:r>
              <a:rPr sz="2600" spc="-10" dirty="0">
                <a:latin typeface="Calibri"/>
                <a:cs typeface="Calibri"/>
              </a:rPr>
              <a:t>are </a:t>
            </a:r>
            <a:r>
              <a:rPr sz="2600" spc="-5" dirty="0">
                <a:latin typeface="Calibri"/>
                <a:cs typeface="Calibri"/>
              </a:rPr>
              <a:t>associated </a:t>
            </a:r>
            <a:r>
              <a:rPr sz="2600" dirty="0">
                <a:latin typeface="Calibri"/>
                <a:cs typeface="Calibri"/>
              </a:rPr>
              <a:t>with </a:t>
            </a:r>
            <a:r>
              <a:rPr sz="2600" b="1" spc="-5" dirty="0">
                <a:latin typeface="Calibri"/>
                <a:cs typeface="Calibri"/>
              </a:rPr>
              <a:t>poor </a:t>
            </a:r>
            <a:r>
              <a:rPr sz="2600" b="1" spc="-10" dirty="0">
                <a:latin typeface="Calibri"/>
                <a:cs typeface="Calibri"/>
              </a:rPr>
              <a:t>treatment </a:t>
            </a:r>
            <a:r>
              <a:rPr sz="2600" b="1" spc="-5" dirty="0">
                <a:latin typeface="Calibri"/>
                <a:cs typeface="Calibri"/>
              </a:rPr>
              <a:t>response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and chance </a:t>
            </a:r>
            <a:r>
              <a:rPr sz="2600" spc="-5" dirty="0">
                <a:latin typeface="Calibri"/>
                <a:cs typeface="Calibri"/>
              </a:rPr>
              <a:t>of  </a:t>
            </a:r>
            <a:r>
              <a:rPr sz="2600" spc="-10" dirty="0">
                <a:latin typeface="Calibri"/>
                <a:cs typeface="Calibri"/>
              </a:rPr>
              <a:t>progressing </a:t>
            </a:r>
            <a:r>
              <a:rPr sz="2600" spc="-15" dirty="0">
                <a:latin typeface="Calibri"/>
                <a:cs typeface="Calibri"/>
              </a:rPr>
              <a:t>to </a:t>
            </a:r>
            <a:r>
              <a:rPr sz="2600" spc="-10" dirty="0">
                <a:latin typeface="Calibri"/>
                <a:cs typeface="Calibri"/>
              </a:rPr>
              <a:t>chronic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migraine.</a:t>
            </a:r>
            <a:endParaRPr sz="2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53423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981"/>
            <a:ext cx="94672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5" dirty="0"/>
              <a:t>Psychiatric </a:t>
            </a:r>
            <a:r>
              <a:rPr spc="-60" dirty="0"/>
              <a:t>features </a:t>
            </a:r>
            <a:r>
              <a:rPr spc="-40" dirty="0"/>
              <a:t>associated </a:t>
            </a:r>
            <a:r>
              <a:rPr spc="-20" dirty="0"/>
              <a:t>with</a:t>
            </a:r>
            <a:r>
              <a:rPr spc="-225" dirty="0"/>
              <a:t> </a:t>
            </a:r>
            <a:r>
              <a:rPr spc="-55" dirty="0"/>
              <a:t>attacks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8066"/>
            <a:ext cx="10301605" cy="3436197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41300" marR="194310" indent="-229235">
              <a:lnSpc>
                <a:spcPts val="2810"/>
              </a:lnSpc>
              <a:spcBef>
                <a:spcPts val="994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600" spc="-5" dirty="0">
                <a:latin typeface="Calibri"/>
                <a:cs typeface="Calibri"/>
              </a:rPr>
              <a:t>Sometimes </a:t>
            </a:r>
            <a:r>
              <a:rPr lang="en-US" sz="2600" spc="-10" dirty="0">
                <a:latin typeface="Calibri"/>
                <a:cs typeface="Calibri"/>
              </a:rPr>
              <a:t>patient </a:t>
            </a:r>
            <a:r>
              <a:rPr lang="en-US" sz="2600" spc="-20" dirty="0">
                <a:latin typeface="Calibri"/>
                <a:cs typeface="Calibri"/>
              </a:rPr>
              <a:t>may </a:t>
            </a:r>
            <a:r>
              <a:rPr lang="en-US" sz="2600" spc="-10" dirty="0">
                <a:latin typeface="Calibri"/>
                <a:cs typeface="Calibri"/>
              </a:rPr>
              <a:t>experience </a:t>
            </a:r>
            <a:r>
              <a:rPr lang="en-US" sz="2600" spc="-5" dirty="0">
                <a:latin typeface="Calibri"/>
                <a:cs typeface="Calibri"/>
              </a:rPr>
              <a:t>unusual health </a:t>
            </a:r>
            <a:r>
              <a:rPr lang="en-US" sz="2600" dirty="0">
                <a:latin typeface="Calibri"/>
                <a:cs typeface="Calibri"/>
              </a:rPr>
              <a:t>and </a:t>
            </a:r>
            <a:r>
              <a:rPr lang="en-US" sz="2600" spc="-35" dirty="0" err="1">
                <a:latin typeface="Calibri"/>
                <a:cs typeface="Calibri"/>
              </a:rPr>
              <a:t>vigour</a:t>
            </a:r>
            <a:r>
              <a:rPr lang="en-US" sz="2600" spc="-35" dirty="0">
                <a:latin typeface="Calibri"/>
                <a:cs typeface="Calibri"/>
              </a:rPr>
              <a:t>, </a:t>
            </a:r>
            <a:r>
              <a:rPr lang="en-US" sz="2600" spc="-5" dirty="0">
                <a:latin typeface="Calibri"/>
                <a:cs typeface="Calibri"/>
              </a:rPr>
              <a:t>amounting  </a:t>
            </a:r>
            <a:r>
              <a:rPr lang="en-US" sz="2600" spc="-15" dirty="0">
                <a:latin typeface="Calibri"/>
                <a:cs typeface="Calibri"/>
              </a:rPr>
              <a:t>to</a:t>
            </a:r>
            <a:r>
              <a:rPr lang="en-US" sz="2600" spc="-10" dirty="0">
                <a:latin typeface="Calibri"/>
                <a:cs typeface="Calibri"/>
              </a:rPr>
              <a:t> </a:t>
            </a:r>
            <a:r>
              <a:rPr lang="en-US" sz="2600" b="1" spc="-5" dirty="0">
                <a:latin typeface="Calibri"/>
                <a:cs typeface="Calibri"/>
              </a:rPr>
              <a:t>elation</a:t>
            </a:r>
            <a:r>
              <a:rPr lang="en-US" sz="2600" spc="-5" dirty="0">
                <a:latin typeface="Calibri"/>
                <a:cs typeface="Calibri"/>
              </a:rPr>
              <a:t>.</a:t>
            </a:r>
            <a:endParaRPr lang="en-US" sz="2600" dirty="0">
              <a:latin typeface="Calibri"/>
              <a:cs typeface="Calibri"/>
            </a:endParaRPr>
          </a:p>
          <a:p>
            <a:pPr marL="241300" marR="1043940" indent="-229235">
              <a:lnSpc>
                <a:spcPts val="2810"/>
              </a:lnSpc>
              <a:spcBef>
                <a:spcPts val="1005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600" spc="-10" dirty="0">
                <a:latin typeface="Calibri"/>
                <a:cs typeface="Calibri"/>
              </a:rPr>
              <a:t>There </a:t>
            </a:r>
            <a:r>
              <a:rPr lang="en-US" sz="2600" dirty="0">
                <a:latin typeface="Calibri"/>
                <a:cs typeface="Calibri"/>
              </a:rPr>
              <a:t>is </a:t>
            </a:r>
            <a:r>
              <a:rPr lang="en-US" sz="2600" spc="-10" dirty="0">
                <a:latin typeface="Calibri"/>
                <a:cs typeface="Calibri"/>
              </a:rPr>
              <a:t>history </a:t>
            </a:r>
            <a:r>
              <a:rPr lang="en-US" sz="2600" spc="-5" dirty="0">
                <a:latin typeface="Calibri"/>
                <a:cs typeface="Calibri"/>
              </a:rPr>
              <a:t>of </a:t>
            </a:r>
            <a:r>
              <a:rPr lang="en-US" sz="2600" b="1" spc="-5" dirty="0">
                <a:latin typeface="Calibri"/>
                <a:cs typeface="Calibri"/>
              </a:rPr>
              <a:t>increased energy</a:t>
            </a:r>
            <a:r>
              <a:rPr lang="en-US" sz="2600" spc="-5" dirty="0">
                <a:latin typeface="Calibri"/>
                <a:cs typeface="Calibri"/>
              </a:rPr>
              <a:t> </a:t>
            </a:r>
            <a:r>
              <a:rPr lang="en-US" sz="2600" dirty="0">
                <a:latin typeface="Calibri"/>
                <a:cs typeface="Calibri"/>
              </a:rPr>
              <a:t>and </a:t>
            </a:r>
            <a:r>
              <a:rPr lang="en-US" sz="2600" spc="-10" dirty="0">
                <a:latin typeface="Calibri"/>
                <a:cs typeface="Calibri"/>
              </a:rPr>
              <a:t>feelings </a:t>
            </a:r>
            <a:r>
              <a:rPr lang="en-US" sz="2600" spc="-5" dirty="0">
                <a:latin typeface="Calibri"/>
                <a:cs typeface="Calibri"/>
              </a:rPr>
              <a:t>of </a:t>
            </a:r>
            <a:r>
              <a:rPr lang="en-US" sz="2600" spc="-10" dirty="0">
                <a:latin typeface="Calibri"/>
                <a:cs typeface="Calibri"/>
              </a:rPr>
              <a:t>buoyancy </a:t>
            </a:r>
            <a:r>
              <a:rPr lang="en-US" sz="2600" spc="-15" dirty="0">
                <a:latin typeface="Calibri"/>
                <a:cs typeface="Calibri"/>
              </a:rPr>
              <a:t>at </a:t>
            </a:r>
            <a:r>
              <a:rPr lang="en-US" sz="2600" dirty="0">
                <a:latin typeface="Calibri"/>
                <a:cs typeface="Calibri"/>
              </a:rPr>
              <a:t>the  </a:t>
            </a:r>
            <a:r>
              <a:rPr lang="en-US" sz="2600" spc="-5" dirty="0">
                <a:latin typeface="Calibri"/>
                <a:cs typeface="Calibri"/>
              </a:rPr>
              <a:t>beginning of </a:t>
            </a:r>
            <a:r>
              <a:rPr lang="en-US" sz="2600" dirty="0">
                <a:latin typeface="Calibri"/>
                <a:cs typeface="Calibri"/>
              </a:rPr>
              <a:t>the </a:t>
            </a:r>
            <a:r>
              <a:rPr lang="en-US" sz="2600" spc="-15" dirty="0">
                <a:latin typeface="Calibri"/>
                <a:cs typeface="Calibri"/>
              </a:rPr>
              <a:t>attack </a:t>
            </a:r>
            <a:r>
              <a:rPr lang="en-US" sz="2600" dirty="0">
                <a:latin typeface="Calibri"/>
                <a:cs typeface="Calibri"/>
              </a:rPr>
              <a:t>in</a:t>
            </a:r>
            <a:r>
              <a:rPr lang="en-US" sz="2600" spc="-35" dirty="0">
                <a:latin typeface="Calibri"/>
                <a:cs typeface="Calibri"/>
              </a:rPr>
              <a:t> </a:t>
            </a:r>
            <a:r>
              <a:rPr lang="en-US" sz="2600" spc="-5" dirty="0">
                <a:latin typeface="Calibri"/>
                <a:cs typeface="Calibri"/>
              </a:rPr>
              <a:t>some</a:t>
            </a:r>
            <a:endParaRPr lang="en-US" sz="26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40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600" dirty="0">
                <a:latin typeface="Calibri"/>
                <a:cs typeface="Calibri"/>
              </a:rPr>
              <a:t>In </a:t>
            </a:r>
            <a:r>
              <a:rPr lang="en-US" sz="2600" spc="-20" dirty="0">
                <a:latin typeface="Calibri"/>
                <a:cs typeface="Calibri"/>
              </a:rPr>
              <a:t>contrast </a:t>
            </a:r>
            <a:r>
              <a:rPr lang="en-US" sz="2600" spc="-5" dirty="0">
                <a:latin typeface="Calibri"/>
                <a:cs typeface="Calibri"/>
              </a:rPr>
              <a:t>some remain </a:t>
            </a:r>
            <a:r>
              <a:rPr lang="en-US" sz="2600" b="1" spc="-5" dirty="0">
                <a:latin typeface="Calibri"/>
                <a:cs typeface="Calibri"/>
              </a:rPr>
              <a:t>listless </a:t>
            </a:r>
            <a:r>
              <a:rPr lang="en-US" sz="2600" b="1" dirty="0">
                <a:latin typeface="Calibri"/>
                <a:cs typeface="Calibri"/>
              </a:rPr>
              <a:t>and </a:t>
            </a:r>
            <a:r>
              <a:rPr lang="en-US" sz="2600" b="1" spc="-10" dirty="0">
                <a:latin typeface="Calibri"/>
                <a:cs typeface="Calibri"/>
              </a:rPr>
              <a:t>fatigued </a:t>
            </a:r>
            <a:r>
              <a:rPr lang="en-US" sz="2600" spc="-25" dirty="0">
                <a:latin typeface="Calibri"/>
                <a:cs typeface="Calibri"/>
              </a:rPr>
              <a:t>for </a:t>
            </a:r>
            <a:r>
              <a:rPr lang="en-US" sz="2600" spc="-15" dirty="0">
                <a:latin typeface="Calibri"/>
                <a:cs typeface="Calibri"/>
              </a:rPr>
              <a:t>several </a:t>
            </a:r>
            <a:r>
              <a:rPr lang="en-US" sz="2600" spc="-20" dirty="0">
                <a:latin typeface="Calibri"/>
                <a:cs typeface="Calibri"/>
              </a:rPr>
              <a:t>days </a:t>
            </a:r>
            <a:r>
              <a:rPr lang="en-US" sz="2600" spc="-25" dirty="0">
                <a:latin typeface="Calibri"/>
                <a:cs typeface="Calibri"/>
              </a:rPr>
              <a:t>before</a:t>
            </a:r>
            <a:r>
              <a:rPr lang="en-US" sz="2600" spc="15" dirty="0">
                <a:latin typeface="Calibri"/>
                <a:cs typeface="Calibri"/>
              </a:rPr>
              <a:t> </a:t>
            </a:r>
            <a:r>
              <a:rPr lang="en-US" sz="2600" spc="-15" dirty="0">
                <a:latin typeface="Calibri"/>
                <a:cs typeface="Calibri"/>
              </a:rPr>
              <a:t>attack.</a:t>
            </a:r>
            <a:endParaRPr lang="en-US" sz="2600" dirty="0">
              <a:latin typeface="Calibri"/>
              <a:cs typeface="Calibri"/>
            </a:endParaRPr>
          </a:p>
          <a:p>
            <a:pPr marL="241300" marR="81280" indent="-229235">
              <a:lnSpc>
                <a:spcPts val="2810"/>
              </a:lnSpc>
              <a:spcBef>
                <a:spcPts val="1035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600" b="1" spc="-5" dirty="0">
                <a:latin typeface="Calibri"/>
                <a:cs typeface="Calibri"/>
              </a:rPr>
              <a:t>Anxiety </a:t>
            </a:r>
            <a:r>
              <a:rPr lang="en-US" sz="2600" b="1" dirty="0">
                <a:latin typeface="Calibri"/>
                <a:cs typeface="Calibri"/>
              </a:rPr>
              <a:t>and </a:t>
            </a:r>
            <a:r>
              <a:rPr lang="en-US" sz="2600" b="1" spc="-5" dirty="0">
                <a:latin typeface="Calibri"/>
                <a:cs typeface="Calibri"/>
              </a:rPr>
              <a:t>irritability </a:t>
            </a:r>
            <a:r>
              <a:rPr lang="en-US" sz="2600" spc="-15" dirty="0">
                <a:latin typeface="Calibri"/>
                <a:cs typeface="Calibri"/>
              </a:rPr>
              <a:t>are </a:t>
            </a:r>
            <a:r>
              <a:rPr lang="en-US" sz="2600" spc="-10" dirty="0">
                <a:latin typeface="Calibri"/>
                <a:cs typeface="Calibri"/>
              </a:rPr>
              <a:t>common </a:t>
            </a:r>
            <a:r>
              <a:rPr lang="en-US" sz="2600" b="1" dirty="0">
                <a:latin typeface="Calibri"/>
                <a:cs typeface="Calibri"/>
              </a:rPr>
              <a:t>early</a:t>
            </a:r>
            <a:r>
              <a:rPr lang="en-US" sz="2600" dirty="0">
                <a:latin typeface="Calibri"/>
                <a:cs typeface="Calibri"/>
              </a:rPr>
              <a:t> </a:t>
            </a:r>
            <a:r>
              <a:rPr lang="en-US" sz="2600" spc="-5" dirty="0">
                <a:latin typeface="Calibri"/>
                <a:cs typeface="Calibri"/>
              </a:rPr>
              <a:t>on, </a:t>
            </a:r>
            <a:r>
              <a:rPr lang="en-US" sz="2600" dirty="0">
                <a:latin typeface="Calibri"/>
                <a:cs typeface="Calibri"/>
              </a:rPr>
              <a:t>with </a:t>
            </a:r>
            <a:r>
              <a:rPr lang="en-US" sz="2600" b="1" spc="-10" dirty="0">
                <a:latin typeface="Calibri"/>
                <a:cs typeface="Calibri"/>
              </a:rPr>
              <a:t>drowsiness </a:t>
            </a:r>
            <a:r>
              <a:rPr lang="en-US" sz="2600" b="1" dirty="0">
                <a:latin typeface="Calibri"/>
                <a:cs typeface="Calibri"/>
              </a:rPr>
              <a:t>and </a:t>
            </a:r>
            <a:r>
              <a:rPr lang="en-US" sz="2600" b="1" spc="-5" dirty="0">
                <a:latin typeface="Calibri"/>
                <a:cs typeface="Calibri"/>
              </a:rPr>
              <a:t>lethargy </a:t>
            </a:r>
            <a:r>
              <a:rPr lang="en-US" sz="2600" spc="-5" dirty="0">
                <a:latin typeface="Calibri"/>
                <a:cs typeface="Calibri"/>
              </a:rPr>
              <a:t> </a:t>
            </a:r>
            <a:r>
              <a:rPr lang="en-US" sz="2600" dirty="0">
                <a:latin typeface="Calibri"/>
                <a:cs typeface="Calibri"/>
              </a:rPr>
              <a:t>as the </a:t>
            </a:r>
            <a:r>
              <a:rPr lang="en-US" sz="2600" spc="-5" dirty="0">
                <a:latin typeface="Calibri"/>
                <a:cs typeface="Calibri"/>
              </a:rPr>
              <a:t>headache</a:t>
            </a:r>
            <a:r>
              <a:rPr lang="en-US" sz="2600" spc="-45" dirty="0">
                <a:latin typeface="Calibri"/>
                <a:cs typeface="Calibri"/>
              </a:rPr>
              <a:t> </a:t>
            </a:r>
            <a:r>
              <a:rPr lang="en-US" sz="2600" spc="-10" dirty="0">
                <a:latin typeface="Calibri"/>
                <a:cs typeface="Calibri"/>
              </a:rPr>
              <a:t>continues.</a:t>
            </a:r>
            <a:endParaRPr lang="en-US" sz="26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55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600" spc="-5" dirty="0">
                <a:latin typeface="Calibri"/>
                <a:cs typeface="Calibri"/>
              </a:rPr>
              <a:t>Depression </a:t>
            </a:r>
            <a:r>
              <a:rPr lang="en-US" sz="2600" spc="-10" dirty="0">
                <a:latin typeface="Calibri"/>
                <a:cs typeface="Calibri"/>
              </a:rPr>
              <a:t>can </a:t>
            </a:r>
            <a:r>
              <a:rPr lang="en-US" sz="2600" dirty="0">
                <a:latin typeface="Calibri"/>
                <a:cs typeface="Calibri"/>
              </a:rPr>
              <a:t>be</a:t>
            </a:r>
            <a:r>
              <a:rPr lang="en-US" sz="2600" spc="-60" dirty="0">
                <a:latin typeface="Calibri"/>
                <a:cs typeface="Calibri"/>
              </a:rPr>
              <a:t> </a:t>
            </a:r>
            <a:r>
              <a:rPr lang="en-US" sz="2600" spc="-15" dirty="0">
                <a:latin typeface="Calibri"/>
                <a:cs typeface="Calibri"/>
              </a:rPr>
              <a:t>severe.</a:t>
            </a:r>
            <a:endParaRPr sz="2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53752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981"/>
            <a:ext cx="190118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0" dirty="0"/>
              <a:t>Work</a:t>
            </a:r>
            <a:r>
              <a:rPr spc="-165" dirty="0"/>
              <a:t> </a:t>
            </a:r>
            <a:r>
              <a:rPr spc="-20" dirty="0"/>
              <a:t>up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2655849"/>
            <a:ext cx="10170160" cy="308546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Due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5" dirty="0">
                <a:latin typeface="Calibri"/>
                <a:cs typeface="Calibri"/>
              </a:rPr>
              <a:t>vast </a:t>
            </a:r>
            <a:r>
              <a:rPr sz="2800" spc="-50" dirty="0">
                <a:latin typeface="Calibri"/>
                <a:cs typeface="Calibri"/>
              </a:rPr>
              <a:t>dd’s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headache </a:t>
            </a:r>
            <a:r>
              <a:rPr sz="2800" spc="-5" dirty="0">
                <a:latin typeface="Calibri"/>
                <a:cs typeface="Calibri"/>
              </a:rPr>
              <a:t>, a </a:t>
            </a:r>
            <a:r>
              <a:rPr sz="2800" spc="-15" dirty="0">
                <a:latin typeface="Calibri"/>
                <a:cs typeface="Calibri"/>
              </a:rPr>
              <a:t>detailed </a:t>
            </a:r>
            <a:r>
              <a:rPr sz="2800" spc="-10" dirty="0">
                <a:latin typeface="Calibri"/>
                <a:cs typeface="Calibri"/>
              </a:rPr>
              <a:t>evaluation </a:t>
            </a:r>
            <a:r>
              <a:rPr sz="2800" spc="-5" dirty="0">
                <a:latin typeface="Calibri"/>
                <a:cs typeface="Calibri"/>
              </a:rPr>
              <a:t>is</a:t>
            </a:r>
            <a:r>
              <a:rPr sz="2800" spc="2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mandatory</a:t>
            </a:r>
            <a:endParaRPr sz="2800" dirty="0">
              <a:latin typeface="Calibri"/>
              <a:cs typeface="Calibri"/>
            </a:endParaRPr>
          </a:p>
          <a:p>
            <a:pPr marL="241300" marR="137795" indent="-229235">
              <a:lnSpc>
                <a:spcPts val="2690"/>
              </a:lnSpc>
              <a:spcBef>
                <a:spcPts val="969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b="1" spc="-15" dirty="0">
                <a:latin typeface="Calibri"/>
                <a:cs typeface="Calibri"/>
              </a:rPr>
              <a:t>detailed history</a:t>
            </a:r>
            <a:r>
              <a:rPr sz="2800" spc="-15" dirty="0">
                <a:latin typeface="Calibri"/>
                <a:cs typeface="Calibri"/>
              </a:rPr>
              <a:t> must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30" dirty="0">
                <a:latin typeface="Calibri"/>
                <a:cs typeface="Calibri"/>
              </a:rPr>
              <a:t>taken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spc="-10" dirty="0">
                <a:latin typeface="Calibri"/>
                <a:cs typeface="Calibri"/>
              </a:rPr>
              <a:t>special </a:t>
            </a:r>
            <a:r>
              <a:rPr sz="2800" spc="-5" dirty="0">
                <a:latin typeface="Calibri"/>
                <a:cs typeface="Calibri"/>
              </a:rPr>
              <a:t>emphases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following  </a:t>
            </a:r>
            <a:r>
              <a:rPr sz="2800" spc="-25" dirty="0">
                <a:latin typeface="Calibri"/>
                <a:cs typeface="Calibri"/>
              </a:rPr>
              <a:t>factors</a:t>
            </a:r>
            <a:endParaRPr sz="2800" dirty="0">
              <a:latin typeface="Calibri"/>
              <a:cs typeface="Calibri"/>
            </a:endParaRPr>
          </a:p>
          <a:p>
            <a:pPr marL="698500" lvl="1" indent="-229235">
              <a:lnSpc>
                <a:spcPts val="2805"/>
              </a:lnSpc>
              <a:buFont typeface="Arial"/>
              <a:buChar char="•"/>
              <a:tabLst>
                <a:tab pos="699135" algn="l"/>
                <a:tab pos="1420495" algn="l"/>
              </a:tabLst>
            </a:pPr>
            <a:r>
              <a:rPr sz="2400" b="1" spc="-30" dirty="0">
                <a:latin typeface="Calibri"/>
                <a:cs typeface="Calibri"/>
              </a:rPr>
              <a:t>Type	</a:t>
            </a:r>
            <a:r>
              <a:rPr sz="2400" b="1" dirty="0">
                <a:latin typeface="Calibri"/>
                <a:cs typeface="Calibri"/>
              </a:rPr>
              <a:t>and </a:t>
            </a:r>
            <a:r>
              <a:rPr sz="2400" b="1" spc="-10" dirty="0">
                <a:latin typeface="Calibri"/>
                <a:cs typeface="Calibri"/>
              </a:rPr>
              <a:t>location of</a:t>
            </a:r>
            <a:r>
              <a:rPr sz="2400" b="1" spc="-5" dirty="0">
                <a:latin typeface="Calibri"/>
                <a:cs typeface="Calibri"/>
              </a:rPr>
              <a:t> pain,</a:t>
            </a:r>
            <a:endParaRPr sz="2400" b="1" dirty="0">
              <a:latin typeface="Calibri"/>
              <a:cs typeface="Calibri"/>
            </a:endParaRPr>
          </a:p>
          <a:p>
            <a:pPr marL="698500" lvl="1" indent="-229235">
              <a:lnSpc>
                <a:spcPts val="2805"/>
              </a:lnSpc>
              <a:buFont typeface="Arial"/>
              <a:buChar char="•"/>
              <a:tabLst>
                <a:tab pos="699135" algn="l"/>
              </a:tabLst>
            </a:pPr>
            <a:r>
              <a:rPr sz="2400" b="1" spc="-5" dirty="0">
                <a:latin typeface="Calibri"/>
                <a:cs typeface="Calibri"/>
              </a:rPr>
              <a:t>Timing</a:t>
            </a:r>
            <a:endParaRPr sz="2400" b="1" dirty="0">
              <a:latin typeface="Calibri"/>
              <a:cs typeface="Calibri"/>
            </a:endParaRPr>
          </a:p>
          <a:p>
            <a:pPr marL="698500" lvl="1" indent="-229235">
              <a:lnSpc>
                <a:spcPts val="2810"/>
              </a:lnSpc>
              <a:buFont typeface="Arial"/>
              <a:buChar char="•"/>
              <a:tabLst>
                <a:tab pos="699135" algn="l"/>
              </a:tabLst>
            </a:pPr>
            <a:r>
              <a:rPr sz="2400" b="1" spc="-10" dirty="0">
                <a:latin typeface="Calibri"/>
                <a:cs typeface="Calibri"/>
              </a:rPr>
              <a:t>Precipitants</a:t>
            </a:r>
            <a:endParaRPr sz="2400" b="1" dirty="0">
              <a:latin typeface="Calibri"/>
              <a:cs typeface="Calibri"/>
            </a:endParaRPr>
          </a:p>
          <a:p>
            <a:pPr marL="698500" lvl="1" indent="-229235">
              <a:lnSpc>
                <a:spcPts val="2800"/>
              </a:lnSpc>
              <a:buFont typeface="Arial"/>
              <a:buChar char="•"/>
              <a:tabLst>
                <a:tab pos="699135" algn="l"/>
                <a:tab pos="2134870" algn="l"/>
              </a:tabLst>
            </a:pPr>
            <a:r>
              <a:rPr sz="2400" b="1" spc="-15" dirty="0">
                <a:latin typeface="Calibri"/>
                <a:cs typeface="Calibri"/>
              </a:rPr>
              <a:t>Prodromal	</a:t>
            </a:r>
            <a:r>
              <a:rPr sz="2400" b="1" spc="-10" dirty="0">
                <a:latin typeface="Calibri"/>
                <a:cs typeface="Calibri"/>
              </a:rPr>
              <a:t>events</a:t>
            </a:r>
            <a:endParaRPr sz="2400" b="1" dirty="0">
              <a:latin typeface="Calibri"/>
              <a:cs typeface="Calibri"/>
            </a:endParaRPr>
          </a:p>
          <a:p>
            <a:pPr marL="698500" lvl="1" indent="-229235">
              <a:lnSpc>
                <a:spcPts val="2840"/>
              </a:lnSpc>
              <a:buFont typeface="Arial"/>
              <a:buChar char="•"/>
              <a:tabLst>
                <a:tab pos="699135" algn="l"/>
                <a:tab pos="2230755" algn="l"/>
              </a:tabLst>
            </a:pPr>
            <a:r>
              <a:rPr sz="2400" b="1" spc="-10" dirty="0">
                <a:latin typeface="Calibri"/>
                <a:cs typeface="Calibri"/>
              </a:rPr>
              <a:t>Associated	</a:t>
            </a:r>
            <a:r>
              <a:rPr sz="2400" b="1" spc="-15" dirty="0">
                <a:latin typeface="Calibri"/>
                <a:cs typeface="Calibri"/>
              </a:rPr>
              <a:t>symptoms</a:t>
            </a:r>
            <a:endParaRPr sz="24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2669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1718208"/>
            <a:ext cx="9337040" cy="411352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spc="-30" dirty="0">
                <a:latin typeface="Calibri"/>
                <a:cs typeface="Calibri"/>
              </a:rPr>
              <a:t>Past </a:t>
            </a:r>
            <a:r>
              <a:rPr sz="2800" b="1" spc="-15" dirty="0">
                <a:latin typeface="Calibri"/>
                <a:cs typeface="Calibri"/>
              </a:rPr>
              <a:t>history </a:t>
            </a:r>
            <a:r>
              <a:rPr sz="2800" spc="-5" dirty="0">
                <a:latin typeface="Calibri"/>
                <a:cs typeface="Calibri"/>
              </a:rPr>
              <a:t>– </a:t>
            </a:r>
            <a:r>
              <a:rPr sz="2800" spc="-10" dirty="0">
                <a:latin typeface="Calibri"/>
                <a:cs typeface="Calibri"/>
              </a:rPr>
              <a:t>similar episodes, </a:t>
            </a:r>
            <a:r>
              <a:rPr sz="2800" spc="-5" dirty="0">
                <a:latin typeface="Calibri"/>
                <a:cs typeface="Calibri"/>
              </a:rPr>
              <a:t>no of</a:t>
            </a:r>
            <a:r>
              <a:rPr sz="2800" spc="16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episodes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20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spc="-30" dirty="0">
                <a:latin typeface="Calibri"/>
                <a:cs typeface="Calibri"/>
              </a:rPr>
              <a:t>Past </a:t>
            </a:r>
            <a:r>
              <a:rPr sz="2800" b="1" spc="-15" dirty="0">
                <a:latin typeface="Calibri"/>
                <a:cs typeface="Calibri"/>
              </a:rPr>
              <a:t>treatment</a:t>
            </a:r>
            <a:r>
              <a:rPr sz="2800" b="1" spc="4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history</a:t>
            </a:r>
            <a:endParaRPr sz="2800" b="1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40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spc="-20" dirty="0">
                <a:latin typeface="Calibri"/>
                <a:cs typeface="Calibri"/>
              </a:rPr>
              <a:t>Family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history</a:t>
            </a:r>
            <a:endParaRPr sz="2800" b="1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3800" dirty="0">
              <a:latin typeface="Calibri"/>
              <a:cs typeface="Calibri"/>
            </a:endParaRPr>
          </a:p>
          <a:p>
            <a:pPr marL="241300" marR="5080" indent="-229235">
              <a:lnSpc>
                <a:spcPct val="80000"/>
              </a:lnSpc>
              <a:spcBef>
                <a:spcPts val="5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spc="-15" dirty="0">
                <a:latin typeface="Calibri"/>
                <a:cs typeface="Calibri"/>
              </a:rPr>
              <a:t>Thorough neurological examination </a:t>
            </a:r>
            <a:r>
              <a:rPr sz="2800" spc="-5" dirty="0">
                <a:latin typeface="Calibri"/>
                <a:cs typeface="Calibri"/>
              </a:rPr>
              <a:t>- </a:t>
            </a: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rule </a:t>
            </a:r>
            <a:r>
              <a:rPr sz="2800" spc="-10" dirty="0">
                <a:latin typeface="Calibri"/>
                <a:cs typeface="Calibri"/>
              </a:rPr>
              <a:t>out </a:t>
            </a:r>
            <a:r>
              <a:rPr sz="2800" spc="-20" dirty="0">
                <a:latin typeface="Calibri"/>
                <a:cs typeface="Calibri"/>
              </a:rPr>
              <a:t>any </a:t>
            </a:r>
            <a:r>
              <a:rPr sz="2800" spc="-10" dirty="0">
                <a:latin typeface="Calibri"/>
                <a:cs typeface="Calibri"/>
              </a:rPr>
              <a:t>secondary  </a:t>
            </a:r>
            <a:r>
              <a:rPr sz="2800" spc="-5" dirty="0">
                <a:latin typeface="Calibri"/>
                <a:cs typeface="Calibri"/>
              </a:rPr>
              <a:t>causes of</a:t>
            </a:r>
            <a:r>
              <a:rPr sz="2800" spc="-10" dirty="0">
                <a:latin typeface="Calibri"/>
                <a:cs typeface="Calibri"/>
              </a:rPr>
              <a:t> headache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35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spc="-10" dirty="0">
                <a:latin typeface="Calibri"/>
                <a:cs typeface="Calibri"/>
              </a:rPr>
              <a:t>Look </a:t>
            </a:r>
            <a:r>
              <a:rPr sz="2800" b="1" spc="-25" dirty="0">
                <a:latin typeface="Calibri"/>
                <a:cs typeface="Calibri"/>
              </a:rPr>
              <a:t>for </a:t>
            </a:r>
            <a:r>
              <a:rPr sz="2800" b="1" spc="-10" dirty="0">
                <a:latin typeface="Calibri"/>
                <a:cs typeface="Calibri"/>
              </a:rPr>
              <a:t>pathological signs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spc="-20" dirty="0">
                <a:latin typeface="Calibri"/>
                <a:cs typeface="Calibri"/>
              </a:rPr>
              <a:t>may indicate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20" dirty="0">
                <a:latin typeface="Calibri"/>
                <a:cs typeface="Calibri"/>
              </a:rPr>
              <a:t>brain</a:t>
            </a:r>
            <a:r>
              <a:rPr sz="2800" spc="19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disorder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spc="-20" dirty="0">
                <a:latin typeface="Calibri"/>
                <a:cs typeface="Calibri"/>
              </a:rPr>
              <a:t>Psychiatric</a:t>
            </a:r>
            <a:r>
              <a:rPr sz="2800" b="1" spc="3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history</a:t>
            </a:r>
            <a:endParaRPr sz="2800" b="1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spc="-5" dirty="0">
                <a:latin typeface="Calibri"/>
                <a:cs typeface="Calibri"/>
              </a:rPr>
              <a:t>MSE</a:t>
            </a:r>
            <a:endParaRPr sz="28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26235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E900AD2C-A1B5-F9E0-065D-9BCC08D9D7D2}"/>
              </a:ext>
            </a:extLst>
          </p:cNvPr>
          <p:cNvSpPr txBox="1"/>
          <p:nvPr/>
        </p:nvSpPr>
        <p:spPr>
          <a:xfrm>
            <a:off x="514167" y="752167"/>
            <a:ext cx="10055861" cy="482503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800" b="1" dirty="0">
                <a:latin typeface="Calibri"/>
                <a:cs typeface="Calibri"/>
              </a:rPr>
              <a:t>Headache symptoms indicating further diagnostic workup :</a:t>
            </a:r>
          </a:p>
          <a:p>
            <a:pPr marL="241300" indent="-229235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241935" algn="l"/>
              </a:tabLst>
            </a:pPr>
            <a:endParaRPr lang="en-US" sz="2800" b="1" dirty="0">
              <a:latin typeface="Calibri"/>
              <a:cs typeface="Calibri"/>
            </a:endParaRPr>
          </a:p>
          <a:p>
            <a:pPr marL="469265" indent="-457200">
              <a:lnSpc>
                <a:spcPct val="100000"/>
              </a:lnSpc>
              <a:spcBef>
                <a:spcPts val="425"/>
              </a:spcBef>
              <a:buFont typeface="Wingdings" panose="05000000000000000000" pitchFamily="2" charset="2"/>
              <a:buChar char="ü"/>
              <a:tabLst>
                <a:tab pos="241935" algn="l"/>
              </a:tabLst>
            </a:pPr>
            <a:r>
              <a:rPr lang="en-IN" sz="2800" b="1" dirty="0">
                <a:latin typeface="Calibri"/>
                <a:cs typeface="Calibri"/>
              </a:rPr>
              <a:t>First headache</a:t>
            </a:r>
          </a:p>
          <a:p>
            <a:pPr marL="469265" indent="-457200">
              <a:lnSpc>
                <a:spcPct val="100000"/>
              </a:lnSpc>
              <a:spcBef>
                <a:spcPts val="425"/>
              </a:spcBef>
              <a:buFont typeface="Wingdings" panose="05000000000000000000" pitchFamily="2" charset="2"/>
              <a:buChar char="ü"/>
              <a:tabLst>
                <a:tab pos="241935" algn="l"/>
              </a:tabLst>
            </a:pPr>
            <a:r>
              <a:rPr lang="en-IN" sz="2800" b="1" dirty="0">
                <a:latin typeface="Calibri"/>
                <a:cs typeface="Calibri"/>
              </a:rPr>
              <a:t>Worst headache</a:t>
            </a:r>
          </a:p>
          <a:p>
            <a:pPr marL="469265" indent="-457200">
              <a:lnSpc>
                <a:spcPct val="100000"/>
              </a:lnSpc>
              <a:spcBef>
                <a:spcPts val="425"/>
              </a:spcBef>
              <a:buFont typeface="Wingdings" panose="05000000000000000000" pitchFamily="2" charset="2"/>
              <a:buChar char="ü"/>
              <a:tabLst>
                <a:tab pos="241935" algn="l"/>
              </a:tabLst>
            </a:pPr>
            <a:r>
              <a:rPr lang="en-IN" sz="2800" b="1" dirty="0">
                <a:latin typeface="Calibri"/>
                <a:cs typeface="Calibri"/>
              </a:rPr>
              <a:t>Gradual worsening over days or weeks</a:t>
            </a:r>
          </a:p>
          <a:p>
            <a:pPr marL="469265" indent="-457200">
              <a:lnSpc>
                <a:spcPct val="100000"/>
              </a:lnSpc>
              <a:spcBef>
                <a:spcPts val="425"/>
              </a:spcBef>
              <a:buFont typeface="Wingdings" panose="05000000000000000000" pitchFamily="2" charset="2"/>
              <a:buChar char="ü"/>
              <a:tabLst>
                <a:tab pos="241935" algn="l"/>
              </a:tabLst>
            </a:pPr>
            <a:r>
              <a:rPr lang="en-IN" sz="2800" b="1" dirty="0">
                <a:latin typeface="Calibri"/>
                <a:cs typeface="Calibri"/>
              </a:rPr>
              <a:t>Abnormal neurological examination</a:t>
            </a:r>
          </a:p>
          <a:p>
            <a:pPr marL="469265" indent="-457200">
              <a:lnSpc>
                <a:spcPct val="100000"/>
              </a:lnSpc>
              <a:spcBef>
                <a:spcPts val="425"/>
              </a:spcBef>
              <a:buFont typeface="Wingdings" panose="05000000000000000000" pitchFamily="2" charset="2"/>
              <a:buChar char="ü"/>
              <a:tabLst>
                <a:tab pos="241935" algn="l"/>
              </a:tabLst>
            </a:pPr>
            <a:r>
              <a:rPr lang="en-IN" sz="2800" b="1" dirty="0">
                <a:latin typeface="Calibri"/>
                <a:cs typeface="Calibri"/>
              </a:rPr>
              <a:t>Onset after age of 50</a:t>
            </a:r>
          </a:p>
          <a:p>
            <a:pPr marL="469265" indent="-457200">
              <a:lnSpc>
                <a:spcPct val="100000"/>
              </a:lnSpc>
              <a:spcBef>
                <a:spcPts val="425"/>
              </a:spcBef>
              <a:buFont typeface="Wingdings" panose="05000000000000000000" pitchFamily="2" charset="2"/>
              <a:buChar char="ü"/>
              <a:tabLst>
                <a:tab pos="241935" algn="l"/>
              </a:tabLst>
            </a:pPr>
            <a:r>
              <a:rPr lang="en-IN" sz="2800" b="1" dirty="0">
                <a:latin typeface="Calibri"/>
                <a:cs typeface="Calibri"/>
              </a:rPr>
              <a:t>Ongoing systemic illness</a:t>
            </a:r>
          </a:p>
          <a:p>
            <a:pPr marL="469265" indent="-457200">
              <a:lnSpc>
                <a:spcPct val="100000"/>
              </a:lnSpc>
              <a:spcBef>
                <a:spcPts val="425"/>
              </a:spcBef>
              <a:buFont typeface="Wingdings" panose="05000000000000000000" pitchFamily="2" charset="2"/>
              <a:buChar char="ü"/>
              <a:tabLst>
                <a:tab pos="241935" algn="l"/>
              </a:tabLst>
            </a:pPr>
            <a:r>
              <a:rPr lang="en-IN" sz="2800" b="1" dirty="0">
                <a:latin typeface="Calibri"/>
                <a:cs typeface="Calibri"/>
              </a:rPr>
              <a:t>Accompanied by fever</a:t>
            </a:r>
          </a:p>
          <a:p>
            <a:pPr marL="469265" indent="-457200">
              <a:lnSpc>
                <a:spcPct val="100000"/>
              </a:lnSpc>
              <a:spcBef>
                <a:spcPts val="425"/>
              </a:spcBef>
              <a:buFont typeface="Wingdings" panose="05000000000000000000" pitchFamily="2" charset="2"/>
              <a:buChar char="ü"/>
              <a:tabLst>
                <a:tab pos="241935" algn="l"/>
              </a:tabLst>
            </a:pPr>
            <a:r>
              <a:rPr lang="en-IN" sz="2800" b="1" dirty="0">
                <a:latin typeface="Calibri"/>
                <a:cs typeface="Calibri"/>
              </a:rPr>
              <a:t>Vomiting prior to headache onset</a:t>
            </a:r>
          </a:p>
        </p:txBody>
      </p:sp>
    </p:spTree>
    <p:extLst>
      <p:ext uri="{BB962C8B-B14F-4D97-AF65-F5344CB8AC3E}">
        <p14:creationId xmlns:p14="http://schemas.microsoft.com/office/powerpoint/2010/main" val="2504618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981"/>
            <a:ext cx="28301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5" dirty="0"/>
              <a:t>Investigation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8" y="1759966"/>
            <a:ext cx="10817861" cy="5037276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241300" marR="132080" indent="-229235">
              <a:lnSpc>
                <a:spcPts val="2690"/>
              </a:lnSpc>
              <a:spcBef>
                <a:spcPts val="740"/>
              </a:spcBef>
              <a:buFont typeface="Arial"/>
              <a:buChar char="•"/>
              <a:tabLst>
                <a:tab pos="241935" algn="l"/>
                <a:tab pos="9653270" algn="l"/>
              </a:tabLst>
            </a:pPr>
            <a:r>
              <a:rPr sz="2800" b="1" spc="-60" dirty="0">
                <a:latin typeface="Calibri"/>
                <a:cs typeface="Calibri"/>
              </a:rPr>
              <a:t>R</a:t>
            </a:r>
            <a:r>
              <a:rPr sz="2800" b="1" spc="-10" dirty="0">
                <a:latin typeface="Calibri"/>
                <a:cs typeface="Calibri"/>
              </a:rPr>
              <a:t>out</a:t>
            </a:r>
            <a:r>
              <a:rPr sz="2800" b="1" spc="-15" dirty="0">
                <a:latin typeface="Calibri"/>
                <a:cs typeface="Calibri"/>
              </a:rPr>
              <a:t>i</a:t>
            </a:r>
            <a:r>
              <a:rPr sz="2800" b="1" spc="-10" dirty="0">
                <a:latin typeface="Calibri"/>
                <a:cs typeface="Calibri"/>
              </a:rPr>
              <a:t>n</a:t>
            </a:r>
            <a:r>
              <a:rPr sz="2800" b="1" spc="-5" dirty="0">
                <a:latin typeface="Calibri"/>
                <a:cs typeface="Calibri"/>
              </a:rPr>
              <a:t>e</a:t>
            </a:r>
            <a:r>
              <a:rPr sz="2800" b="1" spc="1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b</a:t>
            </a:r>
            <a:r>
              <a:rPr sz="2800" b="1" spc="-20" dirty="0">
                <a:latin typeface="Calibri"/>
                <a:cs typeface="Calibri"/>
              </a:rPr>
              <a:t>l</a:t>
            </a:r>
            <a:r>
              <a:rPr sz="2800" b="1" spc="-10" dirty="0">
                <a:latin typeface="Calibri"/>
                <a:cs typeface="Calibri"/>
              </a:rPr>
              <a:t>oo</a:t>
            </a:r>
            <a:r>
              <a:rPr sz="2800" b="1" spc="-5" dirty="0">
                <a:latin typeface="Calibri"/>
                <a:cs typeface="Calibri"/>
              </a:rPr>
              <a:t>d</a:t>
            </a:r>
            <a:r>
              <a:rPr sz="2800" b="1" spc="2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i</a:t>
            </a:r>
            <a:r>
              <a:rPr sz="2800" b="1" spc="-65" dirty="0">
                <a:latin typeface="Calibri"/>
                <a:cs typeface="Calibri"/>
              </a:rPr>
              <a:t>n</a:t>
            </a:r>
            <a:r>
              <a:rPr sz="2800" b="1" spc="-35" dirty="0">
                <a:latin typeface="Calibri"/>
                <a:cs typeface="Calibri"/>
              </a:rPr>
              <a:t>v</a:t>
            </a:r>
            <a:r>
              <a:rPr sz="2800" b="1" spc="-5" dirty="0">
                <a:latin typeface="Calibri"/>
                <a:cs typeface="Calibri"/>
              </a:rPr>
              <a:t>e</a:t>
            </a:r>
            <a:r>
              <a:rPr sz="2800" b="1" spc="-45" dirty="0">
                <a:latin typeface="Calibri"/>
                <a:cs typeface="Calibri"/>
              </a:rPr>
              <a:t>s</a:t>
            </a:r>
            <a:r>
              <a:rPr sz="2800" b="1" spc="-5" dirty="0">
                <a:latin typeface="Calibri"/>
                <a:cs typeface="Calibri"/>
              </a:rPr>
              <a:t>ti</a:t>
            </a:r>
            <a:r>
              <a:rPr sz="2800" b="1" spc="-60" dirty="0">
                <a:latin typeface="Calibri"/>
                <a:cs typeface="Calibri"/>
              </a:rPr>
              <a:t>g</a:t>
            </a:r>
            <a:r>
              <a:rPr sz="2800" b="1" spc="-25" dirty="0">
                <a:latin typeface="Calibri"/>
                <a:cs typeface="Calibri"/>
              </a:rPr>
              <a:t>a</a:t>
            </a:r>
            <a:r>
              <a:rPr sz="2800" b="1" spc="-5" dirty="0">
                <a:latin typeface="Calibri"/>
                <a:cs typeface="Calibri"/>
              </a:rPr>
              <a:t>tio</a:t>
            </a:r>
            <a:r>
              <a:rPr sz="2800" b="1" spc="-15" dirty="0">
                <a:latin typeface="Calibri"/>
                <a:cs typeface="Calibri"/>
              </a:rPr>
              <a:t>n</a:t>
            </a:r>
            <a:r>
              <a:rPr sz="2800" b="1" spc="-1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: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o rule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ou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othe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auses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o </a:t>
            </a:r>
            <a:r>
              <a:rPr sz="2800" spc="-30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a  </a:t>
            </a:r>
            <a:r>
              <a:rPr sz="2800" spc="-10" dirty="0">
                <a:latin typeface="Calibri"/>
                <a:cs typeface="Calibri"/>
              </a:rPr>
              <a:t>baseline </a:t>
            </a:r>
            <a:r>
              <a:rPr sz="2800" spc="-30" dirty="0">
                <a:latin typeface="Calibri"/>
                <a:cs typeface="Calibri"/>
              </a:rPr>
              <a:t>before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treatment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50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spc="-15" dirty="0">
                <a:latin typeface="Calibri"/>
                <a:cs typeface="Calibri"/>
              </a:rPr>
              <a:t>Brain </a:t>
            </a:r>
            <a:r>
              <a:rPr sz="2800" b="1" spc="-5" dirty="0">
                <a:latin typeface="Calibri"/>
                <a:cs typeface="Calibri"/>
              </a:rPr>
              <a:t>imaging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not </a:t>
            </a:r>
            <a:r>
              <a:rPr sz="2800" spc="-15" dirty="0">
                <a:latin typeface="Calibri"/>
                <a:cs typeface="Calibri"/>
              </a:rPr>
              <a:t>routinely</a:t>
            </a:r>
            <a:r>
              <a:rPr sz="2800" spc="7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indicated</a:t>
            </a:r>
            <a:endParaRPr lang="en-IN" sz="2800" spc="-15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50"/>
              </a:spcBef>
              <a:tabLst>
                <a:tab pos="241935" algn="l"/>
              </a:tabLst>
            </a:pP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3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Usually </a:t>
            </a:r>
            <a:r>
              <a:rPr sz="2800" spc="-10" dirty="0">
                <a:latin typeface="Calibri"/>
                <a:cs typeface="Calibri"/>
              </a:rPr>
              <a:t>done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if</a:t>
            </a:r>
            <a:endParaRPr sz="2800" b="1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b="1" spc="-20" dirty="0">
                <a:latin typeface="Calibri"/>
                <a:cs typeface="Calibri"/>
              </a:rPr>
              <a:t>Any </a:t>
            </a:r>
            <a:r>
              <a:rPr sz="2800" b="1" spc="-5" dirty="0">
                <a:latin typeface="Calibri"/>
                <a:cs typeface="Calibri"/>
              </a:rPr>
              <a:t>abnormal </a:t>
            </a:r>
            <a:r>
              <a:rPr sz="2800" b="1" spc="-15" dirty="0">
                <a:latin typeface="Calibri"/>
                <a:cs typeface="Calibri"/>
              </a:rPr>
              <a:t>neurological</a:t>
            </a:r>
            <a:r>
              <a:rPr sz="2800" b="1" spc="5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findings</a:t>
            </a:r>
            <a:endParaRPr sz="2800" b="1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b="1" spc="-25" dirty="0">
                <a:latin typeface="Calibri"/>
                <a:cs typeface="Calibri"/>
              </a:rPr>
              <a:t>Poor </a:t>
            </a:r>
            <a:r>
              <a:rPr sz="2800" b="1" spc="-15" dirty="0">
                <a:latin typeface="Calibri"/>
                <a:cs typeface="Calibri"/>
              </a:rPr>
              <a:t>treatment</a:t>
            </a:r>
            <a:r>
              <a:rPr sz="2800" b="1" spc="3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response</a:t>
            </a:r>
            <a:endParaRPr sz="2800" b="1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b="1" spc="-10" dirty="0">
                <a:latin typeface="Calibri"/>
                <a:cs typeface="Calibri"/>
              </a:rPr>
              <a:t>Diagnostic</a:t>
            </a:r>
            <a:r>
              <a:rPr sz="2800" b="1" spc="1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clarity</a:t>
            </a:r>
            <a:endParaRPr lang="en-IN" sz="2800" b="1" spc="-5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35"/>
              </a:spcBef>
              <a:tabLst>
                <a:tab pos="527685" algn="l"/>
                <a:tab pos="528320" algn="l"/>
              </a:tabLst>
            </a:pP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dirty="0">
                <a:latin typeface="Calibri"/>
                <a:cs typeface="Calibri"/>
              </a:rPr>
              <a:t>CT</a:t>
            </a:r>
            <a:r>
              <a:rPr sz="2800" dirty="0">
                <a:latin typeface="Calibri"/>
                <a:cs typeface="Calibri"/>
              </a:rPr>
              <a:t>-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rule out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haemorrhage</a:t>
            </a:r>
            <a:endParaRPr sz="2800" b="1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spc="-5" dirty="0">
                <a:latin typeface="Calibri"/>
                <a:cs typeface="Calibri"/>
              </a:rPr>
              <a:t>MRI</a:t>
            </a:r>
            <a:r>
              <a:rPr sz="2800" spc="-5" dirty="0">
                <a:latin typeface="Calibri"/>
                <a:cs typeface="Calibri"/>
              </a:rPr>
              <a:t>- in </a:t>
            </a:r>
            <a:r>
              <a:rPr sz="2800" spc="-10" dirty="0">
                <a:latin typeface="Calibri"/>
                <a:cs typeface="Calibri"/>
              </a:rPr>
              <a:t>case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b="1" spc="-10" dirty="0">
                <a:latin typeface="Calibri"/>
                <a:cs typeface="Calibri"/>
              </a:rPr>
              <a:t>tumours, </a:t>
            </a:r>
            <a:r>
              <a:rPr sz="2800" b="1" spc="-25" dirty="0">
                <a:latin typeface="Calibri"/>
                <a:cs typeface="Calibri"/>
              </a:rPr>
              <a:t>av</a:t>
            </a:r>
            <a:r>
              <a:rPr sz="2800" b="1" spc="15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malformations,hydrocephalus,vasculitis</a:t>
            </a:r>
            <a:endParaRPr sz="28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78097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554225"/>
            <a:ext cx="55759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5" dirty="0"/>
              <a:t>Management-</a:t>
            </a:r>
            <a:r>
              <a:rPr spc="-150" dirty="0"/>
              <a:t> </a:t>
            </a:r>
            <a:r>
              <a:rPr spc="-40" dirty="0"/>
              <a:t>MIGRAINE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18208"/>
            <a:ext cx="10319385" cy="4844531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Mainstay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management </a:t>
            </a:r>
            <a:r>
              <a:rPr sz="2800" spc="-5" dirty="0">
                <a:latin typeface="Calibri"/>
                <a:cs typeface="Calibri"/>
              </a:rPr>
              <a:t>is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u="sng" spc="-10" dirty="0">
                <a:latin typeface="Calibri"/>
                <a:cs typeface="Calibri"/>
              </a:rPr>
              <a:t>pharmacological</a:t>
            </a:r>
            <a:endParaRPr sz="2800" u="sng" dirty="0">
              <a:latin typeface="Calibri"/>
              <a:cs typeface="Calibri"/>
            </a:endParaRPr>
          </a:p>
          <a:p>
            <a:pPr marL="12065">
              <a:lnSpc>
                <a:spcPct val="100000"/>
              </a:lnSpc>
              <a:spcBef>
                <a:spcPts val="320"/>
              </a:spcBef>
              <a:tabLst>
                <a:tab pos="241935" algn="l"/>
              </a:tabLst>
            </a:pPr>
            <a:r>
              <a:rPr lang="en-US" sz="2800" spc="-10" dirty="0">
                <a:latin typeface="Calibri"/>
                <a:cs typeface="Calibri"/>
              </a:rPr>
              <a:t>                </a:t>
            </a:r>
          </a:p>
          <a:p>
            <a:pPr marL="12065">
              <a:lnSpc>
                <a:spcPct val="100000"/>
              </a:lnSpc>
              <a:spcBef>
                <a:spcPts val="320"/>
              </a:spcBef>
              <a:tabLst>
                <a:tab pos="241935" algn="l"/>
              </a:tabLst>
            </a:pPr>
            <a:r>
              <a:rPr lang="en-US" sz="2800" spc="-10" dirty="0">
                <a:latin typeface="Calibri"/>
                <a:cs typeface="Calibri"/>
              </a:rPr>
              <a:t>                           </a:t>
            </a:r>
            <a:r>
              <a:rPr sz="2800" b="1" spc="-10" dirty="0">
                <a:latin typeface="Calibri"/>
                <a:cs typeface="Calibri"/>
              </a:rPr>
              <a:t>acute </a:t>
            </a:r>
            <a:r>
              <a:rPr lang="en-US" sz="2800" b="1" spc="-10" dirty="0">
                <a:latin typeface="Calibri"/>
                <a:cs typeface="Calibri"/>
              </a:rPr>
              <a:t>treatment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and </a:t>
            </a:r>
            <a:r>
              <a:rPr sz="2800" b="1" spc="-20" dirty="0">
                <a:latin typeface="Calibri"/>
                <a:cs typeface="Calibri"/>
              </a:rPr>
              <a:t>preventive</a:t>
            </a:r>
            <a:r>
              <a:rPr sz="2800" b="1" spc="7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treatment</a:t>
            </a:r>
            <a:r>
              <a:rPr sz="2800" spc="-15" dirty="0">
                <a:latin typeface="Calibri"/>
                <a:cs typeface="Calibri"/>
              </a:rPr>
              <a:t>.</a:t>
            </a:r>
            <a:endParaRPr lang="en-IN" sz="2800" spc="-15" dirty="0">
              <a:latin typeface="Calibri"/>
              <a:cs typeface="Calibri"/>
            </a:endParaRPr>
          </a:p>
          <a:p>
            <a:pPr marL="469265" indent="-457200">
              <a:lnSpc>
                <a:spcPct val="100000"/>
              </a:lnSpc>
              <a:spcBef>
                <a:spcPts val="320"/>
              </a:spcBef>
              <a:buFont typeface="Arial" panose="020B0604020202020204" pitchFamily="34" charset="0"/>
              <a:buChar char="•"/>
              <a:tabLst>
                <a:tab pos="241935" algn="l"/>
              </a:tabLst>
            </a:pPr>
            <a:r>
              <a:rPr lang="en-IN" sz="2800" spc="-15" dirty="0">
                <a:latin typeface="Calibri"/>
                <a:cs typeface="Calibri"/>
              </a:rPr>
              <a:t>Pharmacological : </a:t>
            </a:r>
            <a:endParaRPr sz="2800" dirty="0">
              <a:latin typeface="Calibri"/>
              <a:cs typeface="Calibri"/>
            </a:endParaRPr>
          </a:p>
          <a:p>
            <a:pPr marL="698500" lvl="1" indent="-229235">
              <a:lnSpc>
                <a:spcPts val="3325"/>
              </a:lnSpc>
              <a:spcBef>
                <a:spcPts val="340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u="sng" spc="-10" dirty="0">
                <a:latin typeface="Calibri"/>
                <a:cs typeface="Calibri"/>
              </a:rPr>
              <a:t>Acute</a:t>
            </a:r>
            <a:r>
              <a:rPr sz="2800" b="1" u="sng" spc="10" dirty="0">
                <a:latin typeface="Calibri"/>
                <a:cs typeface="Calibri"/>
              </a:rPr>
              <a:t> </a:t>
            </a:r>
            <a:r>
              <a:rPr sz="2800" b="1" u="sng" spc="-15" dirty="0">
                <a:latin typeface="Calibri"/>
                <a:cs typeface="Calibri"/>
              </a:rPr>
              <a:t>treatment</a:t>
            </a:r>
            <a:endParaRPr lang="en-US" sz="2800" b="1" u="sng" spc="-15" dirty="0">
              <a:latin typeface="Calibri"/>
              <a:cs typeface="Calibri"/>
            </a:endParaRPr>
          </a:p>
          <a:p>
            <a:pPr marL="1155700" lvl="2" indent="-229235">
              <a:lnSpc>
                <a:spcPts val="3325"/>
              </a:lnSpc>
              <a:spcBef>
                <a:spcPts val="340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400" b="1" dirty="0">
                <a:latin typeface="Calibri"/>
                <a:cs typeface="Calibri"/>
              </a:rPr>
              <a:t>Main aim </a:t>
            </a:r>
            <a:r>
              <a:rPr lang="en-US" sz="2400" dirty="0">
                <a:latin typeface="Calibri"/>
                <a:cs typeface="Calibri"/>
              </a:rPr>
              <a:t>is </a:t>
            </a:r>
            <a:r>
              <a:rPr lang="en-US" sz="2400" spc="-15" dirty="0">
                <a:latin typeface="Calibri"/>
                <a:cs typeface="Calibri"/>
              </a:rPr>
              <a:t>to </a:t>
            </a:r>
            <a:r>
              <a:rPr lang="en-US" sz="2400" b="1" spc="-15" dirty="0">
                <a:latin typeface="Calibri"/>
                <a:cs typeface="Calibri"/>
              </a:rPr>
              <a:t>treat </a:t>
            </a:r>
            <a:r>
              <a:rPr lang="en-US" sz="2400" b="1" dirty="0">
                <a:latin typeface="Calibri"/>
                <a:cs typeface="Calibri"/>
              </a:rPr>
              <a:t>the </a:t>
            </a:r>
            <a:r>
              <a:rPr lang="en-US" sz="2400" b="1" spc="-5" dirty="0">
                <a:latin typeface="Calibri"/>
                <a:cs typeface="Calibri"/>
              </a:rPr>
              <a:t>pain ,associated nausea </a:t>
            </a:r>
            <a:r>
              <a:rPr lang="en-US" sz="2400" b="1" dirty="0">
                <a:latin typeface="Calibri"/>
                <a:cs typeface="Calibri"/>
              </a:rPr>
              <a:t>and </a:t>
            </a:r>
            <a:r>
              <a:rPr lang="en-US" sz="2400" b="1" spc="-10" dirty="0">
                <a:latin typeface="Calibri"/>
                <a:cs typeface="Calibri"/>
              </a:rPr>
              <a:t>vomiting </a:t>
            </a:r>
            <a:r>
              <a:rPr lang="en-US" sz="2400" b="1" dirty="0">
                <a:latin typeface="Calibri"/>
                <a:cs typeface="Calibri"/>
              </a:rPr>
              <a:t>and </a:t>
            </a:r>
            <a:r>
              <a:rPr lang="en-US" sz="2400" b="1" spc="-15" dirty="0">
                <a:latin typeface="Calibri"/>
                <a:cs typeface="Calibri"/>
              </a:rPr>
              <a:t>to </a:t>
            </a:r>
            <a:r>
              <a:rPr lang="en-US" sz="2400" b="1" spc="-10" dirty="0">
                <a:latin typeface="Calibri"/>
                <a:cs typeface="Calibri"/>
              </a:rPr>
              <a:t>maintain  </a:t>
            </a:r>
            <a:r>
              <a:rPr lang="en-US" sz="2400" b="1" spc="-20" dirty="0">
                <a:latin typeface="Calibri"/>
                <a:cs typeface="Calibri"/>
              </a:rPr>
              <a:t>hydration.</a:t>
            </a:r>
            <a:endParaRPr sz="2400" b="1" dirty="0">
              <a:latin typeface="Calibri"/>
              <a:cs typeface="Calibri"/>
            </a:endParaRPr>
          </a:p>
          <a:p>
            <a:pPr marL="1155700" marR="182880" lvl="2" indent="-228600">
              <a:lnSpc>
                <a:spcPct val="80000"/>
              </a:lnSpc>
              <a:spcBef>
                <a:spcPts val="545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10" dirty="0">
                <a:latin typeface="Calibri"/>
                <a:cs typeface="Calibri"/>
              </a:rPr>
              <a:t>patients </a:t>
            </a:r>
            <a:r>
              <a:rPr sz="2400" spc="-15" dirty="0">
                <a:latin typeface="Calibri"/>
                <a:cs typeface="Calibri"/>
              </a:rPr>
              <a:t>are </a:t>
            </a:r>
            <a:r>
              <a:rPr sz="2400" dirty="0">
                <a:latin typeface="Calibri"/>
                <a:cs typeface="Calibri"/>
              </a:rPr>
              <a:t>advised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20" dirty="0">
                <a:latin typeface="Calibri"/>
                <a:cs typeface="Calibri"/>
              </a:rPr>
              <a:t>make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b="1" spc="-5" dirty="0">
                <a:latin typeface="Calibri"/>
                <a:cs typeface="Calibri"/>
              </a:rPr>
              <a:t>headache diary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10" dirty="0">
                <a:latin typeface="Calibri"/>
                <a:cs typeface="Calibri"/>
              </a:rPr>
              <a:t>note migraine </a:t>
            </a:r>
            <a:r>
              <a:rPr sz="2400" spc="-20" dirty="0">
                <a:latin typeface="Calibri"/>
                <a:cs typeface="Calibri"/>
              </a:rPr>
              <a:t>days, </a:t>
            </a:r>
            <a:r>
              <a:rPr sz="2400" dirty="0">
                <a:latin typeface="Calibri"/>
                <a:cs typeface="Calibri"/>
              </a:rPr>
              <a:t>meals,  menses, </a:t>
            </a:r>
            <a:r>
              <a:rPr sz="2400" spc="-5" dirty="0">
                <a:latin typeface="Calibri"/>
                <a:cs typeface="Calibri"/>
              </a:rPr>
              <a:t>school </a:t>
            </a:r>
            <a:r>
              <a:rPr sz="2400" spc="-10" dirty="0">
                <a:latin typeface="Calibri"/>
                <a:cs typeface="Calibri"/>
              </a:rPr>
              <a:t>examinations, </a:t>
            </a:r>
            <a:r>
              <a:rPr sz="2400" spc="-15" dirty="0">
                <a:latin typeface="Calibri"/>
                <a:cs typeface="Calibri"/>
              </a:rPr>
              <a:t>stressful </a:t>
            </a:r>
            <a:r>
              <a:rPr sz="2400" spc="-5" dirty="0">
                <a:latin typeface="Calibri"/>
                <a:cs typeface="Calibri"/>
              </a:rPr>
              <a:t>episodes,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other </a:t>
            </a:r>
            <a:r>
              <a:rPr sz="2400" spc="-10" dirty="0">
                <a:latin typeface="Calibri"/>
                <a:cs typeface="Calibri"/>
              </a:rPr>
              <a:t>potential  precipitants.</a:t>
            </a:r>
            <a:endParaRPr sz="2400" dirty="0">
              <a:latin typeface="Calibri"/>
              <a:cs typeface="Calibri"/>
            </a:endParaRPr>
          </a:p>
          <a:p>
            <a:pPr marL="1155700" lvl="2" indent="-229235">
              <a:lnSpc>
                <a:spcPts val="2520"/>
              </a:lnSpc>
              <a:buFont typeface="Arial"/>
              <a:buChar char="•"/>
              <a:tabLst>
                <a:tab pos="699135" algn="l"/>
              </a:tabLst>
            </a:pPr>
            <a:r>
              <a:rPr sz="2400" spc="-15" dirty="0">
                <a:latin typeface="Calibri"/>
                <a:cs typeface="Calibri"/>
              </a:rPr>
              <a:t>For </a:t>
            </a:r>
            <a:r>
              <a:rPr sz="2400" spc="-5" dirty="0">
                <a:latin typeface="Calibri"/>
                <a:cs typeface="Calibri"/>
              </a:rPr>
              <a:t>some </a:t>
            </a:r>
            <a:r>
              <a:rPr sz="2400" spc="-10" dirty="0">
                <a:latin typeface="Calibri"/>
                <a:cs typeface="Calibri"/>
              </a:rPr>
              <a:t>patients, </a:t>
            </a:r>
            <a:r>
              <a:rPr sz="2400" b="1" spc="-15" dirty="0">
                <a:latin typeface="Calibri"/>
                <a:cs typeface="Calibri"/>
              </a:rPr>
              <a:t>relaxation </a:t>
            </a:r>
            <a:r>
              <a:rPr sz="2400" b="1" spc="-5" dirty="0">
                <a:latin typeface="Calibri"/>
                <a:cs typeface="Calibri"/>
              </a:rPr>
              <a:t>techniques or other </a:t>
            </a:r>
            <a:r>
              <a:rPr sz="2400" b="1" spc="-15" dirty="0">
                <a:latin typeface="Calibri"/>
                <a:cs typeface="Calibri"/>
              </a:rPr>
              <a:t>forms </a:t>
            </a:r>
            <a:r>
              <a:rPr sz="2400" b="1" spc="-5" dirty="0">
                <a:latin typeface="Calibri"/>
                <a:cs typeface="Calibri"/>
              </a:rPr>
              <a:t>of </a:t>
            </a:r>
            <a:r>
              <a:rPr sz="2400" b="1" spc="-25" dirty="0">
                <a:latin typeface="Calibri"/>
                <a:cs typeface="Calibri"/>
              </a:rPr>
              <a:t>CBT </a:t>
            </a:r>
            <a:r>
              <a:rPr sz="2400" spc="-20" dirty="0">
                <a:latin typeface="Calibri"/>
                <a:cs typeface="Calibri"/>
              </a:rPr>
              <a:t>may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be</a:t>
            </a:r>
            <a:endParaRPr sz="2400" dirty="0">
              <a:latin typeface="Calibri"/>
              <a:cs typeface="Calibri"/>
            </a:endParaRPr>
          </a:p>
          <a:p>
            <a:pPr marL="1155700" lvl="1">
              <a:lnSpc>
                <a:spcPts val="2555"/>
              </a:lnSpc>
            </a:pPr>
            <a:r>
              <a:rPr sz="2400" spc="-10" dirty="0">
                <a:latin typeface="Calibri"/>
                <a:cs typeface="Calibri"/>
              </a:rPr>
              <a:t>helpful.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86697786-003E-3F0E-83FC-74286A0DD23C}"/>
              </a:ext>
            </a:extLst>
          </p:cNvPr>
          <p:cNvSpPr/>
          <p:nvPr/>
        </p:nvSpPr>
        <p:spPr>
          <a:xfrm>
            <a:off x="6096000" y="2242457"/>
            <a:ext cx="272143" cy="4245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86851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200" y="335279"/>
            <a:ext cx="5201920" cy="5842000"/>
          </a:xfrm>
          <a:custGeom>
            <a:avLst/>
            <a:gdLst/>
            <a:ahLst/>
            <a:cxnLst/>
            <a:rect l="l" t="t" r="r" b="b"/>
            <a:pathLst>
              <a:path w="5201920" h="5842000">
                <a:moveTo>
                  <a:pt x="0" y="5841492"/>
                </a:moveTo>
                <a:lnTo>
                  <a:pt x="5201412" y="5841492"/>
                </a:lnTo>
                <a:lnTo>
                  <a:pt x="5201412" y="0"/>
                </a:lnTo>
                <a:lnTo>
                  <a:pt x="0" y="0"/>
                </a:lnTo>
                <a:lnTo>
                  <a:pt x="0" y="5841492"/>
                </a:lnTo>
                <a:close/>
              </a:path>
            </a:pathLst>
          </a:custGeom>
          <a:ln w="57912">
            <a:solidFill>
              <a:srgbClr val="F4B0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16939" y="311353"/>
            <a:ext cx="1647189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299720" algn="l"/>
              </a:tabLst>
            </a:pPr>
            <a:r>
              <a:rPr sz="2400" spc="-30" dirty="0">
                <a:latin typeface="Calibri"/>
                <a:cs typeface="Calibri"/>
              </a:rPr>
              <a:t>TRIPTANS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776732"/>
            <a:ext cx="50438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  <a:tab pos="1890395" algn="l"/>
                <a:tab pos="3249930" algn="l"/>
                <a:tab pos="4571365" algn="l"/>
              </a:tabLst>
            </a:pPr>
            <a:r>
              <a:rPr sz="2000" b="1" dirty="0">
                <a:latin typeface="Calibri"/>
                <a:cs typeface="Calibri"/>
              </a:rPr>
              <a:t>5</a:t>
            </a:r>
            <a:r>
              <a:rPr sz="2000" b="1" spc="-5" dirty="0">
                <a:latin typeface="Calibri"/>
                <a:cs typeface="Calibri"/>
              </a:rPr>
              <a:t>HT</a:t>
            </a:r>
            <a:r>
              <a:rPr sz="2000" b="1" dirty="0">
                <a:latin typeface="Calibri"/>
                <a:cs typeface="Calibri"/>
              </a:rPr>
              <a:t>1</a:t>
            </a:r>
            <a:r>
              <a:rPr sz="2000" b="1" spc="-15" dirty="0">
                <a:latin typeface="Calibri"/>
                <a:cs typeface="Calibri"/>
              </a:rPr>
              <a:t>B</a:t>
            </a:r>
            <a:r>
              <a:rPr sz="2000" b="1" spc="5" dirty="0">
                <a:latin typeface="Calibri"/>
                <a:cs typeface="Calibri"/>
              </a:rPr>
              <a:t>/</a:t>
            </a:r>
            <a:r>
              <a:rPr sz="2000" b="1" spc="-10" dirty="0">
                <a:latin typeface="Calibri"/>
                <a:cs typeface="Calibri"/>
              </a:rPr>
              <a:t>1</a:t>
            </a:r>
            <a:r>
              <a:rPr sz="2000" b="1" dirty="0">
                <a:latin typeface="Calibri"/>
                <a:cs typeface="Calibri"/>
              </a:rPr>
              <a:t>D	</a:t>
            </a:r>
            <a:r>
              <a:rPr sz="2000" b="1" spc="-30" dirty="0">
                <a:latin typeface="Calibri"/>
                <a:cs typeface="Calibri"/>
              </a:rPr>
              <a:t>r</a:t>
            </a:r>
            <a:r>
              <a:rPr sz="2000" b="1" dirty="0">
                <a:latin typeface="Calibri"/>
                <a:cs typeface="Calibri"/>
              </a:rPr>
              <a:t>ece</a:t>
            </a:r>
            <a:r>
              <a:rPr sz="2000" b="1" spc="-10" dirty="0">
                <a:latin typeface="Calibri"/>
                <a:cs typeface="Calibri"/>
              </a:rPr>
              <a:t>p</a:t>
            </a:r>
            <a:r>
              <a:rPr sz="2000" b="1" spc="-25" dirty="0">
                <a:latin typeface="Calibri"/>
                <a:cs typeface="Calibri"/>
              </a:rPr>
              <a:t>t</a:t>
            </a:r>
            <a:r>
              <a:rPr sz="2000" b="1" spc="-5" dirty="0">
                <a:latin typeface="Calibri"/>
                <a:cs typeface="Calibri"/>
              </a:rPr>
              <a:t>o</a:t>
            </a:r>
            <a:r>
              <a:rPr sz="2000" b="1" dirty="0">
                <a:latin typeface="Calibri"/>
                <a:cs typeface="Calibri"/>
              </a:rPr>
              <a:t>r	a</a:t>
            </a:r>
            <a:r>
              <a:rPr sz="2000" b="1" spc="-20" dirty="0">
                <a:latin typeface="Calibri"/>
                <a:cs typeface="Calibri"/>
              </a:rPr>
              <a:t>g</a:t>
            </a:r>
            <a:r>
              <a:rPr sz="2000" b="1" spc="-5" dirty="0">
                <a:latin typeface="Calibri"/>
                <a:cs typeface="Calibri"/>
              </a:rPr>
              <a:t>oni</a:t>
            </a:r>
            <a:r>
              <a:rPr sz="2000" b="1" spc="-30" dirty="0">
                <a:latin typeface="Calibri"/>
                <a:cs typeface="Calibri"/>
              </a:rPr>
              <a:t>s</a:t>
            </a:r>
            <a:r>
              <a:rPr sz="2000" b="1" dirty="0">
                <a:latin typeface="Calibri"/>
                <a:cs typeface="Calibri"/>
              </a:rPr>
              <a:t>ts</a:t>
            </a:r>
            <a:r>
              <a:rPr sz="2000" dirty="0">
                <a:latin typeface="Calibri"/>
                <a:cs typeface="Calibri"/>
              </a:rPr>
              <a:t>	w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spc="10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h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16939" y="954125"/>
            <a:ext cx="5045075" cy="3021981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algn="just">
              <a:lnSpc>
                <a:spcPct val="100000"/>
              </a:lnSpc>
              <a:spcBef>
                <a:spcPts val="865"/>
              </a:spcBef>
            </a:pPr>
            <a:r>
              <a:rPr sz="2000" spc="-10" dirty="0">
                <a:latin typeface="Calibri"/>
                <a:cs typeface="Calibri"/>
              </a:rPr>
              <a:t>vasoconstrictive </a:t>
            </a:r>
            <a:r>
              <a:rPr sz="2000" spc="-15" dirty="0">
                <a:latin typeface="Calibri"/>
                <a:cs typeface="Calibri"/>
              </a:rPr>
              <a:t>effects </a:t>
            </a:r>
            <a:r>
              <a:rPr sz="2000" spc="-5" dirty="0">
                <a:latin typeface="Calibri"/>
                <a:cs typeface="Calibri"/>
              </a:rPr>
              <a:t>on blood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vessels.</a:t>
            </a:r>
            <a:endParaRPr sz="2000" dirty="0">
              <a:latin typeface="Calibri"/>
              <a:cs typeface="Calibri"/>
            </a:endParaRPr>
          </a:p>
          <a:p>
            <a:pPr marL="355600" marR="5080" indent="-343535" algn="just">
              <a:lnSpc>
                <a:spcPts val="2160"/>
              </a:lnSpc>
              <a:spcBef>
                <a:spcPts val="1040"/>
              </a:spcBef>
              <a:buFont typeface="Arial"/>
              <a:buChar char="•"/>
              <a:tabLst>
                <a:tab pos="356235" algn="l"/>
              </a:tabLst>
            </a:pPr>
            <a:r>
              <a:rPr sz="2000" spc="-5" dirty="0">
                <a:latin typeface="Calibri"/>
                <a:cs typeface="Calibri"/>
              </a:rPr>
              <a:t>Can </a:t>
            </a:r>
            <a:r>
              <a:rPr sz="2000" dirty="0">
                <a:latin typeface="Calibri"/>
                <a:cs typeface="Calibri"/>
              </a:rPr>
              <a:t>be </a:t>
            </a:r>
            <a:r>
              <a:rPr sz="2000" spc="-5" dirty="0">
                <a:latin typeface="Calibri"/>
                <a:cs typeface="Calibri"/>
              </a:rPr>
              <a:t>given </a:t>
            </a:r>
            <a:r>
              <a:rPr sz="2000" dirty="0">
                <a:latin typeface="Calibri"/>
                <a:cs typeface="Calibri"/>
              </a:rPr>
              <a:t>as </a:t>
            </a:r>
            <a:r>
              <a:rPr sz="2000" b="1" spc="-10" dirty="0">
                <a:latin typeface="Calibri"/>
                <a:cs typeface="Calibri"/>
              </a:rPr>
              <a:t>oral, </a:t>
            </a:r>
            <a:r>
              <a:rPr sz="2000" b="1" spc="-15" dirty="0">
                <a:latin typeface="Calibri"/>
                <a:cs typeface="Calibri"/>
              </a:rPr>
              <a:t>intra </a:t>
            </a:r>
            <a:r>
              <a:rPr sz="2000" b="1" spc="-5" dirty="0">
                <a:latin typeface="Calibri"/>
                <a:cs typeface="Calibri"/>
              </a:rPr>
              <a:t>nasal </a:t>
            </a:r>
            <a:r>
              <a:rPr sz="2000" b="1" spc="-20" dirty="0">
                <a:latin typeface="Calibri"/>
                <a:cs typeface="Calibri"/>
              </a:rPr>
              <a:t>spray </a:t>
            </a:r>
            <a:r>
              <a:rPr sz="2000" b="1" spc="-5" dirty="0">
                <a:latin typeface="Calibri"/>
                <a:cs typeface="Calibri"/>
              </a:rPr>
              <a:t>or  </a:t>
            </a:r>
            <a:r>
              <a:rPr sz="2000" b="1" dirty="0">
                <a:latin typeface="Calibri"/>
                <a:cs typeface="Calibri"/>
              </a:rPr>
              <a:t>injection</a:t>
            </a:r>
            <a:endParaRPr lang="en-US" sz="2000" b="1" dirty="0">
              <a:latin typeface="Calibri"/>
              <a:cs typeface="Calibri"/>
            </a:endParaRPr>
          </a:p>
          <a:p>
            <a:pPr marL="355600" marR="5080" indent="-343535" algn="just">
              <a:lnSpc>
                <a:spcPts val="2160"/>
              </a:lnSpc>
              <a:spcBef>
                <a:spcPts val="1040"/>
              </a:spcBef>
              <a:buFont typeface="Arial"/>
              <a:buChar char="•"/>
              <a:tabLst>
                <a:tab pos="356235" algn="l"/>
              </a:tabLst>
            </a:pPr>
            <a:r>
              <a:rPr lang="en-US" sz="2000" b="1" dirty="0"/>
              <a:t>Suma, Riza, </a:t>
            </a:r>
            <a:r>
              <a:rPr lang="en-US" sz="2000" b="1" dirty="0" err="1"/>
              <a:t>Ele</a:t>
            </a:r>
            <a:r>
              <a:rPr lang="en-US" sz="2000" b="1" dirty="0"/>
              <a:t>, </a:t>
            </a:r>
            <a:r>
              <a:rPr lang="en-US" sz="2000" b="1" dirty="0" err="1"/>
              <a:t>Almo</a:t>
            </a:r>
            <a:r>
              <a:rPr lang="en-US" sz="2000" b="1" dirty="0"/>
              <a:t>, </a:t>
            </a:r>
            <a:r>
              <a:rPr lang="en-US" sz="2000" b="1" dirty="0" err="1"/>
              <a:t>Frova</a:t>
            </a:r>
            <a:r>
              <a:rPr lang="en-US" sz="2000" b="1" dirty="0"/>
              <a:t>, Nara, </a:t>
            </a:r>
            <a:r>
              <a:rPr lang="en-US" sz="2000" b="1" dirty="0" err="1"/>
              <a:t>Zolmi</a:t>
            </a:r>
            <a:endParaRPr sz="2000" b="1" dirty="0">
              <a:latin typeface="Calibri"/>
              <a:cs typeface="Calibri"/>
            </a:endParaRPr>
          </a:p>
          <a:p>
            <a:pPr marL="355600" marR="5080" indent="-343535" algn="just">
              <a:lnSpc>
                <a:spcPts val="2160"/>
              </a:lnSpc>
              <a:spcBef>
                <a:spcPts val="994"/>
              </a:spcBef>
              <a:buFont typeface="Arial"/>
              <a:buChar char="•"/>
              <a:tabLst>
                <a:tab pos="356235" algn="l"/>
              </a:tabLst>
            </a:pPr>
            <a:r>
              <a:rPr sz="2000" spc="-15" dirty="0">
                <a:latin typeface="Calibri"/>
                <a:cs typeface="Calibri"/>
              </a:rPr>
              <a:t>Efficacy data </a:t>
            </a:r>
            <a:r>
              <a:rPr sz="2000" spc="-10" dirty="0">
                <a:latin typeface="Calibri"/>
                <a:cs typeface="Calibri"/>
              </a:rPr>
              <a:t>at </a:t>
            </a:r>
            <a:r>
              <a:rPr sz="2000" b="1" dirty="0">
                <a:latin typeface="Calibri"/>
                <a:cs typeface="Calibri"/>
              </a:rPr>
              <a:t>2 </a:t>
            </a:r>
            <a:r>
              <a:rPr sz="2000" b="1" spc="-15" dirty="0">
                <a:latin typeface="Calibri"/>
                <a:cs typeface="Calibri"/>
              </a:rPr>
              <a:t>hours </a:t>
            </a:r>
            <a:r>
              <a:rPr sz="2000" spc="-20" dirty="0">
                <a:latin typeface="Calibri"/>
                <a:cs typeface="Calibri"/>
              </a:rPr>
              <a:t>favour </a:t>
            </a:r>
            <a:r>
              <a:rPr sz="2000" b="1" spc="-5" dirty="0">
                <a:latin typeface="Calibri"/>
                <a:cs typeface="Calibri"/>
              </a:rPr>
              <a:t>eletriptan </a:t>
            </a:r>
            <a:r>
              <a:rPr sz="2000" b="1" dirty="0">
                <a:latin typeface="Calibri"/>
                <a:cs typeface="Calibri"/>
              </a:rPr>
              <a:t>and  </a:t>
            </a:r>
            <a:r>
              <a:rPr sz="2000" b="1" spc="-10" dirty="0">
                <a:latin typeface="Calibri"/>
                <a:cs typeface="Calibri"/>
              </a:rPr>
              <a:t>rizatriptan</a:t>
            </a:r>
            <a:endParaRPr sz="2000" b="1" dirty="0">
              <a:latin typeface="Calibri"/>
              <a:cs typeface="Calibri"/>
            </a:endParaRPr>
          </a:p>
          <a:p>
            <a:pPr marL="355600" indent="-343535" algn="just">
              <a:lnSpc>
                <a:spcPct val="100000"/>
              </a:lnSpc>
              <a:spcBef>
                <a:spcPts val="740"/>
              </a:spcBef>
              <a:buFont typeface="Arial"/>
              <a:buChar char="•"/>
              <a:tabLst>
                <a:tab pos="356235" algn="l"/>
              </a:tabLst>
            </a:pPr>
            <a:r>
              <a:rPr lang="en-US" sz="2000" b="1" spc="-10" dirty="0">
                <a:latin typeface="Calibri"/>
                <a:cs typeface="Calibri"/>
              </a:rPr>
              <a:t>S</a:t>
            </a:r>
            <a:r>
              <a:rPr sz="2000" b="1" spc="-10" dirty="0">
                <a:latin typeface="Calibri"/>
                <a:cs typeface="Calibri"/>
              </a:rPr>
              <a:t>umatriptan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is </a:t>
            </a:r>
            <a:r>
              <a:rPr sz="2000" spc="-10" dirty="0">
                <a:latin typeface="Calibri"/>
                <a:cs typeface="Calibri"/>
              </a:rPr>
              <a:t>available </a:t>
            </a:r>
            <a:r>
              <a:rPr sz="2000" spc="-5" dirty="0">
                <a:latin typeface="Calibri"/>
                <a:cs typeface="Calibri"/>
              </a:rPr>
              <a:t>in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India</a:t>
            </a:r>
          </a:p>
          <a:p>
            <a:pPr marL="355600" indent="-343535" algn="just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356235" algn="l"/>
              </a:tabLst>
            </a:pPr>
            <a:r>
              <a:rPr sz="2000" spc="-5" dirty="0">
                <a:latin typeface="Calibri"/>
                <a:cs typeface="Calibri"/>
              </a:rPr>
              <a:t>Common A/E: </a:t>
            </a:r>
            <a:r>
              <a:rPr sz="2000" dirty="0">
                <a:latin typeface="Calibri"/>
                <a:cs typeface="Calibri"/>
              </a:rPr>
              <a:t>injection </a:t>
            </a:r>
            <a:r>
              <a:rPr sz="2000" spc="-10" dirty="0">
                <a:latin typeface="Calibri"/>
                <a:cs typeface="Calibri"/>
              </a:rPr>
              <a:t>site</a:t>
            </a:r>
            <a:r>
              <a:rPr sz="2000" spc="2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reaction,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73209" y="3636978"/>
            <a:ext cx="4194175" cy="641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paraesthesia, dizziness,</a:t>
            </a:r>
            <a:endParaRPr lang="en-US" sz="2000" spc="-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Calibri"/>
                <a:cs typeface="Calibri"/>
              </a:rPr>
              <a:t>warm</a:t>
            </a:r>
            <a:r>
              <a:rPr sz="2000" spc="-5" dirty="0">
                <a:latin typeface="Calibri"/>
                <a:cs typeface="Calibri"/>
              </a:rPr>
              <a:t> sensation.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5669" y="4347619"/>
            <a:ext cx="5045075" cy="88011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55600" marR="5080" indent="-343535" algn="just">
              <a:lnSpc>
                <a:spcPct val="90000"/>
              </a:lnSpc>
              <a:spcBef>
                <a:spcPts val="340"/>
              </a:spcBef>
              <a:buFont typeface="Arial"/>
              <a:buChar char="•"/>
              <a:tabLst>
                <a:tab pos="356235" algn="l"/>
                <a:tab pos="2533015" algn="l"/>
                <a:tab pos="4808855" algn="l"/>
              </a:tabLst>
            </a:pPr>
            <a:r>
              <a:rPr sz="2000" b="1" spc="-15" dirty="0">
                <a:latin typeface="Calibri"/>
                <a:cs typeface="Calibri"/>
              </a:rPr>
              <a:t>Avoided </a:t>
            </a:r>
            <a:r>
              <a:rPr sz="2000" b="1" spc="-5" dirty="0">
                <a:latin typeface="Calibri"/>
                <a:cs typeface="Calibri"/>
              </a:rPr>
              <a:t>in </a:t>
            </a:r>
            <a:r>
              <a:rPr sz="2000" spc="-5" dirty="0">
                <a:latin typeface="Calibri"/>
                <a:cs typeface="Calibri"/>
              </a:rPr>
              <a:t>individuals </a:t>
            </a:r>
            <a:r>
              <a:rPr sz="2000" dirty="0">
                <a:latin typeface="Calibri"/>
                <a:cs typeface="Calibri"/>
              </a:rPr>
              <a:t>with </a:t>
            </a:r>
            <a:r>
              <a:rPr sz="2000" spc="-10" dirty="0">
                <a:latin typeface="Calibri"/>
                <a:cs typeface="Calibri"/>
              </a:rPr>
              <a:t>uncontrolled  </a:t>
            </a:r>
            <a:r>
              <a:rPr sz="2000" spc="-50" dirty="0">
                <a:latin typeface="Calibri"/>
                <a:cs typeface="Calibri"/>
              </a:rPr>
              <a:t>h</a:t>
            </a:r>
            <a:r>
              <a:rPr sz="2000" dirty="0">
                <a:latin typeface="Calibri"/>
                <a:cs typeface="Calibri"/>
              </a:rPr>
              <a:t>yper</a:t>
            </a:r>
            <a:r>
              <a:rPr sz="2000" spc="-30" dirty="0">
                <a:latin typeface="Calibri"/>
                <a:cs typeface="Calibri"/>
              </a:rPr>
              <a:t>t</a:t>
            </a:r>
            <a:r>
              <a:rPr sz="2000" dirty="0">
                <a:latin typeface="Calibri"/>
                <a:cs typeface="Calibri"/>
              </a:rPr>
              <a:t>ens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spc="-5" dirty="0">
                <a:latin typeface="Calibri"/>
                <a:cs typeface="Calibri"/>
              </a:rPr>
              <a:t>on</a:t>
            </a:r>
            <a:r>
              <a:rPr sz="2000" dirty="0">
                <a:latin typeface="Calibri"/>
                <a:cs typeface="Calibri"/>
              </a:rPr>
              <a:t>,	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5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di</a:t>
            </a:r>
            <a:r>
              <a:rPr sz="2000" spc="-20" dirty="0">
                <a:latin typeface="Calibri"/>
                <a:cs typeface="Calibri"/>
              </a:rPr>
              <a:t>o</a:t>
            </a:r>
            <a:r>
              <a:rPr sz="2000" spc="-45" dirty="0">
                <a:latin typeface="Calibri"/>
                <a:cs typeface="Calibri"/>
              </a:rPr>
              <a:t>v</a:t>
            </a:r>
            <a:r>
              <a:rPr sz="2000" dirty="0">
                <a:latin typeface="Calibri"/>
                <a:cs typeface="Calibri"/>
              </a:rPr>
              <a:t>ascul</a:t>
            </a:r>
            <a:r>
              <a:rPr sz="2000" spc="-10" dirty="0">
                <a:latin typeface="Calibri"/>
                <a:cs typeface="Calibri"/>
              </a:rPr>
              <a:t>a</a:t>
            </a:r>
            <a:r>
              <a:rPr sz="2000" spc="-17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,	</a:t>
            </a:r>
            <a:r>
              <a:rPr sz="2000" spc="-5" dirty="0">
                <a:latin typeface="Calibri"/>
                <a:cs typeface="Calibri"/>
              </a:rPr>
              <a:t>or  </a:t>
            </a:r>
            <a:r>
              <a:rPr sz="2000" spc="-10" dirty="0">
                <a:latin typeface="Calibri"/>
                <a:cs typeface="Calibri"/>
              </a:rPr>
              <a:t>cerebrovascular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disease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245352" y="335279"/>
            <a:ext cx="5201920" cy="5328285"/>
          </a:xfrm>
          <a:custGeom>
            <a:avLst/>
            <a:gdLst/>
            <a:ahLst/>
            <a:cxnLst/>
            <a:rect l="l" t="t" r="r" b="b"/>
            <a:pathLst>
              <a:path w="5201920" h="5328285">
                <a:moveTo>
                  <a:pt x="0" y="5327904"/>
                </a:moveTo>
                <a:lnTo>
                  <a:pt x="5201411" y="5327904"/>
                </a:lnTo>
                <a:lnTo>
                  <a:pt x="5201411" y="0"/>
                </a:lnTo>
                <a:lnTo>
                  <a:pt x="0" y="0"/>
                </a:lnTo>
                <a:lnTo>
                  <a:pt x="0" y="5327904"/>
                </a:lnTo>
                <a:close/>
              </a:path>
            </a:pathLst>
          </a:custGeom>
          <a:ln w="57912">
            <a:solidFill>
              <a:srgbClr val="F4B0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324727" y="192368"/>
            <a:ext cx="4996815" cy="3965188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255270" indent="-243204">
              <a:lnSpc>
                <a:spcPct val="100000"/>
              </a:lnSpc>
              <a:spcBef>
                <a:spcPts val="1040"/>
              </a:spcBef>
              <a:buSzPct val="95833"/>
              <a:buFont typeface="Wingdings"/>
              <a:buChar char=""/>
              <a:tabLst>
                <a:tab pos="255904" algn="l"/>
                <a:tab pos="1045844" algn="l"/>
              </a:tabLst>
            </a:pPr>
            <a:r>
              <a:rPr sz="2400" spc="-15" dirty="0">
                <a:latin typeface="Calibri"/>
                <a:cs typeface="Calibri"/>
              </a:rPr>
              <a:t>Ergot	derivatives</a:t>
            </a:r>
            <a:endParaRPr sz="24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8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b="1" spc="-10" dirty="0">
                <a:latin typeface="Calibri"/>
                <a:cs typeface="Calibri"/>
              </a:rPr>
              <a:t>ergotamine </a:t>
            </a:r>
            <a:r>
              <a:rPr sz="2000" b="1" dirty="0">
                <a:latin typeface="Calibri"/>
                <a:cs typeface="Calibri"/>
              </a:rPr>
              <a:t>and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dihydroergotamine</a:t>
            </a:r>
            <a:endParaRPr sz="2000" b="1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latin typeface="Calibri"/>
                <a:cs typeface="Calibri"/>
              </a:rPr>
              <a:t>MOA: </a:t>
            </a:r>
            <a:r>
              <a:rPr sz="2000" b="1" dirty="0">
                <a:latin typeface="Calibri"/>
                <a:cs typeface="Calibri"/>
              </a:rPr>
              <a:t>CEREBRAL </a:t>
            </a:r>
            <a:r>
              <a:rPr sz="2000" b="1" spc="-25" dirty="0">
                <a:latin typeface="Calibri"/>
                <a:cs typeface="Calibri"/>
              </a:rPr>
              <a:t>VASO</a:t>
            </a:r>
            <a:r>
              <a:rPr sz="2000" b="1" spc="-7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CONSTRICTION</a:t>
            </a:r>
            <a:endParaRPr sz="2000" b="1" dirty="0">
              <a:latin typeface="Calibri"/>
              <a:cs typeface="Calibri"/>
            </a:endParaRPr>
          </a:p>
          <a:p>
            <a:pPr marL="241300" marR="438150" indent="-228600">
              <a:lnSpc>
                <a:spcPts val="2160"/>
              </a:lnSpc>
              <a:spcBef>
                <a:spcPts val="100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latin typeface="Calibri"/>
                <a:cs typeface="Calibri"/>
              </a:rPr>
              <a:t>Should be used </a:t>
            </a:r>
            <a:r>
              <a:rPr sz="2000" dirty="0">
                <a:latin typeface="Calibri"/>
                <a:cs typeface="Calibri"/>
              </a:rPr>
              <a:t>along </a:t>
            </a:r>
            <a:r>
              <a:rPr sz="2000" spc="-5" dirty="0">
                <a:latin typeface="Calibri"/>
                <a:cs typeface="Calibri"/>
              </a:rPr>
              <a:t>with </a:t>
            </a:r>
            <a:r>
              <a:rPr sz="2000" b="1" spc="-5" dirty="0">
                <a:latin typeface="Calibri"/>
                <a:cs typeface="Calibri"/>
              </a:rPr>
              <a:t>anti emetics </a:t>
            </a:r>
            <a:r>
              <a:rPr sz="2000" spc="-15" dirty="0">
                <a:latin typeface="Calibri"/>
                <a:cs typeface="Calibri"/>
              </a:rPr>
              <a:t>to  </a:t>
            </a:r>
            <a:r>
              <a:rPr sz="2000" spc="-5" dirty="0">
                <a:latin typeface="Calibri"/>
                <a:cs typeface="Calibri"/>
              </a:rPr>
              <a:t>reduce nausea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vomiting.</a:t>
            </a:r>
            <a:endParaRPr sz="2000" dirty="0">
              <a:latin typeface="Calibri"/>
              <a:cs typeface="Calibri"/>
            </a:endParaRPr>
          </a:p>
          <a:p>
            <a:pPr marL="241300" marR="5080" indent="-228600">
              <a:lnSpc>
                <a:spcPts val="2160"/>
              </a:lnSpc>
              <a:spcBef>
                <a:spcPts val="100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10" dirty="0">
                <a:latin typeface="Calibri"/>
                <a:cs typeface="Calibri"/>
              </a:rPr>
              <a:t>Excessive </a:t>
            </a:r>
            <a:r>
              <a:rPr sz="2000" spc="-5" dirty="0">
                <a:latin typeface="Calibri"/>
                <a:cs typeface="Calibri"/>
              </a:rPr>
              <a:t>use </a:t>
            </a:r>
            <a:r>
              <a:rPr sz="2000" spc="-15" dirty="0">
                <a:latin typeface="Calibri"/>
                <a:cs typeface="Calibri"/>
              </a:rPr>
              <a:t>may </a:t>
            </a:r>
            <a:r>
              <a:rPr sz="2000" dirty="0">
                <a:latin typeface="Calibri"/>
                <a:cs typeface="Calibri"/>
              </a:rPr>
              <a:t>lead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b="1" spc="-15" dirty="0">
                <a:latin typeface="Calibri"/>
                <a:cs typeface="Calibri"/>
              </a:rPr>
              <a:t>persistent,excessive  </a:t>
            </a:r>
            <a:r>
              <a:rPr sz="2000" b="1" spc="-5" dirty="0">
                <a:latin typeface="Calibri"/>
                <a:cs typeface="Calibri"/>
              </a:rPr>
              <a:t>vasoconstriction </a:t>
            </a:r>
            <a:r>
              <a:rPr sz="2000" b="1" dirty="0">
                <a:latin typeface="Calibri"/>
                <a:cs typeface="Calibri"/>
              </a:rPr>
              <a:t>(</a:t>
            </a:r>
            <a:r>
              <a:rPr sz="2000" b="1" i="1" dirty="0">
                <a:latin typeface="Calibri"/>
                <a:cs typeface="Calibri"/>
              </a:rPr>
              <a:t>ergotism</a:t>
            </a:r>
            <a:r>
              <a:rPr sz="2000" dirty="0">
                <a:latin typeface="Calibri"/>
                <a:cs typeface="Calibri"/>
              </a:rPr>
              <a:t>) </a:t>
            </a:r>
            <a:r>
              <a:rPr sz="2000" spc="-5" dirty="0">
                <a:latin typeface="Calibri"/>
                <a:cs typeface="Calibri"/>
              </a:rPr>
              <a:t>in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coronary  </a:t>
            </a:r>
            <a:r>
              <a:rPr sz="2000" spc="-5" dirty="0">
                <a:latin typeface="Calibri"/>
                <a:cs typeface="Calibri"/>
              </a:rPr>
              <a:t>arteries, digits,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elsewhere.</a:t>
            </a:r>
            <a:endParaRPr sz="2000" dirty="0">
              <a:latin typeface="Calibri"/>
              <a:cs typeface="Calibri"/>
            </a:endParaRPr>
          </a:p>
          <a:p>
            <a:pPr marL="241300" marR="196850" indent="-228600">
              <a:lnSpc>
                <a:spcPts val="2160"/>
              </a:lnSpc>
              <a:spcBef>
                <a:spcPts val="100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latin typeface="Calibri"/>
                <a:cs typeface="Calibri"/>
              </a:rPr>
              <a:t>Might </a:t>
            </a:r>
            <a:r>
              <a:rPr sz="2000" spc="-10" dirty="0">
                <a:latin typeface="Calibri"/>
                <a:cs typeface="Calibri"/>
              </a:rPr>
              <a:t>precipitate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b="1" spc="-5" dirty="0">
                <a:latin typeface="Calibri"/>
                <a:cs typeface="Calibri"/>
              </a:rPr>
              <a:t>miscarriage</a:t>
            </a:r>
            <a:r>
              <a:rPr sz="2000" spc="-5" dirty="0">
                <a:latin typeface="Calibri"/>
                <a:cs typeface="Calibri"/>
              </a:rPr>
              <a:t> or cause  </a:t>
            </a:r>
            <a:r>
              <a:rPr sz="2000" b="1" spc="-15" dirty="0">
                <a:latin typeface="Calibri"/>
                <a:cs typeface="Calibri"/>
              </a:rPr>
              <a:t>foetal </a:t>
            </a:r>
            <a:r>
              <a:rPr sz="2000" b="1" spc="-10" dirty="0">
                <a:latin typeface="Calibri"/>
                <a:cs typeface="Calibri"/>
              </a:rPr>
              <a:t>malformations</a:t>
            </a:r>
            <a:r>
              <a:rPr sz="2000" spc="-10" dirty="0">
                <a:latin typeface="Calibri"/>
                <a:cs typeface="Calibri"/>
              </a:rPr>
              <a:t>, </a:t>
            </a:r>
            <a:r>
              <a:rPr sz="2000" spc="-5" dirty="0">
                <a:latin typeface="Calibri"/>
                <a:cs typeface="Calibri"/>
              </a:rPr>
              <a:t>so </a:t>
            </a:r>
            <a:r>
              <a:rPr sz="2000" b="1" dirty="0">
                <a:latin typeface="Calibri"/>
                <a:cs typeface="Calibri"/>
              </a:rPr>
              <a:t>NEVER </a:t>
            </a:r>
            <a:r>
              <a:rPr sz="2000" b="1" spc="-35" dirty="0">
                <a:latin typeface="Calibri"/>
                <a:cs typeface="Calibri"/>
              </a:rPr>
              <a:t>TO </a:t>
            </a:r>
            <a:r>
              <a:rPr sz="2000" b="1" dirty="0">
                <a:latin typeface="Calibri"/>
                <a:cs typeface="Calibri"/>
              </a:rPr>
              <a:t>BE USED  IN</a:t>
            </a:r>
            <a:r>
              <a:rPr sz="2000" b="1" spc="-25" dirty="0">
                <a:latin typeface="Calibri"/>
                <a:cs typeface="Calibri"/>
              </a:rPr>
              <a:t> PREGNANCY.</a:t>
            </a:r>
            <a:endParaRPr sz="20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4025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981"/>
            <a:ext cx="202183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u="sng" dirty="0"/>
              <a:t>Mig</a:t>
            </a:r>
            <a:r>
              <a:rPr b="1" u="sng" spc="-80" dirty="0"/>
              <a:t>r</a:t>
            </a:r>
            <a:r>
              <a:rPr b="1" u="sng" dirty="0"/>
              <a:t>aine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6939" y="1707918"/>
            <a:ext cx="9543415" cy="1063112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Most </a:t>
            </a:r>
            <a:r>
              <a:rPr sz="2800" spc="-10" dirty="0">
                <a:latin typeface="Calibri"/>
                <a:cs typeface="Calibri"/>
              </a:rPr>
              <a:t>disabling </a:t>
            </a:r>
            <a:r>
              <a:rPr sz="2800" spc="-5" dirty="0">
                <a:latin typeface="Calibri"/>
                <a:cs typeface="Calibri"/>
              </a:rPr>
              <a:t>of the </a:t>
            </a:r>
            <a:r>
              <a:rPr sz="2800" spc="-10" dirty="0">
                <a:latin typeface="Calibri"/>
                <a:cs typeface="Calibri"/>
              </a:rPr>
              <a:t>primary headache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syndromes</a:t>
            </a:r>
            <a:endParaRPr lang="en-US" sz="2800" spc="-2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935" algn="l"/>
              </a:tabLst>
            </a:pPr>
            <a:endParaRPr sz="2800" dirty="0">
              <a:latin typeface="Calibri"/>
              <a:cs typeface="Calibri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3104683-DF58-3F85-C6E6-B530B225E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19092"/>
            <a:ext cx="8229600" cy="442703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200" dirty="0"/>
              <a:t>Migraine without aura</a:t>
            </a:r>
          </a:p>
          <a:p>
            <a:pPr algn="just"/>
            <a:r>
              <a:rPr lang="en-US" sz="2200" dirty="0"/>
              <a:t>Migraine with aura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/>
              <a:t>		Migraine with typical aura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200" dirty="0"/>
              <a:t>			 Typical aura with headache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200" dirty="0"/>
              <a:t>			Typical aura without headache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/>
              <a:t>		 Migraine with brainstem aura</a:t>
            </a:r>
          </a:p>
          <a:p>
            <a:pPr algn="just"/>
            <a:r>
              <a:rPr lang="en-US" sz="2200" dirty="0"/>
              <a:t> Hemiplegic migraine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200" dirty="0"/>
              <a:t>			 Familial hemiplegic migraine (FHM)</a:t>
            </a:r>
          </a:p>
          <a:p>
            <a:pPr algn="just">
              <a:buNone/>
            </a:pPr>
            <a:r>
              <a:rPr lang="en-US" sz="2200" dirty="0"/>
              <a:t>				                FHM1</a:t>
            </a:r>
          </a:p>
          <a:p>
            <a:pPr algn="just">
              <a:buNone/>
            </a:pPr>
            <a:r>
              <a:rPr lang="en-US" sz="2200" dirty="0"/>
              <a:t>				                FHM2</a:t>
            </a:r>
          </a:p>
          <a:p>
            <a:pPr algn="just">
              <a:buNone/>
            </a:pPr>
            <a:r>
              <a:rPr lang="en-US" sz="2200" dirty="0"/>
              <a:t>				                FHM3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200" dirty="0"/>
              <a:t>			  Sporadic hemiplegic migraine (SHM)</a:t>
            </a:r>
          </a:p>
          <a:p>
            <a:pPr algn="just"/>
            <a:r>
              <a:rPr lang="en-US" sz="2200" dirty="0"/>
              <a:t>Retinal migraine</a:t>
            </a:r>
          </a:p>
        </p:txBody>
      </p:sp>
    </p:spTree>
    <p:extLst>
      <p:ext uri="{BB962C8B-B14F-4D97-AF65-F5344CB8AC3E}">
        <p14:creationId xmlns:p14="http://schemas.microsoft.com/office/powerpoint/2010/main" val="10671594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44651" y="1075944"/>
            <a:ext cx="5203190" cy="2269852"/>
          </a:xfrm>
          <a:prstGeom prst="rect">
            <a:avLst/>
          </a:prstGeom>
          <a:ln w="57911">
            <a:solidFill>
              <a:srgbClr val="F4B083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34645" indent="-243840">
              <a:lnSpc>
                <a:spcPts val="2795"/>
              </a:lnSpc>
              <a:buSzPct val="95833"/>
              <a:buFont typeface="Wingdings"/>
              <a:buChar char=""/>
              <a:tabLst>
                <a:tab pos="335280" algn="l"/>
              </a:tabLst>
            </a:pPr>
            <a:r>
              <a:rPr sz="2400" spc="-10" dirty="0">
                <a:latin typeface="Calibri"/>
                <a:cs typeface="Calibri"/>
              </a:rPr>
              <a:t>Anti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emetics:</a:t>
            </a:r>
          </a:p>
          <a:p>
            <a:pPr marL="320040" indent="-229235">
              <a:lnSpc>
                <a:spcPct val="100000"/>
              </a:lnSpc>
              <a:spcBef>
                <a:spcPts val="785"/>
              </a:spcBef>
              <a:buFont typeface="Arial"/>
              <a:buChar char="•"/>
              <a:tabLst>
                <a:tab pos="320040" algn="l"/>
                <a:tab pos="320675" algn="l"/>
              </a:tabLst>
            </a:pPr>
            <a:r>
              <a:rPr sz="2000" spc="-95" dirty="0">
                <a:latin typeface="Calibri"/>
                <a:cs typeface="Calibri"/>
              </a:rPr>
              <a:t>To </a:t>
            </a:r>
            <a:r>
              <a:rPr sz="2000" spc="-15" dirty="0">
                <a:latin typeface="Calibri"/>
                <a:cs typeface="Calibri"/>
              </a:rPr>
              <a:t>treat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b="1" spc="-5" dirty="0">
                <a:latin typeface="Calibri"/>
                <a:cs typeface="Calibri"/>
              </a:rPr>
              <a:t>nausea </a:t>
            </a:r>
            <a:r>
              <a:rPr sz="2000" b="1" dirty="0">
                <a:latin typeface="Calibri"/>
                <a:cs typeface="Calibri"/>
              </a:rPr>
              <a:t>and </a:t>
            </a:r>
            <a:r>
              <a:rPr sz="2000" b="1" spc="-10" dirty="0">
                <a:latin typeface="Calibri"/>
                <a:cs typeface="Calibri"/>
              </a:rPr>
              <a:t>vomiting</a:t>
            </a:r>
            <a:r>
              <a:rPr sz="2000" b="1" spc="1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associated</a:t>
            </a:r>
            <a:endParaRPr sz="2000" dirty="0">
              <a:latin typeface="Calibri"/>
              <a:cs typeface="Calibri"/>
            </a:endParaRPr>
          </a:p>
          <a:p>
            <a:pPr marL="320040" marR="1193800" indent="-228600">
              <a:lnSpc>
                <a:spcPts val="2160"/>
              </a:lnSpc>
              <a:spcBef>
                <a:spcPts val="1040"/>
              </a:spcBef>
              <a:buFont typeface="Arial"/>
              <a:buChar char="•"/>
              <a:tabLst>
                <a:tab pos="320040" algn="l"/>
                <a:tab pos="320675" algn="l"/>
              </a:tabLst>
            </a:pPr>
            <a:r>
              <a:rPr sz="2000" spc="-15" dirty="0">
                <a:latin typeface="Calibri"/>
                <a:cs typeface="Calibri"/>
              </a:rPr>
              <a:t>Vomiting </a:t>
            </a:r>
            <a:r>
              <a:rPr sz="2000" spc="-5" dirty="0">
                <a:latin typeface="Calibri"/>
                <a:cs typeface="Calibri"/>
              </a:rPr>
              <a:t>can </a:t>
            </a:r>
            <a:r>
              <a:rPr sz="2000" spc="-10" dirty="0">
                <a:latin typeface="Calibri"/>
                <a:cs typeface="Calibri"/>
              </a:rPr>
              <a:t>result </a:t>
            </a:r>
            <a:r>
              <a:rPr sz="2000" dirty="0">
                <a:latin typeface="Calibri"/>
                <a:cs typeface="Calibri"/>
              </a:rPr>
              <a:t>in </a:t>
            </a:r>
            <a:r>
              <a:rPr sz="2000" spc="-5" dirty="0">
                <a:latin typeface="Calibri"/>
                <a:cs typeface="Calibri"/>
              </a:rPr>
              <a:t>reduced drug  absorption</a:t>
            </a:r>
            <a:endParaRPr sz="2000" dirty="0">
              <a:latin typeface="Calibri"/>
              <a:cs typeface="Calibri"/>
            </a:endParaRPr>
          </a:p>
          <a:p>
            <a:pPr marL="320040" marR="546100" indent="-228600">
              <a:lnSpc>
                <a:spcPts val="2160"/>
              </a:lnSpc>
              <a:spcBef>
                <a:spcPts val="994"/>
              </a:spcBef>
              <a:buFont typeface="Arial"/>
              <a:buChar char="•"/>
              <a:tabLst>
                <a:tab pos="320040" algn="l"/>
                <a:tab pos="320675" algn="l"/>
              </a:tabLst>
            </a:pPr>
            <a:r>
              <a:rPr sz="2000" b="1" spc="-10" dirty="0">
                <a:latin typeface="Calibri"/>
                <a:cs typeface="Calibri"/>
              </a:rPr>
              <a:t>Metoclopramide</a:t>
            </a:r>
            <a:r>
              <a:rPr sz="2000" b="1" dirty="0">
                <a:latin typeface="Calibri"/>
                <a:cs typeface="Calibri"/>
              </a:rPr>
              <a:t>,</a:t>
            </a:r>
            <a:r>
              <a:rPr lang="en-US" sz="2000" b="1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ondansetron</a:t>
            </a:r>
            <a:endParaRPr sz="2000" b="1" dirty="0">
              <a:latin typeface="Calibri"/>
              <a:cs typeface="Calibri"/>
            </a:endParaRPr>
          </a:p>
          <a:p>
            <a:pPr marL="320040" indent="-229235">
              <a:lnSpc>
                <a:spcPct val="100000"/>
              </a:lnSpc>
              <a:spcBef>
                <a:spcPts val="740"/>
              </a:spcBef>
              <a:buFont typeface="Arial"/>
              <a:buChar char="•"/>
              <a:tabLst>
                <a:tab pos="320040" algn="l"/>
                <a:tab pos="320675" algn="l"/>
              </a:tabLst>
            </a:pPr>
            <a:r>
              <a:rPr lang="en-US" sz="2000" spc="-5" dirty="0">
                <a:latin typeface="Calibri"/>
                <a:cs typeface="Calibri"/>
              </a:rPr>
              <a:t>(</a:t>
            </a:r>
            <a:r>
              <a:rPr sz="2000" spc="-5" dirty="0">
                <a:latin typeface="Calibri"/>
                <a:cs typeface="Calibri"/>
              </a:rPr>
              <a:t>Chance </a:t>
            </a:r>
            <a:r>
              <a:rPr sz="2000" dirty="0">
                <a:latin typeface="Calibri"/>
                <a:cs typeface="Calibri"/>
              </a:rPr>
              <a:t>of </a:t>
            </a:r>
            <a:r>
              <a:rPr sz="2000" spc="-10" dirty="0">
                <a:latin typeface="Calibri"/>
                <a:cs typeface="Calibri"/>
              </a:rPr>
              <a:t>dystonia </a:t>
            </a:r>
            <a:r>
              <a:rPr sz="2000" dirty="0">
                <a:latin typeface="Calibri"/>
                <a:cs typeface="Calibri"/>
              </a:rPr>
              <a:t>with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metoclopramide</a:t>
            </a:r>
            <a:r>
              <a:rPr lang="en-US" sz="2000" spc="-10" dirty="0">
                <a:latin typeface="Calibri"/>
                <a:cs typeface="Calibri"/>
              </a:rPr>
              <a:t>)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217A5A62-69B6-A918-9CA9-95B70A5626DE}"/>
              </a:ext>
            </a:extLst>
          </p:cNvPr>
          <p:cNvSpPr txBox="1"/>
          <p:nvPr/>
        </p:nvSpPr>
        <p:spPr>
          <a:xfrm>
            <a:off x="644651" y="3623201"/>
            <a:ext cx="5203190" cy="1055161"/>
          </a:xfrm>
          <a:prstGeom prst="rect">
            <a:avLst/>
          </a:prstGeom>
          <a:ln w="57911">
            <a:solidFill>
              <a:srgbClr val="F4B083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34645" indent="-243840">
              <a:lnSpc>
                <a:spcPts val="2795"/>
              </a:lnSpc>
              <a:buSzPct val="95833"/>
              <a:buFont typeface="Wingdings"/>
              <a:buChar char=""/>
              <a:tabLst>
                <a:tab pos="335280" algn="l"/>
              </a:tabLst>
            </a:pPr>
            <a:r>
              <a:rPr lang="en-US" sz="2000" b="1" dirty="0">
                <a:latin typeface="Calibri"/>
                <a:cs typeface="Calibri"/>
              </a:rPr>
              <a:t>NSAIDs</a:t>
            </a:r>
            <a:r>
              <a:rPr lang="en-US" sz="2000" dirty="0">
                <a:latin typeface="Calibri"/>
                <a:cs typeface="Calibri"/>
              </a:rPr>
              <a:t> (</a:t>
            </a:r>
            <a:r>
              <a:rPr lang="en-US" sz="2000" dirty="0"/>
              <a:t>Acetaminophen, Ibuprofen, Naproxen, 		     Diclofenac)</a:t>
            </a:r>
            <a:endParaRPr lang="en-US" sz="2000" dirty="0">
              <a:latin typeface="Calibri"/>
              <a:cs typeface="Calibri"/>
            </a:endParaRPr>
          </a:p>
          <a:p>
            <a:pPr marL="334645" indent="-243840">
              <a:lnSpc>
                <a:spcPts val="2795"/>
              </a:lnSpc>
              <a:buSzPct val="95833"/>
              <a:buFont typeface="Wingdings"/>
              <a:buChar char=""/>
              <a:tabLst>
                <a:tab pos="335280" algn="l"/>
              </a:tabLst>
            </a:pPr>
            <a:r>
              <a:rPr lang="en-US" sz="2000" b="1" dirty="0">
                <a:latin typeface="Calibri"/>
                <a:cs typeface="Calibri"/>
              </a:rPr>
              <a:t>Aspirin</a:t>
            </a:r>
            <a:r>
              <a:rPr lang="en-US" sz="2000" dirty="0">
                <a:latin typeface="Calibri"/>
                <a:cs typeface="Calibri"/>
              </a:rPr>
              <a:t>(</a:t>
            </a:r>
            <a:r>
              <a:rPr lang="en-US" sz="2000" b="1" dirty="0">
                <a:latin typeface="Calibri"/>
                <a:cs typeface="Calibri"/>
              </a:rPr>
              <a:t>325</a:t>
            </a:r>
            <a:r>
              <a:rPr lang="en-US" sz="2000" dirty="0">
                <a:latin typeface="Calibri"/>
                <a:cs typeface="Calibri"/>
              </a:rPr>
              <a:t>mg)</a:t>
            </a: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549731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5217" y="736103"/>
            <a:ext cx="5313354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u="sng" spc="-55" dirty="0">
                <a:latin typeface="+mn-lt"/>
              </a:rPr>
              <a:t>Preventive</a:t>
            </a:r>
            <a:r>
              <a:rPr sz="2800" b="1" u="sng" spc="-145" dirty="0">
                <a:latin typeface="+mn-lt"/>
              </a:rPr>
              <a:t> </a:t>
            </a:r>
            <a:r>
              <a:rPr sz="2800" b="1" u="sng" spc="-50" dirty="0">
                <a:latin typeface="+mn-lt"/>
              </a:rPr>
              <a:t>treatment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861496" y="1668191"/>
            <a:ext cx="8734425" cy="2796540"/>
            <a:chOff x="1373124" y="3089148"/>
            <a:chExt cx="8734425" cy="2796540"/>
          </a:xfrm>
        </p:grpSpPr>
        <p:sp>
          <p:nvSpPr>
            <p:cNvPr id="5" name="object 5"/>
            <p:cNvSpPr/>
            <p:nvPr/>
          </p:nvSpPr>
          <p:spPr>
            <a:xfrm>
              <a:off x="1379220" y="3095244"/>
              <a:ext cx="8722360" cy="2784475"/>
            </a:xfrm>
            <a:custGeom>
              <a:avLst/>
              <a:gdLst/>
              <a:ahLst/>
              <a:cxnLst/>
              <a:rect l="l" t="t" r="r" b="b"/>
              <a:pathLst>
                <a:path w="8722360" h="2784475">
                  <a:moveTo>
                    <a:pt x="8257794" y="0"/>
                  </a:moveTo>
                  <a:lnTo>
                    <a:pt x="464057" y="0"/>
                  </a:lnTo>
                  <a:lnTo>
                    <a:pt x="416611" y="2395"/>
                  </a:lnTo>
                  <a:lnTo>
                    <a:pt x="370535" y="9428"/>
                  </a:lnTo>
                  <a:lnTo>
                    <a:pt x="326063" y="20863"/>
                  </a:lnTo>
                  <a:lnTo>
                    <a:pt x="283428" y="36468"/>
                  </a:lnTo>
                  <a:lnTo>
                    <a:pt x="242863" y="56010"/>
                  </a:lnTo>
                  <a:lnTo>
                    <a:pt x="204601" y="79255"/>
                  </a:lnTo>
                  <a:lnTo>
                    <a:pt x="168876" y="105970"/>
                  </a:lnTo>
                  <a:lnTo>
                    <a:pt x="135921" y="135921"/>
                  </a:lnTo>
                  <a:lnTo>
                    <a:pt x="105970" y="168876"/>
                  </a:lnTo>
                  <a:lnTo>
                    <a:pt x="79255" y="204601"/>
                  </a:lnTo>
                  <a:lnTo>
                    <a:pt x="56010" y="242863"/>
                  </a:lnTo>
                  <a:lnTo>
                    <a:pt x="36468" y="283428"/>
                  </a:lnTo>
                  <a:lnTo>
                    <a:pt x="20863" y="326063"/>
                  </a:lnTo>
                  <a:lnTo>
                    <a:pt x="9428" y="370535"/>
                  </a:lnTo>
                  <a:lnTo>
                    <a:pt x="2395" y="416611"/>
                  </a:lnTo>
                  <a:lnTo>
                    <a:pt x="0" y="464057"/>
                  </a:lnTo>
                  <a:lnTo>
                    <a:pt x="0" y="2320290"/>
                  </a:lnTo>
                  <a:lnTo>
                    <a:pt x="2395" y="2367736"/>
                  </a:lnTo>
                  <a:lnTo>
                    <a:pt x="9428" y="2413812"/>
                  </a:lnTo>
                  <a:lnTo>
                    <a:pt x="20863" y="2458284"/>
                  </a:lnTo>
                  <a:lnTo>
                    <a:pt x="36468" y="2500919"/>
                  </a:lnTo>
                  <a:lnTo>
                    <a:pt x="56010" y="2541484"/>
                  </a:lnTo>
                  <a:lnTo>
                    <a:pt x="79255" y="2579746"/>
                  </a:lnTo>
                  <a:lnTo>
                    <a:pt x="105970" y="2615471"/>
                  </a:lnTo>
                  <a:lnTo>
                    <a:pt x="135921" y="2648426"/>
                  </a:lnTo>
                  <a:lnTo>
                    <a:pt x="168876" y="2678377"/>
                  </a:lnTo>
                  <a:lnTo>
                    <a:pt x="204601" y="2705092"/>
                  </a:lnTo>
                  <a:lnTo>
                    <a:pt x="242863" y="2728337"/>
                  </a:lnTo>
                  <a:lnTo>
                    <a:pt x="283428" y="2747879"/>
                  </a:lnTo>
                  <a:lnTo>
                    <a:pt x="326063" y="2763484"/>
                  </a:lnTo>
                  <a:lnTo>
                    <a:pt x="370535" y="2774919"/>
                  </a:lnTo>
                  <a:lnTo>
                    <a:pt x="416611" y="2781952"/>
                  </a:lnTo>
                  <a:lnTo>
                    <a:pt x="464057" y="2784347"/>
                  </a:lnTo>
                  <a:lnTo>
                    <a:pt x="8257794" y="2784347"/>
                  </a:lnTo>
                  <a:lnTo>
                    <a:pt x="8305240" y="2781952"/>
                  </a:lnTo>
                  <a:lnTo>
                    <a:pt x="8351316" y="2774919"/>
                  </a:lnTo>
                  <a:lnTo>
                    <a:pt x="8395788" y="2763484"/>
                  </a:lnTo>
                  <a:lnTo>
                    <a:pt x="8438423" y="2747879"/>
                  </a:lnTo>
                  <a:lnTo>
                    <a:pt x="8478988" y="2728337"/>
                  </a:lnTo>
                  <a:lnTo>
                    <a:pt x="8517250" y="2705092"/>
                  </a:lnTo>
                  <a:lnTo>
                    <a:pt x="8552975" y="2678377"/>
                  </a:lnTo>
                  <a:lnTo>
                    <a:pt x="8585930" y="2648426"/>
                  </a:lnTo>
                  <a:lnTo>
                    <a:pt x="8615881" y="2615471"/>
                  </a:lnTo>
                  <a:lnTo>
                    <a:pt x="8642596" y="2579746"/>
                  </a:lnTo>
                  <a:lnTo>
                    <a:pt x="8665841" y="2541484"/>
                  </a:lnTo>
                  <a:lnTo>
                    <a:pt x="8685383" y="2500919"/>
                  </a:lnTo>
                  <a:lnTo>
                    <a:pt x="8700988" y="2458284"/>
                  </a:lnTo>
                  <a:lnTo>
                    <a:pt x="8712423" y="2413812"/>
                  </a:lnTo>
                  <a:lnTo>
                    <a:pt x="8719456" y="2367736"/>
                  </a:lnTo>
                  <a:lnTo>
                    <a:pt x="8721852" y="2320290"/>
                  </a:lnTo>
                  <a:lnTo>
                    <a:pt x="8721852" y="464057"/>
                  </a:lnTo>
                  <a:lnTo>
                    <a:pt x="8719456" y="416611"/>
                  </a:lnTo>
                  <a:lnTo>
                    <a:pt x="8712423" y="370535"/>
                  </a:lnTo>
                  <a:lnTo>
                    <a:pt x="8700988" y="326063"/>
                  </a:lnTo>
                  <a:lnTo>
                    <a:pt x="8685383" y="283428"/>
                  </a:lnTo>
                  <a:lnTo>
                    <a:pt x="8665841" y="242863"/>
                  </a:lnTo>
                  <a:lnTo>
                    <a:pt x="8642596" y="204601"/>
                  </a:lnTo>
                  <a:lnTo>
                    <a:pt x="8615881" y="168876"/>
                  </a:lnTo>
                  <a:lnTo>
                    <a:pt x="8585930" y="135921"/>
                  </a:lnTo>
                  <a:lnTo>
                    <a:pt x="8552975" y="105970"/>
                  </a:lnTo>
                  <a:lnTo>
                    <a:pt x="8517250" y="79255"/>
                  </a:lnTo>
                  <a:lnTo>
                    <a:pt x="8478988" y="56010"/>
                  </a:lnTo>
                  <a:lnTo>
                    <a:pt x="8438423" y="36468"/>
                  </a:lnTo>
                  <a:lnTo>
                    <a:pt x="8395788" y="20863"/>
                  </a:lnTo>
                  <a:lnTo>
                    <a:pt x="8351316" y="9428"/>
                  </a:lnTo>
                  <a:lnTo>
                    <a:pt x="8305240" y="2395"/>
                  </a:lnTo>
                  <a:lnTo>
                    <a:pt x="8257794" y="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79220" y="3095244"/>
              <a:ext cx="8722360" cy="2784475"/>
            </a:xfrm>
            <a:custGeom>
              <a:avLst/>
              <a:gdLst/>
              <a:ahLst/>
              <a:cxnLst/>
              <a:rect l="l" t="t" r="r" b="b"/>
              <a:pathLst>
                <a:path w="8722360" h="2784475">
                  <a:moveTo>
                    <a:pt x="0" y="464057"/>
                  </a:moveTo>
                  <a:lnTo>
                    <a:pt x="2395" y="416611"/>
                  </a:lnTo>
                  <a:lnTo>
                    <a:pt x="9428" y="370535"/>
                  </a:lnTo>
                  <a:lnTo>
                    <a:pt x="20863" y="326063"/>
                  </a:lnTo>
                  <a:lnTo>
                    <a:pt x="36468" y="283428"/>
                  </a:lnTo>
                  <a:lnTo>
                    <a:pt x="56010" y="242863"/>
                  </a:lnTo>
                  <a:lnTo>
                    <a:pt x="79255" y="204601"/>
                  </a:lnTo>
                  <a:lnTo>
                    <a:pt x="105970" y="168876"/>
                  </a:lnTo>
                  <a:lnTo>
                    <a:pt x="135921" y="135921"/>
                  </a:lnTo>
                  <a:lnTo>
                    <a:pt x="168876" y="105970"/>
                  </a:lnTo>
                  <a:lnTo>
                    <a:pt x="204601" y="79255"/>
                  </a:lnTo>
                  <a:lnTo>
                    <a:pt x="242863" y="56010"/>
                  </a:lnTo>
                  <a:lnTo>
                    <a:pt x="283428" y="36468"/>
                  </a:lnTo>
                  <a:lnTo>
                    <a:pt x="326063" y="20863"/>
                  </a:lnTo>
                  <a:lnTo>
                    <a:pt x="370535" y="9428"/>
                  </a:lnTo>
                  <a:lnTo>
                    <a:pt x="416611" y="2395"/>
                  </a:lnTo>
                  <a:lnTo>
                    <a:pt x="464057" y="0"/>
                  </a:lnTo>
                  <a:lnTo>
                    <a:pt x="8257794" y="0"/>
                  </a:lnTo>
                  <a:lnTo>
                    <a:pt x="8305240" y="2395"/>
                  </a:lnTo>
                  <a:lnTo>
                    <a:pt x="8351316" y="9428"/>
                  </a:lnTo>
                  <a:lnTo>
                    <a:pt x="8395788" y="20863"/>
                  </a:lnTo>
                  <a:lnTo>
                    <a:pt x="8438423" y="36468"/>
                  </a:lnTo>
                  <a:lnTo>
                    <a:pt x="8478988" y="56010"/>
                  </a:lnTo>
                  <a:lnTo>
                    <a:pt x="8517250" y="79255"/>
                  </a:lnTo>
                  <a:lnTo>
                    <a:pt x="8552975" y="105970"/>
                  </a:lnTo>
                  <a:lnTo>
                    <a:pt x="8585930" y="135921"/>
                  </a:lnTo>
                  <a:lnTo>
                    <a:pt x="8615881" y="168876"/>
                  </a:lnTo>
                  <a:lnTo>
                    <a:pt x="8642596" y="204601"/>
                  </a:lnTo>
                  <a:lnTo>
                    <a:pt x="8665841" y="242863"/>
                  </a:lnTo>
                  <a:lnTo>
                    <a:pt x="8685383" y="283428"/>
                  </a:lnTo>
                  <a:lnTo>
                    <a:pt x="8700988" y="326063"/>
                  </a:lnTo>
                  <a:lnTo>
                    <a:pt x="8712423" y="370535"/>
                  </a:lnTo>
                  <a:lnTo>
                    <a:pt x="8719456" y="416611"/>
                  </a:lnTo>
                  <a:lnTo>
                    <a:pt x="8721852" y="464057"/>
                  </a:lnTo>
                  <a:lnTo>
                    <a:pt x="8721852" y="2320290"/>
                  </a:lnTo>
                  <a:lnTo>
                    <a:pt x="8719456" y="2367736"/>
                  </a:lnTo>
                  <a:lnTo>
                    <a:pt x="8712423" y="2413812"/>
                  </a:lnTo>
                  <a:lnTo>
                    <a:pt x="8700988" y="2458284"/>
                  </a:lnTo>
                  <a:lnTo>
                    <a:pt x="8685383" y="2500919"/>
                  </a:lnTo>
                  <a:lnTo>
                    <a:pt x="8665841" y="2541484"/>
                  </a:lnTo>
                  <a:lnTo>
                    <a:pt x="8642596" y="2579746"/>
                  </a:lnTo>
                  <a:lnTo>
                    <a:pt x="8615881" y="2615471"/>
                  </a:lnTo>
                  <a:lnTo>
                    <a:pt x="8585930" y="2648426"/>
                  </a:lnTo>
                  <a:lnTo>
                    <a:pt x="8552975" y="2678377"/>
                  </a:lnTo>
                  <a:lnTo>
                    <a:pt x="8517250" y="2705092"/>
                  </a:lnTo>
                  <a:lnTo>
                    <a:pt x="8478988" y="2728337"/>
                  </a:lnTo>
                  <a:lnTo>
                    <a:pt x="8438423" y="2747879"/>
                  </a:lnTo>
                  <a:lnTo>
                    <a:pt x="8395788" y="2763484"/>
                  </a:lnTo>
                  <a:lnTo>
                    <a:pt x="8351316" y="2774919"/>
                  </a:lnTo>
                  <a:lnTo>
                    <a:pt x="8305240" y="2781952"/>
                  </a:lnTo>
                  <a:lnTo>
                    <a:pt x="8257794" y="2784347"/>
                  </a:lnTo>
                  <a:lnTo>
                    <a:pt x="464057" y="2784347"/>
                  </a:lnTo>
                  <a:lnTo>
                    <a:pt x="416611" y="2781952"/>
                  </a:lnTo>
                  <a:lnTo>
                    <a:pt x="370535" y="2774919"/>
                  </a:lnTo>
                  <a:lnTo>
                    <a:pt x="326063" y="2763484"/>
                  </a:lnTo>
                  <a:lnTo>
                    <a:pt x="283428" y="2747879"/>
                  </a:lnTo>
                  <a:lnTo>
                    <a:pt x="242863" y="2728337"/>
                  </a:lnTo>
                  <a:lnTo>
                    <a:pt x="204601" y="2705092"/>
                  </a:lnTo>
                  <a:lnTo>
                    <a:pt x="168876" y="2678377"/>
                  </a:lnTo>
                  <a:lnTo>
                    <a:pt x="135921" y="2648426"/>
                  </a:lnTo>
                  <a:lnTo>
                    <a:pt x="105970" y="2615471"/>
                  </a:lnTo>
                  <a:lnTo>
                    <a:pt x="79255" y="2579746"/>
                  </a:lnTo>
                  <a:lnTo>
                    <a:pt x="56010" y="2541484"/>
                  </a:lnTo>
                  <a:lnTo>
                    <a:pt x="36468" y="2500919"/>
                  </a:lnTo>
                  <a:lnTo>
                    <a:pt x="20863" y="2458284"/>
                  </a:lnTo>
                  <a:lnTo>
                    <a:pt x="9428" y="2413812"/>
                  </a:lnTo>
                  <a:lnTo>
                    <a:pt x="2395" y="2367736"/>
                  </a:lnTo>
                  <a:lnTo>
                    <a:pt x="0" y="2320290"/>
                  </a:lnTo>
                  <a:lnTo>
                    <a:pt x="0" y="464057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956493" y="1180455"/>
            <a:ext cx="8883831" cy="3770263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800" dirty="0">
              <a:latin typeface="Calibri"/>
              <a:cs typeface="Calibri"/>
            </a:endParaRPr>
          </a:p>
          <a:p>
            <a:pPr marL="571500" indent="-571500">
              <a:lnSpc>
                <a:spcPct val="100000"/>
              </a:lnSpc>
              <a:spcBef>
                <a:spcPts val="40"/>
              </a:spcBef>
              <a:buFont typeface="Wingdings" panose="05000000000000000000" pitchFamily="2" charset="2"/>
              <a:buChar char="Ø"/>
            </a:pPr>
            <a:r>
              <a:rPr lang="en-US" sz="3550" dirty="0">
                <a:latin typeface="Calibri"/>
                <a:cs typeface="Calibri"/>
              </a:rPr>
              <a:t>Headache &gt;3 days per month and acute medications are not effective</a:t>
            </a:r>
          </a:p>
          <a:p>
            <a:pPr marL="571500" indent="-571500">
              <a:lnSpc>
                <a:spcPct val="100000"/>
              </a:lnSpc>
              <a:spcBef>
                <a:spcPts val="40"/>
              </a:spcBef>
              <a:buFont typeface="Wingdings" panose="05000000000000000000" pitchFamily="2" charset="2"/>
              <a:buChar char="Ø"/>
            </a:pPr>
            <a:r>
              <a:rPr lang="en-US" sz="3550" dirty="0">
                <a:latin typeface="Calibri"/>
                <a:cs typeface="Calibri"/>
              </a:rPr>
              <a:t>Headache &gt;8 days per month( Risk of overuse)</a:t>
            </a:r>
          </a:p>
          <a:p>
            <a:pPr marL="571500" indent="-571500">
              <a:lnSpc>
                <a:spcPct val="100000"/>
              </a:lnSpc>
              <a:spcBef>
                <a:spcPts val="40"/>
              </a:spcBef>
              <a:buFont typeface="Wingdings" panose="05000000000000000000" pitchFamily="2" charset="2"/>
              <a:buChar char="Ø"/>
            </a:pPr>
            <a:r>
              <a:rPr lang="en-US" sz="3550" dirty="0">
                <a:latin typeface="Calibri"/>
                <a:cs typeface="Calibri"/>
              </a:rPr>
              <a:t>Disability despite acute medication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55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354267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529EC08-8405-E781-E101-ADBA41138243}"/>
              </a:ext>
            </a:extLst>
          </p:cNvPr>
          <p:cNvSpPr txBox="1"/>
          <p:nvPr/>
        </p:nvSpPr>
        <p:spPr>
          <a:xfrm>
            <a:off x="576943" y="508338"/>
            <a:ext cx="849629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2800" b="1" dirty="0"/>
              <a:t>1. </a:t>
            </a:r>
            <a:r>
              <a:rPr lang="el-GR" sz="2800" b="1" dirty="0"/>
              <a:t>β-</a:t>
            </a:r>
            <a:r>
              <a:rPr lang="en-US" sz="2800" b="1" dirty="0"/>
              <a:t>blocker </a:t>
            </a:r>
            <a:r>
              <a:rPr lang="en-US" sz="2800" dirty="0"/>
              <a:t>(Propranolol, Metoprolol, Timolol);</a:t>
            </a:r>
          </a:p>
          <a:p>
            <a:pPr algn="just">
              <a:buNone/>
            </a:pPr>
            <a:r>
              <a:rPr lang="en-US" sz="2800" b="1" dirty="0"/>
              <a:t>2. Antidepressants</a:t>
            </a:r>
            <a:r>
              <a:rPr lang="en-US" sz="2800" dirty="0"/>
              <a:t> (Amitriptyline, Venlafaxine);</a:t>
            </a:r>
          </a:p>
          <a:p>
            <a:pPr algn="just">
              <a:buNone/>
            </a:pPr>
            <a:r>
              <a:rPr lang="en-US" sz="2800" b="1" dirty="0"/>
              <a:t>3. Anticonvulsants </a:t>
            </a:r>
            <a:r>
              <a:rPr lang="en-US" sz="2800" dirty="0"/>
              <a:t>(Valproate, Topiramate, Gabapentin);</a:t>
            </a:r>
          </a:p>
          <a:p>
            <a:pPr algn="just">
              <a:buNone/>
            </a:pPr>
            <a:r>
              <a:rPr lang="en-US" sz="2800" b="1" dirty="0"/>
              <a:t>4. Calcium channel blockers</a:t>
            </a:r>
            <a:r>
              <a:rPr lang="en-US" sz="2800" dirty="0"/>
              <a:t>(Flunarizine), and</a:t>
            </a:r>
          </a:p>
          <a:p>
            <a:pPr algn="just">
              <a:buNone/>
            </a:pPr>
            <a:r>
              <a:rPr lang="en-US" sz="2800" b="1" dirty="0"/>
              <a:t>5. Aspirin</a:t>
            </a:r>
          </a:p>
          <a:p>
            <a:pPr algn="just">
              <a:buNone/>
            </a:pPr>
            <a:r>
              <a:rPr lang="en-US" sz="2800" b="1" dirty="0"/>
              <a:t>6</a:t>
            </a:r>
            <a:r>
              <a:rPr lang="en-US" sz="2800" dirty="0"/>
              <a:t>. </a:t>
            </a:r>
            <a:r>
              <a:rPr lang="en-US" sz="2800" b="1" dirty="0"/>
              <a:t>Other</a:t>
            </a:r>
            <a:r>
              <a:rPr lang="en-US" sz="2800" dirty="0"/>
              <a:t> (</a:t>
            </a:r>
            <a:r>
              <a:rPr lang="en-US" sz="2800" b="1" dirty="0" err="1"/>
              <a:t>OnanbotulinumtoxinA</a:t>
            </a:r>
            <a:r>
              <a:rPr lang="en-US" sz="2800" b="1" dirty="0"/>
              <a:t>, caffeine</a:t>
            </a:r>
            <a:r>
              <a:rPr lang="en-US" sz="2800" dirty="0"/>
              <a:t>)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7478309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4F8DB86-D2AD-38A5-6963-F9FA2EEFFE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-50800"/>
            <a:ext cx="10083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1237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3910" y="679726"/>
            <a:ext cx="10321290" cy="694741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469900" lvl="1">
              <a:spcBef>
                <a:spcPts val="520"/>
              </a:spcBef>
            </a:pPr>
            <a:r>
              <a:rPr lang="en-US" sz="3200" spc="-5" dirty="0">
                <a:latin typeface="Calibri"/>
                <a:cs typeface="Calibri"/>
              </a:rPr>
              <a:t>Nonpharmacological</a:t>
            </a:r>
            <a:r>
              <a:rPr lang="en-US" sz="3200" spc="5" dirty="0">
                <a:latin typeface="Calibri"/>
                <a:cs typeface="Calibri"/>
              </a:rPr>
              <a:t> </a:t>
            </a:r>
            <a:r>
              <a:rPr lang="en-US" sz="3200" spc="-30" dirty="0">
                <a:latin typeface="Calibri"/>
                <a:cs typeface="Calibri"/>
              </a:rPr>
              <a:t>Treatments</a:t>
            </a:r>
            <a:endParaRPr lang="en-US" sz="3200" dirty="0">
              <a:latin typeface="Calibri"/>
              <a:cs typeface="Calibri"/>
            </a:endParaRPr>
          </a:p>
          <a:p>
            <a:pPr marL="1155700" marR="5080" lvl="2" indent="-228600">
              <a:lnSpc>
                <a:spcPts val="2590"/>
              </a:lnSpc>
              <a:spcBef>
                <a:spcPts val="605"/>
              </a:spcBef>
              <a:buFont typeface="Arial"/>
              <a:buChar char="•"/>
              <a:tabLst>
                <a:tab pos="699135" algn="l"/>
                <a:tab pos="1301750" algn="l"/>
              </a:tabLst>
            </a:pPr>
            <a:r>
              <a:rPr lang="en-US" sz="2400" spc="-5" dirty="0">
                <a:latin typeface="Calibri"/>
                <a:cs typeface="Calibri"/>
              </a:rPr>
              <a:t>Use	of </a:t>
            </a:r>
            <a:r>
              <a:rPr lang="en-US" sz="2400" b="1" spc="-10" dirty="0" err="1">
                <a:latin typeface="Calibri"/>
                <a:cs typeface="Calibri"/>
              </a:rPr>
              <a:t>behavioural</a:t>
            </a:r>
            <a:r>
              <a:rPr lang="en-US" sz="2400" b="1" spc="-10" dirty="0">
                <a:latin typeface="Calibri"/>
                <a:cs typeface="Calibri"/>
              </a:rPr>
              <a:t> treatments </a:t>
            </a:r>
            <a:r>
              <a:rPr lang="en-US" sz="2400" dirty="0">
                <a:latin typeface="Calibri"/>
                <a:cs typeface="Calibri"/>
              </a:rPr>
              <a:t>including </a:t>
            </a:r>
            <a:r>
              <a:rPr lang="en-US" sz="2400" spc="-10" dirty="0">
                <a:latin typeface="Calibri"/>
                <a:cs typeface="Calibri"/>
              </a:rPr>
              <a:t>biofeedback, </a:t>
            </a:r>
            <a:r>
              <a:rPr lang="en-US" sz="2400" spc="-15" dirty="0">
                <a:latin typeface="Calibri"/>
                <a:cs typeface="Calibri"/>
              </a:rPr>
              <a:t>relaxation </a:t>
            </a:r>
            <a:r>
              <a:rPr lang="en-US" sz="2400" spc="-5" dirty="0">
                <a:latin typeface="Calibri"/>
                <a:cs typeface="Calibri"/>
              </a:rPr>
              <a:t>training, </a:t>
            </a:r>
            <a:r>
              <a:rPr lang="en-US" sz="2400" dirty="0">
                <a:latin typeface="Calibri"/>
                <a:cs typeface="Calibri"/>
              </a:rPr>
              <a:t>and  </a:t>
            </a:r>
            <a:r>
              <a:rPr lang="en-US" sz="2400" spc="-10" dirty="0">
                <a:latin typeface="Calibri"/>
                <a:cs typeface="Calibri"/>
              </a:rPr>
              <a:t>cognitive </a:t>
            </a:r>
            <a:r>
              <a:rPr lang="en-US" sz="2400" spc="-10" dirty="0" err="1">
                <a:latin typeface="Calibri"/>
                <a:cs typeface="Calibri"/>
              </a:rPr>
              <a:t>behavioural</a:t>
            </a:r>
            <a:r>
              <a:rPr lang="en-US" sz="2400" spc="10" dirty="0">
                <a:latin typeface="Calibri"/>
                <a:cs typeface="Calibri"/>
              </a:rPr>
              <a:t> </a:t>
            </a:r>
            <a:r>
              <a:rPr lang="en-US" sz="2400" spc="-30" dirty="0">
                <a:latin typeface="Calibri"/>
                <a:cs typeface="Calibri"/>
              </a:rPr>
              <a:t>therapy.</a:t>
            </a:r>
            <a:endParaRPr lang="en-US" sz="2400" dirty="0">
              <a:latin typeface="Calibri"/>
              <a:cs typeface="Calibri"/>
            </a:endParaRPr>
          </a:p>
          <a:p>
            <a:pPr marL="1155700" lvl="2" indent="-229235">
              <a:spcBef>
                <a:spcPts val="165"/>
              </a:spcBef>
              <a:buFont typeface="Arial"/>
              <a:buChar char="•"/>
              <a:tabLst>
                <a:tab pos="699135" algn="l"/>
                <a:tab pos="1659889" algn="l"/>
              </a:tabLst>
            </a:pPr>
            <a:r>
              <a:rPr lang="en-US" sz="2400" b="1" dirty="0">
                <a:latin typeface="Calibri"/>
                <a:cs typeface="Calibri"/>
              </a:rPr>
              <a:t>Herbal  </a:t>
            </a:r>
            <a:r>
              <a:rPr lang="en-US" sz="2400" b="1" spc="-10" dirty="0">
                <a:latin typeface="Calibri"/>
                <a:cs typeface="Calibri"/>
              </a:rPr>
              <a:t>treatments </a:t>
            </a:r>
            <a:r>
              <a:rPr lang="en-US" sz="2400" spc="-5" dirty="0">
                <a:latin typeface="Calibri"/>
                <a:cs typeface="Calibri"/>
              </a:rPr>
              <a:t>such </a:t>
            </a:r>
            <a:r>
              <a:rPr lang="en-US" sz="2400" dirty="0">
                <a:latin typeface="Calibri"/>
                <a:cs typeface="Calibri"/>
              </a:rPr>
              <a:t>as</a:t>
            </a:r>
            <a:r>
              <a:rPr lang="en-US" sz="2400" spc="-25" dirty="0">
                <a:latin typeface="Calibri"/>
                <a:cs typeface="Calibri"/>
              </a:rPr>
              <a:t> </a:t>
            </a:r>
            <a:r>
              <a:rPr lang="en-US" sz="2400" spc="-20" dirty="0">
                <a:latin typeface="Calibri"/>
                <a:cs typeface="Calibri"/>
              </a:rPr>
              <a:t>feverfew</a:t>
            </a:r>
            <a:endParaRPr lang="en-US" sz="2400" dirty="0">
              <a:latin typeface="Calibri"/>
              <a:cs typeface="Calibri"/>
            </a:endParaRPr>
          </a:p>
          <a:p>
            <a:pPr marL="1155700" lvl="2" indent="-229235">
              <a:spcBef>
                <a:spcPts val="215"/>
              </a:spcBef>
              <a:buFont typeface="Arial"/>
              <a:buChar char="•"/>
              <a:tabLst>
                <a:tab pos="699135" algn="l"/>
                <a:tab pos="1732914" algn="l"/>
              </a:tabLst>
            </a:pPr>
            <a:r>
              <a:rPr lang="en-US" sz="2400" b="1" spc="-5" dirty="0">
                <a:latin typeface="Calibri"/>
                <a:cs typeface="Calibri"/>
              </a:rPr>
              <a:t>Dietary  supplements </a:t>
            </a:r>
            <a:r>
              <a:rPr lang="en-US" sz="2400" spc="-5" dirty="0">
                <a:latin typeface="Calibri"/>
                <a:cs typeface="Calibri"/>
              </a:rPr>
              <a:t>such </a:t>
            </a:r>
            <a:r>
              <a:rPr lang="en-US" sz="2400" dirty="0">
                <a:latin typeface="Calibri"/>
                <a:cs typeface="Calibri"/>
              </a:rPr>
              <a:t>as magnesium </a:t>
            </a:r>
          </a:p>
          <a:p>
            <a:pPr marL="926465" lvl="2">
              <a:spcBef>
                <a:spcPts val="215"/>
              </a:spcBef>
              <a:tabLst>
                <a:tab pos="699135" algn="l"/>
                <a:tab pos="1732914" algn="l"/>
              </a:tabLst>
            </a:pPr>
            <a:r>
              <a:rPr lang="en-US" sz="2400" dirty="0">
                <a:latin typeface="Calibri"/>
                <a:cs typeface="Calibri"/>
              </a:rPr>
              <a:t>    and </a:t>
            </a:r>
            <a:r>
              <a:rPr lang="en-US" sz="2400" spc="-5" dirty="0">
                <a:latin typeface="Calibri"/>
                <a:cs typeface="Calibri"/>
              </a:rPr>
              <a:t>vitamin</a:t>
            </a:r>
            <a:r>
              <a:rPr lang="en-US" sz="2400" spc="-65" dirty="0">
                <a:latin typeface="Calibri"/>
                <a:cs typeface="Calibri"/>
              </a:rPr>
              <a:t> </a:t>
            </a:r>
            <a:r>
              <a:rPr lang="en-US" sz="2400" dirty="0">
                <a:latin typeface="Calibri"/>
                <a:cs typeface="Calibri"/>
              </a:rPr>
              <a:t>D</a:t>
            </a:r>
          </a:p>
          <a:p>
            <a:pPr marL="926465" lvl="2">
              <a:spcBef>
                <a:spcPts val="215"/>
              </a:spcBef>
              <a:tabLst>
                <a:tab pos="699135" algn="l"/>
                <a:tab pos="1732914" algn="l"/>
              </a:tabLst>
            </a:pPr>
            <a:r>
              <a:rPr lang="en-US" sz="2400" dirty="0">
                <a:latin typeface="Calibri"/>
                <a:cs typeface="Calibri"/>
              </a:rPr>
              <a:t>    Riboflavin(25mg)</a:t>
            </a:r>
          </a:p>
          <a:p>
            <a:pPr marL="926465" lvl="2">
              <a:spcBef>
                <a:spcPts val="215"/>
              </a:spcBef>
              <a:tabLst>
                <a:tab pos="699135" algn="l"/>
                <a:tab pos="1732914" algn="l"/>
              </a:tabLst>
            </a:pPr>
            <a:endParaRPr lang="en-US" sz="2400" dirty="0">
              <a:latin typeface="Calibri"/>
              <a:cs typeface="Calibri"/>
            </a:endParaRPr>
          </a:p>
          <a:p>
            <a:pPr marL="926465" lvl="2">
              <a:spcBef>
                <a:spcPts val="215"/>
              </a:spcBef>
              <a:tabLst>
                <a:tab pos="699135" algn="l"/>
                <a:tab pos="1732914" algn="l"/>
              </a:tabLst>
            </a:pPr>
            <a:r>
              <a:rPr lang="en-US" sz="2400" dirty="0">
                <a:latin typeface="Calibri"/>
                <a:cs typeface="Calibri"/>
              </a:rPr>
              <a:t>MgO and Riboflavin combination</a:t>
            </a:r>
          </a:p>
          <a:p>
            <a:pPr marL="698500" lvl="1" indent="-229235">
              <a:spcBef>
                <a:spcPts val="375"/>
              </a:spcBef>
              <a:buFont typeface="Arial"/>
              <a:buChar char="•"/>
              <a:tabLst>
                <a:tab pos="241935" algn="l"/>
              </a:tabLst>
            </a:pPr>
            <a:endParaRPr lang="en-US" sz="2800" spc="-1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75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800" spc="-10" dirty="0">
                <a:latin typeface="Calibri"/>
                <a:cs typeface="Calibri"/>
              </a:rPr>
              <a:t>Drug </a:t>
            </a:r>
            <a:r>
              <a:rPr lang="en-US" sz="2800" spc="-35" dirty="0">
                <a:latin typeface="Calibri"/>
                <a:cs typeface="Calibri"/>
              </a:rPr>
              <a:t>Treatment </a:t>
            </a:r>
            <a:r>
              <a:rPr lang="en-US" sz="2800" spc="-25" dirty="0">
                <a:latin typeface="Calibri"/>
                <a:cs typeface="Calibri"/>
              </a:rPr>
              <a:t>for </a:t>
            </a:r>
            <a:r>
              <a:rPr lang="en-US" sz="2800" spc="-15" dirty="0">
                <a:latin typeface="Calibri"/>
                <a:cs typeface="Calibri"/>
              </a:rPr>
              <a:t>Children </a:t>
            </a:r>
            <a:r>
              <a:rPr lang="en-US" sz="2800" spc="-5" dirty="0">
                <a:latin typeface="Calibri"/>
                <a:cs typeface="Calibri"/>
              </a:rPr>
              <a:t>and</a:t>
            </a:r>
            <a:r>
              <a:rPr lang="en-US" sz="2800" spc="13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Adolescents</a:t>
            </a:r>
            <a:r>
              <a:rPr lang="en-US" sz="2800" i="1" spc="-10" dirty="0">
                <a:latin typeface="Calibri"/>
                <a:cs typeface="Calibri"/>
              </a:rPr>
              <a:t>.</a:t>
            </a:r>
          </a:p>
          <a:p>
            <a:pPr marL="241300" indent="-229235">
              <a:lnSpc>
                <a:spcPct val="100000"/>
              </a:lnSpc>
              <a:spcBef>
                <a:spcPts val="375"/>
              </a:spcBef>
              <a:tabLst>
                <a:tab pos="241935" algn="l"/>
              </a:tabLst>
            </a:pPr>
            <a:endParaRPr lang="en-US" sz="2800" dirty="0">
              <a:latin typeface="Calibri"/>
              <a:cs typeface="Calibri"/>
            </a:endParaRPr>
          </a:p>
          <a:p>
            <a:pPr marL="698500" lvl="1" indent="-229235">
              <a:lnSpc>
                <a:spcPts val="2735"/>
              </a:lnSpc>
              <a:spcBef>
                <a:spcPts val="245"/>
              </a:spcBef>
              <a:buFont typeface="Arial"/>
              <a:buChar char="•"/>
              <a:tabLst>
                <a:tab pos="699135" algn="l"/>
              </a:tabLst>
            </a:pPr>
            <a:r>
              <a:rPr lang="en-US" sz="2400" spc="-5" dirty="0">
                <a:latin typeface="Calibri"/>
                <a:cs typeface="Calibri"/>
              </a:rPr>
              <a:t>The only </a:t>
            </a:r>
            <a:r>
              <a:rPr lang="en-US" sz="2400" spc="-15" dirty="0">
                <a:latin typeface="Calibri"/>
                <a:cs typeface="Calibri"/>
              </a:rPr>
              <a:t>effective </a:t>
            </a:r>
            <a:r>
              <a:rPr lang="en-US" sz="2400" spc="-10" dirty="0">
                <a:latin typeface="Calibri"/>
                <a:cs typeface="Calibri"/>
              </a:rPr>
              <a:t>agents that </a:t>
            </a:r>
            <a:r>
              <a:rPr lang="en-US" sz="2400" spc="-20" dirty="0">
                <a:latin typeface="Calibri"/>
                <a:cs typeface="Calibri"/>
              </a:rPr>
              <a:t>have </a:t>
            </a:r>
            <a:r>
              <a:rPr lang="en-US" sz="2400" spc="-5" dirty="0">
                <a:latin typeface="Calibri"/>
                <a:cs typeface="Calibri"/>
              </a:rPr>
              <a:t>been </a:t>
            </a:r>
            <a:r>
              <a:rPr lang="en-US" sz="2400" spc="-15" dirty="0">
                <a:latin typeface="Calibri"/>
                <a:cs typeface="Calibri"/>
              </a:rPr>
              <a:t>effective </a:t>
            </a:r>
            <a:r>
              <a:rPr lang="en-US" sz="2400" dirty="0">
                <a:latin typeface="Calibri"/>
                <a:cs typeface="Calibri"/>
              </a:rPr>
              <a:t>in </a:t>
            </a:r>
            <a:r>
              <a:rPr lang="en-US" sz="2400" spc="-10" dirty="0">
                <a:latin typeface="Calibri"/>
                <a:cs typeface="Calibri"/>
              </a:rPr>
              <a:t>migraine </a:t>
            </a:r>
            <a:r>
              <a:rPr lang="en-US" sz="2400" spc="-15" dirty="0">
                <a:latin typeface="Calibri"/>
                <a:cs typeface="Calibri"/>
              </a:rPr>
              <a:t>prophylaxis</a:t>
            </a:r>
            <a:r>
              <a:rPr lang="en-US" sz="2400" spc="105" dirty="0">
                <a:latin typeface="Calibri"/>
                <a:cs typeface="Calibri"/>
              </a:rPr>
              <a:t> </a:t>
            </a:r>
            <a:r>
              <a:rPr lang="en-US" sz="2400" spc="-25" dirty="0">
                <a:latin typeface="Calibri"/>
                <a:cs typeface="Calibri"/>
              </a:rPr>
              <a:t>for</a:t>
            </a:r>
            <a:endParaRPr lang="en-US" sz="2400" dirty="0">
              <a:latin typeface="Calibri"/>
              <a:cs typeface="Calibri"/>
            </a:endParaRPr>
          </a:p>
          <a:p>
            <a:pPr marL="698500">
              <a:lnSpc>
                <a:spcPts val="2735"/>
              </a:lnSpc>
            </a:pPr>
            <a:r>
              <a:rPr lang="en-US" sz="2400" spc="-5" dirty="0">
                <a:latin typeface="Calibri"/>
                <a:cs typeface="Calibri"/>
              </a:rPr>
              <a:t>children </a:t>
            </a:r>
            <a:r>
              <a:rPr lang="en-US" sz="2400" dirty="0">
                <a:latin typeface="Calibri"/>
                <a:cs typeface="Calibri"/>
              </a:rPr>
              <a:t>in multiple </a:t>
            </a:r>
            <a:r>
              <a:rPr lang="en-US" sz="2400" spc="-15" dirty="0">
                <a:latin typeface="Calibri"/>
                <a:cs typeface="Calibri"/>
              </a:rPr>
              <a:t>controlled </a:t>
            </a:r>
            <a:r>
              <a:rPr lang="en-US" sz="2400" dirty="0">
                <a:latin typeface="Calibri"/>
                <a:cs typeface="Calibri"/>
              </a:rPr>
              <a:t>trials </a:t>
            </a:r>
            <a:r>
              <a:rPr lang="en-US" sz="2400" spc="-15" dirty="0">
                <a:latin typeface="Calibri"/>
                <a:cs typeface="Calibri"/>
              </a:rPr>
              <a:t>are </a:t>
            </a:r>
            <a:r>
              <a:rPr lang="en-US" sz="2400" b="1" spc="-15" dirty="0">
                <a:latin typeface="Calibri"/>
                <a:cs typeface="Calibri"/>
              </a:rPr>
              <a:t>topiramate </a:t>
            </a:r>
            <a:r>
              <a:rPr lang="en-US" sz="2400" b="1" dirty="0">
                <a:latin typeface="Calibri"/>
                <a:cs typeface="Calibri"/>
              </a:rPr>
              <a:t>and</a:t>
            </a:r>
            <a:r>
              <a:rPr lang="en-US" sz="2400" b="1" spc="-20" dirty="0">
                <a:latin typeface="Calibri"/>
                <a:cs typeface="Calibri"/>
              </a:rPr>
              <a:t> </a:t>
            </a:r>
            <a:r>
              <a:rPr lang="en-US" sz="2400" b="1" spc="-5" dirty="0">
                <a:latin typeface="Calibri"/>
                <a:cs typeface="Calibri"/>
              </a:rPr>
              <a:t>flunarizine</a:t>
            </a:r>
            <a:r>
              <a:rPr lang="en-US" sz="2400" spc="-5" dirty="0">
                <a:latin typeface="Calibri"/>
                <a:cs typeface="Calibri"/>
              </a:rPr>
              <a:t>.</a:t>
            </a:r>
            <a:endParaRPr lang="en-US" sz="2400" dirty="0">
              <a:latin typeface="Calibri"/>
              <a:cs typeface="Calibri"/>
            </a:endParaRPr>
          </a:p>
          <a:p>
            <a:pPr marL="698500" marR="1139825" lvl="1" indent="-228600">
              <a:lnSpc>
                <a:spcPts val="2590"/>
              </a:lnSpc>
              <a:spcBef>
                <a:spcPts val="545"/>
              </a:spcBef>
              <a:buFont typeface="Arial"/>
              <a:buChar char="•"/>
              <a:tabLst>
                <a:tab pos="699135" algn="l"/>
              </a:tabLst>
            </a:pPr>
            <a:r>
              <a:rPr lang="en-US" sz="2400" b="1" spc="-10" dirty="0">
                <a:latin typeface="Calibri"/>
                <a:cs typeface="Calibri"/>
              </a:rPr>
              <a:t>cyproheptadin</a:t>
            </a:r>
            <a:r>
              <a:rPr lang="en-US" sz="2400" spc="-10" dirty="0">
                <a:latin typeface="Calibri"/>
                <a:cs typeface="Calibri"/>
              </a:rPr>
              <a:t>e </a:t>
            </a:r>
            <a:r>
              <a:rPr lang="en-US" sz="2400" dirty="0">
                <a:latin typeface="Calibri"/>
                <a:cs typeface="Calibri"/>
              </a:rPr>
              <a:t>is </a:t>
            </a:r>
            <a:r>
              <a:rPr lang="en-US" sz="2400" spc="-10" dirty="0">
                <a:latin typeface="Calibri"/>
                <a:cs typeface="Calibri"/>
              </a:rPr>
              <a:t>commonly </a:t>
            </a:r>
            <a:r>
              <a:rPr lang="en-US" sz="2400" spc="-5" dirty="0">
                <a:latin typeface="Calibri"/>
                <a:cs typeface="Calibri"/>
              </a:rPr>
              <a:t>used </a:t>
            </a:r>
            <a:r>
              <a:rPr lang="en-US" sz="2400" dirty="0">
                <a:latin typeface="Calibri"/>
                <a:cs typeface="Calibri"/>
              </a:rPr>
              <a:t>as a </a:t>
            </a:r>
            <a:r>
              <a:rPr lang="en-US" sz="2400" spc="-15" dirty="0">
                <a:latin typeface="Calibri"/>
                <a:cs typeface="Calibri"/>
              </a:rPr>
              <a:t>preventative </a:t>
            </a:r>
            <a:r>
              <a:rPr lang="en-US" sz="2400" spc="-5" dirty="0">
                <a:latin typeface="Calibri"/>
                <a:cs typeface="Calibri"/>
              </a:rPr>
              <a:t>medication </a:t>
            </a:r>
            <a:r>
              <a:rPr lang="en-US" sz="2400" dirty="0">
                <a:latin typeface="Calibri"/>
                <a:cs typeface="Calibri"/>
              </a:rPr>
              <a:t>– </a:t>
            </a:r>
            <a:r>
              <a:rPr lang="en-US" sz="2400" spc="-5" dirty="0">
                <a:latin typeface="Calibri"/>
                <a:cs typeface="Calibri"/>
              </a:rPr>
              <a:t>no  evidence</a:t>
            </a:r>
          </a:p>
          <a:p>
            <a:pPr marL="698500" marR="1139825" lvl="1" indent="-228600">
              <a:lnSpc>
                <a:spcPts val="2590"/>
              </a:lnSpc>
              <a:spcBef>
                <a:spcPts val="545"/>
              </a:spcBef>
              <a:tabLst>
                <a:tab pos="699135" algn="l"/>
              </a:tabLst>
            </a:pP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390219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0"/>
              </a:spcBef>
            </a:pPr>
            <a:r>
              <a:rPr spc="-80" dirty="0"/>
              <a:t>Treating </a:t>
            </a:r>
            <a:r>
              <a:rPr spc="-40" dirty="0"/>
              <a:t>migraine </a:t>
            </a:r>
            <a:r>
              <a:rPr spc="-20" dirty="0"/>
              <a:t>with </a:t>
            </a:r>
            <a:r>
              <a:rPr spc="-50" dirty="0"/>
              <a:t>psychiatric</a:t>
            </a:r>
            <a:r>
              <a:rPr spc="-290" dirty="0"/>
              <a:t> </a:t>
            </a:r>
            <a:r>
              <a:rPr spc="-40" dirty="0"/>
              <a:t>co  </a:t>
            </a:r>
            <a:r>
              <a:rPr spc="-35" dirty="0"/>
              <a:t>morbidities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07918"/>
            <a:ext cx="9997440" cy="3351529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While </a:t>
            </a:r>
            <a:r>
              <a:rPr sz="2800" spc="-15" dirty="0">
                <a:latin typeface="Calibri"/>
                <a:cs typeface="Calibri"/>
              </a:rPr>
              <a:t>treating </a:t>
            </a:r>
            <a:r>
              <a:rPr sz="2800" b="1" spc="-10" dirty="0">
                <a:latin typeface="Calibri"/>
                <a:cs typeface="Calibri"/>
              </a:rPr>
              <a:t>special </a:t>
            </a:r>
            <a:r>
              <a:rPr sz="2800" b="1" spc="-15" dirty="0">
                <a:latin typeface="Calibri"/>
                <a:cs typeface="Calibri"/>
              </a:rPr>
              <a:t>consideration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has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be</a:t>
            </a:r>
            <a:r>
              <a:rPr sz="2800" spc="1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given</a:t>
            </a:r>
            <a:endParaRPr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Aim is not </a:t>
            </a:r>
            <a:r>
              <a:rPr sz="2800" spc="-15" dirty="0">
                <a:latin typeface="Calibri"/>
                <a:cs typeface="Calibri"/>
              </a:rPr>
              <a:t>just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reduce</a:t>
            </a:r>
            <a:r>
              <a:rPr sz="2800" spc="1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headache</a:t>
            </a:r>
            <a:endParaRPr sz="2800" dirty="0">
              <a:latin typeface="Calibri"/>
              <a:cs typeface="Calibri"/>
            </a:endParaRPr>
          </a:p>
          <a:p>
            <a:pPr marL="241300" marR="239395" indent="-229235">
              <a:lnSpc>
                <a:spcPts val="3020"/>
              </a:lnSpc>
              <a:spcBef>
                <a:spcPts val="1045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spc="-15" dirty="0">
                <a:latin typeface="Calibri"/>
                <a:cs typeface="Calibri"/>
              </a:rPr>
              <a:t>Equal </a:t>
            </a:r>
            <a:r>
              <a:rPr sz="2800" b="1" spc="-5" dirty="0">
                <a:latin typeface="Calibri"/>
                <a:cs typeface="Calibri"/>
              </a:rPr>
              <a:t>or </a:t>
            </a:r>
            <a:r>
              <a:rPr sz="2800" b="1" spc="-15" dirty="0">
                <a:latin typeface="Calibri"/>
                <a:cs typeface="Calibri"/>
              </a:rPr>
              <a:t>more </a:t>
            </a:r>
            <a:r>
              <a:rPr sz="2800" b="1" spc="-10" dirty="0">
                <a:latin typeface="Calibri"/>
                <a:cs typeface="Calibri"/>
              </a:rPr>
              <a:t>importance </a:t>
            </a:r>
            <a:r>
              <a:rPr sz="2800" spc="-10" dirty="0">
                <a:latin typeface="Calibri"/>
                <a:cs typeface="Calibri"/>
              </a:rPr>
              <a:t>should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0" dirty="0">
                <a:latin typeface="Calibri"/>
                <a:cs typeface="Calibri"/>
              </a:rPr>
              <a:t>given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b="1" spc="-5" dirty="0">
                <a:latin typeface="Calibri"/>
                <a:cs typeface="Calibri"/>
              </a:rPr>
              <a:t>managing </a:t>
            </a:r>
            <a:r>
              <a:rPr sz="2800" b="1" spc="-15" dirty="0">
                <a:latin typeface="Calibri"/>
                <a:cs typeface="Calibri"/>
              </a:rPr>
              <a:t>co </a:t>
            </a:r>
            <a:r>
              <a:rPr sz="2800" b="1" spc="-5" dirty="0">
                <a:latin typeface="Calibri"/>
                <a:cs typeface="Calibri"/>
              </a:rPr>
              <a:t>morbid  </a:t>
            </a:r>
            <a:r>
              <a:rPr sz="2800" b="1" spc="-10" dirty="0">
                <a:latin typeface="Calibri"/>
                <a:cs typeface="Calibri"/>
              </a:rPr>
              <a:t>anxiety </a:t>
            </a:r>
            <a:r>
              <a:rPr sz="2800" b="1" spc="-5" dirty="0">
                <a:latin typeface="Calibri"/>
                <a:cs typeface="Calibri"/>
              </a:rPr>
              <a:t>or </a:t>
            </a:r>
            <a:r>
              <a:rPr sz="2800" b="1" spc="-10" dirty="0">
                <a:latin typeface="Calibri"/>
                <a:cs typeface="Calibri"/>
              </a:rPr>
              <a:t>depression</a:t>
            </a:r>
            <a:endParaRPr sz="2800" b="1" dirty="0">
              <a:latin typeface="Calibri"/>
              <a:cs typeface="Calibri"/>
            </a:endParaRPr>
          </a:p>
          <a:p>
            <a:pPr marL="241300" marR="5080" indent="-229235">
              <a:lnSpc>
                <a:spcPts val="3020"/>
              </a:lnSpc>
              <a:spcBef>
                <a:spcPts val="1005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spc="-10" dirty="0">
                <a:latin typeface="Calibri"/>
                <a:cs typeface="Calibri"/>
              </a:rPr>
              <a:t>Drugs that can </a:t>
            </a:r>
            <a:r>
              <a:rPr sz="2800" b="1" spc="-5" dirty="0">
                <a:latin typeface="Calibri"/>
                <a:cs typeface="Calibri"/>
              </a:rPr>
              <a:t>cause </a:t>
            </a:r>
            <a:r>
              <a:rPr sz="2800" b="1" spc="-15" dirty="0">
                <a:latin typeface="Calibri"/>
                <a:cs typeface="Calibri"/>
              </a:rPr>
              <a:t>depressive </a:t>
            </a:r>
            <a:r>
              <a:rPr sz="2800" b="1" spc="-20" dirty="0">
                <a:latin typeface="Calibri"/>
                <a:cs typeface="Calibri"/>
              </a:rPr>
              <a:t>symptoms </a:t>
            </a:r>
            <a:r>
              <a:rPr sz="2800" b="1" spc="-10" dirty="0">
                <a:latin typeface="Calibri"/>
                <a:cs typeface="Calibri"/>
              </a:rPr>
              <a:t>should </a:t>
            </a:r>
            <a:r>
              <a:rPr sz="2800" b="1" spc="-5" dirty="0">
                <a:latin typeface="Calibri"/>
                <a:cs typeface="Calibri"/>
              </a:rPr>
              <a:t>be </a:t>
            </a:r>
            <a:r>
              <a:rPr sz="2800" b="1" spc="-10" dirty="0">
                <a:latin typeface="Calibri"/>
                <a:cs typeface="Calibri"/>
              </a:rPr>
              <a:t>avoided- </a:t>
            </a:r>
            <a:r>
              <a:rPr sz="2800" b="1" spc="-20" dirty="0">
                <a:latin typeface="Calibri"/>
                <a:cs typeface="Calibri"/>
              </a:rPr>
              <a:t>beta  </a:t>
            </a:r>
            <a:r>
              <a:rPr sz="2800" b="1" spc="-25" dirty="0">
                <a:latin typeface="Calibri"/>
                <a:cs typeface="Calibri"/>
              </a:rPr>
              <a:t>blockers</a:t>
            </a:r>
            <a:endParaRPr sz="2800" b="1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35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spc="-20" dirty="0">
                <a:latin typeface="Calibri"/>
                <a:cs typeface="Calibri"/>
              </a:rPr>
              <a:t>Role </a:t>
            </a:r>
            <a:r>
              <a:rPr sz="2800" b="1" spc="-5" dirty="0">
                <a:latin typeface="Calibri"/>
                <a:cs typeface="Calibri"/>
              </a:rPr>
              <a:t>of </a:t>
            </a:r>
            <a:r>
              <a:rPr sz="2800" b="1" spc="-25" dirty="0">
                <a:latin typeface="Calibri"/>
                <a:cs typeface="Calibri"/>
              </a:rPr>
              <a:t>psycho</a:t>
            </a:r>
            <a:r>
              <a:rPr sz="2800" b="1" spc="3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therapy</a:t>
            </a:r>
            <a:endParaRPr sz="28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201318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0250" y="609981"/>
            <a:ext cx="52343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90" dirty="0"/>
              <a:t>Tension-Type</a:t>
            </a:r>
            <a:r>
              <a:rPr b="1" spc="-140" dirty="0"/>
              <a:t> </a:t>
            </a:r>
            <a:r>
              <a:rPr b="1" spc="-35" dirty="0"/>
              <a:t>Headache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682705"/>
            <a:ext cx="10113010" cy="3768852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65"/>
              </a:spcBef>
              <a:buFont typeface="Arial"/>
              <a:buChar char="•"/>
              <a:tabLst>
                <a:tab pos="241935" algn="l"/>
              </a:tabLst>
            </a:pPr>
            <a:r>
              <a:rPr sz="2800" b="1" spc="-10" dirty="0">
                <a:latin typeface="Calibri"/>
                <a:cs typeface="Calibri"/>
              </a:rPr>
              <a:t>Acute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management</a:t>
            </a:r>
            <a:r>
              <a:rPr lang="en-US" sz="2800" b="1" spc="-10" dirty="0">
                <a:latin typeface="Calibri"/>
                <a:cs typeface="Calibri"/>
              </a:rPr>
              <a:t> : </a:t>
            </a:r>
            <a:r>
              <a:rPr lang="en-US" sz="2800" spc="-10" dirty="0">
                <a:latin typeface="Calibri"/>
                <a:cs typeface="Calibri"/>
              </a:rPr>
              <a:t>given </a:t>
            </a:r>
            <a:r>
              <a:rPr lang="en-US" sz="2800" dirty="0">
                <a:latin typeface="Calibri"/>
                <a:cs typeface="Calibri"/>
              </a:rPr>
              <a:t>when</a:t>
            </a:r>
            <a:r>
              <a:rPr lang="en-US" sz="2800" spc="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headache </a:t>
            </a:r>
            <a:r>
              <a:rPr lang="en-US" sz="2800" spc="-10" dirty="0">
                <a:latin typeface="Calibri"/>
                <a:cs typeface="Calibri"/>
              </a:rPr>
              <a:t>occurs	</a:t>
            </a:r>
            <a:r>
              <a:rPr lang="en-US" sz="2800" dirty="0">
                <a:latin typeface="Calibri"/>
                <a:cs typeface="Calibri"/>
              </a:rPr>
              <a:t>less than twice a</a:t>
            </a:r>
            <a:r>
              <a:rPr lang="en-US" sz="2800" spc="-60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week</a:t>
            </a:r>
            <a:endParaRPr lang="en-US" sz="2800" dirty="0">
              <a:latin typeface="Calibri"/>
              <a:cs typeface="Calibri"/>
            </a:endParaRPr>
          </a:p>
          <a:p>
            <a:pPr marL="698500" lvl="1" indent="-229235">
              <a:spcBef>
                <a:spcPts val="710"/>
              </a:spcBef>
              <a:buFont typeface="Wingdings"/>
              <a:buChar char=""/>
              <a:tabLst>
                <a:tab pos="241935" algn="l"/>
              </a:tabLst>
            </a:pPr>
            <a:r>
              <a:rPr lang="en-US" sz="2800" b="1" spc="-15" dirty="0">
                <a:latin typeface="Calibri"/>
                <a:cs typeface="Calibri"/>
              </a:rPr>
              <a:t>Ibuprofen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(</a:t>
            </a:r>
            <a:r>
              <a:rPr lang="en-US" sz="2800" b="1" spc="-5" dirty="0">
                <a:latin typeface="Calibri"/>
                <a:cs typeface="Calibri"/>
              </a:rPr>
              <a:t>800 mg</a:t>
            </a:r>
            <a:r>
              <a:rPr lang="en-US" sz="2800" spc="-5" dirty="0">
                <a:latin typeface="Calibri"/>
                <a:cs typeface="Calibri"/>
              </a:rPr>
              <a:t>) </a:t>
            </a:r>
            <a:r>
              <a:rPr lang="en-US" sz="2800" dirty="0">
                <a:latin typeface="Calibri"/>
                <a:cs typeface="Calibri"/>
              </a:rPr>
              <a:t>is the </a:t>
            </a:r>
            <a:r>
              <a:rPr lang="en-US" sz="2800" b="1" spc="-20" dirty="0">
                <a:latin typeface="Calibri"/>
                <a:cs typeface="Calibri"/>
              </a:rPr>
              <a:t>first </a:t>
            </a:r>
            <a:r>
              <a:rPr lang="en-US" sz="2800" b="1" spc="-5" dirty="0">
                <a:latin typeface="Calibri"/>
                <a:cs typeface="Calibri"/>
              </a:rPr>
              <a:t>DOC</a:t>
            </a:r>
            <a:r>
              <a:rPr lang="en-US" sz="2800" spc="-5" dirty="0">
                <a:latin typeface="Calibri"/>
                <a:cs typeface="Calibri"/>
              </a:rPr>
              <a:t>, </a:t>
            </a:r>
            <a:r>
              <a:rPr lang="en-US" sz="2800" b="1" spc="-15" dirty="0">
                <a:latin typeface="Calibri"/>
                <a:cs typeface="Calibri"/>
              </a:rPr>
              <a:t>followed </a:t>
            </a:r>
            <a:r>
              <a:rPr lang="en-US" sz="2800" b="1" spc="-10" dirty="0">
                <a:latin typeface="Calibri"/>
                <a:cs typeface="Calibri"/>
              </a:rPr>
              <a:t>by </a:t>
            </a:r>
            <a:r>
              <a:rPr lang="en-US" sz="2800" b="1" spc="-20" dirty="0">
                <a:latin typeface="Calibri"/>
                <a:cs typeface="Calibri"/>
              </a:rPr>
              <a:t>naproxen</a:t>
            </a:r>
            <a:r>
              <a:rPr lang="en-US" sz="2800" b="1" spc="-10" dirty="0">
                <a:latin typeface="Calibri"/>
                <a:cs typeface="Calibri"/>
              </a:rPr>
              <a:t> </a:t>
            </a:r>
            <a:r>
              <a:rPr lang="en-US" sz="2800" b="1" spc="-5" dirty="0">
                <a:latin typeface="Calibri"/>
                <a:cs typeface="Calibri"/>
              </a:rPr>
              <a:t>(825mg</a:t>
            </a:r>
            <a:r>
              <a:rPr lang="en-US" sz="2800" spc="-5" dirty="0">
                <a:latin typeface="Calibri"/>
                <a:cs typeface="Calibri"/>
              </a:rPr>
              <a:t>)</a:t>
            </a:r>
            <a:endParaRPr lang="en-US" sz="2800" dirty="0">
              <a:latin typeface="Calibri"/>
              <a:cs typeface="Calibri"/>
            </a:endParaRPr>
          </a:p>
          <a:p>
            <a:pPr marL="698500" lvl="1" indent="-229235">
              <a:spcBef>
                <a:spcPts val="710"/>
              </a:spcBef>
              <a:buFont typeface="Wingdings"/>
              <a:buChar char=""/>
              <a:tabLst>
                <a:tab pos="241935" algn="l"/>
              </a:tabLst>
            </a:pPr>
            <a:r>
              <a:rPr lang="en-US" sz="2800" spc="-20" dirty="0">
                <a:latin typeface="Calibri"/>
                <a:cs typeface="Calibri"/>
              </a:rPr>
              <a:t>Naproxen </a:t>
            </a:r>
            <a:r>
              <a:rPr lang="en-US" sz="2800" spc="-5" dirty="0">
                <a:latin typeface="Calibri"/>
                <a:cs typeface="Calibri"/>
              </a:rPr>
              <a:t>has </a:t>
            </a:r>
            <a:r>
              <a:rPr lang="en-US" sz="2800" dirty="0">
                <a:latin typeface="Calibri"/>
                <a:cs typeface="Calibri"/>
              </a:rPr>
              <a:t>less chance </a:t>
            </a:r>
            <a:r>
              <a:rPr lang="en-US" sz="2800" spc="-5" dirty="0">
                <a:latin typeface="Calibri"/>
                <a:cs typeface="Calibri"/>
              </a:rPr>
              <a:t>of </a:t>
            </a:r>
            <a:r>
              <a:rPr lang="en-US" sz="2800" dirty="0">
                <a:latin typeface="Calibri"/>
                <a:cs typeface="Calibri"/>
              </a:rPr>
              <a:t>GI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disturbance</a:t>
            </a:r>
            <a:endParaRPr lang="en-US" sz="2800" dirty="0">
              <a:latin typeface="Calibri"/>
              <a:cs typeface="Calibri"/>
            </a:endParaRPr>
          </a:p>
          <a:p>
            <a:pPr marL="698500" lvl="1" indent="-229235">
              <a:spcBef>
                <a:spcPts val="720"/>
              </a:spcBef>
              <a:buFont typeface="Wingdings"/>
              <a:buChar char=""/>
              <a:tabLst>
                <a:tab pos="241935" algn="l"/>
              </a:tabLst>
            </a:pPr>
            <a:r>
              <a:rPr lang="en-US" sz="2800" b="1" spc="-5" dirty="0">
                <a:latin typeface="Calibri"/>
                <a:cs typeface="Calibri"/>
              </a:rPr>
              <a:t>Simple analgesics </a:t>
            </a:r>
            <a:r>
              <a:rPr lang="en-US" sz="2800" b="1" spc="-20" dirty="0">
                <a:latin typeface="Calibri"/>
                <a:cs typeface="Calibri"/>
              </a:rPr>
              <a:t>like </a:t>
            </a:r>
            <a:r>
              <a:rPr lang="en-US" sz="2800" b="1" spc="-10" dirty="0">
                <a:latin typeface="Calibri"/>
                <a:cs typeface="Calibri"/>
              </a:rPr>
              <a:t>paracetamol,</a:t>
            </a:r>
            <a:r>
              <a:rPr lang="en-US" sz="2800" b="1" spc="-5" dirty="0">
                <a:latin typeface="Calibri"/>
                <a:cs typeface="Calibri"/>
              </a:rPr>
              <a:t> </a:t>
            </a:r>
            <a:r>
              <a:rPr lang="en-US" sz="2800" b="1" dirty="0">
                <a:latin typeface="Calibri"/>
                <a:cs typeface="Calibri"/>
              </a:rPr>
              <a:t>aspirin </a:t>
            </a:r>
            <a:r>
              <a:rPr lang="en-US" sz="2800" spc="-10" dirty="0">
                <a:latin typeface="Calibri"/>
                <a:cs typeface="Calibri"/>
              </a:rPr>
              <a:t>can </a:t>
            </a:r>
            <a:r>
              <a:rPr lang="en-US" sz="2800" spc="-5" dirty="0">
                <a:latin typeface="Calibri"/>
                <a:cs typeface="Calibri"/>
              </a:rPr>
              <a:t>be</a:t>
            </a:r>
            <a:r>
              <a:rPr lang="en-US" sz="2800" spc="-75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used</a:t>
            </a:r>
            <a:endParaRPr lang="en-US" sz="2800" dirty="0">
              <a:latin typeface="Calibri"/>
              <a:cs typeface="Calibri"/>
            </a:endParaRPr>
          </a:p>
          <a:p>
            <a:pPr marL="698500" lvl="1" indent="-229235">
              <a:lnSpc>
                <a:spcPts val="2735"/>
              </a:lnSpc>
              <a:spcBef>
                <a:spcPts val="705"/>
              </a:spcBef>
              <a:buFont typeface="Wingdings"/>
              <a:buChar char=""/>
              <a:tabLst>
                <a:tab pos="241935" algn="l"/>
              </a:tabLst>
            </a:pPr>
            <a:r>
              <a:rPr lang="en-US" sz="2800" b="1" dirty="0">
                <a:latin typeface="Calibri"/>
                <a:cs typeface="Calibri"/>
              </a:rPr>
              <a:t>Adding </a:t>
            </a:r>
            <a:r>
              <a:rPr lang="en-US" sz="2800" b="1" spc="-15" dirty="0">
                <a:latin typeface="Calibri"/>
                <a:cs typeface="Calibri"/>
              </a:rPr>
              <a:t>caffeine </a:t>
            </a:r>
            <a:r>
              <a:rPr lang="en-US" sz="2800" spc="-5" dirty="0">
                <a:latin typeface="Calibri"/>
                <a:cs typeface="Calibri"/>
              </a:rPr>
              <a:t>(130 </a:t>
            </a:r>
            <a:r>
              <a:rPr lang="en-US" sz="2800" dirty="0">
                <a:latin typeface="Calibri"/>
                <a:cs typeface="Calibri"/>
              </a:rPr>
              <a:t>mg </a:t>
            </a:r>
            <a:r>
              <a:rPr lang="en-US" sz="2800" spc="-5" dirty="0">
                <a:latin typeface="Calibri"/>
                <a:cs typeface="Calibri"/>
              </a:rPr>
              <a:t>or 200 </a:t>
            </a:r>
            <a:r>
              <a:rPr lang="en-US" sz="2800" dirty="0">
                <a:latin typeface="Calibri"/>
                <a:cs typeface="Calibri"/>
              </a:rPr>
              <a:t>mg) </a:t>
            </a:r>
            <a:r>
              <a:rPr lang="en-US" sz="2800" spc="-10" dirty="0">
                <a:latin typeface="Calibri"/>
                <a:cs typeface="Calibri"/>
              </a:rPr>
              <a:t>significantly </a:t>
            </a:r>
            <a:r>
              <a:rPr lang="en-US" sz="2800" b="1" spc="-5" dirty="0">
                <a:latin typeface="Calibri"/>
                <a:cs typeface="Calibri"/>
              </a:rPr>
              <a:t>increases </a:t>
            </a:r>
            <a:r>
              <a:rPr lang="en-US" sz="2800" b="1" dirty="0">
                <a:latin typeface="Calibri"/>
                <a:cs typeface="Calibri"/>
              </a:rPr>
              <a:t>the </a:t>
            </a:r>
            <a:r>
              <a:rPr lang="en-US" sz="2800" b="1" spc="-10" dirty="0">
                <a:latin typeface="Calibri"/>
                <a:cs typeface="Calibri"/>
              </a:rPr>
              <a:t>efficacy </a:t>
            </a:r>
            <a:r>
              <a:rPr lang="en-US" sz="2800" spc="-5" dirty="0">
                <a:latin typeface="Calibri"/>
                <a:cs typeface="Calibri"/>
              </a:rPr>
              <a:t>of</a:t>
            </a:r>
            <a:r>
              <a:rPr lang="en-US" sz="2800" spc="-75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simple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analgesics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178526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267055"/>
            <a:ext cx="10318115" cy="574824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600" b="1" spc="-15" dirty="0">
                <a:latin typeface="Calibri"/>
                <a:cs typeface="Calibri"/>
              </a:rPr>
              <a:t>Preventive </a:t>
            </a:r>
            <a:r>
              <a:rPr lang="en-US" sz="2600" b="1" spc="-10" dirty="0">
                <a:latin typeface="Calibri"/>
                <a:cs typeface="Calibri"/>
              </a:rPr>
              <a:t>treatment : </a:t>
            </a:r>
            <a:r>
              <a:rPr lang="en-US" sz="2600" b="1" spc="-5" dirty="0">
                <a:latin typeface="Calibri"/>
                <a:cs typeface="Calibri"/>
              </a:rPr>
              <a:t>indications</a:t>
            </a:r>
            <a:endParaRPr lang="en-US" sz="2600" b="1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70"/>
              </a:spcBef>
              <a:buFont typeface="Arial"/>
              <a:buChar char="•"/>
              <a:tabLst>
                <a:tab pos="241935" algn="l"/>
                <a:tab pos="1854835" algn="l"/>
              </a:tabLst>
            </a:pPr>
            <a:r>
              <a:rPr lang="en-US" sz="2600" spc="-5" dirty="0">
                <a:latin typeface="Calibri"/>
                <a:cs typeface="Calibri"/>
              </a:rPr>
              <a:t>Headaches	occur </a:t>
            </a:r>
            <a:r>
              <a:rPr lang="en-US" sz="2600" b="1" spc="-10" dirty="0">
                <a:latin typeface="Calibri"/>
                <a:cs typeface="Calibri"/>
              </a:rPr>
              <a:t>more</a:t>
            </a:r>
            <a:r>
              <a:rPr lang="en-US" sz="2600" spc="-10" dirty="0">
                <a:latin typeface="Calibri"/>
                <a:cs typeface="Calibri"/>
              </a:rPr>
              <a:t> frequently </a:t>
            </a:r>
            <a:r>
              <a:rPr lang="en-US" sz="2600" b="1" dirty="0">
                <a:latin typeface="Calibri"/>
                <a:cs typeface="Calibri"/>
              </a:rPr>
              <a:t>than </a:t>
            </a:r>
            <a:r>
              <a:rPr lang="en-US" sz="2600" b="1" spc="-10" dirty="0">
                <a:latin typeface="Calibri"/>
                <a:cs typeface="Calibri"/>
              </a:rPr>
              <a:t>two or </a:t>
            </a:r>
            <a:r>
              <a:rPr lang="en-US" sz="2600" b="1" spc="-5" dirty="0">
                <a:latin typeface="Calibri"/>
                <a:cs typeface="Calibri"/>
              </a:rPr>
              <a:t>three </a:t>
            </a:r>
            <a:r>
              <a:rPr lang="en-US" sz="2600" b="1" dirty="0">
                <a:latin typeface="Calibri"/>
                <a:cs typeface="Calibri"/>
              </a:rPr>
              <a:t>times </a:t>
            </a:r>
            <a:r>
              <a:rPr lang="en-US" sz="2600" b="1" spc="-5" dirty="0">
                <a:latin typeface="Calibri"/>
                <a:cs typeface="Calibri"/>
              </a:rPr>
              <a:t>per</a:t>
            </a:r>
            <a:r>
              <a:rPr lang="en-US" sz="2600" b="1" spc="-25" dirty="0">
                <a:latin typeface="Calibri"/>
                <a:cs typeface="Calibri"/>
              </a:rPr>
              <a:t> </a:t>
            </a:r>
            <a:r>
              <a:rPr lang="en-US" sz="2600" b="1" spc="-10" dirty="0">
                <a:latin typeface="Calibri"/>
                <a:cs typeface="Calibri"/>
              </a:rPr>
              <a:t>week</a:t>
            </a:r>
            <a:endParaRPr lang="en-US" sz="2600" b="1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241935" algn="l"/>
                <a:tab pos="1164590" algn="l"/>
              </a:tabLst>
            </a:pPr>
            <a:r>
              <a:rPr lang="en-US" sz="2600" b="1" spc="-5" dirty="0">
                <a:latin typeface="Calibri"/>
                <a:cs typeface="Calibri"/>
              </a:rPr>
              <a:t>Acute	</a:t>
            </a:r>
            <a:r>
              <a:rPr lang="en-US" sz="2600" b="1" spc="-10" dirty="0">
                <a:latin typeface="Calibri"/>
                <a:cs typeface="Calibri"/>
              </a:rPr>
              <a:t>therapy </a:t>
            </a:r>
            <a:r>
              <a:rPr lang="en-US" sz="2600" dirty="0">
                <a:latin typeface="Calibri"/>
                <a:cs typeface="Calibri"/>
              </a:rPr>
              <a:t>is</a:t>
            </a:r>
            <a:r>
              <a:rPr lang="en-US" sz="2600" spc="-40" dirty="0">
                <a:latin typeface="Calibri"/>
                <a:cs typeface="Calibri"/>
              </a:rPr>
              <a:t> </a:t>
            </a:r>
            <a:r>
              <a:rPr lang="en-US" sz="2600" b="1" spc="-10" dirty="0">
                <a:latin typeface="Calibri"/>
                <a:cs typeface="Calibri"/>
              </a:rPr>
              <a:t>ineffective</a:t>
            </a:r>
            <a:endParaRPr lang="en-US" sz="2600" b="1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75"/>
              </a:spcBef>
              <a:buFont typeface="Arial"/>
              <a:buChar char="•"/>
              <a:tabLst>
                <a:tab pos="241935" algn="l"/>
                <a:tab pos="1650364" algn="l"/>
              </a:tabLst>
            </a:pPr>
            <a:r>
              <a:rPr lang="en-US" sz="2600" b="1" spc="-5" dirty="0">
                <a:latin typeface="Calibri"/>
                <a:cs typeface="Calibri"/>
              </a:rPr>
              <a:t>Analgesic	consumption </a:t>
            </a:r>
            <a:r>
              <a:rPr lang="en-US" sz="2600" spc="-5" dirty="0">
                <a:latin typeface="Calibri"/>
                <a:cs typeface="Calibri"/>
              </a:rPr>
              <a:t>becomes</a:t>
            </a:r>
            <a:r>
              <a:rPr lang="en-US" sz="2600" spc="-40" dirty="0">
                <a:latin typeface="Calibri"/>
                <a:cs typeface="Calibri"/>
              </a:rPr>
              <a:t> </a:t>
            </a:r>
            <a:r>
              <a:rPr lang="en-US" sz="2600" b="1" spc="-15" dirty="0">
                <a:latin typeface="Calibri"/>
                <a:cs typeface="Calibri"/>
              </a:rPr>
              <a:t>excessive</a:t>
            </a:r>
            <a:r>
              <a:rPr lang="en-US" sz="2600" spc="-15" dirty="0">
                <a:latin typeface="Calibri"/>
                <a:cs typeface="Calibri"/>
              </a:rPr>
              <a:t>.</a:t>
            </a:r>
          </a:p>
          <a:p>
            <a:pPr marL="241300" indent="-229235">
              <a:lnSpc>
                <a:spcPct val="100000"/>
              </a:lnSpc>
              <a:spcBef>
                <a:spcPts val="375"/>
              </a:spcBef>
              <a:tabLst>
                <a:tab pos="241935" algn="l"/>
                <a:tab pos="1650364" algn="l"/>
              </a:tabLst>
            </a:pPr>
            <a:endParaRPr lang="en-US" sz="26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75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600" b="1" spc="-5" dirty="0">
                <a:latin typeface="Calibri"/>
                <a:cs typeface="Calibri"/>
              </a:rPr>
              <a:t>Drugs</a:t>
            </a:r>
            <a:r>
              <a:rPr lang="en-US" sz="2600" b="1" spc="-30" dirty="0">
                <a:latin typeface="Calibri"/>
                <a:cs typeface="Calibri"/>
              </a:rPr>
              <a:t> </a:t>
            </a:r>
            <a:r>
              <a:rPr lang="en-US" sz="2600" b="1" spc="-5" dirty="0">
                <a:latin typeface="Calibri"/>
                <a:cs typeface="Calibri"/>
              </a:rPr>
              <a:t>used</a:t>
            </a:r>
            <a:endParaRPr lang="en-US" sz="2600" b="1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241935" algn="l"/>
                <a:tab pos="2144395" algn="l"/>
              </a:tabLst>
            </a:pPr>
            <a:r>
              <a:rPr lang="en-US" sz="2600" b="1" dirty="0">
                <a:latin typeface="Calibri"/>
                <a:cs typeface="Calibri"/>
              </a:rPr>
              <a:t>Amitriptyline</a:t>
            </a:r>
            <a:r>
              <a:rPr lang="en-US" sz="2600" dirty="0">
                <a:latin typeface="Calibri"/>
                <a:cs typeface="Calibri"/>
              </a:rPr>
              <a:t>	</a:t>
            </a:r>
            <a:r>
              <a:rPr lang="en-US" sz="2600" spc="-5" dirty="0">
                <a:latin typeface="Calibri"/>
                <a:cs typeface="Calibri"/>
              </a:rPr>
              <a:t>or </a:t>
            </a:r>
            <a:r>
              <a:rPr lang="en-US" sz="2600" spc="-15" dirty="0">
                <a:latin typeface="Calibri"/>
                <a:cs typeface="Calibri"/>
              </a:rPr>
              <a:t>topiramate </a:t>
            </a:r>
            <a:r>
              <a:rPr lang="en-US" sz="2600" spc="-10" dirty="0">
                <a:latin typeface="Calibri"/>
                <a:cs typeface="Calibri"/>
              </a:rPr>
              <a:t>can </a:t>
            </a:r>
            <a:r>
              <a:rPr lang="en-US" sz="2600" dirty="0">
                <a:latin typeface="Calibri"/>
                <a:cs typeface="Calibri"/>
              </a:rPr>
              <a:t>be </a:t>
            </a:r>
            <a:r>
              <a:rPr lang="en-US" sz="2600" spc="-5" dirty="0">
                <a:latin typeface="Calibri"/>
                <a:cs typeface="Calibri"/>
              </a:rPr>
              <a:t>used</a:t>
            </a:r>
            <a:endParaRPr lang="en-US" sz="2600" dirty="0">
              <a:latin typeface="Calibri"/>
              <a:cs typeface="Calibri"/>
            </a:endParaRPr>
          </a:p>
          <a:p>
            <a:pPr marL="241300" marR="309245" indent="-229235">
              <a:lnSpc>
                <a:spcPts val="2500"/>
              </a:lnSpc>
              <a:spcBef>
                <a:spcPts val="975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600" dirty="0">
                <a:latin typeface="Calibri"/>
                <a:cs typeface="Calibri"/>
              </a:rPr>
              <a:t>Amitriptyline </a:t>
            </a:r>
            <a:r>
              <a:rPr lang="en-US" sz="2600" spc="-5" dirty="0">
                <a:latin typeface="Calibri"/>
                <a:cs typeface="Calibri"/>
              </a:rPr>
              <a:t>should be </a:t>
            </a:r>
            <a:r>
              <a:rPr lang="en-US" sz="2600" spc="-10" dirty="0">
                <a:latin typeface="Calibri"/>
                <a:cs typeface="Calibri"/>
              </a:rPr>
              <a:t>started </a:t>
            </a:r>
            <a:r>
              <a:rPr lang="en-US" sz="2600" dirty="0">
                <a:latin typeface="Calibri"/>
                <a:cs typeface="Calibri"/>
              </a:rPr>
              <a:t>in </a:t>
            </a:r>
            <a:r>
              <a:rPr lang="en-US" sz="2600" b="1" spc="-5" dirty="0">
                <a:latin typeface="Calibri"/>
                <a:cs typeface="Calibri"/>
              </a:rPr>
              <a:t>low doses </a:t>
            </a:r>
            <a:r>
              <a:rPr lang="en-US" sz="2600" b="1" dirty="0">
                <a:latin typeface="Calibri"/>
                <a:cs typeface="Calibri"/>
              </a:rPr>
              <a:t>(10</a:t>
            </a:r>
            <a:r>
              <a:rPr lang="en-US" sz="2600" dirty="0">
                <a:latin typeface="Calibri"/>
                <a:cs typeface="Calibri"/>
              </a:rPr>
              <a:t>) and then</a:t>
            </a:r>
            <a:r>
              <a:rPr lang="en-US" sz="2600" spc="-170" dirty="0">
                <a:latin typeface="Calibri"/>
                <a:cs typeface="Calibri"/>
              </a:rPr>
              <a:t> </a:t>
            </a:r>
            <a:r>
              <a:rPr lang="en-US" sz="2600" b="1" spc="-10" dirty="0">
                <a:latin typeface="Calibri"/>
                <a:cs typeface="Calibri"/>
              </a:rPr>
              <a:t>tapered  </a:t>
            </a:r>
            <a:r>
              <a:rPr lang="en-US" sz="2600" b="1" spc="-5" dirty="0">
                <a:latin typeface="Calibri"/>
                <a:cs typeface="Calibri"/>
              </a:rPr>
              <a:t>up</a:t>
            </a:r>
            <a:endParaRPr lang="en-US" sz="2600" b="1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600" b="1" dirty="0">
                <a:latin typeface="Calibri"/>
                <a:cs typeface="Calibri"/>
              </a:rPr>
              <a:t>50 </a:t>
            </a:r>
            <a:r>
              <a:rPr lang="en-US" sz="2600" b="1" spc="-15" dirty="0">
                <a:latin typeface="Calibri"/>
                <a:cs typeface="Calibri"/>
              </a:rPr>
              <a:t>to </a:t>
            </a:r>
            <a:r>
              <a:rPr lang="en-US" sz="2600" b="1" dirty="0">
                <a:latin typeface="Calibri"/>
                <a:cs typeface="Calibri"/>
              </a:rPr>
              <a:t>75 mg </a:t>
            </a:r>
            <a:r>
              <a:rPr lang="en-US" sz="2600" b="1" spc="-5" dirty="0">
                <a:latin typeface="Calibri"/>
                <a:cs typeface="Calibri"/>
              </a:rPr>
              <a:t>per </a:t>
            </a:r>
            <a:r>
              <a:rPr lang="en-US" sz="2600" b="1" spc="-15" dirty="0">
                <a:latin typeface="Calibri"/>
                <a:cs typeface="Calibri"/>
              </a:rPr>
              <a:t>day </a:t>
            </a:r>
            <a:r>
              <a:rPr lang="en-US" sz="2600" dirty="0">
                <a:latin typeface="Calibri"/>
                <a:cs typeface="Calibri"/>
              </a:rPr>
              <a:t>is needed </a:t>
            </a:r>
            <a:r>
              <a:rPr lang="en-US" sz="2600" spc="-15" dirty="0">
                <a:latin typeface="Calibri"/>
                <a:cs typeface="Calibri"/>
              </a:rPr>
              <a:t>to control</a:t>
            </a:r>
            <a:r>
              <a:rPr lang="en-US" sz="2600" spc="-70" dirty="0">
                <a:latin typeface="Calibri"/>
                <a:cs typeface="Calibri"/>
              </a:rPr>
              <a:t> </a:t>
            </a:r>
            <a:r>
              <a:rPr lang="en-US" sz="2600" spc="-15" dirty="0">
                <a:latin typeface="Calibri"/>
                <a:cs typeface="Calibri"/>
              </a:rPr>
              <a:t>symptoms</a:t>
            </a:r>
            <a:endParaRPr lang="en-US" sz="26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600" spc="-5" dirty="0">
                <a:latin typeface="Calibri"/>
                <a:cs typeface="Calibri"/>
              </a:rPr>
              <a:t>Should be </a:t>
            </a:r>
            <a:r>
              <a:rPr lang="en-US" sz="2600" b="1" spc="-5" dirty="0">
                <a:latin typeface="Calibri"/>
                <a:cs typeface="Calibri"/>
              </a:rPr>
              <a:t>discontinued </a:t>
            </a:r>
            <a:r>
              <a:rPr lang="en-US" sz="2600" b="1" spc="-10" dirty="0">
                <a:latin typeface="Calibri"/>
                <a:cs typeface="Calibri"/>
              </a:rPr>
              <a:t>after </a:t>
            </a:r>
            <a:r>
              <a:rPr lang="en-US" sz="2600" b="1" dirty="0">
                <a:latin typeface="Calibri"/>
                <a:cs typeface="Calibri"/>
              </a:rPr>
              <a:t>6 </a:t>
            </a:r>
            <a:r>
              <a:rPr lang="en-US" sz="2600" b="1" spc="-5" dirty="0">
                <a:latin typeface="Calibri"/>
                <a:cs typeface="Calibri"/>
              </a:rPr>
              <a:t>months </a:t>
            </a:r>
            <a:r>
              <a:rPr lang="en-US" sz="2600" b="1" spc="-10" dirty="0">
                <a:latin typeface="Calibri"/>
                <a:cs typeface="Calibri"/>
              </a:rPr>
              <a:t>of </a:t>
            </a:r>
            <a:r>
              <a:rPr lang="en-US" sz="2600" b="1" spc="-5" dirty="0">
                <a:latin typeface="Calibri"/>
                <a:cs typeface="Calibri"/>
              </a:rPr>
              <a:t>use</a:t>
            </a:r>
            <a:r>
              <a:rPr lang="en-US" sz="2600" spc="-5" dirty="0">
                <a:latin typeface="Calibri"/>
                <a:cs typeface="Calibri"/>
              </a:rPr>
              <a:t>, </a:t>
            </a:r>
            <a:r>
              <a:rPr lang="en-US" sz="2600" spc="-20" dirty="0">
                <a:latin typeface="Calibri"/>
                <a:cs typeface="Calibri"/>
              </a:rPr>
              <a:t>have </a:t>
            </a:r>
            <a:r>
              <a:rPr lang="en-US" sz="2600" spc="-15" dirty="0">
                <a:latin typeface="Calibri"/>
                <a:cs typeface="Calibri"/>
              </a:rPr>
              <a:t>to </a:t>
            </a:r>
            <a:r>
              <a:rPr lang="en-US" sz="2600" spc="-10" dirty="0">
                <a:latin typeface="Calibri"/>
                <a:cs typeface="Calibri"/>
              </a:rPr>
              <a:t>taper </a:t>
            </a:r>
            <a:r>
              <a:rPr lang="en-US" sz="2600" dirty="0">
                <a:latin typeface="Calibri"/>
                <a:cs typeface="Calibri"/>
              </a:rPr>
              <a:t>and</a:t>
            </a:r>
            <a:r>
              <a:rPr lang="en-US" sz="2600" spc="-35" dirty="0">
                <a:latin typeface="Calibri"/>
                <a:cs typeface="Calibri"/>
              </a:rPr>
              <a:t> </a:t>
            </a:r>
            <a:r>
              <a:rPr lang="en-US" sz="2600" spc="-15" dirty="0">
                <a:latin typeface="Calibri"/>
                <a:cs typeface="Calibri"/>
              </a:rPr>
              <a:t>stop</a:t>
            </a:r>
            <a:endParaRPr lang="en-US" sz="26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375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600" spc="-5" dirty="0">
                <a:latin typeface="Calibri"/>
                <a:cs typeface="Calibri"/>
              </a:rPr>
              <a:t>MOA: not </a:t>
            </a:r>
            <a:r>
              <a:rPr lang="en-US" sz="2600" dirty="0">
                <a:latin typeface="Calibri"/>
                <a:cs typeface="Calibri"/>
              </a:rPr>
              <a:t>clearly</a:t>
            </a:r>
            <a:r>
              <a:rPr lang="en-US" sz="2600" spc="-30" dirty="0">
                <a:latin typeface="Calibri"/>
                <a:cs typeface="Calibri"/>
              </a:rPr>
              <a:t> </a:t>
            </a:r>
            <a:r>
              <a:rPr lang="en-US" sz="2600" spc="-15" dirty="0">
                <a:latin typeface="Calibri"/>
                <a:cs typeface="Calibri"/>
              </a:rPr>
              <a:t>understood</a:t>
            </a:r>
            <a:endParaRPr lang="en-US" sz="2600" dirty="0">
              <a:latin typeface="Calibri"/>
              <a:cs typeface="Calibri"/>
            </a:endParaRPr>
          </a:p>
          <a:p>
            <a:pPr marL="241300" marR="5080" indent="-229235">
              <a:lnSpc>
                <a:spcPct val="80000"/>
              </a:lnSpc>
              <a:spcBef>
                <a:spcPts val="994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600" spc="-10" dirty="0">
                <a:latin typeface="Calibri"/>
                <a:cs typeface="Calibri"/>
              </a:rPr>
              <a:t>Possible </a:t>
            </a:r>
            <a:r>
              <a:rPr lang="en-US" sz="2600" dirty="0">
                <a:latin typeface="Calibri"/>
                <a:cs typeface="Calibri"/>
              </a:rPr>
              <a:t>– </a:t>
            </a:r>
            <a:r>
              <a:rPr lang="en-US" sz="2600" spc="-5" dirty="0">
                <a:latin typeface="Calibri"/>
                <a:cs typeface="Calibri"/>
              </a:rPr>
              <a:t>increase </a:t>
            </a:r>
            <a:r>
              <a:rPr lang="en-US" sz="2600" dirty="0">
                <a:latin typeface="Calibri"/>
                <a:cs typeface="Calibri"/>
              </a:rPr>
              <a:t>in </a:t>
            </a:r>
            <a:r>
              <a:rPr lang="en-US" sz="2600" spc="-10" dirty="0">
                <a:latin typeface="Calibri"/>
                <a:cs typeface="Calibri"/>
              </a:rPr>
              <a:t>levels </a:t>
            </a:r>
            <a:r>
              <a:rPr lang="en-US" sz="2600" spc="-5" dirty="0">
                <a:latin typeface="Calibri"/>
                <a:cs typeface="Calibri"/>
              </a:rPr>
              <a:t>of </a:t>
            </a:r>
            <a:r>
              <a:rPr lang="en-US" sz="2600" spc="-10" dirty="0">
                <a:latin typeface="Calibri"/>
                <a:cs typeface="Calibri"/>
              </a:rPr>
              <a:t>serotonin </a:t>
            </a:r>
            <a:r>
              <a:rPr lang="en-US" sz="2600" dirty="0">
                <a:latin typeface="Calibri"/>
                <a:cs typeface="Calibri"/>
              </a:rPr>
              <a:t>and endorphin , </a:t>
            </a:r>
            <a:r>
              <a:rPr lang="en-US" sz="2600" spc="-5" dirty="0">
                <a:latin typeface="Calibri"/>
                <a:cs typeface="Calibri"/>
              </a:rPr>
              <a:t>decreasing NMDA  </a:t>
            </a:r>
            <a:r>
              <a:rPr lang="en-US" sz="2600" dirty="0">
                <a:latin typeface="Calibri"/>
                <a:cs typeface="Calibri"/>
              </a:rPr>
              <a:t>activity </a:t>
            </a:r>
            <a:r>
              <a:rPr lang="en-US" sz="2600" spc="-15" dirty="0">
                <a:latin typeface="Calibri"/>
                <a:cs typeface="Calibri"/>
              </a:rPr>
              <a:t>involved </a:t>
            </a:r>
            <a:r>
              <a:rPr lang="en-US" sz="2600" dirty="0">
                <a:latin typeface="Calibri"/>
                <a:cs typeface="Calibri"/>
              </a:rPr>
              <a:t>in </a:t>
            </a:r>
            <a:r>
              <a:rPr lang="en-US" sz="2600" spc="-5" dirty="0">
                <a:latin typeface="Calibri"/>
                <a:cs typeface="Calibri"/>
              </a:rPr>
              <a:t>pain </a:t>
            </a:r>
            <a:r>
              <a:rPr lang="en-US" sz="2600" spc="-15" dirty="0">
                <a:latin typeface="Calibri"/>
                <a:cs typeface="Calibri"/>
              </a:rPr>
              <a:t>pathway </a:t>
            </a:r>
            <a:r>
              <a:rPr lang="en-US" sz="2600" dirty="0">
                <a:latin typeface="Calibri"/>
                <a:cs typeface="Calibri"/>
              </a:rPr>
              <a:t>– </a:t>
            </a:r>
            <a:r>
              <a:rPr lang="en-US" sz="2600" spc="-5" dirty="0">
                <a:latin typeface="Calibri"/>
                <a:cs typeface="Calibri"/>
              </a:rPr>
              <a:t>so no </a:t>
            </a:r>
            <a:r>
              <a:rPr lang="en-US" sz="2600" spc="-10" dirty="0">
                <a:latin typeface="Calibri"/>
                <a:cs typeface="Calibri"/>
              </a:rPr>
              <a:t>role </a:t>
            </a:r>
            <a:r>
              <a:rPr lang="en-US" sz="2600" spc="-25" dirty="0">
                <a:latin typeface="Calibri"/>
                <a:cs typeface="Calibri"/>
              </a:rPr>
              <a:t>for</a:t>
            </a:r>
            <a:r>
              <a:rPr lang="en-US" sz="2600" spc="-15" dirty="0">
                <a:latin typeface="Calibri"/>
                <a:cs typeface="Calibri"/>
              </a:rPr>
              <a:t> </a:t>
            </a:r>
            <a:r>
              <a:rPr lang="en-US" sz="2600" dirty="0">
                <a:latin typeface="Calibri"/>
                <a:cs typeface="Calibri"/>
              </a:rPr>
              <a:t>SSRI</a:t>
            </a:r>
          </a:p>
        </p:txBody>
      </p:sp>
    </p:spTree>
    <p:extLst>
      <p:ext uri="{BB962C8B-B14F-4D97-AF65-F5344CB8AC3E}">
        <p14:creationId xmlns:p14="http://schemas.microsoft.com/office/powerpoint/2010/main" val="12082131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448462"/>
            <a:ext cx="10319385" cy="2473754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800" b="1" u="sng" spc="-5" dirty="0">
                <a:latin typeface="Calibri"/>
                <a:cs typeface="Calibri"/>
              </a:rPr>
              <a:t>Non </a:t>
            </a:r>
            <a:r>
              <a:rPr lang="en-US" sz="2800" b="1" u="sng" spc="-10" dirty="0">
                <a:latin typeface="Calibri"/>
                <a:cs typeface="Calibri"/>
              </a:rPr>
              <a:t>pharmacological</a:t>
            </a:r>
            <a:r>
              <a:rPr lang="en-US" sz="2800" b="1" u="sng" spc="25" dirty="0">
                <a:latin typeface="Calibri"/>
                <a:cs typeface="Calibri"/>
              </a:rPr>
              <a:t> </a:t>
            </a:r>
            <a:r>
              <a:rPr lang="en-US" sz="2800" b="1" u="sng" spc="-15" dirty="0">
                <a:latin typeface="Calibri"/>
                <a:cs typeface="Calibri"/>
              </a:rPr>
              <a:t>treatment :</a:t>
            </a:r>
            <a:endParaRPr lang="en-US" sz="2800" b="1" u="sng" dirty="0">
              <a:latin typeface="Calibri"/>
              <a:cs typeface="Calibri"/>
            </a:endParaRPr>
          </a:p>
          <a:p>
            <a:pPr marL="241300" marR="979805" indent="-229235">
              <a:lnSpc>
                <a:spcPts val="3020"/>
              </a:lnSpc>
              <a:spcBef>
                <a:spcPts val="1055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800" spc="-15" dirty="0" err="1">
                <a:latin typeface="Calibri"/>
                <a:cs typeface="Calibri"/>
              </a:rPr>
              <a:t>Behavioural</a:t>
            </a:r>
            <a:r>
              <a:rPr lang="en-US" sz="2800" spc="-15" dirty="0">
                <a:latin typeface="Calibri"/>
                <a:cs typeface="Calibri"/>
              </a:rPr>
              <a:t> treatments: </a:t>
            </a:r>
            <a:r>
              <a:rPr lang="en-US" sz="2800" b="1" spc="-20" dirty="0">
                <a:latin typeface="Calibri"/>
                <a:cs typeface="Calibri"/>
              </a:rPr>
              <a:t>relaxation </a:t>
            </a:r>
            <a:r>
              <a:rPr lang="en-US" sz="2800" b="1" spc="-5" dirty="0">
                <a:latin typeface="Calibri"/>
                <a:cs typeface="Calibri"/>
              </a:rPr>
              <a:t>and </a:t>
            </a:r>
            <a:r>
              <a:rPr lang="en-US" sz="2800" b="1" spc="-15" dirty="0">
                <a:latin typeface="Calibri"/>
                <a:cs typeface="Calibri"/>
              </a:rPr>
              <a:t>biofeedback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alone or in  </a:t>
            </a:r>
            <a:r>
              <a:rPr lang="en-US" sz="2800" spc="-15" dirty="0">
                <a:latin typeface="Calibri"/>
                <a:cs typeface="Calibri"/>
              </a:rPr>
              <a:t>combination</a:t>
            </a:r>
            <a:endParaRPr lang="en-US" sz="28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241935" algn="l"/>
              </a:tabLst>
            </a:pPr>
            <a:r>
              <a:rPr lang="en-US" sz="2800" b="1" spc="-15" dirty="0">
                <a:latin typeface="Calibri"/>
                <a:cs typeface="Calibri"/>
              </a:rPr>
              <a:t>Cognitive </a:t>
            </a:r>
            <a:r>
              <a:rPr lang="en-US" sz="2800" b="1" spc="-20" dirty="0" err="1">
                <a:latin typeface="Calibri"/>
                <a:cs typeface="Calibri"/>
              </a:rPr>
              <a:t>behavioural</a:t>
            </a:r>
            <a:r>
              <a:rPr lang="en-US" sz="2800" b="1" spc="-20" dirty="0">
                <a:latin typeface="Calibri"/>
                <a:cs typeface="Calibri"/>
              </a:rPr>
              <a:t> </a:t>
            </a:r>
            <a:r>
              <a:rPr lang="en-US" sz="2800" b="1" spc="-15" dirty="0">
                <a:latin typeface="Calibri"/>
                <a:cs typeface="Calibri"/>
              </a:rPr>
              <a:t>treatments </a:t>
            </a:r>
            <a:r>
              <a:rPr lang="en-US" sz="2800" spc="-5" dirty="0">
                <a:latin typeface="Calibri"/>
                <a:cs typeface="Calibri"/>
              </a:rPr>
              <a:t>– </a:t>
            </a:r>
            <a:r>
              <a:rPr lang="en-US" sz="2800" spc="-15" dirty="0">
                <a:latin typeface="Calibri"/>
                <a:cs typeface="Calibri"/>
              </a:rPr>
              <a:t>stress</a:t>
            </a:r>
            <a:r>
              <a:rPr lang="en-US" sz="2800" spc="150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management</a:t>
            </a:r>
            <a:endParaRPr lang="en-US" sz="2800" dirty="0">
              <a:latin typeface="Calibri"/>
              <a:cs typeface="Calibri"/>
            </a:endParaRPr>
          </a:p>
          <a:p>
            <a:pPr marL="12065" marR="979805">
              <a:lnSpc>
                <a:spcPts val="3020"/>
              </a:lnSpc>
              <a:spcBef>
                <a:spcPts val="1055"/>
              </a:spcBef>
              <a:tabLst>
                <a:tab pos="241935" algn="l"/>
              </a:tabLst>
            </a:pP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205341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0250" y="609981"/>
            <a:ext cx="390080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0" dirty="0"/>
              <a:t>Cluster</a:t>
            </a:r>
            <a:r>
              <a:rPr spc="-160" dirty="0"/>
              <a:t> </a:t>
            </a:r>
            <a:r>
              <a:rPr spc="-35" dirty="0"/>
              <a:t>Headache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9645" y="1766062"/>
            <a:ext cx="10252710" cy="4414029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/>
              <a:t>Acute Treatment </a:t>
            </a:r>
            <a:r>
              <a:rPr lang="en-US" sz="2800" u="sng" dirty="0"/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800" u="sng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u="sng" dirty="0"/>
              <a:t>First-line abortive therapy:</a:t>
            </a:r>
            <a:r>
              <a:rPr lang="en-US" sz="2800" b="1" dirty="0"/>
              <a:t> Sumatriptan (subcutaneous) </a:t>
            </a:r>
            <a:r>
              <a:rPr lang="en-US" sz="2800" dirty="0"/>
              <a:t>with most people obtaining relief quickly; Home </a:t>
            </a:r>
            <a:r>
              <a:rPr lang="en-US" sz="2800" b="1" dirty="0"/>
              <a:t>Oxygen</a:t>
            </a:r>
            <a:r>
              <a:rPr lang="en-US" sz="2800" dirty="0"/>
              <a:t> can be very useful at high flow, </a:t>
            </a:r>
            <a:r>
              <a:rPr lang="en-US" sz="2800" u="sng" dirty="0"/>
              <a:t>100% concentration </a:t>
            </a:r>
            <a:r>
              <a:rPr lang="en-US" sz="2800" dirty="0"/>
              <a:t>via a non </a:t>
            </a:r>
            <a:r>
              <a:rPr lang="en-US" sz="2800" dirty="0" err="1"/>
              <a:t>rebreathable</a:t>
            </a:r>
            <a:r>
              <a:rPr lang="en-US" sz="2800" dirty="0"/>
              <a:t> mask at </a:t>
            </a:r>
            <a:r>
              <a:rPr lang="en-US" sz="2800" b="1" dirty="0"/>
              <a:t>12 to 15 L/min </a:t>
            </a:r>
            <a:r>
              <a:rPr lang="en-US" sz="2800" dirty="0"/>
              <a:t>for </a:t>
            </a:r>
            <a:r>
              <a:rPr lang="en-US" sz="2800" u="sng" dirty="0"/>
              <a:t>up to 20 minutes.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u="sng" dirty="0"/>
              <a:t>Transitional treatments</a:t>
            </a:r>
            <a:r>
              <a:rPr lang="en-US" sz="2800" dirty="0"/>
              <a:t>, such as </a:t>
            </a:r>
            <a:r>
              <a:rPr lang="en-US" sz="2800" b="1" dirty="0"/>
              <a:t>Steroids (oral)-Prednisolone 60mg OD for 7 days F/B taper in 3 days</a:t>
            </a:r>
            <a:r>
              <a:rPr lang="en-US" sz="2800" dirty="0"/>
              <a:t>, can help the patient through the acute phase while starting preventative strategies.</a:t>
            </a:r>
          </a:p>
          <a:p>
            <a:pPr marL="12065" marR="170815">
              <a:lnSpc>
                <a:spcPct val="80000"/>
              </a:lnSpc>
              <a:spcBef>
                <a:spcPts val="725"/>
              </a:spcBef>
              <a:tabLst>
                <a:tab pos="241935" algn="l"/>
              </a:tabLst>
            </a:pP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3007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1142" y="390989"/>
            <a:ext cx="914971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800" b="1" spc="-30" dirty="0">
                <a:latin typeface="+mn-lt"/>
              </a:rPr>
              <a:t>ICHD-</a:t>
            </a:r>
            <a:r>
              <a:rPr lang="en-US" sz="2800" b="1" spc="-30" dirty="0">
                <a:latin typeface="+mn-lt"/>
              </a:rPr>
              <a:t>3</a:t>
            </a:r>
            <a:r>
              <a:rPr sz="2800" b="1" spc="-30" dirty="0">
                <a:latin typeface="+mn-lt"/>
              </a:rPr>
              <a:t> Criteria </a:t>
            </a:r>
            <a:r>
              <a:rPr sz="2800" b="1" spc="-50" dirty="0">
                <a:latin typeface="+mn-lt"/>
              </a:rPr>
              <a:t>for </a:t>
            </a:r>
            <a:r>
              <a:rPr sz="2800" b="1" spc="-45" dirty="0">
                <a:latin typeface="+mn-lt"/>
              </a:rPr>
              <a:t>Migraine </a:t>
            </a:r>
            <a:r>
              <a:rPr sz="2800" b="1" spc="-35" dirty="0">
                <a:latin typeface="+mn-lt"/>
              </a:rPr>
              <a:t>without</a:t>
            </a:r>
            <a:r>
              <a:rPr sz="2800" b="1" spc="-300" dirty="0">
                <a:latin typeface="+mn-lt"/>
              </a:rPr>
              <a:t> </a:t>
            </a:r>
            <a:r>
              <a:rPr sz="2800" b="1" spc="-45" dirty="0">
                <a:latin typeface="+mn-lt"/>
              </a:rPr>
              <a:t>Aura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65F7D5-1DE6-D39F-4090-D26A839C8488}"/>
              </a:ext>
            </a:extLst>
          </p:cNvPr>
          <p:cNvSpPr txBox="1"/>
          <p:nvPr/>
        </p:nvSpPr>
        <p:spPr>
          <a:xfrm>
            <a:off x="983165" y="1305341"/>
            <a:ext cx="10225668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Previously k/a </a:t>
            </a:r>
            <a:r>
              <a:rPr lang="en-US" sz="2000" b="1" dirty="0"/>
              <a:t>Common Migraine</a:t>
            </a:r>
            <a:r>
              <a:rPr lang="en-US" sz="2000" dirty="0"/>
              <a:t>;   </a:t>
            </a:r>
            <a:r>
              <a:rPr lang="en-US" sz="2000" b="1" dirty="0"/>
              <a:t>Hemicrania Simplex</a:t>
            </a:r>
          </a:p>
          <a:p>
            <a:pPr algn="just"/>
            <a:endParaRPr lang="en-US" sz="2000" b="1" dirty="0"/>
          </a:p>
          <a:p>
            <a:pPr algn="just"/>
            <a:r>
              <a:rPr lang="en-US" sz="2000" dirty="0"/>
              <a:t>Diagnostic criteria:</a:t>
            </a:r>
          </a:p>
          <a:p>
            <a:pPr algn="just">
              <a:buNone/>
            </a:pPr>
            <a:r>
              <a:rPr lang="en-US" sz="2000" dirty="0"/>
              <a:t>	A.	At least </a:t>
            </a:r>
            <a:r>
              <a:rPr lang="en-US" sz="2000" b="1" dirty="0"/>
              <a:t>five attacks </a:t>
            </a:r>
            <a:r>
              <a:rPr lang="en-US" sz="2000" dirty="0"/>
              <a:t>fulfilling criteria B–D</a:t>
            </a:r>
          </a:p>
          <a:p>
            <a:pPr algn="just">
              <a:buNone/>
            </a:pPr>
            <a:r>
              <a:rPr lang="en-US" sz="2000" dirty="0"/>
              <a:t>	B.	Headache attacks lasting</a:t>
            </a:r>
            <a:r>
              <a:rPr lang="en-US" sz="2000" b="1" dirty="0"/>
              <a:t> 4–72 hours </a:t>
            </a:r>
            <a:r>
              <a:rPr lang="en-US" sz="2000" dirty="0"/>
              <a:t>(when untreated or unsuccessfully treated)</a:t>
            </a:r>
          </a:p>
          <a:p>
            <a:pPr algn="just">
              <a:buNone/>
            </a:pPr>
            <a:r>
              <a:rPr lang="en-US" sz="2000" dirty="0"/>
              <a:t>	C.	Headache has </a:t>
            </a:r>
            <a:r>
              <a:rPr lang="en-US" sz="2000" u="sng" dirty="0"/>
              <a:t>at least two </a:t>
            </a:r>
            <a:r>
              <a:rPr lang="en-US" sz="2000" dirty="0"/>
              <a:t>of the following four characteristics:</a:t>
            </a:r>
          </a:p>
          <a:p>
            <a:pPr algn="just">
              <a:buNone/>
            </a:pPr>
            <a:r>
              <a:rPr lang="en-US" sz="2000" dirty="0"/>
              <a:t>		1. </a:t>
            </a:r>
            <a:r>
              <a:rPr lang="en-US" sz="2000" b="1" dirty="0"/>
              <a:t>Unilateral</a:t>
            </a:r>
            <a:r>
              <a:rPr lang="en-US" sz="2000" dirty="0"/>
              <a:t> location</a:t>
            </a:r>
          </a:p>
          <a:p>
            <a:pPr algn="just">
              <a:buNone/>
            </a:pPr>
            <a:r>
              <a:rPr lang="en-US" sz="2000" dirty="0"/>
              <a:t>		2. </a:t>
            </a:r>
            <a:r>
              <a:rPr lang="en-US" sz="2000" b="1" dirty="0"/>
              <a:t>Pulsating</a:t>
            </a:r>
            <a:r>
              <a:rPr lang="en-US" sz="2000" dirty="0"/>
              <a:t> quality</a:t>
            </a:r>
          </a:p>
          <a:p>
            <a:pPr algn="just">
              <a:buNone/>
            </a:pPr>
            <a:r>
              <a:rPr lang="en-US" sz="2000" dirty="0"/>
              <a:t>		3. </a:t>
            </a:r>
            <a:r>
              <a:rPr lang="en-US" sz="2000" b="1" dirty="0"/>
              <a:t>Moderate or severe </a:t>
            </a:r>
            <a:r>
              <a:rPr lang="en-US" sz="2000" dirty="0"/>
              <a:t>pain intensity</a:t>
            </a:r>
          </a:p>
          <a:p>
            <a:pPr algn="just">
              <a:buNone/>
            </a:pPr>
            <a:r>
              <a:rPr lang="en-US" sz="2000" dirty="0"/>
              <a:t>		4. </a:t>
            </a:r>
            <a:r>
              <a:rPr lang="en-US" sz="2000" b="1" dirty="0"/>
              <a:t>Aggravation by or causing avoidance </a:t>
            </a:r>
            <a:r>
              <a:rPr lang="en-US" sz="2000" dirty="0"/>
              <a:t>of routine physical activity (e.g. walking or climbing stairs)</a:t>
            </a:r>
          </a:p>
          <a:p>
            <a:pPr algn="just">
              <a:buNone/>
            </a:pPr>
            <a:r>
              <a:rPr lang="en-US" sz="2000" dirty="0"/>
              <a:t>	D. 	During headache </a:t>
            </a:r>
            <a:r>
              <a:rPr lang="en-US" sz="2000" u="sng" dirty="0"/>
              <a:t>at least one </a:t>
            </a:r>
            <a:r>
              <a:rPr lang="en-US" sz="2000" dirty="0"/>
              <a:t>of the following:</a:t>
            </a:r>
          </a:p>
          <a:p>
            <a:pPr algn="just">
              <a:buNone/>
            </a:pPr>
            <a:r>
              <a:rPr lang="en-US" sz="2000" dirty="0"/>
              <a:t>		1. </a:t>
            </a:r>
            <a:r>
              <a:rPr lang="en-US" sz="2000" b="1" dirty="0"/>
              <a:t>Nausea and/or Vomiting</a:t>
            </a:r>
          </a:p>
          <a:p>
            <a:pPr algn="just">
              <a:buNone/>
            </a:pPr>
            <a:r>
              <a:rPr lang="en-US" sz="2000" dirty="0"/>
              <a:t>		2. </a:t>
            </a:r>
            <a:r>
              <a:rPr lang="en-US" sz="2000" b="1" dirty="0"/>
              <a:t>Photophobia and Phonophobia</a:t>
            </a:r>
          </a:p>
          <a:p>
            <a:pPr algn="just">
              <a:buNone/>
            </a:pPr>
            <a:r>
              <a:rPr lang="en-US" sz="2000" dirty="0"/>
              <a:t>	E. 	Not better accounted for by another ICHD-3 diagnosis.</a:t>
            </a:r>
          </a:p>
        </p:txBody>
      </p:sp>
    </p:spTree>
    <p:extLst>
      <p:ext uri="{BB962C8B-B14F-4D97-AF65-F5344CB8AC3E}">
        <p14:creationId xmlns:p14="http://schemas.microsoft.com/office/powerpoint/2010/main" val="355628738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E0831A6-6868-6B79-D0BD-FF69A1552E5B}"/>
              </a:ext>
            </a:extLst>
          </p:cNvPr>
          <p:cNvSpPr txBox="1"/>
          <p:nvPr/>
        </p:nvSpPr>
        <p:spPr>
          <a:xfrm>
            <a:off x="478972" y="302682"/>
            <a:ext cx="1073331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/>
              <a:t>Prophylactic Treatment </a:t>
            </a:r>
            <a:r>
              <a:rPr lang="en-US" sz="2800" u="sng" dirty="0"/>
              <a:t>:</a:t>
            </a:r>
            <a:r>
              <a:rPr lang="en-US" sz="2800" dirty="0"/>
              <a:t> Almost always indicated for treating cluster headache because of the extreme severity of pain induced by an acute attack, which often occurs at night.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800" b="1"/>
              <a:t>Lithium(400-800mg/day)</a:t>
            </a:r>
            <a:r>
              <a:rPr lang="en-US" sz="2800"/>
              <a:t>, </a:t>
            </a:r>
            <a:r>
              <a:rPr lang="en-US" sz="2800" b="1" dirty="0"/>
              <a:t>valproic acid</a:t>
            </a:r>
            <a:r>
              <a:rPr lang="en-US" sz="2800" dirty="0"/>
              <a:t>, </a:t>
            </a:r>
            <a:r>
              <a:rPr lang="en-US" sz="2800" b="1" dirty="0"/>
              <a:t>Corticosteroids, </a:t>
            </a:r>
            <a:r>
              <a:rPr lang="en-US" sz="2800" dirty="0"/>
              <a:t>the </a:t>
            </a:r>
            <a:r>
              <a:rPr lang="en-US" sz="2800" b="1" dirty="0"/>
              <a:t>Calcium channel blockers (Verapamil – 40-60mg BD), </a:t>
            </a:r>
            <a:r>
              <a:rPr lang="el-GR" sz="2800" b="1" dirty="0"/>
              <a:t>β-</a:t>
            </a:r>
            <a:r>
              <a:rPr lang="en-US" sz="2800" b="1" dirty="0"/>
              <a:t>blockers, topiramate.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800" b="1" dirty="0"/>
              <a:t>Neurostimulation therapy: Deep brain stimulation </a:t>
            </a:r>
            <a:r>
              <a:rPr lang="en-US" sz="2800" dirty="0"/>
              <a:t>of the region of the posterior hypothalamic gray matter has proven successful.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Favorable results have also been reported with the less invasive approach of </a:t>
            </a:r>
            <a:r>
              <a:rPr lang="en-US" sz="2800" b="1" dirty="0"/>
              <a:t>occipital nerve stimulation </a:t>
            </a:r>
            <a:r>
              <a:rPr lang="en-US" sz="2800" dirty="0"/>
              <a:t>and with a noninvasive </a:t>
            </a:r>
            <a:r>
              <a:rPr lang="en-US" sz="2800" b="1" dirty="0"/>
              <a:t>vagal nerve stimulation.</a:t>
            </a:r>
          </a:p>
          <a:p>
            <a:pPr lvl="1" algn="just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9707641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333E0E-BB1E-7815-B9AA-3D1083904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800" y="88900"/>
            <a:ext cx="9842500" cy="676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72298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5727214-B387-C616-5C6C-6863ACC714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1" y="635000"/>
            <a:ext cx="8445500" cy="576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99005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2E160A2-03A2-CCB1-19FC-3E79846F9D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301" y="292100"/>
            <a:ext cx="10045700" cy="645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4182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Thank You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682439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F5082FE-5710-2141-4FDE-8F8006117AF1}"/>
              </a:ext>
            </a:extLst>
          </p:cNvPr>
          <p:cNvSpPr txBox="1"/>
          <p:nvPr/>
        </p:nvSpPr>
        <p:spPr>
          <a:xfrm>
            <a:off x="3048929" y="300412"/>
            <a:ext cx="60941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spc="-30" dirty="0"/>
              <a:t>ICHD-3 Criteria </a:t>
            </a:r>
            <a:r>
              <a:rPr lang="en-US" sz="2800" b="1" spc="-50" dirty="0"/>
              <a:t>for </a:t>
            </a:r>
            <a:r>
              <a:rPr lang="en-US" sz="2800" b="1" spc="-45" dirty="0"/>
              <a:t>Migraine </a:t>
            </a:r>
            <a:r>
              <a:rPr lang="en-US" sz="2800" b="1" spc="-35" dirty="0"/>
              <a:t>with </a:t>
            </a:r>
            <a:r>
              <a:rPr lang="en-US" sz="2800" b="1" spc="-300" dirty="0"/>
              <a:t> </a:t>
            </a:r>
            <a:r>
              <a:rPr lang="en-US" sz="2800" b="1" spc="-45" dirty="0"/>
              <a:t>Aura</a:t>
            </a:r>
            <a:endParaRPr lang="en-IN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A6ACC9-2F0F-FEC9-C104-A06374629B7E}"/>
              </a:ext>
            </a:extLst>
          </p:cNvPr>
          <p:cNvSpPr txBox="1"/>
          <p:nvPr/>
        </p:nvSpPr>
        <p:spPr>
          <a:xfrm>
            <a:off x="531540" y="823632"/>
            <a:ext cx="11128917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/>
              <a:t>Previously k/a </a:t>
            </a:r>
            <a:r>
              <a:rPr lang="en-US" b="1" dirty="0"/>
              <a:t>Classic or classical migraine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Diagnostic criteria:</a:t>
            </a:r>
          </a:p>
          <a:p>
            <a:pPr algn="just">
              <a:buNone/>
            </a:pPr>
            <a:r>
              <a:rPr lang="en-US" dirty="0"/>
              <a:t>	A.              At least </a:t>
            </a:r>
            <a:r>
              <a:rPr lang="en-US" b="1" dirty="0"/>
              <a:t>two attacks </a:t>
            </a:r>
            <a:r>
              <a:rPr lang="en-US" dirty="0"/>
              <a:t>fulfilling criteria B and C</a:t>
            </a:r>
          </a:p>
          <a:p>
            <a:pPr algn="just">
              <a:buNone/>
            </a:pPr>
            <a:r>
              <a:rPr lang="en-US" dirty="0"/>
              <a:t>	B. 	</a:t>
            </a:r>
            <a:r>
              <a:rPr lang="en-US" b="1" dirty="0"/>
              <a:t>One or more </a:t>
            </a:r>
            <a:r>
              <a:rPr lang="en-US" dirty="0"/>
              <a:t>of the following </a:t>
            </a:r>
            <a:r>
              <a:rPr lang="en-US" b="1" dirty="0"/>
              <a:t>fully reversible </a:t>
            </a:r>
            <a:r>
              <a:rPr lang="en-US" dirty="0"/>
              <a:t>aura symptoms:</a:t>
            </a:r>
          </a:p>
          <a:p>
            <a:pPr algn="just">
              <a:buNone/>
            </a:pPr>
            <a:r>
              <a:rPr lang="en-US" dirty="0"/>
              <a:t>		1. visual</a:t>
            </a:r>
          </a:p>
          <a:p>
            <a:pPr algn="just">
              <a:buNone/>
            </a:pPr>
            <a:r>
              <a:rPr lang="en-US" dirty="0"/>
              <a:t>		2. sensory</a:t>
            </a:r>
          </a:p>
          <a:p>
            <a:pPr algn="just">
              <a:buNone/>
            </a:pPr>
            <a:r>
              <a:rPr lang="en-US" dirty="0"/>
              <a:t>		3. motor</a:t>
            </a:r>
          </a:p>
          <a:p>
            <a:pPr algn="just">
              <a:buNone/>
            </a:pPr>
            <a:r>
              <a:rPr lang="en-US" dirty="0"/>
              <a:t>		4. speech and/or language</a:t>
            </a:r>
          </a:p>
          <a:p>
            <a:pPr algn="just">
              <a:buNone/>
            </a:pPr>
            <a:r>
              <a:rPr lang="en-US" dirty="0"/>
              <a:t>		5. brainstem</a:t>
            </a:r>
          </a:p>
          <a:p>
            <a:pPr algn="just">
              <a:buNone/>
            </a:pPr>
            <a:r>
              <a:rPr lang="en-US" dirty="0"/>
              <a:t>		6. retinal</a:t>
            </a:r>
          </a:p>
          <a:p>
            <a:pPr algn="just">
              <a:buNone/>
            </a:pPr>
            <a:r>
              <a:rPr lang="en-US" dirty="0"/>
              <a:t>                  C.            </a:t>
            </a:r>
            <a:r>
              <a:rPr lang="en-US" b="1" u="sng" dirty="0"/>
              <a:t>At least three </a:t>
            </a:r>
            <a:r>
              <a:rPr lang="en-US" dirty="0"/>
              <a:t>of the following six characteristics:</a:t>
            </a:r>
          </a:p>
          <a:p>
            <a:pPr algn="just">
              <a:buNone/>
            </a:pPr>
            <a:r>
              <a:rPr lang="en-US" dirty="0"/>
              <a:t>		1. at least one aura symptom spreads gradually over 5 minutes</a:t>
            </a:r>
          </a:p>
          <a:p>
            <a:pPr algn="just">
              <a:buNone/>
            </a:pPr>
            <a:r>
              <a:rPr lang="en-US" dirty="0"/>
              <a:t>		2. two or more aura symptoms occur in succession</a:t>
            </a:r>
          </a:p>
          <a:p>
            <a:pPr algn="just">
              <a:buNone/>
            </a:pPr>
            <a:r>
              <a:rPr lang="en-US" dirty="0"/>
              <a:t>		3. each individual aura symptom lasts 5–60 minutes</a:t>
            </a:r>
          </a:p>
          <a:p>
            <a:pPr algn="just">
              <a:buNone/>
            </a:pPr>
            <a:r>
              <a:rPr lang="en-US" dirty="0"/>
              <a:t>		4. at least one aura symptom is unilateral</a:t>
            </a:r>
          </a:p>
          <a:p>
            <a:pPr algn="just">
              <a:buNone/>
            </a:pPr>
            <a:r>
              <a:rPr lang="en-US" dirty="0"/>
              <a:t>		5. at least one aura symptom is positive</a:t>
            </a:r>
          </a:p>
          <a:p>
            <a:pPr algn="just">
              <a:buNone/>
            </a:pPr>
            <a:r>
              <a:rPr lang="en-US" dirty="0"/>
              <a:t>		6. the aura is accompanied, or followed within 60 minutes, by  headache</a:t>
            </a:r>
          </a:p>
          <a:p>
            <a:pPr algn="just">
              <a:buNone/>
            </a:pPr>
            <a:r>
              <a:rPr lang="en-US" dirty="0"/>
              <a:t>	D.           Not better accounted for by another ICHD-3 diagnosis.</a:t>
            </a:r>
          </a:p>
          <a:p>
            <a:pPr algn="just">
              <a:buNone/>
            </a:pPr>
            <a:endParaRPr lang="en-US" dirty="0"/>
          </a:p>
          <a:p>
            <a:pPr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254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981"/>
            <a:ext cx="36874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5" dirty="0"/>
              <a:t>Aura </a:t>
            </a:r>
            <a:r>
              <a:rPr spc="-15" dirty="0"/>
              <a:t>of</a:t>
            </a:r>
            <a:r>
              <a:rPr spc="-170" dirty="0"/>
              <a:t> </a:t>
            </a:r>
            <a:r>
              <a:rPr spc="-45" dirty="0"/>
              <a:t>migraine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19427"/>
            <a:ext cx="10295890" cy="436914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algn="just">
              <a:buNone/>
            </a:pPr>
            <a:r>
              <a:rPr lang="en-US" sz="2800" dirty="0"/>
              <a:t>1. </a:t>
            </a:r>
            <a:r>
              <a:rPr lang="en-US" sz="2800" b="1" dirty="0"/>
              <a:t>Visual</a:t>
            </a:r>
            <a:r>
              <a:rPr lang="en-US" sz="2800" dirty="0"/>
              <a:t>: </a:t>
            </a:r>
            <a:r>
              <a:rPr lang="en-US" sz="2800" b="1" dirty="0"/>
              <a:t>m/c type</a:t>
            </a:r>
            <a:r>
              <a:rPr lang="en-US" sz="2800" dirty="0"/>
              <a:t>; occurring in over 90% of patients fortification spectrum: </a:t>
            </a:r>
            <a:r>
              <a:rPr lang="en-US" sz="2800" b="1" dirty="0"/>
              <a:t>zigzag lines </a:t>
            </a:r>
            <a:r>
              <a:rPr lang="en-US" sz="2800" dirty="0"/>
              <a:t>moving across the visual field, leaving absolute or variable degrees of </a:t>
            </a:r>
            <a:r>
              <a:rPr lang="en-US" sz="2800" b="1" dirty="0"/>
              <a:t>relative scotoma </a:t>
            </a:r>
            <a:r>
              <a:rPr lang="en-US" sz="2800" dirty="0"/>
              <a:t>in its wake, consisting of visual disturbances with </a:t>
            </a:r>
            <a:r>
              <a:rPr lang="en-US" sz="2800" b="1" dirty="0"/>
              <a:t>flashing lights</a:t>
            </a:r>
            <a:r>
              <a:rPr lang="en-US" sz="2800" dirty="0"/>
              <a:t>.</a:t>
            </a:r>
          </a:p>
          <a:p>
            <a:pPr algn="just">
              <a:buNone/>
            </a:pPr>
            <a:r>
              <a:rPr lang="en-US" sz="2800" dirty="0"/>
              <a:t>2. </a:t>
            </a:r>
            <a:r>
              <a:rPr lang="en-US" sz="2800" b="1" dirty="0"/>
              <a:t>Sensory</a:t>
            </a:r>
            <a:r>
              <a:rPr lang="en-US" sz="2800" dirty="0"/>
              <a:t>: in the form of </a:t>
            </a:r>
            <a:r>
              <a:rPr lang="en-US" sz="2800" b="1" dirty="0"/>
              <a:t>pins and needles moving slowly from the point of origin</a:t>
            </a:r>
            <a:r>
              <a:rPr lang="en-US" sz="2800" dirty="0"/>
              <a:t> and affecting a greater or smaller part of one side of the body, face and/or tongue, Numbness</a:t>
            </a:r>
          </a:p>
          <a:p>
            <a:pPr algn="just">
              <a:buNone/>
            </a:pPr>
            <a:r>
              <a:rPr lang="en-US" sz="2800" dirty="0"/>
              <a:t>3. </a:t>
            </a:r>
            <a:r>
              <a:rPr lang="en-US" sz="2800" b="1" dirty="0"/>
              <a:t>Speech and/or language</a:t>
            </a:r>
            <a:r>
              <a:rPr lang="en-US" sz="2800" dirty="0"/>
              <a:t>: usually </a:t>
            </a:r>
            <a:r>
              <a:rPr lang="en-US" sz="2800" b="1" dirty="0"/>
              <a:t>aphasic</a:t>
            </a:r>
          </a:p>
          <a:p>
            <a:pPr algn="just">
              <a:buNone/>
            </a:pPr>
            <a:r>
              <a:rPr lang="en-US" sz="2800" dirty="0"/>
              <a:t>4. </a:t>
            </a:r>
            <a:r>
              <a:rPr lang="en-US" sz="2800" b="1" dirty="0"/>
              <a:t>Motor</a:t>
            </a:r>
            <a:r>
              <a:rPr lang="en-US" sz="2800" dirty="0"/>
              <a:t>: </a:t>
            </a:r>
            <a:r>
              <a:rPr lang="en-US" sz="2800" b="1" dirty="0"/>
              <a:t>motor weakness</a:t>
            </a:r>
          </a:p>
          <a:p>
            <a:pPr algn="just">
              <a:buNone/>
            </a:pPr>
            <a:r>
              <a:rPr lang="en-US" sz="2800" dirty="0"/>
              <a:t>		</a:t>
            </a:r>
            <a:endParaRPr sz="2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6769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319936"/>
            <a:ext cx="10324465" cy="2355773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algn="just">
              <a:buNone/>
            </a:pPr>
            <a:r>
              <a:rPr lang="en-US" sz="2800" dirty="0"/>
              <a:t>5. </a:t>
            </a:r>
            <a:r>
              <a:rPr lang="en-US" sz="2800" b="1" dirty="0"/>
              <a:t>Brainstem</a:t>
            </a:r>
            <a:r>
              <a:rPr lang="en-US" sz="2800" dirty="0"/>
              <a:t>: </a:t>
            </a:r>
            <a:r>
              <a:rPr lang="en-US" sz="2800" b="1" dirty="0"/>
              <a:t>dysarthria</a:t>
            </a:r>
            <a:r>
              <a:rPr lang="en-US" sz="2800" dirty="0"/>
              <a:t>, </a:t>
            </a:r>
            <a:r>
              <a:rPr lang="en-US" sz="2800" b="1" dirty="0"/>
              <a:t>vertigo</a:t>
            </a:r>
            <a:r>
              <a:rPr lang="en-US" sz="2800" dirty="0"/>
              <a:t>, </a:t>
            </a:r>
            <a:r>
              <a:rPr lang="en-US" sz="2800" b="1" dirty="0"/>
              <a:t>tinnitus</a:t>
            </a:r>
            <a:r>
              <a:rPr lang="en-US" sz="2800" dirty="0"/>
              <a:t>, </a:t>
            </a:r>
            <a:r>
              <a:rPr lang="en-US" sz="2800" b="1" dirty="0"/>
              <a:t>hyperacusis</a:t>
            </a:r>
            <a:r>
              <a:rPr lang="en-US" sz="2800" dirty="0"/>
              <a:t>, </a:t>
            </a:r>
            <a:r>
              <a:rPr lang="en-US" sz="2800" b="1" dirty="0"/>
              <a:t>diplopia</a:t>
            </a:r>
            <a:r>
              <a:rPr lang="en-US" sz="2800" dirty="0"/>
              <a:t>, ataxia not attributable to sensory deficit, </a:t>
            </a:r>
            <a:r>
              <a:rPr lang="en-US" sz="2800" b="1" dirty="0"/>
              <a:t>decreased level of consciousness (GCS &lt;=13)</a:t>
            </a:r>
          </a:p>
          <a:p>
            <a:pPr algn="just">
              <a:buNone/>
            </a:pPr>
            <a:r>
              <a:rPr lang="en-US" sz="2800" dirty="0"/>
              <a:t>6. </a:t>
            </a:r>
            <a:r>
              <a:rPr lang="en-US" sz="2800" b="1" dirty="0"/>
              <a:t>Retinal</a:t>
            </a:r>
            <a:r>
              <a:rPr lang="en-US" sz="2800" dirty="0"/>
              <a:t>: </a:t>
            </a:r>
            <a:r>
              <a:rPr lang="en-US" sz="2800" b="1" dirty="0"/>
              <a:t>scintillations</a:t>
            </a:r>
            <a:r>
              <a:rPr lang="en-US" sz="2800" dirty="0"/>
              <a:t>, </a:t>
            </a:r>
            <a:r>
              <a:rPr lang="en-US" sz="2800" b="1" dirty="0"/>
              <a:t>scotomata</a:t>
            </a:r>
            <a:r>
              <a:rPr lang="en-US" sz="2800" dirty="0"/>
              <a:t> or </a:t>
            </a:r>
            <a:r>
              <a:rPr lang="en-US" sz="2800" b="1" dirty="0"/>
              <a:t>blindness</a:t>
            </a:r>
          </a:p>
          <a:p>
            <a:pPr marL="241300" indent="-2292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935" algn="l"/>
              </a:tabLst>
            </a:pP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1760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3663</TotalTime>
  <Words>4091</Words>
  <Application>Microsoft Office PowerPoint</Application>
  <PresentationFormat>Widescreen</PresentationFormat>
  <Paragraphs>403</Paragraphs>
  <Slides>64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9" baseType="lpstr">
      <vt:lpstr>Arial</vt:lpstr>
      <vt:lpstr>Calibri</vt:lpstr>
      <vt:lpstr>Calibri Light</vt:lpstr>
      <vt:lpstr>Wingdings</vt:lpstr>
      <vt:lpstr>Office Theme</vt:lpstr>
      <vt:lpstr>Neuropsychiatric aspects of  Headache</vt:lpstr>
      <vt:lpstr>Introduction</vt:lpstr>
      <vt:lpstr>CLASSIFICATION</vt:lpstr>
      <vt:lpstr>PowerPoint Presentation</vt:lpstr>
      <vt:lpstr>Migraine</vt:lpstr>
      <vt:lpstr>ICHD-3 Criteria for Migraine without Aura</vt:lpstr>
      <vt:lpstr>PowerPoint Presentation</vt:lpstr>
      <vt:lpstr>Aura of migraine</vt:lpstr>
      <vt:lpstr>PowerPoint Presentation</vt:lpstr>
      <vt:lpstr>Evolution of migraine</vt:lpstr>
      <vt:lpstr>Epidemiology and course</vt:lpstr>
      <vt:lpstr>PowerPoint Presentation</vt:lpstr>
      <vt:lpstr>PowerPoint Presentation</vt:lpstr>
      <vt:lpstr>Pathophysiology of migraine</vt:lpstr>
      <vt:lpstr>PowerPoint Presentation</vt:lpstr>
      <vt:lpstr>PowerPoint Presentation</vt:lpstr>
      <vt:lpstr>PowerPoint Presentation</vt:lpstr>
      <vt:lpstr>Precipitating factors of migraine</vt:lpstr>
      <vt:lpstr>Basilar -type migraine or basilar artery  migraine</vt:lpstr>
      <vt:lpstr>PowerPoint Presentation</vt:lpstr>
      <vt:lpstr>PowerPoint Presentation</vt:lpstr>
      <vt:lpstr>Tension-Type Headache(TTH)</vt:lpstr>
      <vt:lpstr>PowerPoint Presentation</vt:lpstr>
      <vt:lpstr>Epidemiology and course</vt:lpstr>
      <vt:lpstr>ICHD-3 Criteria for Tension-Type Headache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Hemicrania continua (Moderate and continuous unilateral pain, F&gt;M)  Essential features are moderate and continuous U/L pain a/w fluctuations of severe pain;   complete resolution of pain with indomethacin; and exacerbations that may be a/w autonomic features, including conjunctival congestion, lacrimation, and photophobia on the affected side.  </vt:lpstr>
      <vt:lpstr>PowerPoint Presentation</vt:lpstr>
      <vt:lpstr>Psychiatric aspects</vt:lpstr>
      <vt:lpstr>Anxiety and depression</vt:lpstr>
      <vt:lpstr>PowerPoint Presentation</vt:lpstr>
      <vt:lpstr>Personality and stress in migraine</vt:lpstr>
      <vt:lpstr>Psychiatric features associated with attacks</vt:lpstr>
      <vt:lpstr>Work up</vt:lpstr>
      <vt:lpstr>PowerPoint Presentation</vt:lpstr>
      <vt:lpstr>PowerPoint Presentation</vt:lpstr>
      <vt:lpstr>Investigation</vt:lpstr>
      <vt:lpstr>Management- MIGRAINE</vt:lpstr>
      <vt:lpstr>PowerPoint Presentation</vt:lpstr>
      <vt:lpstr>PowerPoint Presentation</vt:lpstr>
      <vt:lpstr>Preventive treatment</vt:lpstr>
      <vt:lpstr>PowerPoint Presentation</vt:lpstr>
      <vt:lpstr>PowerPoint Presentation</vt:lpstr>
      <vt:lpstr>PowerPoint Presentation</vt:lpstr>
      <vt:lpstr>Treating migraine with psychiatric co  morbidities</vt:lpstr>
      <vt:lpstr>Tension-Type Headache</vt:lpstr>
      <vt:lpstr>PowerPoint Presentation</vt:lpstr>
      <vt:lpstr>PowerPoint Presentation</vt:lpstr>
      <vt:lpstr>Cluster Headache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Neuropsychiatric Manifestations Of Headache</dc:title>
  <dc:creator>Admin</dc:creator>
  <cp:lastModifiedBy>G S</cp:lastModifiedBy>
  <cp:revision>42</cp:revision>
  <dcterms:created xsi:type="dcterms:W3CDTF">2023-05-15T07:04:33Z</dcterms:created>
  <dcterms:modified xsi:type="dcterms:W3CDTF">2023-11-08T05:05:29Z</dcterms:modified>
</cp:coreProperties>
</file>