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86" r:id="rId9"/>
    <p:sldId id="263" r:id="rId10"/>
    <p:sldId id="264" r:id="rId11"/>
    <p:sldId id="265" r:id="rId12"/>
    <p:sldId id="266" r:id="rId13"/>
    <p:sldId id="267" r:id="rId14"/>
    <p:sldId id="268" r:id="rId15"/>
    <p:sldId id="284" r:id="rId16"/>
    <p:sldId id="285"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28" autoAdjust="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 S" userId="1b26f4d6df856dbe" providerId="LiveId" clId="{88D0069F-FB54-41C2-8175-752F93BEF934}"/>
    <pc:docChg chg="modSld">
      <pc:chgData name="G S" userId="1b26f4d6df856dbe" providerId="LiveId" clId="{88D0069F-FB54-41C2-8175-752F93BEF934}" dt="2023-07-02T08:00:51.398" v="24" actId="20577"/>
      <pc:docMkLst>
        <pc:docMk/>
      </pc:docMkLst>
      <pc:sldChg chg="modSp mod">
        <pc:chgData name="G S" userId="1b26f4d6df856dbe" providerId="LiveId" clId="{88D0069F-FB54-41C2-8175-752F93BEF934}" dt="2023-07-02T07:58:18.455" v="0" actId="20577"/>
        <pc:sldMkLst>
          <pc:docMk/>
          <pc:sldMk cId="2634453203" sldId="257"/>
        </pc:sldMkLst>
        <pc:spChg chg="mod">
          <ac:chgData name="G S" userId="1b26f4d6df856dbe" providerId="LiveId" clId="{88D0069F-FB54-41C2-8175-752F93BEF934}" dt="2023-07-02T07:58:18.455" v="0" actId="20577"/>
          <ac:spMkLst>
            <pc:docMk/>
            <pc:sldMk cId="2634453203" sldId="257"/>
            <ac:spMk id="3" creationId="{7ABF48FA-D7D3-3E73-E88F-E7F7CE89E0C0}"/>
          </ac:spMkLst>
        </pc:spChg>
      </pc:sldChg>
      <pc:sldChg chg="modSp mod">
        <pc:chgData name="G S" userId="1b26f4d6df856dbe" providerId="LiveId" clId="{88D0069F-FB54-41C2-8175-752F93BEF934}" dt="2023-07-02T08:00:51.398" v="24" actId="20577"/>
        <pc:sldMkLst>
          <pc:docMk/>
          <pc:sldMk cId="1683060481" sldId="264"/>
        </pc:sldMkLst>
        <pc:spChg chg="mod">
          <ac:chgData name="G S" userId="1b26f4d6df856dbe" providerId="LiveId" clId="{88D0069F-FB54-41C2-8175-752F93BEF934}" dt="2023-07-02T08:00:51.398" v="24" actId="20577"/>
          <ac:spMkLst>
            <pc:docMk/>
            <pc:sldMk cId="1683060481" sldId="264"/>
            <ac:spMk id="3" creationId="{972A2F99-584A-E9DB-84C0-B9D522E02D3B}"/>
          </ac:spMkLst>
        </pc:spChg>
      </pc:sldChg>
    </pc:docChg>
  </pc:docChgLst>
  <pc:docChgLst>
    <pc:chgData name="Apoorva Bang" userId="294cafa7e02b2b65" providerId="LiveId" clId="{693959E3-112D-4A80-8984-444D933D06EA}"/>
    <pc:docChg chg="undo custSel addSld delSld modSld sldOrd">
      <pc:chgData name="Apoorva Bang" userId="294cafa7e02b2b65" providerId="LiveId" clId="{693959E3-112D-4A80-8984-444D933D06EA}" dt="2022-11-26T18:33:29.541" v="11692" actId="21"/>
      <pc:docMkLst>
        <pc:docMk/>
      </pc:docMkLst>
      <pc:sldChg chg="addSp delSp modSp new del mod">
        <pc:chgData name="Apoorva Bang" userId="294cafa7e02b2b65" providerId="LiveId" clId="{693959E3-112D-4A80-8984-444D933D06EA}" dt="2022-11-24T18:17:33.414" v="59" actId="2696"/>
        <pc:sldMkLst>
          <pc:docMk/>
          <pc:sldMk cId="1200161832" sldId="256"/>
        </pc:sldMkLst>
        <pc:spChg chg="del mod">
          <ac:chgData name="Apoorva Bang" userId="294cafa7e02b2b65" providerId="LiveId" clId="{693959E3-112D-4A80-8984-444D933D06EA}" dt="2022-11-18T06:35:51.549" v="7" actId="21"/>
          <ac:spMkLst>
            <pc:docMk/>
            <pc:sldMk cId="1200161832" sldId="256"/>
            <ac:spMk id="2" creationId="{0143C97F-D651-4C76-84BE-ABA6364D5836}"/>
          </ac:spMkLst>
        </pc:spChg>
        <pc:spChg chg="del mod">
          <ac:chgData name="Apoorva Bang" userId="294cafa7e02b2b65" providerId="LiveId" clId="{693959E3-112D-4A80-8984-444D933D06EA}" dt="2022-11-18T06:35:55.588" v="8" actId="21"/>
          <ac:spMkLst>
            <pc:docMk/>
            <pc:sldMk cId="1200161832" sldId="256"/>
            <ac:spMk id="3" creationId="{34525793-7BBE-1FB2-23AD-E9879B256629}"/>
          </ac:spMkLst>
        </pc:spChg>
        <pc:spChg chg="add del mod">
          <ac:chgData name="Apoorva Bang" userId="294cafa7e02b2b65" providerId="LiveId" clId="{693959E3-112D-4A80-8984-444D933D06EA}" dt="2022-11-24T18:17:28.172" v="58" actId="21"/>
          <ac:spMkLst>
            <pc:docMk/>
            <pc:sldMk cId="1200161832" sldId="256"/>
            <ac:spMk id="6" creationId="{5B621FAB-CF45-496F-2D5F-D66425768341}"/>
          </ac:spMkLst>
        </pc:spChg>
        <pc:picChg chg="add del mod">
          <ac:chgData name="Apoorva Bang" userId="294cafa7e02b2b65" providerId="LiveId" clId="{693959E3-112D-4A80-8984-444D933D06EA}" dt="2022-11-24T18:17:19.662" v="56" actId="478"/>
          <ac:picMkLst>
            <pc:docMk/>
            <pc:sldMk cId="1200161832" sldId="256"/>
            <ac:picMk id="5" creationId="{57BAABAF-11DD-73B2-8B2B-2BF2ED1AFC69}"/>
          </ac:picMkLst>
        </pc:picChg>
      </pc:sldChg>
      <pc:sldChg chg="modSp new mod">
        <pc:chgData name="Apoorva Bang" userId="294cafa7e02b2b65" providerId="LiveId" clId="{693959E3-112D-4A80-8984-444D933D06EA}" dt="2022-11-24T18:19:04.279" v="157" actId="113"/>
        <pc:sldMkLst>
          <pc:docMk/>
          <pc:sldMk cId="4114588311" sldId="256"/>
        </pc:sldMkLst>
        <pc:spChg chg="mod">
          <ac:chgData name="Apoorva Bang" userId="294cafa7e02b2b65" providerId="LiveId" clId="{693959E3-112D-4A80-8984-444D933D06EA}" dt="2022-11-24T18:19:04.279" v="157" actId="113"/>
          <ac:spMkLst>
            <pc:docMk/>
            <pc:sldMk cId="4114588311" sldId="256"/>
            <ac:spMk id="2" creationId="{1E515672-BF8E-DE35-A3B7-8C6C0B21BA3E}"/>
          </ac:spMkLst>
        </pc:spChg>
        <pc:spChg chg="mod">
          <ac:chgData name="Apoorva Bang" userId="294cafa7e02b2b65" providerId="LiveId" clId="{693959E3-112D-4A80-8984-444D933D06EA}" dt="2022-11-24T18:18:51.806" v="155" actId="403"/>
          <ac:spMkLst>
            <pc:docMk/>
            <pc:sldMk cId="4114588311" sldId="256"/>
            <ac:spMk id="3" creationId="{32E6071F-4AB0-005F-1070-C0DA90553F6C}"/>
          </ac:spMkLst>
        </pc:spChg>
      </pc:sldChg>
      <pc:sldChg chg="modSp new mod">
        <pc:chgData name="Apoorva Bang" userId="294cafa7e02b2b65" providerId="LiveId" clId="{693959E3-112D-4A80-8984-444D933D06EA}" dt="2022-11-25T03:54:27.327" v="507" actId="20577"/>
        <pc:sldMkLst>
          <pc:docMk/>
          <pc:sldMk cId="2634453203" sldId="257"/>
        </pc:sldMkLst>
        <pc:spChg chg="mod">
          <ac:chgData name="Apoorva Bang" userId="294cafa7e02b2b65" providerId="LiveId" clId="{693959E3-112D-4A80-8984-444D933D06EA}" dt="2022-11-25T03:54:27.327" v="507" actId="20577"/>
          <ac:spMkLst>
            <pc:docMk/>
            <pc:sldMk cId="2634453203" sldId="257"/>
            <ac:spMk id="3" creationId="{7ABF48FA-D7D3-3E73-E88F-E7F7CE89E0C0}"/>
          </ac:spMkLst>
        </pc:spChg>
      </pc:sldChg>
      <pc:sldChg chg="addSp delSp modSp new del mod modNotesTx">
        <pc:chgData name="Apoorva Bang" userId="294cafa7e02b2b65" providerId="LiveId" clId="{693959E3-112D-4A80-8984-444D933D06EA}" dt="2022-11-24T18:17:34.980" v="60" actId="47"/>
        <pc:sldMkLst>
          <pc:docMk/>
          <pc:sldMk cId="4112740423" sldId="257"/>
        </pc:sldMkLst>
        <pc:spChg chg="mod">
          <ac:chgData name="Apoorva Bang" userId="294cafa7e02b2b65" providerId="LiveId" clId="{693959E3-112D-4A80-8984-444D933D06EA}" dt="2022-11-18T06:51:12.710" v="32" actId="20577"/>
          <ac:spMkLst>
            <pc:docMk/>
            <pc:sldMk cId="4112740423" sldId="257"/>
            <ac:spMk id="2" creationId="{D74A9B46-B16E-3CFC-838E-14FCBB3CA1DD}"/>
          </ac:spMkLst>
        </pc:spChg>
        <pc:spChg chg="del">
          <ac:chgData name="Apoorva Bang" userId="294cafa7e02b2b65" providerId="LiveId" clId="{693959E3-112D-4A80-8984-444D933D06EA}" dt="2022-11-18T06:51:03.077" v="20"/>
          <ac:spMkLst>
            <pc:docMk/>
            <pc:sldMk cId="4112740423" sldId="257"/>
            <ac:spMk id="3" creationId="{AAF256BE-E657-4B0C-3F7D-BC0F70E97C1F}"/>
          </ac:spMkLst>
        </pc:spChg>
        <pc:picChg chg="add mod">
          <ac:chgData name="Apoorva Bang" userId="294cafa7e02b2b65" providerId="LiveId" clId="{693959E3-112D-4A80-8984-444D933D06EA}" dt="2022-11-18T06:51:03.077" v="20"/>
          <ac:picMkLst>
            <pc:docMk/>
            <pc:sldMk cId="4112740423" sldId="257"/>
            <ac:picMk id="1026" creationId="{243C5B87-E693-AC58-8164-2177FB317877}"/>
          </ac:picMkLst>
        </pc:picChg>
      </pc:sldChg>
      <pc:sldChg chg="addSp delSp modSp new mod modNotesTx">
        <pc:chgData name="Apoorva Bang" userId="294cafa7e02b2b65" providerId="LiveId" clId="{693959E3-112D-4A80-8984-444D933D06EA}" dt="2022-11-25T18:12:06.275" v="5984" actId="20577"/>
        <pc:sldMkLst>
          <pc:docMk/>
          <pc:sldMk cId="1560150194" sldId="258"/>
        </pc:sldMkLst>
        <pc:spChg chg="mod">
          <ac:chgData name="Apoorva Bang" userId="294cafa7e02b2b65" providerId="LiveId" clId="{693959E3-112D-4A80-8984-444D933D06EA}" dt="2022-11-25T18:11:43.661" v="5983" actId="20577"/>
          <ac:spMkLst>
            <pc:docMk/>
            <pc:sldMk cId="1560150194" sldId="258"/>
            <ac:spMk id="2" creationId="{E205C2FC-9387-E24E-7B37-FE489921E310}"/>
          </ac:spMkLst>
        </pc:spChg>
        <pc:spChg chg="del">
          <ac:chgData name="Apoorva Bang" userId="294cafa7e02b2b65" providerId="LiveId" clId="{693959E3-112D-4A80-8984-444D933D06EA}" dt="2022-11-25T04:31:07.187" v="509"/>
          <ac:spMkLst>
            <pc:docMk/>
            <pc:sldMk cId="1560150194" sldId="258"/>
            <ac:spMk id="3" creationId="{D21E80DB-0F71-D426-B9F8-5E77C26E27AA}"/>
          </ac:spMkLst>
        </pc:spChg>
        <pc:spChg chg="add mod">
          <ac:chgData name="Apoorva Bang" userId="294cafa7e02b2b65" providerId="LiveId" clId="{693959E3-112D-4A80-8984-444D933D06EA}" dt="2022-11-25T04:53:20.023" v="676" actId="20577"/>
          <ac:spMkLst>
            <pc:docMk/>
            <pc:sldMk cId="1560150194" sldId="258"/>
            <ac:spMk id="4" creationId="{DEDA4A20-F5E9-9ADA-0E61-5A174515FC8F}"/>
          </ac:spMkLst>
        </pc:spChg>
        <pc:spChg chg="add mod">
          <ac:chgData name="Apoorva Bang" userId="294cafa7e02b2b65" providerId="LiveId" clId="{693959E3-112D-4A80-8984-444D933D06EA}" dt="2022-11-25T04:33:56.616" v="568" actId="404"/>
          <ac:spMkLst>
            <pc:docMk/>
            <pc:sldMk cId="1560150194" sldId="258"/>
            <ac:spMk id="5" creationId="{CE4F565C-49EA-6706-FF67-5677FBAAB703}"/>
          </ac:spMkLst>
        </pc:spChg>
        <pc:spChg chg="add mod">
          <ac:chgData name="Apoorva Bang" userId="294cafa7e02b2b65" providerId="LiveId" clId="{693959E3-112D-4A80-8984-444D933D06EA}" dt="2022-11-25T18:12:06.275" v="5984" actId="20577"/>
          <ac:spMkLst>
            <pc:docMk/>
            <pc:sldMk cId="1560150194" sldId="258"/>
            <ac:spMk id="6" creationId="{941ED0F3-386A-A485-E8C4-BF31D5778372}"/>
          </ac:spMkLst>
        </pc:spChg>
        <pc:picChg chg="add mod">
          <ac:chgData name="Apoorva Bang" userId="294cafa7e02b2b65" providerId="LiveId" clId="{693959E3-112D-4A80-8984-444D933D06EA}" dt="2022-11-25T04:52:57.757" v="656" actId="1076"/>
          <ac:picMkLst>
            <pc:docMk/>
            <pc:sldMk cId="1560150194" sldId="258"/>
            <ac:picMk id="1026" creationId="{34CE4D74-FD8A-94D5-9E4E-3276A2C3E05A}"/>
          </ac:picMkLst>
        </pc:picChg>
      </pc:sldChg>
      <pc:sldChg chg="delSp modSp new del mod ord">
        <pc:chgData name="Apoorva Bang" userId="294cafa7e02b2b65" providerId="LiveId" clId="{693959E3-112D-4A80-8984-444D933D06EA}" dt="2022-11-24T18:17:17.413" v="55" actId="47"/>
        <pc:sldMkLst>
          <pc:docMk/>
          <pc:sldMk cId="4034293730" sldId="258"/>
        </pc:sldMkLst>
        <pc:spChg chg="mod">
          <ac:chgData name="Apoorva Bang" userId="294cafa7e02b2b65" providerId="LiveId" clId="{693959E3-112D-4A80-8984-444D933D06EA}" dt="2022-11-24T18:17:08.893" v="54" actId="403"/>
          <ac:spMkLst>
            <pc:docMk/>
            <pc:sldMk cId="4034293730" sldId="258"/>
            <ac:spMk id="2" creationId="{669D769F-6D3A-4881-D4BA-D3C5FCADC9B5}"/>
          </ac:spMkLst>
        </pc:spChg>
        <pc:spChg chg="del">
          <ac:chgData name="Apoorva Bang" userId="294cafa7e02b2b65" providerId="LiveId" clId="{693959E3-112D-4A80-8984-444D933D06EA}" dt="2022-11-24T18:16:30.072" v="36" actId="21"/>
          <ac:spMkLst>
            <pc:docMk/>
            <pc:sldMk cId="4034293730" sldId="258"/>
            <ac:spMk id="3" creationId="{F6D27C8A-7E1A-F453-B584-9B4240786E76}"/>
          </ac:spMkLst>
        </pc:spChg>
      </pc:sldChg>
      <pc:sldChg chg="addSp delSp modSp new mod">
        <pc:chgData name="Apoorva Bang" userId="294cafa7e02b2b65" providerId="LiveId" clId="{693959E3-112D-4A80-8984-444D933D06EA}" dt="2022-11-25T06:29:34.301" v="1389" actId="20577"/>
        <pc:sldMkLst>
          <pc:docMk/>
          <pc:sldMk cId="2781821270" sldId="259"/>
        </pc:sldMkLst>
        <pc:spChg chg="del mod">
          <ac:chgData name="Apoorva Bang" userId="294cafa7e02b2b65" providerId="LiveId" clId="{693959E3-112D-4A80-8984-444D933D06EA}" dt="2022-11-25T06:24:21.898" v="823" actId="478"/>
          <ac:spMkLst>
            <pc:docMk/>
            <pc:sldMk cId="2781821270" sldId="259"/>
            <ac:spMk id="2" creationId="{A2187CAC-7364-43FC-32B8-279F9AFB404C}"/>
          </ac:spMkLst>
        </pc:spChg>
        <pc:spChg chg="mod">
          <ac:chgData name="Apoorva Bang" userId="294cafa7e02b2b65" providerId="LiveId" clId="{693959E3-112D-4A80-8984-444D933D06EA}" dt="2022-11-25T06:29:34.301" v="1389" actId="20577"/>
          <ac:spMkLst>
            <pc:docMk/>
            <pc:sldMk cId="2781821270" sldId="259"/>
            <ac:spMk id="3" creationId="{5E23D570-78E3-B2E4-B2F6-01F3E8E9FF23}"/>
          </ac:spMkLst>
        </pc:spChg>
        <pc:spChg chg="add mod">
          <ac:chgData name="Apoorva Bang" userId="294cafa7e02b2b65" providerId="LiveId" clId="{693959E3-112D-4A80-8984-444D933D06EA}" dt="2022-11-25T06:24:32.749" v="843" actId="20577"/>
          <ac:spMkLst>
            <pc:docMk/>
            <pc:sldMk cId="2781821270" sldId="259"/>
            <ac:spMk id="5" creationId="{26ADDEB7-CCF8-5578-9B45-A38D940F9D00}"/>
          </ac:spMkLst>
        </pc:spChg>
      </pc:sldChg>
      <pc:sldChg chg="addSp delSp modSp new mod">
        <pc:chgData name="Apoorva Bang" userId="294cafa7e02b2b65" providerId="LiveId" clId="{693959E3-112D-4A80-8984-444D933D06EA}" dt="2022-11-25T06:48:17.753" v="2010" actId="20577"/>
        <pc:sldMkLst>
          <pc:docMk/>
          <pc:sldMk cId="2232026141" sldId="260"/>
        </pc:sldMkLst>
        <pc:spChg chg="mod">
          <ac:chgData name="Apoorva Bang" userId="294cafa7e02b2b65" providerId="LiveId" clId="{693959E3-112D-4A80-8984-444D933D06EA}" dt="2022-11-25T06:36:26.251" v="1416" actId="20577"/>
          <ac:spMkLst>
            <pc:docMk/>
            <pc:sldMk cId="2232026141" sldId="260"/>
            <ac:spMk id="2" creationId="{BD8E9BEE-D4D9-B674-8738-D1BC3A1FB30B}"/>
          </ac:spMkLst>
        </pc:spChg>
        <pc:spChg chg="add del mod">
          <ac:chgData name="Apoorva Bang" userId="294cafa7e02b2b65" providerId="LiveId" clId="{693959E3-112D-4A80-8984-444D933D06EA}" dt="2022-11-25T06:41:12.345" v="1670" actId="14100"/>
          <ac:spMkLst>
            <pc:docMk/>
            <pc:sldMk cId="2232026141" sldId="260"/>
            <ac:spMk id="3" creationId="{41C0D89E-8AA1-47C1-30C2-4F0417405105}"/>
          </ac:spMkLst>
        </pc:spChg>
        <pc:spChg chg="add del mod">
          <ac:chgData name="Apoorva Bang" userId="294cafa7e02b2b65" providerId="LiveId" clId="{693959E3-112D-4A80-8984-444D933D06EA}" dt="2022-11-25T06:40:44.100" v="1656" actId="478"/>
          <ac:spMkLst>
            <pc:docMk/>
            <pc:sldMk cId="2232026141" sldId="260"/>
            <ac:spMk id="4" creationId="{239EA76E-F8F0-8842-6813-F8460AF42BB7}"/>
          </ac:spMkLst>
        </pc:spChg>
        <pc:spChg chg="add del mod">
          <ac:chgData name="Apoorva Bang" userId="294cafa7e02b2b65" providerId="LiveId" clId="{693959E3-112D-4A80-8984-444D933D06EA}" dt="2022-11-25T06:43:46.519" v="1679" actId="478"/>
          <ac:spMkLst>
            <pc:docMk/>
            <pc:sldMk cId="2232026141" sldId="260"/>
            <ac:spMk id="7" creationId="{CF74340B-3C18-9460-A091-DEA2D95D8915}"/>
          </ac:spMkLst>
        </pc:spChg>
        <pc:spChg chg="add mod">
          <ac:chgData name="Apoorva Bang" userId="294cafa7e02b2b65" providerId="LiveId" clId="{693959E3-112D-4A80-8984-444D933D06EA}" dt="2022-11-25T06:48:17.753" v="2010" actId="20577"/>
          <ac:spMkLst>
            <pc:docMk/>
            <pc:sldMk cId="2232026141" sldId="260"/>
            <ac:spMk id="8" creationId="{02A24901-740C-0BCA-D6B6-3A0CB480CB31}"/>
          </ac:spMkLst>
        </pc:spChg>
        <pc:picChg chg="add mod">
          <ac:chgData name="Apoorva Bang" userId="294cafa7e02b2b65" providerId="LiveId" clId="{693959E3-112D-4A80-8984-444D933D06EA}" dt="2022-11-25T06:44:32.233" v="1688" actId="14100"/>
          <ac:picMkLst>
            <pc:docMk/>
            <pc:sldMk cId="2232026141" sldId="260"/>
            <ac:picMk id="6" creationId="{8A4E6F11-B7C4-0282-61E2-A3606A5623EB}"/>
          </ac:picMkLst>
        </pc:picChg>
        <pc:picChg chg="add del mod">
          <ac:chgData name="Apoorva Bang" userId="294cafa7e02b2b65" providerId="LiveId" clId="{693959E3-112D-4A80-8984-444D933D06EA}" dt="2022-11-25T06:40:53.856" v="1663"/>
          <ac:picMkLst>
            <pc:docMk/>
            <pc:sldMk cId="2232026141" sldId="260"/>
            <ac:picMk id="2050" creationId="{7A1E8E12-7757-5536-A77F-D9A9545F16BF}"/>
          </ac:picMkLst>
        </pc:picChg>
        <pc:picChg chg="add del">
          <ac:chgData name="Apoorva Bang" userId="294cafa7e02b2b65" providerId="LiveId" clId="{693959E3-112D-4A80-8984-444D933D06EA}" dt="2022-11-25T06:41:24.037" v="1672"/>
          <ac:picMkLst>
            <pc:docMk/>
            <pc:sldMk cId="2232026141" sldId="260"/>
            <ac:picMk id="2052" creationId="{F0598163-A3FA-519F-47FF-7E9367C2B2A0}"/>
          </ac:picMkLst>
        </pc:picChg>
      </pc:sldChg>
      <pc:sldChg chg="delSp modSp new mod">
        <pc:chgData name="Apoorva Bang" userId="294cafa7e02b2b65" providerId="LiveId" clId="{693959E3-112D-4A80-8984-444D933D06EA}" dt="2022-11-25T14:09:26.067" v="3313" actId="21"/>
        <pc:sldMkLst>
          <pc:docMk/>
          <pc:sldMk cId="3630554167" sldId="261"/>
        </pc:sldMkLst>
        <pc:spChg chg="del">
          <ac:chgData name="Apoorva Bang" userId="294cafa7e02b2b65" providerId="LiveId" clId="{693959E3-112D-4A80-8984-444D933D06EA}" dt="2022-11-25T14:09:26.067" v="3313" actId="21"/>
          <ac:spMkLst>
            <pc:docMk/>
            <pc:sldMk cId="3630554167" sldId="261"/>
            <ac:spMk id="2" creationId="{13B3B3F8-BFD1-BB9A-E699-378854FF99AF}"/>
          </ac:spMkLst>
        </pc:spChg>
        <pc:spChg chg="mod">
          <ac:chgData name="Apoorva Bang" userId="294cafa7e02b2b65" providerId="LiveId" clId="{693959E3-112D-4A80-8984-444D933D06EA}" dt="2022-11-25T07:00:06.359" v="2383" actId="20577"/>
          <ac:spMkLst>
            <pc:docMk/>
            <pc:sldMk cId="3630554167" sldId="261"/>
            <ac:spMk id="3" creationId="{4C9B3EAB-02E2-58CE-CDFF-C5920D3E9280}"/>
          </ac:spMkLst>
        </pc:spChg>
      </pc:sldChg>
      <pc:sldChg chg="delSp modSp new mod">
        <pc:chgData name="Apoorva Bang" userId="294cafa7e02b2b65" providerId="LiveId" clId="{693959E3-112D-4A80-8984-444D933D06EA}" dt="2022-11-25T14:09:40.463" v="3314" actId="21"/>
        <pc:sldMkLst>
          <pc:docMk/>
          <pc:sldMk cId="3137354504" sldId="262"/>
        </pc:sldMkLst>
        <pc:spChg chg="del">
          <ac:chgData name="Apoorva Bang" userId="294cafa7e02b2b65" providerId="LiveId" clId="{693959E3-112D-4A80-8984-444D933D06EA}" dt="2022-11-25T14:09:40.463" v="3314" actId="21"/>
          <ac:spMkLst>
            <pc:docMk/>
            <pc:sldMk cId="3137354504" sldId="262"/>
            <ac:spMk id="2" creationId="{FA722D50-E3AB-B792-D557-AFEB31080E4A}"/>
          </ac:spMkLst>
        </pc:spChg>
        <pc:spChg chg="mod">
          <ac:chgData name="Apoorva Bang" userId="294cafa7e02b2b65" providerId="LiveId" clId="{693959E3-112D-4A80-8984-444D933D06EA}" dt="2022-11-25T07:13:23.964" v="2624" actId="20577"/>
          <ac:spMkLst>
            <pc:docMk/>
            <pc:sldMk cId="3137354504" sldId="262"/>
            <ac:spMk id="3" creationId="{A00B4858-CA0E-FCE6-AF5F-4804903A7FB0}"/>
          </ac:spMkLst>
        </pc:spChg>
      </pc:sldChg>
      <pc:sldChg chg="modSp new mod">
        <pc:chgData name="Apoorva Bang" userId="294cafa7e02b2b65" providerId="LiveId" clId="{693959E3-112D-4A80-8984-444D933D06EA}" dt="2022-11-25T14:09:01.415" v="3311" actId="20577"/>
        <pc:sldMkLst>
          <pc:docMk/>
          <pc:sldMk cId="3111142985" sldId="263"/>
        </pc:sldMkLst>
        <pc:spChg chg="mod">
          <ac:chgData name="Apoorva Bang" userId="294cafa7e02b2b65" providerId="LiveId" clId="{693959E3-112D-4A80-8984-444D933D06EA}" dt="2022-11-25T07:15:36.560" v="2634" actId="20577"/>
          <ac:spMkLst>
            <pc:docMk/>
            <pc:sldMk cId="3111142985" sldId="263"/>
            <ac:spMk id="2" creationId="{44D6FC5F-82BF-A743-A552-469BB9E53B47}"/>
          </ac:spMkLst>
        </pc:spChg>
        <pc:spChg chg="mod">
          <ac:chgData name="Apoorva Bang" userId="294cafa7e02b2b65" providerId="LiveId" clId="{693959E3-112D-4A80-8984-444D933D06EA}" dt="2022-11-25T14:09:01.415" v="3311" actId="20577"/>
          <ac:spMkLst>
            <pc:docMk/>
            <pc:sldMk cId="3111142985" sldId="263"/>
            <ac:spMk id="3" creationId="{1A673C3A-AB00-33A7-30EE-0620A9703521}"/>
          </ac:spMkLst>
        </pc:spChg>
      </pc:sldChg>
      <pc:sldChg chg="addSp modSp new mod modNotesTx">
        <pc:chgData name="Apoorva Bang" userId="294cafa7e02b2b65" providerId="LiveId" clId="{693959E3-112D-4A80-8984-444D933D06EA}" dt="2022-11-25T17:21:30.766" v="4086" actId="20577"/>
        <pc:sldMkLst>
          <pc:docMk/>
          <pc:sldMk cId="1683060481" sldId="264"/>
        </pc:sldMkLst>
        <pc:spChg chg="mod">
          <ac:chgData name="Apoorva Bang" userId="294cafa7e02b2b65" providerId="LiveId" clId="{693959E3-112D-4A80-8984-444D933D06EA}" dt="2022-11-25T14:11:37.119" v="3348" actId="14100"/>
          <ac:spMkLst>
            <pc:docMk/>
            <pc:sldMk cId="1683060481" sldId="264"/>
            <ac:spMk id="2" creationId="{E62AA4DA-F5BE-DE86-19E0-73247D738683}"/>
          </ac:spMkLst>
        </pc:spChg>
        <pc:spChg chg="mod">
          <ac:chgData name="Apoorva Bang" userId="294cafa7e02b2b65" providerId="LiveId" clId="{693959E3-112D-4A80-8984-444D933D06EA}" dt="2022-11-25T17:21:30.766" v="4086" actId="20577"/>
          <ac:spMkLst>
            <pc:docMk/>
            <pc:sldMk cId="1683060481" sldId="264"/>
            <ac:spMk id="3" creationId="{972A2F99-584A-E9DB-84C0-B9D522E02D3B}"/>
          </ac:spMkLst>
        </pc:spChg>
        <pc:picChg chg="add mod">
          <ac:chgData name="Apoorva Bang" userId="294cafa7e02b2b65" providerId="LiveId" clId="{693959E3-112D-4A80-8984-444D933D06EA}" dt="2022-11-25T14:25:54.768" v="3988" actId="14100"/>
          <ac:picMkLst>
            <pc:docMk/>
            <pc:sldMk cId="1683060481" sldId="264"/>
            <ac:picMk id="5" creationId="{39E5B40D-C084-D327-B845-E95F4C74FB40}"/>
          </ac:picMkLst>
        </pc:picChg>
      </pc:sldChg>
      <pc:sldChg chg="modSp new mod">
        <pc:chgData name="Apoorva Bang" userId="294cafa7e02b2b65" providerId="LiveId" clId="{693959E3-112D-4A80-8984-444D933D06EA}" dt="2022-11-25T17:28:16.013" v="4093" actId="20577"/>
        <pc:sldMkLst>
          <pc:docMk/>
          <pc:sldMk cId="3718914191" sldId="265"/>
        </pc:sldMkLst>
        <pc:spChg chg="mod">
          <ac:chgData name="Apoorva Bang" userId="294cafa7e02b2b65" providerId="LiveId" clId="{693959E3-112D-4A80-8984-444D933D06EA}" dt="2022-11-25T17:28:16.013" v="4093" actId="20577"/>
          <ac:spMkLst>
            <pc:docMk/>
            <pc:sldMk cId="3718914191" sldId="265"/>
            <ac:spMk id="2" creationId="{E1ABDB91-6244-8B00-3C7B-919E2625C0A5}"/>
          </ac:spMkLst>
        </pc:spChg>
      </pc:sldChg>
      <pc:sldChg chg="modSp new mod">
        <pc:chgData name="Apoorva Bang" userId="294cafa7e02b2b65" providerId="LiveId" clId="{693959E3-112D-4A80-8984-444D933D06EA}" dt="2022-11-25T17:44:53.438" v="4844" actId="27636"/>
        <pc:sldMkLst>
          <pc:docMk/>
          <pc:sldMk cId="2724710387" sldId="266"/>
        </pc:sldMkLst>
        <pc:spChg chg="mod">
          <ac:chgData name="Apoorva Bang" userId="294cafa7e02b2b65" providerId="LiveId" clId="{693959E3-112D-4A80-8984-444D933D06EA}" dt="2022-11-25T17:36:09.878" v="4114" actId="20577"/>
          <ac:spMkLst>
            <pc:docMk/>
            <pc:sldMk cId="2724710387" sldId="266"/>
            <ac:spMk id="2" creationId="{DD709A03-C43D-4189-1EDD-5E27DF6786D2}"/>
          </ac:spMkLst>
        </pc:spChg>
        <pc:spChg chg="mod">
          <ac:chgData name="Apoorva Bang" userId="294cafa7e02b2b65" providerId="LiveId" clId="{693959E3-112D-4A80-8984-444D933D06EA}" dt="2022-11-25T17:44:53.438" v="4844" actId="27636"/>
          <ac:spMkLst>
            <pc:docMk/>
            <pc:sldMk cId="2724710387" sldId="266"/>
            <ac:spMk id="3" creationId="{188F7F23-C1F3-276D-0939-54C91ACCC5FF}"/>
          </ac:spMkLst>
        </pc:spChg>
      </pc:sldChg>
      <pc:sldChg chg="addSp modSp new mod">
        <pc:chgData name="Apoorva Bang" userId="294cafa7e02b2b65" providerId="LiveId" clId="{693959E3-112D-4A80-8984-444D933D06EA}" dt="2022-11-25T17:58:03.933" v="5669" actId="20577"/>
        <pc:sldMkLst>
          <pc:docMk/>
          <pc:sldMk cId="3744194641" sldId="267"/>
        </pc:sldMkLst>
        <pc:spChg chg="mod">
          <ac:chgData name="Apoorva Bang" userId="294cafa7e02b2b65" providerId="LiveId" clId="{693959E3-112D-4A80-8984-444D933D06EA}" dt="2022-11-25T17:58:03.933" v="5669" actId="20577"/>
          <ac:spMkLst>
            <pc:docMk/>
            <pc:sldMk cId="3744194641" sldId="267"/>
            <ac:spMk id="2" creationId="{4BB7328B-7104-96B2-1C99-B2A0EAEB444D}"/>
          </ac:spMkLst>
        </pc:spChg>
        <pc:spChg chg="mod">
          <ac:chgData name="Apoorva Bang" userId="294cafa7e02b2b65" providerId="LiveId" clId="{693959E3-112D-4A80-8984-444D933D06EA}" dt="2022-11-25T17:57:34.743" v="5654" actId="20577"/>
          <ac:spMkLst>
            <pc:docMk/>
            <pc:sldMk cId="3744194641" sldId="267"/>
            <ac:spMk id="3" creationId="{1A3007A8-DB98-4DB4-194C-F39E32718BF1}"/>
          </ac:spMkLst>
        </pc:spChg>
        <pc:picChg chg="add mod">
          <ac:chgData name="Apoorva Bang" userId="294cafa7e02b2b65" providerId="LiveId" clId="{693959E3-112D-4A80-8984-444D933D06EA}" dt="2022-11-25T17:57:41.464" v="5656" actId="14100"/>
          <ac:picMkLst>
            <pc:docMk/>
            <pc:sldMk cId="3744194641" sldId="267"/>
            <ac:picMk id="5" creationId="{4A7E708D-8DBA-87DB-BFF0-F9F0D1A16131}"/>
          </ac:picMkLst>
        </pc:picChg>
      </pc:sldChg>
      <pc:sldChg chg="modSp new mod">
        <pc:chgData name="Apoorva Bang" userId="294cafa7e02b2b65" providerId="LiveId" clId="{693959E3-112D-4A80-8984-444D933D06EA}" dt="2022-11-25T18:01:29.158" v="5951" actId="20577"/>
        <pc:sldMkLst>
          <pc:docMk/>
          <pc:sldMk cId="1035767804" sldId="268"/>
        </pc:sldMkLst>
        <pc:spChg chg="mod">
          <ac:chgData name="Apoorva Bang" userId="294cafa7e02b2b65" providerId="LiveId" clId="{693959E3-112D-4A80-8984-444D933D06EA}" dt="2022-11-25T17:58:20.119" v="5691" actId="20577"/>
          <ac:spMkLst>
            <pc:docMk/>
            <pc:sldMk cId="1035767804" sldId="268"/>
            <ac:spMk id="2" creationId="{88712448-62DA-1630-CFB3-D29CDE6640E7}"/>
          </ac:spMkLst>
        </pc:spChg>
        <pc:spChg chg="mod">
          <ac:chgData name="Apoorva Bang" userId="294cafa7e02b2b65" providerId="LiveId" clId="{693959E3-112D-4A80-8984-444D933D06EA}" dt="2022-11-25T18:01:29.158" v="5951" actId="20577"/>
          <ac:spMkLst>
            <pc:docMk/>
            <pc:sldMk cId="1035767804" sldId="268"/>
            <ac:spMk id="3" creationId="{E6016870-0B92-7E88-8F49-6DA4B0E64DB4}"/>
          </ac:spMkLst>
        </pc:spChg>
      </pc:sldChg>
      <pc:sldChg chg="addSp modSp new mod">
        <pc:chgData name="Apoorva Bang" userId="294cafa7e02b2b65" providerId="LiveId" clId="{693959E3-112D-4A80-8984-444D933D06EA}" dt="2022-11-26T07:22:38.045" v="6627" actId="1076"/>
        <pc:sldMkLst>
          <pc:docMk/>
          <pc:sldMk cId="386175565" sldId="269"/>
        </pc:sldMkLst>
        <pc:spChg chg="mod">
          <ac:chgData name="Apoorva Bang" userId="294cafa7e02b2b65" providerId="LiveId" clId="{693959E3-112D-4A80-8984-444D933D06EA}" dt="2022-11-25T18:11:17.974" v="5975" actId="20577"/>
          <ac:spMkLst>
            <pc:docMk/>
            <pc:sldMk cId="386175565" sldId="269"/>
            <ac:spMk id="2" creationId="{FFEB14A0-00EC-A742-E49C-943EAEB38100}"/>
          </ac:spMkLst>
        </pc:spChg>
        <pc:spChg chg="mod">
          <ac:chgData name="Apoorva Bang" userId="294cafa7e02b2b65" providerId="LiveId" clId="{693959E3-112D-4A80-8984-444D933D06EA}" dt="2022-11-26T07:21:03.438" v="6622" actId="20577"/>
          <ac:spMkLst>
            <pc:docMk/>
            <pc:sldMk cId="386175565" sldId="269"/>
            <ac:spMk id="3" creationId="{F1079DC4-7002-91FC-9957-CF7C74CE0217}"/>
          </ac:spMkLst>
        </pc:spChg>
        <pc:picChg chg="add mod">
          <ac:chgData name="Apoorva Bang" userId="294cafa7e02b2b65" providerId="LiveId" clId="{693959E3-112D-4A80-8984-444D933D06EA}" dt="2022-11-26T07:22:38.045" v="6627" actId="1076"/>
          <ac:picMkLst>
            <pc:docMk/>
            <pc:sldMk cId="386175565" sldId="269"/>
            <ac:picMk id="5" creationId="{B10AB120-E4D4-7F27-D452-A2747A431AA9}"/>
          </ac:picMkLst>
        </pc:picChg>
      </pc:sldChg>
      <pc:sldChg chg="addSp modSp new mod modNotesTx">
        <pc:chgData name="Apoorva Bang" userId="294cafa7e02b2b65" providerId="LiveId" clId="{693959E3-112D-4A80-8984-444D933D06EA}" dt="2022-11-26T13:37:16.231" v="7650" actId="1076"/>
        <pc:sldMkLst>
          <pc:docMk/>
          <pc:sldMk cId="4121253582" sldId="270"/>
        </pc:sldMkLst>
        <pc:spChg chg="mod">
          <ac:chgData name="Apoorva Bang" userId="294cafa7e02b2b65" providerId="LiveId" clId="{693959E3-112D-4A80-8984-444D933D06EA}" dt="2022-11-26T07:33:22.461" v="6643" actId="20577"/>
          <ac:spMkLst>
            <pc:docMk/>
            <pc:sldMk cId="4121253582" sldId="270"/>
            <ac:spMk id="2" creationId="{57D7C6F3-2FB0-B6BB-1977-6190941F020D}"/>
          </ac:spMkLst>
        </pc:spChg>
        <pc:spChg chg="mod">
          <ac:chgData name="Apoorva Bang" userId="294cafa7e02b2b65" providerId="LiveId" clId="{693959E3-112D-4A80-8984-444D933D06EA}" dt="2022-11-26T13:37:05.431" v="7648" actId="20577"/>
          <ac:spMkLst>
            <pc:docMk/>
            <pc:sldMk cId="4121253582" sldId="270"/>
            <ac:spMk id="3" creationId="{7D49D169-8E76-DCD7-D863-95BB071B8FE9}"/>
          </ac:spMkLst>
        </pc:spChg>
        <pc:picChg chg="add mod">
          <ac:chgData name="Apoorva Bang" userId="294cafa7e02b2b65" providerId="LiveId" clId="{693959E3-112D-4A80-8984-444D933D06EA}" dt="2022-11-26T13:37:16.231" v="7650" actId="1076"/>
          <ac:picMkLst>
            <pc:docMk/>
            <pc:sldMk cId="4121253582" sldId="270"/>
            <ac:picMk id="5" creationId="{2FD0ED0C-BF67-BE40-0842-666CF5072718}"/>
          </ac:picMkLst>
        </pc:picChg>
      </pc:sldChg>
      <pc:sldChg chg="modSp new mod">
        <pc:chgData name="Apoorva Bang" userId="294cafa7e02b2b65" providerId="LiveId" clId="{693959E3-112D-4A80-8984-444D933D06EA}" dt="2022-11-26T14:08:38.413" v="8050" actId="20577"/>
        <pc:sldMkLst>
          <pc:docMk/>
          <pc:sldMk cId="564968145" sldId="271"/>
        </pc:sldMkLst>
        <pc:spChg chg="mod">
          <ac:chgData name="Apoorva Bang" userId="294cafa7e02b2b65" providerId="LiveId" clId="{693959E3-112D-4A80-8984-444D933D06EA}" dt="2022-11-26T14:04:51.004" v="7685" actId="20577"/>
          <ac:spMkLst>
            <pc:docMk/>
            <pc:sldMk cId="564968145" sldId="271"/>
            <ac:spMk id="2" creationId="{7D773E61-69DF-6D3F-AF59-6EE96EAFD46A}"/>
          </ac:spMkLst>
        </pc:spChg>
        <pc:spChg chg="mod">
          <ac:chgData name="Apoorva Bang" userId="294cafa7e02b2b65" providerId="LiveId" clId="{693959E3-112D-4A80-8984-444D933D06EA}" dt="2022-11-26T14:08:38.413" v="8050" actId="20577"/>
          <ac:spMkLst>
            <pc:docMk/>
            <pc:sldMk cId="564968145" sldId="271"/>
            <ac:spMk id="3" creationId="{E3259CAF-6B1D-63D6-A80E-CFE89745AEC0}"/>
          </ac:spMkLst>
        </pc:spChg>
      </pc:sldChg>
      <pc:sldChg chg="modSp new mod">
        <pc:chgData name="Apoorva Bang" userId="294cafa7e02b2b65" providerId="LiveId" clId="{693959E3-112D-4A80-8984-444D933D06EA}" dt="2022-11-26T14:24:13.928" v="8681" actId="20577"/>
        <pc:sldMkLst>
          <pc:docMk/>
          <pc:sldMk cId="2596577264" sldId="272"/>
        </pc:sldMkLst>
        <pc:spChg chg="mod">
          <ac:chgData name="Apoorva Bang" userId="294cafa7e02b2b65" providerId="LiveId" clId="{693959E3-112D-4A80-8984-444D933D06EA}" dt="2022-11-26T14:09:34.242" v="8071" actId="20577"/>
          <ac:spMkLst>
            <pc:docMk/>
            <pc:sldMk cId="2596577264" sldId="272"/>
            <ac:spMk id="2" creationId="{9034513C-5286-545A-0D82-4461829A285E}"/>
          </ac:spMkLst>
        </pc:spChg>
        <pc:spChg chg="mod">
          <ac:chgData name="Apoorva Bang" userId="294cafa7e02b2b65" providerId="LiveId" clId="{693959E3-112D-4A80-8984-444D933D06EA}" dt="2022-11-26T14:24:13.928" v="8681" actId="20577"/>
          <ac:spMkLst>
            <pc:docMk/>
            <pc:sldMk cId="2596577264" sldId="272"/>
            <ac:spMk id="3" creationId="{2AD76BCE-8C0C-4DF9-B270-6AB4E9E7D59C}"/>
          </ac:spMkLst>
        </pc:spChg>
      </pc:sldChg>
      <pc:sldChg chg="addSp modSp new mod modNotesTx">
        <pc:chgData name="Apoorva Bang" userId="294cafa7e02b2b65" providerId="LiveId" clId="{693959E3-112D-4A80-8984-444D933D06EA}" dt="2022-11-26T14:37:22.943" v="9492" actId="1076"/>
        <pc:sldMkLst>
          <pc:docMk/>
          <pc:sldMk cId="3298280216" sldId="273"/>
        </pc:sldMkLst>
        <pc:spChg chg="mod">
          <ac:chgData name="Apoorva Bang" userId="294cafa7e02b2b65" providerId="LiveId" clId="{693959E3-112D-4A80-8984-444D933D06EA}" dt="2022-11-26T14:28:16.827" v="8751" actId="20577"/>
          <ac:spMkLst>
            <pc:docMk/>
            <pc:sldMk cId="3298280216" sldId="273"/>
            <ac:spMk id="2" creationId="{2117E792-1908-DDA7-99F6-A4410A40CECB}"/>
          </ac:spMkLst>
        </pc:spChg>
        <pc:spChg chg="mod">
          <ac:chgData name="Apoorva Bang" userId="294cafa7e02b2b65" providerId="LiveId" clId="{693959E3-112D-4A80-8984-444D933D06EA}" dt="2022-11-26T14:36:55.485" v="9490" actId="20577"/>
          <ac:spMkLst>
            <pc:docMk/>
            <pc:sldMk cId="3298280216" sldId="273"/>
            <ac:spMk id="3" creationId="{6B9F0C47-DBE6-4F17-17AE-F9B22E4BF703}"/>
          </ac:spMkLst>
        </pc:spChg>
        <pc:picChg chg="add mod">
          <ac:chgData name="Apoorva Bang" userId="294cafa7e02b2b65" providerId="LiveId" clId="{693959E3-112D-4A80-8984-444D933D06EA}" dt="2022-11-26T14:37:22.943" v="9492" actId="1076"/>
          <ac:picMkLst>
            <pc:docMk/>
            <pc:sldMk cId="3298280216" sldId="273"/>
            <ac:picMk id="5" creationId="{7B4B8CF3-EB16-536A-6C51-E04683F4129B}"/>
          </ac:picMkLst>
        </pc:picChg>
      </pc:sldChg>
      <pc:sldChg chg="addSp delSp modSp new mod">
        <pc:chgData name="Apoorva Bang" userId="294cafa7e02b2b65" providerId="LiveId" clId="{693959E3-112D-4A80-8984-444D933D06EA}" dt="2022-11-26T17:43:31.927" v="9894" actId="20577"/>
        <pc:sldMkLst>
          <pc:docMk/>
          <pc:sldMk cId="426840424" sldId="274"/>
        </pc:sldMkLst>
        <pc:spChg chg="add del mod">
          <ac:chgData name="Apoorva Bang" userId="294cafa7e02b2b65" providerId="LiveId" clId="{693959E3-112D-4A80-8984-444D933D06EA}" dt="2022-11-26T17:43:31.927" v="9894" actId="20577"/>
          <ac:spMkLst>
            <pc:docMk/>
            <pc:sldMk cId="426840424" sldId="274"/>
            <ac:spMk id="2" creationId="{A16BA906-64E5-1477-D942-9397ACD56059}"/>
          </ac:spMkLst>
        </pc:spChg>
        <pc:spChg chg="mod">
          <ac:chgData name="Apoorva Bang" userId="294cafa7e02b2b65" providerId="LiveId" clId="{693959E3-112D-4A80-8984-444D933D06EA}" dt="2022-11-26T17:31:02.009" v="9871" actId="20577"/>
          <ac:spMkLst>
            <pc:docMk/>
            <pc:sldMk cId="426840424" sldId="274"/>
            <ac:spMk id="3" creationId="{82C55F03-9FC8-611E-8124-8812A7A7DEB6}"/>
          </ac:spMkLst>
        </pc:spChg>
        <pc:spChg chg="add del mod">
          <ac:chgData name="Apoorva Bang" userId="294cafa7e02b2b65" providerId="LiveId" clId="{693959E3-112D-4A80-8984-444D933D06EA}" dt="2022-11-26T17:43:14.438" v="9873" actId="478"/>
          <ac:spMkLst>
            <pc:docMk/>
            <pc:sldMk cId="426840424" sldId="274"/>
            <ac:spMk id="9" creationId="{6A5180E9-56DD-7803-AC92-7EB8D2BC8B1D}"/>
          </ac:spMkLst>
        </pc:spChg>
        <pc:picChg chg="add mod">
          <ac:chgData name="Apoorva Bang" userId="294cafa7e02b2b65" providerId="LiveId" clId="{693959E3-112D-4A80-8984-444D933D06EA}" dt="2022-11-26T17:29:43.587" v="9859" actId="1076"/>
          <ac:picMkLst>
            <pc:docMk/>
            <pc:sldMk cId="426840424" sldId="274"/>
            <ac:picMk id="5" creationId="{3F2D2897-02E5-2E81-FA43-F3C5646D767A}"/>
          </ac:picMkLst>
        </pc:picChg>
        <pc:picChg chg="add mod">
          <ac:chgData name="Apoorva Bang" userId="294cafa7e02b2b65" providerId="LiveId" clId="{693959E3-112D-4A80-8984-444D933D06EA}" dt="2022-11-26T17:30:37.545" v="9867" actId="1076"/>
          <ac:picMkLst>
            <pc:docMk/>
            <pc:sldMk cId="426840424" sldId="274"/>
            <ac:picMk id="7" creationId="{2BF308E8-223B-F4A8-43CE-FB1592EDAE4D}"/>
          </ac:picMkLst>
        </pc:picChg>
      </pc:sldChg>
      <pc:sldChg chg="modSp new mod">
        <pc:chgData name="Apoorva Bang" userId="294cafa7e02b2b65" providerId="LiveId" clId="{693959E3-112D-4A80-8984-444D933D06EA}" dt="2022-11-26T18:00:17.317" v="10572" actId="12"/>
        <pc:sldMkLst>
          <pc:docMk/>
          <pc:sldMk cId="1327837454" sldId="275"/>
        </pc:sldMkLst>
        <pc:spChg chg="mod">
          <ac:chgData name="Apoorva Bang" userId="294cafa7e02b2b65" providerId="LiveId" clId="{693959E3-112D-4A80-8984-444D933D06EA}" dt="2022-11-26T17:47:01.117" v="9915" actId="20577"/>
          <ac:spMkLst>
            <pc:docMk/>
            <pc:sldMk cId="1327837454" sldId="275"/>
            <ac:spMk id="2" creationId="{45EEA146-3632-C121-D1C5-5672ED647F8C}"/>
          </ac:spMkLst>
        </pc:spChg>
        <pc:spChg chg="mod">
          <ac:chgData name="Apoorva Bang" userId="294cafa7e02b2b65" providerId="LiveId" clId="{693959E3-112D-4A80-8984-444D933D06EA}" dt="2022-11-26T18:00:17.317" v="10572" actId="12"/>
          <ac:spMkLst>
            <pc:docMk/>
            <pc:sldMk cId="1327837454" sldId="275"/>
            <ac:spMk id="3" creationId="{684ED4CD-2836-2216-BA70-77B1F8DBBC30}"/>
          </ac:spMkLst>
        </pc:spChg>
      </pc:sldChg>
      <pc:sldChg chg="modSp new mod">
        <pc:chgData name="Apoorva Bang" userId="294cafa7e02b2b65" providerId="LiveId" clId="{693959E3-112D-4A80-8984-444D933D06EA}" dt="2022-11-26T18:33:16.302" v="11690" actId="404"/>
        <pc:sldMkLst>
          <pc:docMk/>
          <pc:sldMk cId="2243601852" sldId="276"/>
        </pc:sldMkLst>
        <pc:spChg chg="mod">
          <ac:chgData name="Apoorva Bang" userId="294cafa7e02b2b65" providerId="LiveId" clId="{693959E3-112D-4A80-8984-444D933D06EA}" dt="2022-11-26T18:16:17.601" v="10580" actId="20577"/>
          <ac:spMkLst>
            <pc:docMk/>
            <pc:sldMk cId="2243601852" sldId="276"/>
            <ac:spMk id="2" creationId="{71C73EB9-32C5-5520-FDD8-B88773C0AFC1}"/>
          </ac:spMkLst>
        </pc:spChg>
        <pc:spChg chg="mod">
          <ac:chgData name="Apoorva Bang" userId="294cafa7e02b2b65" providerId="LiveId" clId="{693959E3-112D-4A80-8984-444D933D06EA}" dt="2022-11-26T18:33:16.302" v="11690" actId="404"/>
          <ac:spMkLst>
            <pc:docMk/>
            <pc:sldMk cId="2243601852" sldId="276"/>
            <ac:spMk id="3" creationId="{FFACBEC1-A37E-716A-E4D8-1D28764AD75C}"/>
          </ac:spMkLst>
        </pc:spChg>
      </pc:sldChg>
      <pc:sldChg chg="delSp modSp new mod">
        <pc:chgData name="Apoorva Bang" userId="294cafa7e02b2b65" providerId="LiveId" clId="{693959E3-112D-4A80-8984-444D933D06EA}" dt="2022-11-26T18:32:46.421" v="11681" actId="21"/>
        <pc:sldMkLst>
          <pc:docMk/>
          <pc:sldMk cId="2814359516" sldId="277"/>
        </pc:sldMkLst>
        <pc:spChg chg="del">
          <ac:chgData name="Apoorva Bang" userId="294cafa7e02b2b65" providerId="LiveId" clId="{693959E3-112D-4A80-8984-444D933D06EA}" dt="2022-11-26T18:32:46.421" v="11681" actId="21"/>
          <ac:spMkLst>
            <pc:docMk/>
            <pc:sldMk cId="2814359516" sldId="277"/>
            <ac:spMk id="2" creationId="{C3E97D69-01D3-9236-FFDF-A2B8F24BE8A9}"/>
          </ac:spMkLst>
        </pc:spChg>
        <pc:spChg chg="mod">
          <ac:chgData name="Apoorva Bang" userId="294cafa7e02b2b65" providerId="LiveId" clId="{693959E3-112D-4A80-8984-444D933D06EA}" dt="2022-11-26T18:32:28.466" v="11680" actId="20577"/>
          <ac:spMkLst>
            <pc:docMk/>
            <pc:sldMk cId="2814359516" sldId="277"/>
            <ac:spMk id="3" creationId="{A9723EF7-8BB2-8E08-0D72-C7782022289C}"/>
          </ac:spMkLst>
        </pc:spChg>
      </pc:sldChg>
      <pc:sldChg chg="delSp new mod">
        <pc:chgData name="Apoorva Bang" userId="294cafa7e02b2b65" providerId="LiveId" clId="{693959E3-112D-4A80-8984-444D933D06EA}" dt="2022-11-26T18:33:29.541" v="11692" actId="21"/>
        <pc:sldMkLst>
          <pc:docMk/>
          <pc:sldMk cId="3514760304" sldId="278"/>
        </pc:sldMkLst>
        <pc:spChg chg="del">
          <ac:chgData name="Apoorva Bang" userId="294cafa7e02b2b65" providerId="LiveId" clId="{693959E3-112D-4A80-8984-444D933D06EA}" dt="2022-11-26T18:33:29.541" v="11692" actId="21"/>
          <ac:spMkLst>
            <pc:docMk/>
            <pc:sldMk cId="3514760304" sldId="278"/>
            <ac:spMk id="2" creationId="{42C7696F-FFDF-4F16-B58D-21455E4E5539}"/>
          </ac:spMkLst>
        </pc:spChg>
      </pc:sldChg>
    </pc:docChg>
  </pc:docChgLst>
  <pc:docChgLst>
    <pc:chgData name="G S" userId="1b26f4d6df856dbe" providerId="LiveId" clId="{27F92C7B-36ED-4641-80C8-A6A2E1324210}"/>
    <pc:docChg chg="custSel modSld">
      <pc:chgData name="G S" userId="1b26f4d6df856dbe" providerId="LiveId" clId="{27F92C7B-36ED-4641-80C8-A6A2E1324210}" dt="2023-11-08T05:06:56.019" v="80" actId="20577"/>
      <pc:docMkLst>
        <pc:docMk/>
      </pc:docMkLst>
      <pc:sldChg chg="modSp mod">
        <pc:chgData name="G S" userId="1b26f4d6df856dbe" providerId="LiveId" clId="{27F92C7B-36ED-4641-80C8-A6A2E1324210}" dt="2023-11-08T05:06:56.019" v="80" actId="20577"/>
        <pc:sldMkLst>
          <pc:docMk/>
          <pc:sldMk cId="4114588311" sldId="256"/>
        </pc:sldMkLst>
        <pc:spChg chg="mod">
          <ac:chgData name="G S" userId="1b26f4d6df856dbe" providerId="LiveId" clId="{27F92C7B-36ED-4641-80C8-A6A2E1324210}" dt="2023-11-08T05:06:56.019" v="80" actId="20577"/>
          <ac:spMkLst>
            <pc:docMk/>
            <pc:sldMk cId="4114588311" sldId="256"/>
            <ac:spMk id="3" creationId="{32E6071F-4AB0-005F-1070-C0DA90553F6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7T05:38:34.111"/>
    </inkml:context>
    <inkml:brush xml:id="br0">
      <inkml:brushProperty name="width" value="0.1" units="cm"/>
      <inkml:brushProperty name="height" value="0.1" units="cm"/>
      <inkml:brushProperty name="color" value="#AE198D"/>
      <inkml:brushProperty name="inkEffects" value="galaxy"/>
      <inkml:brushProperty name="anchorX" value="-5295.86133"/>
      <inkml:brushProperty name="anchorY" value="1725.52673"/>
      <inkml:brushProperty name="scaleFactor" value="0.5"/>
    </inkml:brush>
  </inkml:definitions>
  <inkml:trace contextRef="#ctx0" brushRef="#br0">1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586D10-5157-4FC2-A3C1-399808BE7388}" type="datetimeFigureOut">
              <a:rPr lang="en-IN" smtClean="0"/>
              <a:t>08-11-2023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2FE693-12E4-49E2-BA2E-F653DA608AA7}" type="slidenum">
              <a:rPr lang="en-IN" smtClean="0"/>
              <a:t>‹#›</a:t>
            </a:fld>
            <a:endParaRPr lang="en-IN"/>
          </a:p>
        </p:txBody>
      </p:sp>
    </p:spTree>
    <p:extLst>
      <p:ext uri="{BB962C8B-B14F-4D97-AF65-F5344CB8AC3E}">
        <p14:creationId xmlns:p14="http://schemas.microsoft.com/office/powerpoint/2010/main" val="3757217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Long term </a:t>
            </a:r>
          </a:p>
        </p:txBody>
      </p:sp>
      <p:sp>
        <p:nvSpPr>
          <p:cNvPr id="4" name="Slide Number Placeholder 3"/>
          <p:cNvSpPr>
            <a:spLocks noGrp="1"/>
          </p:cNvSpPr>
          <p:nvPr>
            <p:ph type="sldNum" sz="quarter" idx="5"/>
          </p:nvPr>
        </p:nvSpPr>
        <p:spPr/>
        <p:txBody>
          <a:bodyPr/>
          <a:lstStyle/>
          <a:p>
            <a:fld id="{142FE693-12E4-49E2-BA2E-F653DA608AA7}" type="slidenum">
              <a:rPr lang="en-IN" smtClean="0"/>
              <a:t>3</a:t>
            </a:fld>
            <a:endParaRPr lang="en-IN"/>
          </a:p>
        </p:txBody>
      </p:sp>
    </p:spTree>
    <p:extLst>
      <p:ext uri="{BB962C8B-B14F-4D97-AF65-F5344CB8AC3E}">
        <p14:creationId xmlns:p14="http://schemas.microsoft.com/office/powerpoint/2010/main" val="1506594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2.eg-checking of spelling errors.</a:t>
            </a:r>
          </a:p>
          <a:p>
            <a:r>
              <a:rPr lang="en-IN" dirty="0"/>
              <a:t>3.eg-ideas on the paper.</a:t>
            </a:r>
          </a:p>
        </p:txBody>
      </p:sp>
      <p:sp>
        <p:nvSpPr>
          <p:cNvPr id="4" name="Slide Number Placeholder 3"/>
          <p:cNvSpPr>
            <a:spLocks noGrp="1"/>
          </p:cNvSpPr>
          <p:nvPr>
            <p:ph type="sldNum" sz="quarter" idx="5"/>
          </p:nvPr>
        </p:nvSpPr>
        <p:spPr/>
        <p:txBody>
          <a:bodyPr/>
          <a:lstStyle/>
          <a:p>
            <a:fld id="{142FE693-12E4-49E2-BA2E-F653DA608AA7}" type="slidenum">
              <a:rPr lang="en-IN" smtClean="0"/>
              <a:t>10</a:t>
            </a:fld>
            <a:endParaRPr lang="en-IN"/>
          </a:p>
        </p:txBody>
      </p:sp>
    </p:spTree>
    <p:extLst>
      <p:ext uri="{BB962C8B-B14F-4D97-AF65-F5344CB8AC3E}">
        <p14:creationId xmlns:p14="http://schemas.microsoft.com/office/powerpoint/2010/main" val="3468390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02124"/>
                </a:solidFill>
                <a:effectLst/>
                <a:latin typeface="arial" panose="020B0604020202020204" pitchFamily="34" charset="0"/>
              </a:rPr>
              <a:t> </a:t>
            </a:r>
            <a:r>
              <a:rPr lang="en-US" b="1" i="0" dirty="0">
                <a:solidFill>
                  <a:srgbClr val="202124"/>
                </a:solidFill>
                <a:effectLst/>
                <a:latin typeface="arial" panose="020B0604020202020204" pitchFamily="34" charset="0"/>
              </a:rPr>
              <a:t>a change within a cell, during which the cell undergoes a shift in electric charge distribution, resulting in less negative charge inside the cell compared to the outside</a:t>
            </a:r>
            <a:r>
              <a:rPr lang="en-US" b="0" i="0" dirty="0">
                <a:solidFill>
                  <a:srgbClr val="202124"/>
                </a:solidFill>
                <a:effectLst/>
                <a:latin typeface="arial" panose="020B0604020202020204" pitchFamily="34" charset="0"/>
              </a:rPr>
              <a:t>.</a:t>
            </a:r>
            <a:endParaRPr lang="en-IN" dirty="0"/>
          </a:p>
        </p:txBody>
      </p:sp>
      <p:sp>
        <p:nvSpPr>
          <p:cNvPr id="4" name="Slide Number Placeholder 3"/>
          <p:cNvSpPr>
            <a:spLocks noGrp="1"/>
          </p:cNvSpPr>
          <p:nvPr>
            <p:ph type="sldNum" sz="quarter" idx="5"/>
          </p:nvPr>
        </p:nvSpPr>
        <p:spPr/>
        <p:txBody>
          <a:bodyPr/>
          <a:lstStyle/>
          <a:p>
            <a:fld id="{142FE693-12E4-49E2-BA2E-F653DA608AA7}" type="slidenum">
              <a:rPr lang="en-IN" smtClean="0"/>
              <a:t>15</a:t>
            </a:fld>
            <a:endParaRPr lang="en-IN"/>
          </a:p>
        </p:txBody>
      </p:sp>
    </p:spTree>
    <p:extLst>
      <p:ext uri="{BB962C8B-B14F-4D97-AF65-F5344CB8AC3E}">
        <p14:creationId xmlns:p14="http://schemas.microsoft.com/office/powerpoint/2010/main" val="1343518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PAT-1</a:t>
            </a:r>
            <a:r>
              <a:rPr lang="en-IN" baseline="30000" dirty="0"/>
              <a:t>st</a:t>
            </a:r>
            <a:r>
              <a:rPr lang="en-IN" dirty="0"/>
              <a:t> word-stimulus,2</a:t>
            </a:r>
            <a:r>
              <a:rPr lang="en-IN" baseline="30000" dirty="0"/>
              <a:t>nd</a:t>
            </a:r>
            <a:r>
              <a:rPr lang="en-IN" dirty="0"/>
              <a:t> word-response.</a:t>
            </a:r>
          </a:p>
          <a:p>
            <a:r>
              <a:rPr lang="en-IN" dirty="0"/>
              <a:t>concrete and abstract words were paired.</a:t>
            </a:r>
          </a:p>
          <a:p>
            <a:endParaRPr lang="en-IN" dirty="0"/>
          </a:p>
        </p:txBody>
      </p:sp>
      <p:sp>
        <p:nvSpPr>
          <p:cNvPr id="4" name="Slide Number Placeholder 3"/>
          <p:cNvSpPr>
            <a:spLocks noGrp="1"/>
          </p:cNvSpPr>
          <p:nvPr>
            <p:ph type="sldNum" sz="quarter" idx="5"/>
          </p:nvPr>
        </p:nvSpPr>
        <p:spPr/>
        <p:txBody>
          <a:bodyPr/>
          <a:lstStyle/>
          <a:p>
            <a:fld id="{142FE693-12E4-49E2-BA2E-F653DA608AA7}" type="slidenum">
              <a:rPr lang="en-IN" smtClean="0"/>
              <a:t>18</a:t>
            </a:fld>
            <a:endParaRPr lang="en-IN"/>
          </a:p>
        </p:txBody>
      </p:sp>
    </p:spTree>
    <p:extLst>
      <p:ext uri="{BB962C8B-B14F-4D97-AF65-F5344CB8AC3E}">
        <p14:creationId xmlns:p14="http://schemas.microsoft.com/office/powerpoint/2010/main" val="418718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Constructive process-during encoding.</a:t>
            </a:r>
          </a:p>
          <a:p>
            <a:r>
              <a:rPr lang="en-IN" dirty="0"/>
              <a:t>Reconstructive process-already stored input.</a:t>
            </a:r>
          </a:p>
        </p:txBody>
      </p:sp>
      <p:sp>
        <p:nvSpPr>
          <p:cNvPr id="4" name="Slide Number Placeholder 3"/>
          <p:cNvSpPr>
            <a:spLocks noGrp="1"/>
          </p:cNvSpPr>
          <p:nvPr>
            <p:ph type="sldNum" sz="quarter" idx="5"/>
          </p:nvPr>
        </p:nvSpPr>
        <p:spPr/>
        <p:txBody>
          <a:bodyPr/>
          <a:lstStyle/>
          <a:p>
            <a:fld id="{142FE693-12E4-49E2-BA2E-F653DA608AA7}" type="slidenum">
              <a:rPr lang="en-IN" smtClean="0"/>
              <a:t>21</a:t>
            </a:fld>
            <a:endParaRPr lang="en-IN"/>
          </a:p>
        </p:txBody>
      </p:sp>
    </p:spTree>
    <p:extLst>
      <p:ext uri="{BB962C8B-B14F-4D97-AF65-F5344CB8AC3E}">
        <p14:creationId xmlns:p14="http://schemas.microsoft.com/office/powerpoint/2010/main" val="2001203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D9F142A6-1E0C-456C-AA6B-057D70F3E711}" type="datetime1">
              <a:rPr lang="en-IN" smtClean="0"/>
              <a:t>08-11-2023</a:t>
            </a:fld>
            <a:endParaRPr lang="en-IN"/>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Introduction to Psychology,Seventh Edition,Chapter Five,pages 118-225</a:t>
            </a:r>
            <a:endParaRPr lang="en-IN"/>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4278863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32C72-1D63-47A6-B4C5-8921E610F134}" type="datetime1">
              <a:rPr lang="en-IN" smtClean="0"/>
              <a:t>08-11-2023</a:t>
            </a:fld>
            <a:endParaRPr lang="en-IN"/>
          </a:p>
        </p:txBody>
      </p:sp>
      <p:sp>
        <p:nvSpPr>
          <p:cNvPr id="6" name="Footer Placeholder 5"/>
          <p:cNvSpPr>
            <a:spLocks noGrp="1"/>
          </p:cNvSpPr>
          <p:nvPr>
            <p:ph type="ftr" sz="quarter" idx="11"/>
          </p:nvPr>
        </p:nvSpPr>
        <p:spPr/>
        <p:txBody>
          <a:bodyPr/>
          <a:lstStyle/>
          <a:p>
            <a:r>
              <a:rPr lang="en-US"/>
              <a:t>Introduction to Psychology,Seventh Edition,Chapter Five,pages 118-225</a:t>
            </a:r>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3188388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CEF428-D238-4A2D-A558-64B69B65169A}" type="datetime1">
              <a:rPr lang="en-IN" smtClean="0"/>
              <a:t>08-11-2023</a:t>
            </a:fld>
            <a:endParaRPr lang="en-IN"/>
          </a:p>
        </p:txBody>
      </p:sp>
      <p:sp>
        <p:nvSpPr>
          <p:cNvPr id="5" name="Footer Placeholder 4"/>
          <p:cNvSpPr>
            <a:spLocks noGrp="1"/>
          </p:cNvSpPr>
          <p:nvPr>
            <p:ph type="ftr" sz="quarter" idx="11"/>
          </p:nvPr>
        </p:nvSpPr>
        <p:spPr/>
        <p:txBody>
          <a:bodyPr/>
          <a:lstStyle/>
          <a:p>
            <a:r>
              <a:rPr lang="en-US"/>
              <a:t>Introduction to Psychology,Seventh Edition,Chapter Five,pages 118-225</a:t>
            </a:r>
            <a:endParaRPr lang="en-IN"/>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425184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4889944-6A0D-4DAF-8304-A6BA5EE6E424}" type="datetime1">
              <a:rPr lang="en-IN" smtClean="0"/>
              <a:t>08-11-2023</a:t>
            </a:fld>
            <a:endParaRPr lang="en-IN"/>
          </a:p>
        </p:txBody>
      </p:sp>
      <p:sp>
        <p:nvSpPr>
          <p:cNvPr id="5" name="Footer Placeholder 4"/>
          <p:cNvSpPr>
            <a:spLocks noGrp="1"/>
          </p:cNvSpPr>
          <p:nvPr>
            <p:ph type="ftr" sz="quarter" idx="11"/>
          </p:nvPr>
        </p:nvSpPr>
        <p:spPr/>
        <p:txBody>
          <a:bodyPr/>
          <a:lstStyle/>
          <a:p>
            <a:r>
              <a:rPr lang="en-US"/>
              <a:t>Introduction to Psychology,Seventh Edition,Chapter Five,pages 118-225</a:t>
            </a:r>
            <a:endParaRPr lang="en-IN"/>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3295675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3112B1-4C64-4C41-9ACA-7DE9D79628B8}" type="datetime1">
              <a:rPr lang="en-IN" smtClean="0"/>
              <a:t>08-11-2023</a:t>
            </a:fld>
            <a:endParaRPr lang="en-IN"/>
          </a:p>
        </p:txBody>
      </p:sp>
      <p:sp>
        <p:nvSpPr>
          <p:cNvPr id="5" name="Footer Placeholder 4"/>
          <p:cNvSpPr>
            <a:spLocks noGrp="1"/>
          </p:cNvSpPr>
          <p:nvPr>
            <p:ph type="ftr" sz="quarter" idx="11"/>
          </p:nvPr>
        </p:nvSpPr>
        <p:spPr/>
        <p:txBody>
          <a:bodyPr/>
          <a:lstStyle/>
          <a:p>
            <a:r>
              <a:rPr lang="en-US"/>
              <a:t>Introduction to Psychology,Seventh Edition,Chapter Five,pages 118-225</a:t>
            </a:r>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17718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CDB0691-22AB-44A2-B497-1DCE75B2B370}" type="datetime1">
              <a:rPr lang="en-IN" smtClean="0"/>
              <a:t>08-11-2023</a:t>
            </a:fld>
            <a:endParaRPr lang="en-IN"/>
          </a:p>
        </p:txBody>
      </p:sp>
      <p:sp>
        <p:nvSpPr>
          <p:cNvPr id="8" name="Footer Placeholder 7"/>
          <p:cNvSpPr>
            <a:spLocks noGrp="1"/>
          </p:cNvSpPr>
          <p:nvPr>
            <p:ph type="ftr" sz="quarter" idx="11"/>
          </p:nvPr>
        </p:nvSpPr>
        <p:spPr/>
        <p:txBody>
          <a:bodyPr/>
          <a:lstStyle/>
          <a:p>
            <a:r>
              <a:rPr lang="en-US"/>
              <a:t>Introduction to Psychology,Seventh Edition,Chapter Five,pages 118-225</a:t>
            </a:r>
            <a:endParaRPr lang="en-IN"/>
          </a:p>
        </p:txBody>
      </p:sp>
      <p:sp>
        <p:nvSpPr>
          <p:cNvPr id="9" name="Slide Number Placeholder 8"/>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1781260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45A72B9-F7A3-4C8F-87AD-FD4EDFD4DE47}" type="datetime1">
              <a:rPr lang="en-IN" smtClean="0"/>
              <a:t>08-11-2023</a:t>
            </a:fld>
            <a:endParaRPr lang="en-IN"/>
          </a:p>
        </p:txBody>
      </p:sp>
      <p:sp>
        <p:nvSpPr>
          <p:cNvPr id="8" name="Footer Placeholder 7"/>
          <p:cNvSpPr>
            <a:spLocks noGrp="1"/>
          </p:cNvSpPr>
          <p:nvPr>
            <p:ph type="ftr" sz="quarter" idx="11"/>
          </p:nvPr>
        </p:nvSpPr>
        <p:spPr>
          <a:xfrm>
            <a:off x="561111" y="6391838"/>
            <a:ext cx="3644282" cy="304801"/>
          </a:xfrm>
        </p:spPr>
        <p:txBody>
          <a:bodyPr/>
          <a:lstStyle/>
          <a:p>
            <a:r>
              <a:rPr lang="en-US"/>
              <a:t>Introduction to Psychology,Seventh Edition,Chapter Five,pages 118-225</a:t>
            </a:r>
            <a:endParaRPr lang="en-IN"/>
          </a:p>
        </p:txBody>
      </p:sp>
      <p:sp>
        <p:nvSpPr>
          <p:cNvPr id="9" name="Slide Number Placeholder 8"/>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579466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DF97FD1D-8CDB-49A8-BA3F-CBD31AED60D6}" type="datetime1">
              <a:rPr lang="en-IN" smtClean="0"/>
              <a:t>08-11-2023</a:t>
            </a:fld>
            <a:endParaRPr lang="en-IN"/>
          </a:p>
        </p:txBody>
      </p:sp>
      <p:sp>
        <p:nvSpPr>
          <p:cNvPr id="5" name="Footer Placeholder 4"/>
          <p:cNvSpPr>
            <a:spLocks noGrp="1"/>
          </p:cNvSpPr>
          <p:nvPr>
            <p:ph type="ftr" sz="quarter" idx="11"/>
          </p:nvPr>
        </p:nvSpPr>
        <p:spPr/>
        <p:txBody>
          <a:bodyPr/>
          <a:lstStyle/>
          <a:p>
            <a:r>
              <a:rPr lang="en-US"/>
              <a:t>Introduction to Psychology,Seventh Edition,Chapter Five,pages 118-225</a:t>
            </a:r>
            <a:endParaRPr lang="en-IN"/>
          </a:p>
        </p:txBody>
      </p:sp>
      <p:sp>
        <p:nvSpPr>
          <p:cNvPr id="6" name="Slide Number Placeholder 5"/>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3302899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E268155-E3C5-499D-8FE8-6362A9017B99}" type="datetime1">
              <a:rPr lang="en-IN" smtClean="0"/>
              <a:t>08-11-2023</a:t>
            </a:fld>
            <a:endParaRPr lang="en-IN"/>
          </a:p>
        </p:txBody>
      </p:sp>
      <p:sp>
        <p:nvSpPr>
          <p:cNvPr id="5" name="Footer Placeholder 4"/>
          <p:cNvSpPr>
            <a:spLocks noGrp="1"/>
          </p:cNvSpPr>
          <p:nvPr>
            <p:ph type="ftr" sz="quarter" idx="11"/>
          </p:nvPr>
        </p:nvSpPr>
        <p:spPr/>
        <p:txBody>
          <a:bodyPr/>
          <a:lstStyle/>
          <a:p>
            <a:r>
              <a:rPr lang="en-US"/>
              <a:t>Introduction to Psychology,Seventh Edition,Chapter Five,pages 118-225</a:t>
            </a:r>
            <a:endParaRPr lang="en-IN"/>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2943823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C94C58-4D73-4B6D-BF26-E4DBDA4ADCC3}" type="datetime1">
              <a:rPr lang="en-IN" smtClean="0"/>
              <a:t>08-11-2023</a:t>
            </a:fld>
            <a:endParaRPr lang="en-IN"/>
          </a:p>
        </p:txBody>
      </p:sp>
      <p:sp>
        <p:nvSpPr>
          <p:cNvPr id="5" name="Footer Placeholder 4"/>
          <p:cNvSpPr>
            <a:spLocks noGrp="1"/>
          </p:cNvSpPr>
          <p:nvPr>
            <p:ph type="ftr" sz="quarter" idx="11"/>
          </p:nvPr>
        </p:nvSpPr>
        <p:spPr/>
        <p:txBody>
          <a:bodyPr/>
          <a:lstStyle/>
          <a:p>
            <a:r>
              <a:rPr lang="en-US"/>
              <a:t>Introduction to Psychology,Seventh Edition,Chapter Five,pages 118-225</a:t>
            </a:r>
            <a:endParaRPr lang="en-IN"/>
          </a:p>
        </p:txBody>
      </p:sp>
      <p:sp>
        <p:nvSpPr>
          <p:cNvPr id="6" name="Slide Number Placeholder 5"/>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225283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2E30BB-F63E-46E7-8321-3888EB9685DE}" type="datetime1">
              <a:rPr lang="en-IN" smtClean="0"/>
              <a:t>08-11-2023</a:t>
            </a:fld>
            <a:endParaRPr lang="en-IN"/>
          </a:p>
        </p:txBody>
      </p:sp>
      <p:sp>
        <p:nvSpPr>
          <p:cNvPr id="5" name="Footer Placeholder 4"/>
          <p:cNvSpPr>
            <a:spLocks noGrp="1"/>
          </p:cNvSpPr>
          <p:nvPr>
            <p:ph type="ftr" sz="quarter" idx="11"/>
          </p:nvPr>
        </p:nvSpPr>
        <p:spPr/>
        <p:txBody>
          <a:bodyPr/>
          <a:lstStyle/>
          <a:p>
            <a:r>
              <a:rPr lang="en-US"/>
              <a:t>Introduction to Psychology,Seventh Edition,Chapter Five,pages 118-225</a:t>
            </a:r>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316123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23567C-0B3E-4982-BC57-7E0E9E35FE42}" type="datetime1">
              <a:rPr lang="en-IN" smtClean="0"/>
              <a:t>08-11-2023</a:t>
            </a:fld>
            <a:endParaRPr lang="en-IN"/>
          </a:p>
        </p:txBody>
      </p:sp>
      <p:sp>
        <p:nvSpPr>
          <p:cNvPr id="6" name="Footer Placeholder 5"/>
          <p:cNvSpPr>
            <a:spLocks noGrp="1"/>
          </p:cNvSpPr>
          <p:nvPr>
            <p:ph type="ftr" sz="quarter" idx="11"/>
          </p:nvPr>
        </p:nvSpPr>
        <p:spPr/>
        <p:txBody>
          <a:bodyPr/>
          <a:lstStyle/>
          <a:p>
            <a:r>
              <a:rPr lang="en-US"/>
              <a:t>Introduction to Psychology,Seventh Edition,Chapter Five,pages 118-225</a:t>
            </a:r>
            <a:endParaRPr lang="en-IN"/>
          </a:p>
        </p:txBody>
      </p:sp>
      <p:sp>
        <p:nvSpPr>
          <p:cNvPr id="7" name="Slide Number Placeholder 6"/>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366308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B23ACC-F863-4293-9FC4-3BFB997383E6}" type="datetime1">
              <a:rPr lang="en-IN" smtClean="0"/>
              <a:t>08-11-2023</a:t>
            </a:fld>
            <a:endParaRPr lang="en-IN"/>
          </a:p>
        </p:txBody>
      </p:sp>
      <p:sp>
        <p:nvSpPr>
          <p:cNvPr id="8" name="Footer Placeholder 7"/>
          <p:cNvSpPr>
            <a:spLocks noGrp="1"/>
          </p:cNvSpPr>
          <p:nvPr>
            <p:ph type="ftr" sz="quarter" idx="11"/>
          </p:nvPr>
        </p:nvSpPr>
        <p:spPr/>
        <p:txBody>
          <a:bodyPr/>
          <a:lstStyle/>
          <a:p>
            <a:r>
              <a:rPr lang="en-US"/>
              <a:t>Introduction to Psychology,Seventh Edition,Chapter Five,pages 118-225</a:t>
            </a:r>
            <a:endParaRPr lang="en-IN"/>
          </a:p>
        </p:txBody>
      </p:sp>
      <p:sp>
        <p:nvSpPr>
          <p:cNvPr id="9" name="Slide Number Placeholder 8"/>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235382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752388-E9D6-4480-BE31-55CC03CE7B0F}" type="datetime1">
              <a:rPr lang="en-IN" smtClean="0"/>
              <a:t>08-11-2023</a:t>
            </a:fld>
            <a:endParaRPr lang="en-IN"/>
          </a:p>
        </p:txBody>
      </p:sp>
      <p:sp>
        <p:nvSpPr>
          <p:cNvPr id="4" name="Footer Placeholder 3"/>
          <p:cNvSpPr>
            <a:spLocks noGrp="1"/>
          </p:cNvSpPr>
          <p:nvPr>
            <p:ph type="ftr" sz="quarter" idx="11"/>
          </p:nvPr>
        </p:nvSpPr>
        <p:spPr/>
        <p:txBody>
          <a:bodyPr/>
          <a:lstStyle/>
          <a:p>
            <a:r>
              <a:rPr lang="en-US"/>
              <a:t>Introduction to Psychology,Seventh Edition,Chapter Five,pages 118-225</a:t>
            </a:r>
            <a:endParaRPr lang="en-IN"/>
          </a:p>
        </p:txBody>
      </p:sp>
      <p:sp>
        <p:nvSpPr>
          <p:cNvPr id="5" name="Slide Number Placeholder 4"/>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267606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E7AFE4-9413-436A-8384-5865CF0E7FC5}" type="datetime1">
              <a:rPr lang="en-IN" smtClean="0"/>
              <a:t>08-11-2023</a:t>
            </a:fld>
            <a:endParaRPr lang="en-IN"/>
          </a:p>
        </p:txBody>
      </p:sp>
      <p:sp>
        <p:nvSpPr>
          <p:cNvPr id="3" name="Footer Placeholder 2"/>
          <p:cNvSpPr>
            <a:spLocks noGrp="1"/>
          </p:cNvSpPr>
          <p:nvPr>
            <p:ph type="ftr" sz="quarter" idx="11"/>
          </p:nvPr>
        </p:nvSpPr>
        <p:spPr/>
        <p:txBody>
          <a:bodyPr/>
          <a:lstStyle/>
          <a:p>
            <a:r>
              <a:rPr lang="en-US"/>
              <a:t>Introduction to Psychology,Seventh Edition,Chapter Five,pages 118-225</a:t>
            </a:r>
            <a:endParaRPr lang="en-IN"/>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1511454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A1BD83-DB7B-4C5A-A7BF-C3705B5BEFAC}" type="datetime1">
              <a:rPr lang="en-IN" smtClean="0"/>
              <a:t>08-11-2023</a:t>
            </a:fld>
            <a:endParaRPr lang="en-IN"/>
          </a:p>
        </p:txBody>
      </p:sp>
      <p:sp>
        <p:nvSpPr>
          <p:cNvPr id="6" name="Footer Placeholder 5"/>
          <p:cNvSpPr>
            <a:spLocks noGrp="1"/>
          </p:cNvSpPr>
          <p:nvPr>
            <p:ph type="ftr" sz="quarter" idx="11"/>
          </p:nvPr>
        </p:nvSpPr>
        <p:spPr/>
        <p:txBody>
          <a:bodyPr/>
          <a:lstStyle/>
          <a:p>
            <a:r>
              <a:rPr lang="en-US"/>
              <a:t>Introduction to Psychology,Seventh Edition,Chapter Five,pages 118-225</a:t>
            </a:r>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3166358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247495-5742-4200-9891-7DBD6B9ECAE3}" type="datetime1">
              <a:rPr lang="en-IN" smtClean="0"/>
              <a:t>08-11-2023</a:t>
            </a:fld>
            <a:endParaRPr lang="en-IN"/>
          </a:p>
        </p:txBody>
      </p:sp>
      <p:sp>
        <p:nvSpPr>
          <p:cNvPr id="6" name="Footer Placeholder 5"/>
          <p:cNvSpPr>
            <a:spLocks noGrp="1"/>
          </p:cNvSpPr>
          <p:nvPr>
            <p:ph type="ftr" sz="quarter" idx="11"/>
          </p:nvPr>
        </p:nvSpPr>
        <p:spPr/>
        <p:txBody>
          <a:bodyPr/>
          <a:lstStyle/>
          <a:p>
            <a:r>
              <a:rPr lang="en-US"/>
              <a:t>Introduction to Psychology,Seventh Edition,Chapter Five,pages 118-225</a:t>
            </a:r>
            <a:endParaRPr lang="en-IN"/>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D01794D-5F94-408B-B7EE-02828BAFCA40}" type="slidenum">
              <a:rPr lang="en-IN" smtClean="0"/>
              <a:t>‹#›</a:t>
            </a:fld>
            <a:endParaRPr lang="en-IN"/>
          </a:p>
        </p:txBody>
      </p:sp>
    </p:spTree>
    <p:extLst>
      <p:ext uri="{BB962C8B-B14F-4D97-AF65-F5344CB8AC3E}">
        <p14:creationId xmlns:p14="http://schemas.microsoft.com/office/powerpoint/2010/main" val="187979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24AFCB7-D3DA-4A87-A595-F6D2BD5AC5D5}" type="datetime1">
              <a:rPr lang="en-IN" smtClean="0"/>
              <a:t>08-11-2023</a:t>
            </a:fld>
            <a:endParaRPr lang="en-IN"/>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Introduction to Psychology,Seventh Edition,Chapter Five,pages 118-225</a:t>
            </a:r>
            <a:endParaRPr lang="en-IN"/>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D01794D-5F94-408B-B7EE-02828BAFCA40}" type="slidenum">
              <a:rPr lang="en-IN" smtClean="0"/>
              <a:t>‹#›</a:t>
            </a:fld>
            <a:endParaRPr lang="en-IN"/>
          </a:p>
        </p:txBody>
      </p:sp>
    </p:spTree>
    <p:extLst>
      <p:ext uri="{BB962C8B-B14F-4D97-AF65-F5344CB8AC3E}">
        <p14:creationId xmlns:p14="http://schemas.microsoft.com/office/powerpoint/2010/main" val="2880126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5672-BF8E-DE35-A3B7-8C6C0B21BA3E}"/>
              </a:ext>
            </a:extLst>
          </p:cNvPr>
          <p:cNvSpPr>
            <a:spLocks noGrp="1"/>
          </p:cNvSpPr>
          <p:nvPr>
            <p:ph type="ctrTitle"/>
          </p:nvPr>
        </p:nvSpPr>
        <p:spPr>
          <a:xfrm>
            <a:off x="1561150" y="1271999"/>
            <a:ext cx="9069700" cy="1617244"/>
          </a:xfrm>
        </p:spPr>
        <p:txBody>
          <a:bodyPr/>
          <a:lstStyle/>
          <a:p>
            <a:pPr algn="ctr"/>
            <a:r>
              <a:rPr lang="en-IN" b="1" dirty="0"/>
              <a:t>MEMORY</a:t>
            </a:r>
          </a:p>
        </p:txBody>
      </p:sp>
      <p:sp>
        <p:nvSpPr>
          <p:cNvPr id="3" name="Subtitle 2">
            <a:extLst>
              <a:ext uri="{FF2B5EF4-FFF2-40B4-BE49-F238E27FC236}">
                <a16:creationId xmlns:a16="http://schemas.microsoft.com/office/drawing/2014/main" id="{32E6071F-4AB0-005F-1070-C0DA90553F6C}"/>
              </a:ext>
            </a:extLst>
          </p:cNvPr>
          <p:cNvSpPr>
            <a:spLocks noGrp="1"/>
          </p:cNvSpPr>
          <p:nvPr>
            <p:ph type="subTitle" idx="1"/>
          </p:nvPr>
        </p:nvSpPr>
        <p:spPr>
          <a:xfrm>
            <a:off x="1154955" y="4777379"/>
            <a:ext cx="9912848" cy="1112781"/>
          </a:xfrm>
        </p:spPr>
        <p:txBody>
          <a:bodyPr>
            <a:normAutofit/>
          </a:bodyPr>
          <a:lstStyle/>
          <a:p>
            <a:pPr algn="r"/>
            <a:r>
              <a:rPr lang="en-IN" sz="1000" dirty="0">
                <a:solidFill>
                  <a:schemeClr val="bg1"/>
                </a:solidFill>
                <a:latin typeface="Arial" panose="020B0604020202020204" pitchFamily="34" charset="0"/>
                <a:cs typeface="Arial" panose="020B0604020202020204" pitchFamily="34" charset="0"/>
              </a:rPr>
              <a:t>BY </a:t>
            </a:r>
          </a:p>
          <a:p>
            <a:pPr algn="r"/>
            <a:r>
              <a:rPr lang="en-IN" sz="1000">
                <a:solidFill>
                  <a:schemeClr val="bg1"/>
                </a:solidFill>
                <a:latin typeface="Arial" panose="020B0604020202020204" pitchFamily="34" charset="0"/>
                <a:cs typeface="Arial" panose="020B0604020202020204" pitchFamily="34" charset="0"/>
              </a:rPr>
              <a:t>Dr .</a:t>
            </a:r>
            <a:r>
              <a:rPr lang="en-IN" sz="1000" dirty="0" err="1">
                <a:solidFill>
                  <a:schemeClr val="bg1"/>
                </a:solidFill>
                <a:latin typeface="Arial" panose="020B0604020202020204" pitchFamily="34" charset="0"/>
                <a:cs typeface="Arial" panose="020B0604020202020204" pitchFamily="34" charset="0"/>
              </a:rPr>
              <a:t>himanshu</a:t>
            </a:r>
            <a:r>
              <a:rPr lang="en-IN" sz="1000" dirty="0">
                <a:solidFill>
                  <a:schemeClr val="bg1"/>
                </a:solidFill>
                <a:latin typeface="Arial" panose="020B0604020202020204" pitchFamily="34" charset="0"/>
                <a:cs typeface="Arial" panose="020B0604020202020204" pitchFamily="34" charset="0"/>
              </a:rPr>
              <a:t> Chauhan</a:t>
            </a:r>
          </a:p>
          <a:p>
            <a:pPr algn="r"/>
            <a:r>
              <a:rPr lang="en-IN" sz="1000" dirty="0" err="1">
                <a:solidFill>
                  <a:schemeClr val="bg1"/>
                </a:solidFill>
                <a:latin typeface="Arial" panose="020B0604020202020204" pitchFamily="34" charset="0"/>
                <a:cs typeface="Arial" panose="020B0604020202020204" pitchFamily="34" charset="0"/>
              </a:rPr>
              <a:t>Asssociate</a:t>
            </a:r>
            <a:r>
              <a:rPr lang="en-IN" sz="1000" dirty="0">
                <a:solidFill>
                  <a:schemeClr val="bg1"/>
                </a:solidFill>
                <a:latin typeface="Arial" panose="020B0604020202020204" pitchFamily="34" charset="0"/>
                <a:cs typeface="Arial" panose="020B0604020202020204" pitchFamily="34" charset="0"/>
              </a:rPr>
              <a:t> professor </a:t>
            </a:r>
          </a:p>
          <a:p>
            <a:pPr algn="r"/>
            <a:r>
              <a:rPr lang="en-IN" sz="1000" dirty="0">
                <a:solidFill>
                  <a:schemeClr val="bg1"/>
                </a:solidFill>
                <a:latin typeface="Arial" panose="020B0604020202020204" pitchFamily="34" charset="0"/>
                <a:cs typeface="Arial" panose="020B0604020202020204" pitchFamily="34" charset="0"/>
              </a:rPr>
              <a:t>DEPT OF PSYCHIATRY</a:t>
            </a:r>
          </a:p>
        </p:txBody>
      </p:sp>
      <p:sp>
        <p:nvSpPr>
          <p:cNvPr id="4" name="Footer Placeholder 3">
            <a:extLst>
              <a:ext uri="{FF2B5EF4-FFF2-40B4-BE49-F238E27FC236}">
                <a16:creationId xmlns:a16="http://schemas.microsoft.com/office/drawing/2014/main" id="{1878249F-19EC-96EB-5C7A-8D62FFC78BDD}"/>
              </a:ext>
            </a:extLst>
          </p:cNvPr>
          <p:cNvSpPr>
            <a:spLocks noGrp="1"/>
          </p:cNvSpPr>
          <p:nvPr>
            <p:ph type="ftr" sz="quarter" idx="11"/>
          </p:nvPr>
        </p:nvSpPr>
        <p:spPr/>
        <p:txBody>
          <a:bodyPr/>
          <a:lstStyle/>
          <a:p>
            <a:r>
              <a:rPr lang="en-US" dirty="0"/>
              <a:t>Introduction to </a:t>
            </a:r>
            <a:r>
              <a:rPr lang="en-US" dirty="0" err="1"/>
              <a:t>Psychology,Seventh</a:t>
            </a:r>
            <a:r>
              <a:rPr lang="en-US" dirty="0"/>
              <a:t> </a:t>
            </a:r>
            <a:r>
              <a:rPr lang="en-US" dirty="0" err="1"/>
              <a:t>Edition,Chapter</a:t>
            </a:r>
            <a:r>
              <a:rPr lang="en-US" dirty="0"/>
              <a:t> </a:t>
            </a:r>
            <a:r>
              <a:rPr lang="en-US" dirty="0" err="1"/>
              <a:t>Five,pages</a:t>
            </a:r>
            <a:r>
              <a:rPr lang="en-US" dirty="0"/>
              <a:t> 118-225</a:t>
            </a:r>
            <a:endParaRPr lang="en-IN" dirty="0"/>
          </a:p>
        </p:txBody>
      </p:sp>
    </p:spTree>
    <p:extLst>
      <p:ext uri="{BB962C8B-B14F-4D97-AF65-F5344CB8AC3E}">
        <p14:creationId xmlns:p14="http://schemas.microsoft.com/office/powerpoint/2010/main" val="411458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AA4DA-F5BE-DE86-19E0-73247D738683}"/>
              </a:ext>
            </a:extLst>
          </p:cNvPr>
          <p:cNvSpPr>
            <a:spLocks noGrp="1"/>
          </p:cNvSpPr>
          <p:nvPr>
            <p:ph type="title"/>
          </p:nvPr>
        </p:nvSpPr>
        <p:spPr>
          <a:xfrm>
            <a:off x="1154954" y="973668"/>
            <a:ext cx="9050403" cy="706964"/>
          </a:xfrm>
        </p:spPr>
        <p:txBody>
          <a:bodyPr/>
          <a:lstStyle/>
          <a:p>
            <a:r>
              <a:rPr lang="en-IN" dirty="0">
                <a:latin typeface="Arial" panose="020B0604020202020204" pitchFamily="34" charset="0"/>
                <a:cs typeface="Arial" panose="020B0604020202020204" pitchFamily="34" charset="0"/>
              </a:rPr>
              <a:t>THE LEVELS-OF-PROCESSING THEORY</a:t>
            </a:r>
          </a:p>
        </p:txBody>
      </p:sp>
      <p:sp>
        <p:nvSpPr>
          <p:cNvPr id="3" name="Content Placeholder 2">
            <a:extLst>
              <a:ext uri="{FF2B5EF4-FFF2-40B4-BE49-F238E27FC236}">
                <a16:creationId xmlns:a16="http://schemas.microsoft.com/office/drawing/2014/main" id="{972A2F99-584A-E9DB-84C0-B9D522E02D3B}"/>
              </a:ext>
            </a:extLst>
          </p:cNvPr>
          <p:cNvSpPr>
            <a:spLocks noGrp="1"/>
          </p:cNvSpPr>
          <p:nvPr>
            <p:ph idx="1"/>
          </p:nvPr>
        </p:nvSpPr>
        <p:spPr>
          <a:xfrm>
            <a:off x="1154954" y="2468032"/>
            <a:ext cx="8825659" cy="3897142"/>
          </a:xfrm>
        </p:spPr>
        <p:txBody>
          <a:bodyPr/>
          <a:lstStyle/>
          <a:p>
            <a:r>
              <a:rPr lang="en-IN" dirty="0">
                <a:latin typeface="Arial" panose="020B0604020202020204" pitchFamily="34" charset="0"/>
                <a:cs typeface="Arial" panose="020B0604020202020204" pitchFamily="34" charset="0"/>
              </a:rPr>
              <a:t>Given by Craik &amp; Lockhart</a:t>
            </a:r>
          </a:p>
          <a:p>
            <a:r>
              <a:rPr lang="en-IN" dirty="0">
                <a:latin typeface="Arial" panose="020B0604020202020204" pitchFamily="34" charset="0"/>
                <a:cs typeface="Arial" panose="020B0604020202020204" pitchFamily="34" charset="0"/>
              </a:rPr>
              <a:t>According to it, Incoming information can be worked on at different levels of analysis. Deeper the analysis, better the memory</a:t>
            </a:r>
          </a:p>
          <a:p>
            <a:r>
              <a:rPr lang="en-IN" dirty="0">
                <a:latin typeface="Arial" panose="020B0604020202020204" pitchFamily="34" charset="0"/>
                <a:cs typeface="Arial" panose="020B0604020202020204" pitchFamily="34" charset="0"/>
              </a:rPr>
              <a:t>It has 3 levels;-</a:t>
            </a:r>
          </a:p>
          <a:p>
            <a:pPr marL="0" indent="0">
              <a:buNone/>
            </a:pPr>
            <a:r>
              <a:rPr lang="en-IN" dirty="0">
                <a:latin typeface="Arial" panose="020B0604020202020204" pitchFamily="34" charset="0"/>
                <a:cs typeface="Arial" panose="020B0604020202020204" pitchFamily="34" charset="0"/>
              </a:rPr>
              <a:t>    1.PERCEPTION-immediate awareness of the environment</a:t>
            </a:r>
          </a:p>
          <a:p>
            <a:pPr marL="0" indent="0">
              <a:buNone/>
            </a:pPr>
            <a:r>
              <a:rPr lang="en-IN" dirty="0">
                <a:latin typeface="Arial" panose="020B0604020202020204" pitchFamily="34" charset="0"/>
                <a:cs typeface="Arial" panose="020B0604020202020204" pitchFamily="34" charset="0"/>
              </a:rPr>
              <a:t>    2.STRUCTURE-what the input sounds or looks like, a deeper analysis</a:t>
            </a:r>
          </a:p>
          <a:p>
            <a:pPr marL="0" indent="0">
              <a:buNone/>
            </a:pPr>
            <a:r>
              <a:rPr lang="en-IN" dirty="0">
                <a:latin typeface="Arial" panose="020B0604020202020204" pitchFamily="34" charset="0"/>
                <a:cs typeface="Arial" panose="020B0604020202020204" pitchFamily="34" charset="0"/>
              </a:rPr>
              <a:t>    3.MEANING- meaning of the input </a:t>
            </a:r>
            <a:r>
              <a:rPr lang="en-IN">
                <a:latin typeface="Arial" panose="020B0604020202020204" pitchFamily="34" charset="0"/>
                <a:cs typeface="Arial" panose="020B0604020202020204" pitchFamily="34" charset="0"/>
              </a:rPr>
              <a:t>is analyse, Deepest </a:t>
            </a:r>
            <a:r>
              <a:rPr lang="en-IN" dirty="0">
                <a:latin typeface="Arial" panose="020B0604020202020204" pitchFamily="34" charset="0"/>
                <a:cs typeface="Arial" panose="020B0604020202020204" pitchFamily="34" charset="0"/>
              </a:rPr>
              <a:t>level.</a:t>
            </a:r>
          </a:p>
          <a:p>
            <a:pPr marL="0" indent="0">
              <a:buNone/>
            </a:pPr>
            <a:r>
              <a:rPr lang="en-IN" dirty="0">
                <a:latin typeface="Arial" panose="020B0604020202020204" pitchFamily="34" charset="0"/>
                <a:cs typeface="Arial" panose="020B0604020202020204" pitchFamily="34" charset="0"/>
              </a:rPr>
              <a:t>Later added- ELABORATION: degree to which the information is processed, tied to, or integrated with existing memories.</a:t>
            </a:r>
          </a:p>
          <a:p>
            <a:pPr marL="0" indent="0">
              <a:buNone/>
            </a:pPr>
            <a:r>
              <a:rPr lang="en-IN" dirty="0">
                <a:latin typeface="Arial" panose="020B0604020202020204" pitchFamily="34" charset="0"/>
                <a:cs typeface="Arial" panose="020B0604020202020204" pitchFamily="34" charset="0"/>
              </a:rPr>
              <a:t>Best memory-when processing is to the meaning level and elaboration is also most.</a:t>
            </a:r>
          </a:p>
          <a:p>
            <a:pPr marL="0" indent="0">
              <a:buNone/>
            </a:pPr>
            <a:endParaRPr lang="en-IN"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9E5B40D-C084-D327-B845-E95F4C74FB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9" y="3218213"/>
            <a:ext cx="3048001" cy="1911927"/>
          </a:xfrm>
          <a:prstGeom prst="rect">
            <a:avLst/>
          </a:prstGeom>
        </p:spPr>
      </p:pic>
      <p:sp>
        <p:nvSpPr>
          <p:cNvPr id="4" name="Footer Placeholder 3">
            <a:extLst>
              <a:ext uri="{FF2B5EF4-FFF2-40B4-BE49-F238E27FC236}">
                <a16:creationId xmlns:a16="http://schemas.microsoft.com/office/drawing/2014/main" id="{79952A09-2A64-50D5-938E-46D160F96252}"/>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1683060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DB91-6244-8B00-3C7B-919E2625C0A5}"/>
              </a:ext>
            </a:extLst>
          </p:cNvPr>
          <p:cNvSpPr>
            <a:spLocks noGrp="1"/>
          </p:cNvSpPr>
          <p:nvPr>
            <p:ph type="title"/>
          </p:nvPr>
        </p:nvSpPr>
        <p:spPr>
          <a:xfrm>
            <a:off x="1154954" y="973668"/>
            <a:ext cx="9458617" cy="706964"/>
          </a:xfrm>
        </p:spPr>
        <p:txBody>
          <a:bodyPr/>
          <a:lstStyle/>
          <a:p>
            <a:r>
              <a:rPr lang="en-US" sz="3200" dirty="0">
                <a:latin typeface="Arial" panose="020B0604020202020204" pitchFamily="34" charset="0"/>
                <a:cs typeface="Arial" panose="020B0604020202020204" pitchFamily="34" charset="0"/>
              </a:rPr>
              <a:t>Summary of characteristics of stages of memory</a:t>
            </a:r>
            <a:endParaRPr lang="en-IN" sz="3200"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776A47B7-C6E5-F3FC-3B96-6C5159C790AF}"/>
              </a:ext>
            </a:extLst>
          </p:cNvPr>
          <p:cNvPicPr>
            <a:picLocks noGrp="1" noChangeAspect="1"/>
          </p:cNvPicPr>
          <p:nvPr>
            <p:ph idx="1"/>
          </p:nvPr>
        </p:nvPicPr>
        <p:blipFill>
          <a:blip r:embed="rId2"/>
          <a:stretch>
            <a:fillRect/>
          </a:stretch>
        </p:blipFill>
        <p:spPr>
          <a:xfrm>
            <a:off x="2775857" y="2269670"/>
            <a:ext cx="6319157" cy="4588329"/>
          </a:xfrm>
        </p:spPr>
      </p:pic>
      <p:sp>
        <p:nvSpPr>
          <p:cNvPr id="6" name="Footer Placeholder 5">
            <a:extLst>
              <a:ext uri="{FF2B5EF4-FFF2-40B4-BE49-F238E27FC236}">
                <a16:creationId xmlns:a16="http://schemas.microsoft.com/office/drawing/2014/main" id="{7E06AA7A-1886-1669-870D-38341F1E905B}"/>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718914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9A03-C43D-4189-1EDD-5E27DF6786D2}"/>
              </a:ext>
            </a:extLst>
          </p:cNvPr>
          <p:cNvSpPr>
            <a:spLocks noGrp="1"/>
          </p:cNvSpPr>
          <p:nvPr>
            <p:ph type="title"/>
          </p:nvPr>
        </p:nvSpPr>
        <p:spPr/>
        <p:txBody>
          <a:bodyPr/>
          <a:lstStyle/>
          <a:p>
            <a:r>
              <a:rPr lang="en-IN" dirty="0"/>
              <a:t>Long term Memory</a:t>
            </a:r>
          </a:p>
        </p:txBody>
      </p:sp>
      <p:sp>
        <p:nvSpPr>
          <p:cNvPr id="3" name="Content Placeholder 2">
            <a:extLst>
              <a:ext uri="{FF2B5EF4-FFF2-40B4-BE49-F238E27FC236}">
                <a16:creationId xmlns:a16="http://schemas.microsoft.com/office/drawing/2014/main" id="{188F7F23-C1F3-276D-0939-54C91ACCC5FF}"/>
              </a:ext>
            </a:extLst>
          </p:cNvPr>
          <p:cNvSpPr>
            <a:spLocks noGrp="1"/>
          </p:cNvSpPr>
          <p:nvPr>
            <p:ph idx="1"/>
          </p:nvPr>
        </p:nvSpPr>
        <p:spPr>
          <a:xfrm>
            <a:off x="1154954" y="2603500"/>
            <a:ext cx="9580340" cy="3619170"/>
          </a:xfrm>
        </p:spPr>
        <p:txBody>
          <a:bodyPr>
            <a:normAutofit/>
          </a:bodyPr>
          <a:lstStyle/>
          <a:p>
            <a:r>
              <a:rPr lang="en-IN" dirty="0"/>
              <a:t>Can last for days, months, years or even a lifetime.</a:t>
            </a:r>
          </a:p>
          <a:p>
            <a:r>
              <a:rPr lang="en-IN" dirty="0"/>
              <a:t>Infinite storage capacity.</a:t>
            </a:r>
          </a:p>
          <a:p>
            <a:r>
              <a:rPr lang="en-IN" dirty="0"/>
              <a:t>No true forgetting from LTM. But we have difficulty remembering because of:-</a:t>
            </a:r>
          </a:p>
          <a:p>
            <a:pPr marL="0" indent="0">
              <a:buNone/>
            </a:pPr>
            <a:r>
              <a:rPr lang="en-IN" dirty="0"/>
              <a:t>                 It is not stored in an organized fashion.</a:t>
            </a:r>
          </a:p>
          <a:p>
            <a:pPr marL="0" indent="0">
              <a:buNone/>
            </a:pPr>
            <a:r>
              <a:rPr lang="en-IN" dirty="0"/>
              <a:t>                 Confusion or interference produced by new things.</a:t>
            </a:r>
          </a:p>
          <a:p>
            <a:pPr marL="0" indent="0">
              <a:buNone/>
            </a:pPr>
            <a:r>
              <a:rPr lang="en-IN" b="1" dirty="0"/>
              <a:t>Tip of the Tongue Phenomenon – </a:t>
            </a:r>
            <a:r>
              <a:rPr lang="en-IN" dirty="0"/>
              <a:t>Indicates that information is organized in LTM. When we try to retrieve words we tend to hit around the target wors  by saying words that sound like the target </a:t>
            </a:r>
            <a:r>
              <a:rPr lang="en-IN" dirty="0" err="1"/>
              <a:t>word,starts</a:t>
            </a:r>
            <a:r>
              <a:rPr lang="en-IN" dirty="0"/>
              <a:t> with the same </a:t>
            </a:r>
            <a:r>
              <a:rPr lang="en-IN" dirty="0" err="1"/>
              <a:t>letter,contains</a:t>
            </a:r>
            <a:r>
              <a:rPr lang="en-IN" dirty="0"/>
              <a:t> the same number of </a:t>
            </a:r>
            <a:r>
              <a:rPr lang="en-IN" dirty="0" err="1"/>
              <a:t>syllables,has</a:t>
            </a:r>
            <a:r>
              <a:rPr lang="en-IN" dirty="0"/>
              <a:t> a meaning similar to the target word</a:t>
            </a:r>
            <a:r>
              <a:rPr lang="en-IN" b="1" dirty="0"/>
              <a:t>.</a:t>
            </a:r>
          </a:p>
        </p:txBody>
      </p:sp>
      <p:sp>
        <p:nvSpPr>
          <p:cNvPr id="4" name="Footer Placeholder 3">
            <a:extLst>
              <a:ext uri="{FF2B5EF4-FFF2-40B4-BE49-F238E27FC236}">
                <a16:creationId xmlns:a16="http://schemas.microsoft.com/office/drawing/2014/main" id="{1EE6D48F-552F-2B4E-258F-A1752985DB9A}"/>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724710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328B-7104-96B2-1C99-B2A0EAEB444D}"/>
              </a:ext>
            </a:extLst>
          </p:cNvPr>
          <p:cNvSpPr>
            <a:spLocks noGrp="1"/>
          </p:cNvSpPr>
          <p:nvPr>
            <p:ph type="title"/>
          </p:nvPr>
        </p:nvSpPr>
        <p:spPr/>
        <p:txBody>
          <a:bodyPr/>
          <a:lstStyle/>
          <a:p>
            <a:r>
              <a:rPr lang="en-IN" dirty="0"/>
              <a:t>LTM-Semantic Memory</a:t>
            </a:r>
          </a:p>
        </p:txBody>
      </p:sp>
      <p:sp>
        <p:nvSpPr>
          <p:cNvPr id="3" name="Content Placeholder 2">
            <a:extLst>
              <a:ext uri="{FF2B5EF4-FFF2-40B4-BE49-F238E27FC236}">
                <a16:creationId xmlns:a16="http://schemas.microsoft.com/office/drawing/2014/main" id="{1A3007A8-DB98-4DB4-194C-F39E32718BF1}"/>
              </a:ext>
            </a:extLst>
          </p:cNvPr>
          <p:cNvSpPr>
            <a:spLocks noGrp="1"/>
          </p:cNvSpPr>
          <p:nvPr>
            <p:ph idx="1"/>
          </p:nvPr>
        </p:nvSpPr>
        <p:spPr>
          <a:xfrm>
            <a:off x="1154954" y="2603499"/>
            <a:ext cx="7870293" cy="3536043"/>
          </a:xfrm>
        </p:spPr>
        <p:txBody>
          <a:bodyPr/>
          <a:lstStyle/>
          <a:p>
            <a:pPr marL="0" indent="0">
              <a:buNone/>
            </a:pPr>
            <a:r>
              <a:rPr lang="en-IN" b="1" dirty="0"/>
              <a:t>SEMANTIC MEMORY- </a:t>
            </a:r>
            <a:r>
              <a:rPr lang="en-IN" dirty="0"/>
              <a:t>the word ‘semantic’ means meaning.</a:t>
            </a:r>
          </a:p>
          <a:p>
            <a:r>
              <a:rPr lang="en-IN" dirty="0"/>
              <a:t> It consists of knowledge of what words means, how the words are related to one another and the rules for using them in communication and thinking.</a:t>
            </a:r>
          </a:p>
          <a:p>
            <a:r>
              <a:rPr lang="en-IN" dirty="0"/>
              <a:t>It is the kind of memory that makes our use of language possible.</a:t>
            </a:r>
          </a:p>
          <a:p>
            <a:r>
              <a:rPr lang="en-IN" dirty="0"/>
              <a:t>It is very stable and there is little forgetting.</a:t>
            </a:r>
          </a:p>
          <a:p>
            <a:r>
              <a:rPr lang="en-IN" dirty="0"/>
              <a:t>Information is stored in a highly organized way in logical hierarchies from general categories to specific ones. </a:t>
            </a:r>
          </a:p>
          <a:p>
            <a:r>
              <a:rPr lang="en-IN" dirty="0"/>
              <a:t>Or as cluster of words with related meanings.</a:t>
            </a:r>
          </a:p>
        </p:txBody>
      </p:sp>
      <p:pic>
        <p:nvPicPr>
          <p:cNvPr id="5" name="Picture 4">
            <a:extLst>
              <a:ext uri="{FF2B5EF4-FFF2-40B4-BE49-F238E27FC236}">
                <a16:creationId xmlns:a16="http://schemas.microsoft.com/office/drawing/2014/main" id="{4A7E708D-8DBA-87DB-BFF0-F9F0D1A161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8349" y="4437311"/>
            <a:ext cx="3848362" cy="2224746"/>
          </a:xfrm>
          <a:prstGeom prst="rect">
            <a:avLst/>
          </a:prstGeom>
        </p:spPr>
      </p:pic>
      <p:sp>
        <p:nvSpPr>
          <p:cNvPr id="4" name="Footer Placeholder 3">
            <a:extLst>
              <a:ext uri="{FF2B5EF4-FFF2-40B4-BE49-F238E27FC236}">
                <a16:creationId xmlns:a16="http://schemas.microsoft.com/office/drawing/2014/main" id="{DD41A51D-F715-9BBD-E1BA-8D045D692E3F}"/>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744194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12448-62DA-1630-CFB3-D29CDE6640E7}"/>
              </a:ext>
            </a:extLst>
          </p:cNvPr>
          <p:cNvSpPr>
            <a:spLocks noGrp="1"/>
          </p:cNvSpPr>
          <p:nvPr>
            <p:ph type="title"/>
          </p:nvPr>
        </p:nvSpPr>
        <p:spPr/>
        <p:txBody>
          <a:bodyPr/>
          <a:lstStyle/>
          <a:p>
            <a:r>
              <a:rPr lang="en-IN" dirty="0"/>
              <a:t>LTM-Episodic Memory</a:t>
            </a:r>
          </a:p>
        </p:txBody>
      </p:sp>
      <p:sp>
        <p:nvSpPr>
          <p:cNvPr id="3" name="Content Placeholder 2">
            <a:extLst>
              <a:ext uri="{FF2B5EF4-FFF2-40B4-BE49-F238E27FC236}">
                <a16:creationId xmlns:a16="http://schemas.microsoft.com/office/drawing/2014/main" id="{E6016870-0B92-7E88-8F49-6DA4B0E64DB4}"/>
              </a:ext>
            </a:extLst>
          </p:cNvPr>
          <p:cNvSpPr>
            <a:spLocks noGrp="1"/>
          </p:cNvSpPr>
          <p:nvPr>
            <p:ph idx="1"/>
          </p:nvPr>
        </p:nvSpPr>
        <p:spPr/>
        <p:txBody>
          <a:bodyPr/>
          <a:lstStyle/>
          <a:p>
            <a:r>
              <a:rPr lang="en-IN" dirty="0"/>
              <a:t>Consists of LTM for specific things that happened at particular time and place.</a:t>
            </a:r>
          </a:p>
          <a:p>
            <a:r>
              <a:rPr lang="en-IN" dirty="0"/>
              <a:t>Memories of episodes on our own lives dated and have a biographical references.</a:t>
            </a:r>
          </a:p>
          <a:p>
            <a:r>
              <a:rPr lang="en-IN" dirty="0"/>
              <a:t>Do not have logical organization and are more susceptible to forgetting.</a:t>
            </a:r>
          </a:p>
        </p:txBody>
      </p:sp>
      <p:sp>
        <p:nvSpPr>
          <p:cNvPr id="4" name="Footer Placeholder 3">
            <a:extLst>
              <a:ext uri="{FF2B5EF4-FFF2-40B4-BE49-F238E27FC236}">
                <a16:creationId xmlns:a16="http://schemas.microsoft.com/office/drawing/2014/main" id="{368CC709-E837-E66A-AA37-616606220F4A}"/>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103576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C5075-1DC8-65EF-0958-2C31FBA93F3D}"/>
              </a:ext>
            </a:extLst>
          </p:cNvPr>
          <p:cNvSpPr>
            <a:spLocks noGrp="1"/>
          </p:cNvSpPr>
          <p:nvPr>
            <p:ph type="title"/>
          </p:nvPr>
        </p:nvSpPr>
        <p:spPr/>
        <p:txBody>
          <a:bodyPr/>
          <a:lstStyle/>
          <a:p>
            <a:r>
              <a:rPr lang="en-IN" dirty="0"/>
              <a:t>LONG TERM POTENTIATION</a:t>
            </a:r>
          </a:p>
        </p:txBody>
      </p:sp>
      <p:sp>
        <p:nvSpPr>
          <p:cNvPr id="3" name="Content Placeholder 2">
            <a:extLst>
              <a:ext uri="{FF2B5EF4-FFF2-40B4-BE49-F238E27FC236}">
                <a16:creationId xmlns:a16="http://schemas.microsoft.com/office/drawing/2014/main" id="{CB748C2E-CF02-AF69-4DC8-1C63073FD639}"/>
              </a:ext>
            </a:extLst>
          </p:cNvPr>
          <p:cNvSpPr>
            <a:spLocks noGrp="1"/>
          </p:cNvSpPr>
          <p:nvPr>
            <p:ph idx="1"/>
          </p:nvPr>
        </p:nvSpPr>
        <p:spPr>
          <a:xfrm>
            <a:off x="375557" y="2237014"/>
            <a:ext cx="11364685" cy="4620986"/>
          </a:xfrm>
        </p:spPr>
        <p:txBody>
          <a:bodyPr>
            <a:normAutofit/>
          </a:bodyPr>
          <a:lstStyle/>
          <a:p>
            <a:r>
              <a:rPr lang="en-US" dirty="0"/>
              <a:t>The phenomenon of long-term potentiation (LTP) is a mechanism for LTM.</a:t>
            </a:r>
          </a:p>
          <a:p>
            <a:r>
              <a:rPr lang="en-US" dirty="0"/>
              <a:t> LTP is observed when a postsynaptic neuron is persistently depolarized after a high-frequency burst of presynaptic neural firing. </a:t>
            </a:r>
            <a:r>
              <a:rPr lang="en-US" dirty="0">
                <a:latin typeface="+mj-lt"/>
              </a:rPr>
              <a:t>LTP </a:t>
            </a:r>
            <a:r>
              <a:rPr lang="en-US" b="0" i="0" dirty="0">
                <a:solidFill>
                  <a:srgbClr val="4D5156"/>
                </a:solidFill>
                <a:effectLst/>
                <a:latin typeface="+mj-lt"/>
              </a:rPr>
              <a:t>is a persistent strengthening of synapses based on recent patterns of activity that produce a long-lasting increase in signal transmission between two neurons</a:t>
            </a:r>
            <a:endParaRPr lang="en-US" dirty="0">
              <a:latin typeface="+mj-lt"/>
            </a:endParaRPr>
          </a:p>
          <a:p>
            <a:r>
              <a:rPr lang="en-US" dirty="0"/>
              <a:t>LTP has a number of properties that make it suitable as a physiological substrate of memory-</a:t>
            </a:r>
          </a:p>
          <a:p>
            <a:pPr marL="0" indent="0">
              <a:buNone/>
            </a:pPr>
            <a:r>
              <a:rPr lang="en-US" dirty="0"/>
              <a:t>                   established quickly</a:t>
            </a:r>
          </a:p>
          <a:p>
            <a:pPr marL="0" indent="0">
              <a:buNone/>
            </a:pPr>
            <a:r>
              <a:rPr lang="en-US" dirty="0"/>
              <a:t>                   lasts for a long time</a:t>
            </a:r>
          </a:p>
          <a:p>
            <a:pPr marL="0" indent="0">
              <a:buNone/>
            </a:pPr>
            <a:r>
              <a:rPr lang="en-US" dirty="0"/>
              <a:t>                   associative i.e. it depends on the co-</a:t>
            </a:r>
            <a:r>
              <a:rPr lang="en-US" dirty="0" err="1"/>
              <a:t>occurence</a:t>
            </a:r>
            <a:r>
              <a:rPr lang="en-US" dirty="0"/>
              <a:t> of presynaptic and postsynaptic activity.</a:t>
            </a:r>
          </a:p>
          <a:p>
            <a:pPr marL="0" indent="0">
              <a:buNone/>
            </a:pPr>
            <a:r>
              <a:rPr lang="en-US" dirty="0"/>
              <a:t>                   occurs only at potentiated synapses and not all.</a:t>
            </a:r>
          </a:p>
          <a:p>
            <a:pPr marL="0" indent="0">
              <a:buNone/>
            </a:pPr>
            <a:r>
              <a:rPr lang="en-US" dirty="0"/>
              <a:t>                   prominently seen in Hippocampus.</a:t>
            </a:r>
          </a:p>
          <a:p>
            <a:pPr marL="0" indent="0">
              <a:buNone/>
            </a:pPr>
            <a:endParaRPr lang="en-US" dirty="0"/>
          </a:p>
          <a:p>
            <a:pPr marL="0" indent="0">
              <a:buNone/>
            </a:pPr>
            <a:endParaRPr lang="en-US" dirty="0"/>
          </a:p>
          <a:p>
            <a:pPr marL="0" indent="0">
              <a:buNone/>
            </a:pPr>
            <a:endParaRPr lang="en-IN" dirty="0"/>
          </a:p>
        </p:txBody>
      </p:sp>
      <p:sp>
        <p:nvSpPr>
          <p:cNvPr id="4" name="Footer Placeholder 3">
            <a:extLst>
              <a:ext uri="{FF2B5EF4-FFF2-40B4-BE49-F238E27FC236}">
                <a16:creationId xmlns:a16="http://schemas.microsoft.com/office/drawing/2014/main" id="{628384F6-46CC-C93C-2FA1-C757D7F6058E}"/>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25023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4281E-6DD3-437B-A527-348CA557704C}"/>
              </a:ext>
            </a:extLst>
          </p:cNvPr>
          <p:cNvSpPr>
            <a:spLocks noGrp="1"/>
          </p:cNvSpPr>
          <p:nvPr>
            <p:ph idx="1"/>
          </p:nvPr>
        </p:nvSpPr>
        <p:spPr/>
        <p:txBody>
          <a:bodyPr/>
          <a:lstStyle/>
          <a:p>
            <a:r>
              <a:rPr lang="en-US" dirty="0"/>
              <a:t>LTP is mediated </a:t>
            </a:r>
            <a:r>
              <a:rPr lang="en-US" dirty="0" err="1"/>
              <a:t>postsynaptically</a:t>
            </a:r>
            <a:r>
              <a:rPr lang="en-US" dirty="0"/>
              <a:t> by activation of NMDA receptors which permits influx of calcium and is maintained by increase in AMPA receptors.</a:t>
            </a:r>
          </a:p>
          <a:p>
            <a:r>
              <a:rPr lang="en-US" dirty="0"/>
              <a:t>In an experiment on mice, a selective deletion of NMDA receptors in the CAI field of the hippocampus, many aspects of CAI physiology remain intact, but the CAI neurons do not exhibit LTP, and memory impairment is observed in behavioral tasks.</a:t>
            </a:r>
          </a:p>
          <a:p>
            <a:endParaRPr lang="en-IN" dirty="0"/>
          </a:p>
        </p:txBody>
      </p:sp>
      <p:sp>
        <p:nvSpPr>
          <p:cNvPr id="4" name="Footer Placeholder 3">
            <a:extLst>
              <a:ext uri="{FF2B5EF4-FFF2-40B4-BE49-F238E27FC236}">
                <a16:creationId xmlns:a16="http://schemas.microsoft.com/office/drawing/2014/main" id="{B9D60C1B-B57D-BE84-1B49-0777F7B6AB39}"/>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72169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B14A0-00EC-A742-E49C-943EAEB38100}"/>
              </a:ext>
            </a:extLst>
          </p:cNvPr>
          <p:cNvSpPr>
            <a:spLocks noGrp="1"/>
          </p:cNvSpPr>
          <p:nvPr>
            <p:ph type="title"/>
          </p:nvPr>
        </p:nvSpPr>
        <p:spPr/>
        <p:txBody>
          <a:bodyPr/>
          <a:lstStyle/>
          <a:p>
            <a:r>
              <a:rPr lang="en-IN" dirty="0"/>
              <a:t>Organization of LTM</a:t>
            </a:r>
          </a:p>
        </p:txBody>
      </p:sp>
      <p:sp>
        <p:nvSpPr>
          <p:cNvPr id="3" name="Content Placeholder 2">
            <a:extLst>
              <a:ext uri="{FF2B5EF4-FFF2-40B4-BE49-F238E27FC236}">
                <a16:creationId xmlns:a16="http://schemas.microsoft.com/office/drawing/2014/main" id="{F1079DC4-7002-91FC-9957-CF7C74CE0217}"/>
              </a:ext>
            </a:extLst>
          </p:cNvPr>
          <p:cNvSpPr>
            <a:spLocks noGrp="1"/>
          </p:cNvSpPr>
          <p:nvPr>
            <p:ph idx="1"/>
          </p:nvPr>
        </p:nvSpPr>
        <p:spPr/>
        <p:txBody>
          <a:bodyPr/>
          <a:lstStyle/>
          <a:p>
            <a:r>
              <a:rPr lang="en-IN" dirty="0"/>
              <a:t>To remember things in LTM, organizing and arranging inputs or grouping them into some logical manner so that they make sense together.</a:t>
            </a:r>
          </a:p>
          <a:p>
            <a:r>
              <a:rPr lang="en-IN" dirty="0"/>
              <a:t>This organizing may be inherent in the input itself or may be supplied by individuals as they learn and remember new things.</a:t>
            </a:r>
          </a:p>
          <a:p>
            <a:r>
              <a:rPr lang="en-IN" dirty="0"/>
              <a:t>Mostly information is not well organized and we must provide our own organizational encoding. This is known as SUBJECTIVE ORGANIZATION.</a:t>
            </a:r>
          </a:p>
        </p:txBody>
      </p:sp>
      <p:pic>
        <p:nvPicPr>
          <p:cNvPr id="5" name="Picture 4">
            <a:extLst>
              <a:ext uri="{FF2B5EF4-FFF2-40B4-BE49-F238E27FC236}">
                <a16:creationId xmlns:a16="http://schemas.microsoft.com/office/drawing/2014/main" id="{B10AB120-E4D4-7F27-D452-A2747A431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0434" y="4572000"/>
            <a:ext cx="2905125" cy="2137557"/>
          </a:xfrm>
          <a:prstGeom prst="rect">
            <a:avLst/>
          </a:prstGeom>
        </p:spPr>
      </p:pic>
      <p:sp>
        <p:nvSpPr>
          <p:cNvPr id="4" name="Footer Placeholder 3">
            <a:extLst>
              <a:ext uri="{FF2B5EF4-FFF2-40B4-BE49-F238E27FC236}">
                <a16:creationId xmlns:a16="http://schemas.microsoft.com/office/drawing/2014/main" id="{057E2DFD-0FA8-E7DD-94CE-6C795E9106FD}"/>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86175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7C6F3-2FB0-B6BB-1977-6190941F020D}"/>
              </a:ext>
            </a:extLst>
          </p:cNvPr>
          <p:cNvSpPr>
            <a:spLocks noGrp="1"/>
          </p:cNvSpPr>
          <p:nvPr>
            <p:ph type="title"/>
          </p:nvPr>
        </p:nvSpPr>
        <p:spPr/>
        <p:txBody>
          <a:bodyPr/>
          <a:lstStyle/>
          <a:p>
            <a:r>
              <a:rPr lang="en-IN" dirty="0"/>
              <a:t>ROLE OF IMAGERY</a:t>
            </a:r>
          </a:p>
        </p:txBody>
      </p:sp>
      <p:sp>
        <p:nvSpPr>
          <p:cNvPr id="3" name="Content Placeholder 2">
            <a:extLst>
              <a:ext uri="{FF2B5EF4-FFF2-40B4-BE49-F238E27FC236}">
                <a16:creationId xmlns:a16="http://schemas.microsoft.com/office/drawing/2014/main" id="{7D49D169-8E76-DCD7-D863-95BB071B8FE9}"/>
              </a:ext>
            </a:extLst>
          </p:cNvPr>
          <p:cNvSpPr>
            <a:spLocks noGrp="1"/>
          </p:cNvSpPr>
          <p:nvPr>
            <p:ph idx="1"/>
          </p:nvPr>
        </p:nvSpPr>
        <p:spPr/>
        <p:txBody>
          <a:bodyPr>
            <a:normAutofit fontScale="85000" lnSpcReduction="20000"/>
          </a:bodyPr>
          <a:lstStyle/>
          <a:p>
            <a:r>
              <a:rPr lang="en-IN" dirty="0"/>
              <a:t>LTM can either be encoded as verbal information or by forming imagery.</a:t>
            </a:r>
          </a:p>
          <a:p>
            <a:r>
              <a:rPr lang="en-IN" dirty="0"/>
              <a:t>Images encoded are – not exact copy of the input</a:t>
            </a:r>
          </a:p>
          <a:p>
            <a:pPr marL="0" indent="0">
              <a:buNone/>
            </a:pPr>
            <a:r>
              <a:rPr lang="en-IN" dirty="0"/>
              <a:t>                                                are not complete</a:t>
            </a:r>
          </a:p>
          <a:p>
            <a:pPr marL="0" indent="0">
              <a:buNone/>
            </a:pPr>
            <a:r>
              <a:rPr lang="en-IN" dirty="0"/>
              <a:t>                                                 partial with altered representation.</a:t>
            </a:r>
          </a:p>
          <a:p>
            <a:pPr marL="0" indent="0">
              <a:buNone/>
            </a:pPr>
            <a:r>
              <a:rPr lang="en-IN" dirty="0"/>
              <a:t>Experiment done on imagery and memory-PAIRED ASSOCIATE TECHNIQUE.</a:t>
            </a:r>
          </a:p>
          <a:p>
            <a:pPr marL="0" indent="0">
              <a:buNone/>
            </a:pPr>
            <a:r>
              <a:rPr lang="en-IN" dirty="0"/>
              <a:t>Equal number of pairs of concrete and abstract words were given.(C-C,</a:t>
            </a:r>
          </a:p>
          <a:p>
            <a:pPr marL="0" indent="0">
              <a:buNone/>
            </a:pPr>
            <a:r>
              <a:rPr lang="en-IN" dirty="0"/>
              <a:t>C-A, A-C, A-A)</a:t>
            </a:r>
          </a:p>
          <a:p>
            <a:pPr marL="0" indent="0">
              <a:buNone/>
            </a:pPr>
            <a:r>
              <a:rPr lang="en-IN" dirty="0"/>
              <a:t>1</a:t>
            </a:r>
            <a:r>
              <a:rPr lang="en-IN" baseline="30000" dirty="0"/>
              <a:t>st</a:t>
            </a:r>
            <a:r>
              <a:rPr lang="en-IN" dirty="0"/>
              <a:t> word-stimulus , 2</a:t>
            </a:r>
            <a:r>
              <a:rPr lang="en-IN" baseline="30000" dirty="0"/>
              <a:t>nd</a:t>
            </a:r>
            <a:r>
              <a:rPr lang="en-IN" dirty="0"/>
              <a:t> word-response.</a:t>
            </a:r>
          </a:p>
          <a:p>
            <a:pPr marL="0" indent="0">
              <a:buNone/>
            </a:pPr>
            <a:r>
              <a:rPr lang="en-IN" dirty="0"/>
              <a:t>Concrete words in the stimulus position evoked better imagery and thus resulted in best recall.</a:t>
            </a:r>
          </a:p>
          <a:p>
            <a:pPr marL="0" indent="0">
              <a:buNone/>
            </a:pPr>
            <a:r>
              <a:rPr lang="en-IN" dirty="0"/>
              <a:t>Imagery evoked by the response terms also led to good recall.</a:t>
            </a:r>
          </a:p>
          <a:p>
            <a:pPr marL="0" indent="0">
              <a:buNone/>
            </a:pPr>
            <a:endParaRPr lang="en-IN" dirty="0"/>
          </a:p>
        </p:txBody>
      </p:sp>
      <p:pic>
        <p:nvPicPr>
          <p:cNvPr id="5" name="Picture 4">
            <a:extLst>
              <a:ext uri="{FF2B5EF4-FFF2-40B4-BE49-F238E27FC236}">
                <a16:creationId xmlns:a16="http://schemas.microsoft.com/office/drawing/2014/main" id="{2FD0ED0C-BF67-BE40-0842-666CF5072718}"/>
              </a:ext>
            </a:extLst>
          </p:cNvPr>
          <p:cNvPicPr>
            <a:picLocks noChangeAspect="1"/>
          </p:cNvPicPr>
          <p:nvPr/>
        </p:nvPicPr>
        <p:blipFill>
          <a:blip r:embed="rId3"/>
          <a:stretch>
            <a:fillRect/>
          </a:stretch>
        </p:blipFill>
        <p:spPr>
          <a:xfrm>
            <a:off x="9520407" y="3030251"/>
            <a:ext cx="2197213" cy="2267067"/>
          </a:xfrm>
          <a:prstGeom prst="rect">
            <a:avLst/>
          </a:prstGeom>
        </p:spPr>
      </p:pic>
      <p:sp>
        <p:nvSpPr>
          <p:cNvPr id="4" name="Footer Placeholder 3">
            <a:extLst>
              <a:ext uri="{FF2B5EF4-FFF2-40B4-BE49-F238E27FC236}">
                <a16:creationId xmlns:a16="http://schemas.microsoft.com/office/drawing/2014/main" id="{FA575C1D-F997-A32D-3FFE-ABC08551C343}"/>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412125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73E61-69DF-6D3F-AF59-6EE96EAFD46A}"/>
              </a:ext>
            </a:extLst>
          </p:cNvPr>
          <p:cNvSpPr>
            <a:spLocks noGrp="1"/>
          </p:cNvSpPr>
          <p:nvPr>
            <p:ph type="title"/>
          </p:nvPr>
        </p:nvSpPr>
        <p:spPr/>
        <p:txBody>
          <a:bodyPr/>
          <a:lstStyle/>
          <a:p>
            <a:r>
              <a:rPr lang="en-IN" dirty="0"/>
              <a:t>ROLE OF CONSTRUCTIVE PROCESSES</a:t>
            </a:r>
          </a:p>
        </p:txBody>
      </p:sp>
      <p:sp>
        <p:nvSpPr>
          <p:cNvPr id="3" name="Content Placeholder 2">
            <a:extLst>
              <a:ext uri="{FF2B5EF4-FFF2-40B4-BE49-F238E27FC236}">
                <a16:creationId xmlns:a16="http://schemas.microsoft.com/office/drawing/2014/main" id="{E3259CAF-6B1D-63D6-A80E-CFE89745AEC0}"/>
              </a:ext>
            </a:extLst>
          </p:cNvPr>
          <p:cNvSpPr>
            <a:spLocks noGrp="1"/>
          </p:cNvSpPr>
          <p:nvPr>
            <p:ph idx="1"/>
          </p:nvPr>
        </p:nvSpPr>
        <p:spPr>
          <a:xfrm>
            <a:off x="1154955" y="2468031"/>
            <a:ext cx="9866832" cy="4079725"/>
          </a:xfrm>
        </p:spPr>
        <p:txBody>
          <a:bodyPr/>
          <a:lstStyle/>
          <a:p>
            <a:r>
              <a:rPr lang="en-IN" dirty="0"/>
              <a:t>During encoding, the input especially a complex event is modified  ,accentuated or simplified. So what is ultimately encoded is far from the literal copy of the input.</a:t>
            </a:r>
          </a:p>
          <a:p>
            <a:r>
              <a:rPr lang="en-IN" dirty="0"/>
              <a:t>These modifications are known as CONSTRUCTIVE PROCESSES. </a:t>
            </a:r>
          </a:p>
          <a:p>
            <a:r>
              <a:rPr lang="en-IN" dirty="0" err="1"/>
              <a:t>Eg.</a:t>
            </a:r>
            <a:r>
              <a:rPr lang="en-IN" dirty="0"/>
              <a:t> storing only the gist or meaning of complex information, inferences.</a:t>
            </a:r>
          </a:p>
          <a:p>
            <a:endParaRPr lang="en-IN" dirty="0"/>
          </a:p>
        </p:txBody>
      </p:sp>
      <p:sp>
        <p:nvSpPr>
          <p:cNvPr id="4" name="Footer Placeholder 3">
            <a:extLst>
              <a:ext uri="{FF2B5EF4-FFF2-40B4-BE49-F238E27FC236}">
                <a16:creationId xmlns:a16="http://schemas.microsoft.com/office/drawing/2014/main" id="{9B7ADC3E-9DBE-FF13-A3AF-A362F895142D}"/>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564968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BF48FA-D7D3-3E73-E88F-E7F7CE89E0C0}"/>
              </a:ext>
            </a:extLst>
          </p:cNvPr>
          <p:cNvSpPr>
            <a:spLocks noGrp="1"/>
          </p:cNvSpPr>
          <p:nvPr>
            <p:ph idx="1"/>
          </p:nvPr>
        </p:nvSpPr>
        <p:spPr/>
        <p:txBody>
          <a:bodyPr>
            <a:normAutofit/>
          </a:bodyPr>
          <a:lstStyle/>
          <a:p>
            <a:r>
              <a:rPr lang="en-IN" sz="2000" b="1" dirty="0"/>
              <a:t>Memory</a:t>
            </a:r>
            <a:r>
              <a:rPr lang="en-IN" sz="2000" dirty="0"/>
              <a:t>-The encoding, storage and retrieval of what was learned earlier.</a:t>
            </a:r>
          </a:p>
          <a:p>
            <a:r>
              <a:rPr lang="en-IN" sz="2000" b="1" dirty="0"/>
              <a:t>Cognition</a:t>
            </a:r>
            <a:r>
              <a:rPr lang="en-IN" sz="2000" dirty="0"/>
              <a:t>-process through which information coming from the senses is transformed, reduced, elaborated, recovered and used.</a:t>
            </a:r>
          </a:p>
          <a:p>
            <a:r>
              <a:rPr lang="en-IN" sz="2000" b="1" dirty="0"/>
              <a:t>Cognitive processe</a:t>
            </a:r>
            <a:r>
              <a:rPr lang="en-IN" sz="2000" dirty="0"/>
              <a:t>s-Mental processes involved about knowing the world, they are important in perception ,attention, thinking, problem solving and memory.</a:t>
            </a:r>
          </a:p>
        </p:txBody>
      </p:sp>
      <p:sp>
        <p:nvSpPr>
          <p:cNvPr id="4" name="Footer Placeholder 3">
            <a:extLst>
              <a:ext uri="{FF2B5EF4-FFF2-40B4-BE49-F238E27FC236}">
                <a16:creationId xmlns:a16="http://schemas.microsoft.com/office/drawing/2014/main" id="{87CEA64D-CA42-645C-0BA2-8228ED5E9FAE}"/>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634453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513C-5286-545A-0D82-4461829A285E}"/>
              </a:ext>
            </a:extLst>
          </p:cNvPr>
          <p:cNvSpPr>
            <a:spLocks noGrp="1"/>
          </p:cNvSpPr>
          <p:nvPr>
            <p:ph type="title"/>
          </p:nvPr>
        </p:nvSpPr>
        <p:spPr/>
        <p:txBody>
          <a:bodyPr/>
          <a:lstStyle/>
          <a:p>
            <a:r>
              <a:rPr lang="en-IN" dirty="0"/>
              <a:t>Retrieval from LTM</a:t>
            </a:r>
          </a:p>
        </p:txBody>
      </p:sp>
      <p:sp>
        <p:nvSpPr>
          <p:cNvPr id="3" name="Content Placeholder 2">
            <a:extLst>
              <a:ext uri="{FF2B5EF4-FFF2-40B4-BE49-F238E27FC236}">
                <a16:creationId xmlns:a16="http://schemas.microsoft.com/office/drawing/2014/main" id="{2AD76BCE-8C0C-4DF9-B270-6AB4E9E7D59C}"/>
              </a:ext>
            </a:extLst>
          </p:cNvPr>
          <p:cNvSpPr>
            <a:spLocks noGrp="1"/>
          </p:cNvSpPr>
          <p:nvPr>
            <p:ph idx="1"/>
          </p:nvPr>
        </p:nvSpPr>
        <p:spPr>
          <a:xfrm>
            <a:off x="1154953" y="2603499"/>
            <a:ext cx="10013789" cy="3487057"/>
          </a:xfrm>
        </p:spPr>
        <p:txBody>
          <a:bodyPr/>
          <a:lstStyle/>
          <a:p>
            <a:r>
              <a:rPr lang="en-IN" dirty="0"/>
              <a:t>RETRIEVAL CUES/REMINDERS/TAGS-They direct the memory to search the appropriate part of LTM library when they are attached to along with the information.</a:t>
            </a:r>
          </a:p>
          <a:p>
            <a:pPr marL="0" indent="0">
              <a:buNone/>
            </a:pPr>
            <a:r>
              <a:rPr lang="en-IN" dirty="0"/>
              <a:t>       For </a:t>
            </a:r>
            <a:r>
              <a:rPr lang="en-IN" dirty="0" err="1"/>
              <a:t>eg.</a:t>
            </a:r>
            <a:r>
              <a:rPr lang="en-IN" dirty="0"/>
              <a:t>  </a:t>
            </a:r>
            <a:r>
              <a:rPr lang="en-IN" dirty="0" err="1"/>
              <a:t>hund</a:t>
            </a:r>
            <a:r>
              <a:rPr lang="en-IN" dirty="0"/>
              <a:t> = dog (German) &amp; hound =breed of dog used for hunting(English)</a:t>
            </a:r>
          </a:p>
          <a:p>
            <a:pPr marL="0" indent="0">
              <a:buNone/>
            </a:pPr>
            <a:endParaRPr lang="en-IN" dirty="0"/>
          </a:p>
          <a:p>
            <a:r>
              <a:rPr lang="en-IN" dirty="0"/>
              <a:t>STATE DEPENDANT MEMORY/LEARNING-</a:t>
            </a:r>
            <a:r>
              <a:rPr lang="en-IN" dirty="0" err="1"/>
              <a:t>Eg</a:t>
            </a:r>
            <a:r>
              <a:rPr lang="en-IN" dirty="0"/>
              <a:t> of retrieval cues.</a:t>
            </a:r>
          </a:p>
          <a:p>
            <a:pPr marL="0" indent="0">
              <a:buNone/>
            </a:pPr>
            <a:r>
              <a:rPr lang="en-IN" dirty="0"/>
              <a:t>       It is the situational influence that affects the retrieval from LTM.</a:t>
            </a:r>
          </a:p>
          <a:p>
            <a:pPr marL="0" indent="0">
              <a:buNone/>
            </a:pPr>
            <a:r>
              <a:rPr lang="en-IN" dirty="0"/>
              <a:t> For </a:t>
            </a:r>
            <a:r>
              <a:rPr lang="en-IN" dirty="0" err="1"/>
              <a:t>eg.information</a:t>
            </a:r>
            <a:r>
              <a:rPr lang="en-IN" dirty="0"/>
              <a:t> encoded in a particular drugged state might not be         remembered when sobered up ,but when put back in the original drugged </a:t>
            </a:r>
            <a:r>
              <a:rPr lang="en-IN" dirty="0" err="1"/>
              <a:t>state,it</a:t>
            </a:r>
            <a:r>
              <a:rPr lang="en-IN" dirty="0"/>
              <a:t> can be retrieved.</a:t>
            </a:r>
          </a:p>
          <a:p>
            <a:endParaRPr lang="en-IN" dirty="0"/>
          </a:p>
        </p:txBody>
      </p:sp>
      <p:sp>
        <p:nvSpPr>
          <p:cNvPr id="4" name="Footer Placeholder 3">
            <a:extLst>
              <a:ext uri="{FF2B5EF4-FFF2-40B4-BE49-F238E27FC236}">
                <a16:creationId xmlns:a16="http://schemas.microsoft.com/office/drawing/2014/main" id="{61AF8FE7-7259-89C3-8D0C-775403584EE3}"/>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596577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7E792-1908-DDA7-99F6-A4410A40CECB}"/>
              </a:ext>
            </a:extLst>
          </p:cNvPr>
          <p:cNvSpPr>
            <a:spLocks noGrp="1"/>
          </p:cNvSpPr>
          <p:nvPr>
            <p:ph type="title"/>
          </p:nvPr>
        </p:nvSpPr>
        <p:spPr/>
        <p:txBody>
          <a:bodyPr/>
          <a:lstStyle/>
          <a:p>
            <a:r>
              <a:rPr lang="en-IN" dirty="0"/>
              <a:t>Reconstructive Processes in Retrieval</a:t>
            </a:r>
          </a:p>
        </p:txBody>
      </p:sp>
      <p:sp>
        <p:nvSpPr>
          <p:cNvPr id="3" name="Content Placeholder 2">
            <a:extLst>
              <a:ext uri="{FF2B5EF4-FFF2-40B4-BE49-F238E27FC236}">
                <a16:creationId xmlns:a16="http://schemas.microsoft.com/office/drawing/2014/main" id="{6B9F0C47-DBE6-4F17-17AE-F9B22E4BF703}"/>
              </a:ext>
            </a:extLst>
          </p:cNvPr>
          <p:cNvSpPr>
            <a:spLocks noGrp="1"/>
          </p:cNvSpPr>
          <p:nvPr>
            <p:ph idx="1"/>
          </p:nvPr>
        </p:nvSpPr>
        <p:spPr>
          <a:xfrm>
            <a:off x="1301911" y="2587171"/>
            <a:ext cx="8825659" cy="3416300"/>
          </a:xfrm>
        </p:spPr>
        <p:txBody>
          <a:bodyPr>
            <a:normAutofit lnSpcReduction="10000"/>
          </a:bodyPr>
          <a:lstStyle/>
          <a:p>
            <a:r>
              <a:rPr lang="en-IN" dirty="0"/>
              <a:t>They are modifications of </a:t>
            </a:r>
            <a:r>
              <a:rPr lang="en-IN" b="1" dirty="0"/>
              <a:t>already stored input</a:t>
            </a:r>
            <a:r>
              <a:rPr lang="en-IN" dirty="0"/>
              <a:t>. Also sometimes k/a CONFABULATIONS.</a:t>
            </a:r>
          </a:p>
          <a:p>
            <a:r>
              <a:rPr lang="en-IN" dirty="0"/>
              <a:t>They are seen as the answer to what biases the retrieval of what information was originally stored.</a:t>
            </a:r>
          </a:p>
          <a:p>
            <a:r>
              <a:rPr lang="en-IN" dirty="0"/>
              <a:t>Experiment on this done by Loftus &amp; Palmer</a:t>
            </a:r>
          </a:p>
          <a:p>
            <a:r>
              <a:rPr lang="en-IN" dirty="0"/>
              <a:t>Subjects shown a short film on RTA .Immediately after that 2 groups with Qs on “How fast were the cars when they SMASHED/HIT each other?”.</a:t>
            </a:r>
          </a:p>
          <a:p>
            <a:r>
              <a:rPr lang="en-IN" dirty="0"/>
              <a:t>One week later they were asked “Did you see any broken glass?”</a:t>
            </a:r>
          </a:p>
          <a:p>
            <a:r>
              <a:rPr lang="en-IN" dirty="0"/>
              <a:t>Subjects who had been given ‘SMASHED’ Q  were twice more likely to report broken glass when there was none.</a:t>
            </a:r>
          </a:p>
        </p:txBody>
      </p:sp>
      <p:pic>
        <p:nvPicPr>
          <p:cNvPr id="5" name="Picture 4">
            <a:extLst>
              <a:ext uri="{FF2B5EF4-FFF2-40B4-BE49-F238E27FC236}">
                <a16:creationId xmlns:a16="http://schemas.microsoft.com/office/drawing/2014/main" id="{7B4B8CF3-EB16-536A-6C51-E04683F4129B}"/>
              </a:ext>
            </a:extLst>
          </p:cNvPr>
          <p:cNvPicPr>
            <a:picLocks noChangeAspect="1"/>
          </p:cNvPicPr>
          <p:nvPr/>
        </p:nvPicPr>
        <p:blipFill>
          <a:blip r:embed="rId3"/>
          <a:stretch>
            <a:fillRect/>
          </a:stretch>
        </p:blipFill>
        <p:spPr>
          <a:xfrm>
            <a:off x="7941415" y="5467279"/>
            <a:ext cx="3949903" cy="1390721"/>
          </a:xfrm>
          <a:prstGeom prst="rect">
            <a:avLst/>
          </a:prstGeom>
        </p:spPr>
      </p:pic>
      <p:sp>
        <p:nvSpPr>
          <p:cNvPr id="4" name="Footer Placeholder 3">
            <a:extLst>
              <a:ext uri="{FF2B5EF4-FFF2-40B4-BE49-F238E27FC236}">
                <a16:creationId xmlns:a16="http://schemas.microsoft.com/office/drawing/2014/main" id="{845CF3F2-7D55-67C6-F585-C72716640FC8}"/>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298280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BA906-64E5-1477-D942-9397ACD56059}"/>
              </a:ext>
            </a:extLst>
          </p:cNvPr>
          <p:cNvSpPr>
            <a:spLocks noGrp="1"/>
          </p:cNvSpPr>
          <p:nvPr>
            <p:ph type="title"/>
          </p:nvPr>
        </p:nvSpPr>
        <p:spPr>
          <a:xfrm>
            <a:off x="1154954" y="973668"/>
            <a:ext cx="9458617" cy="706964"/>
          </a:xfrm>
        </p:spPr>
        <p:txBody>
          <a:bodyPr/>
          <a:lstStyle/>
          <a:p>
            <a:r>
              <a:rPr lang="en-IN" sz="3200" dirty="0"/>
              <a:t>FORGETTING-Interferences &amp; Motivated forgetting</a:t>
            </a:r>
          </a:p>
        </p:txBody>
      </p:sp>
      <p:sp>
        <p:nvSpPr>
          <p:cNvPr id="3" name="Content Placeholder 2">
            <a:extLst>
              <a:ext uri="{FF2B5EF4-FFF2-40B4-BE49-F238E27FC236}">
                <a16:creationId xmlns:a16="http://schemas.microsoft.com/office/drawing/2014/main" id="{82C55F03-9FC8-611E-8124-8812A7A7DEB6}"/>
              </a:ext>
            </a:extLst>
          </p:cNvPr>
          <p:cNvSpPr>
            <a:spLocks noGrp="1"/>
          </p:cNvSpPr>
          <p:nvPr>
            <p:ph idx="1"/>
          </p:nvPr>
        </p:nvSpPr>
        <p:spPr>
          <a:xfrm>
            <a:off x="783771" y="2603500"/>
            <a:ext cx="10662557" cy="3862614"/>
          </a:xfrm>
        </p:spPr>
        <p:txBody>
          <a:bodyPr/>
          <a:lstStyle/>
          <a:p>
            <a:r>
              <a:rPr lang="en-IN" dirty="0"/>
              <a:t>INTERFERENCES-It is of two types.</a:t>
            </a:r>
          </a:p>
          <a:p>
            <a:pPr marL="0" indent="0">
              <a:buNone/>
            </a:pPr>
            <a:r>
              <a:rPr lang="en-IN" dirty="0"/>
              <a:t>1.Retroactive Interference-memory interference from activities that came </a:t>
            </a:r>
            <a:r>
              <a:rPr lang="en-IN" b="1" dirty="0"/>
              <a:t>after</a:t>
            </a:r>
            <a:r>
              <a:rPr lang="en-IN" dirty="0"/>
              <a:t> the event one is trying to remember</a:t>
            </a:r>
          </a:p>
          <a:p>
            <a:pPr marL="0" indent="0">
              <a:buNone/>
            </a:pPr>
            <a:endParaRPr lang="en-IN" dirty="0"/>
          </a:p>
          <a:p>
            <a:pPr marL="0" indent="0">
              <a:buNone/>
            </a:pPr>
            <a:endParaRPr lang="en-IN" dirty="0"/>
          </a:p>
          <a:p>
            <a:pPr marL="0" indent="0">
              <a:buNone/>
            </a:pPr>
            <a:endParaRPr lang="en-IN" dirty="0"/>
          </a:p>
          <a:p>
            <a:pPr marL="0" indent="0">
              <a:buNone/>
            </a:pPr>
            <a:r>
              <a:rPr lang="en-IN" dirty="0"/>
              <a:t>2.Proactive Interference-It is due to events that came </a:t>
            </a:r>
            <a:r>
              <a:rPr lang="en-IN" b="1" dirty="0"/>
              <a:t>before</a:t>
            </a:r>
            <a:r>
              <a:rPr lang="en-IN" dirty="0"/>
              <a:t> the to be remembered information.</a:t>
            </a:r>
          </a:p>
        </p:txBody>
      </p:sp>
      <p:pic>
        <p:nvPicPr>
          <p:cNvPr id="5" name="Picture 4">
            <a:extLst>
              <a:ext uri="{FF2B5EF4-FFF2-40B4-BE49-F238E27FC236}">
                <a16:creationId xmlns:a16="http://schemas.microsoft.com/office/drawing/2014/main" id="{3F2D2897-02E5-2E81-FA43-F3C5646D767A}"/>
              </a:ext>
            </a:extLst>
          </p:cNvPr>
          <p:cNvPicPr>
            <a:picLocks noChangeAspect="1"/>
          </p:cNvPicPr>
          <p:nvPr/>
        </p:nvPicPr>
        <p:blipFill>
          <a:blip r:embed="rId2"/>
          <a:stretch>
            <a:fillRect/>
          </a:stretch>
        </p:blipFill>
        <p:spPr>
          <a:xfrm>
            <a:off x="7249884" y="3429000"/>
            <a:ext cx="4510543" cy="1376001"/>
          </a:xfrm>
          <a:prstGeom prst="rect">
            <a:avLst/>
          </a:prstGeom>
        </p:spPr>
      </p:pic>
      <p:pic>
        <p:nvPicPr>
          <p:cNvPr id="7" name="Picture 6">
            <a:extLst>
              <a:ext uri="{FF2B5EF4-FFF2-40B4-BE49-F238E27FC236}">
                <a16:creationId xmlns:a16="http://schemas.microsoft.com/office/drawing/2014/main" id="{2BF308E8-223B-F4A8-43CE-FB1592EDAE4D}"/>
              </a:ext>
            </a:extLst>
          </p:cNvPr>
          <p:cNvPicPr>
            <a:picLocks noChangeAspect="1"/>
          </p:cNvPicPr>
          <p:nvPr/>
        </p:nvPicPr>
        <p:blipFill>
          <a:blip r:embed="rId3"/>
          <a:stretch>
            <a:fillRect/>
          </a:stretch>
        </p:blipFill>
        <p:spPr>
          <a:xfrm>
            <a:off x="6721678" y="5491164"/>
            <a:ext cx="4881700" cy="1203671"/>
          </a:xfrm>
          <a:prstGeom prst="rect">
            <a:avLst/>
          </a:prstGeom>
        </p:spPr>
      </p:pic>
      <p:sp>
        <p:nvSpPr>
          <p:cNvPr id="4" name="Footer Placeholder 3">
            <a:extLst>
              <a:ext uri="{FF2B5EF4-FFF2-40B4-BE49-F238E27FC236}">
                <a16:creationId xmlns:a16="http://schemas.microsoft.com/office/drawing/2014/main" id="{84449982-EC64-3550-B9B2-6DFC057766D1}"/>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426840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A146-3632-C121-D1C5-5672ED647F8C}"/>
              </a:ext>
            </a:extLst>
          </p:cNvPr>
          <p:cNvSpPr>
            <a:spLocks noGrp="1"/>
          </p:cNvSpPr>
          <p:nvPr>
            <p:ph type="title"/>
          </p:nvPr>
        </p:nvSpPr>
        <p:spPr/>
        <p:txBody>
          <a:bodyPr/>
          <a:lstStyle/>
          <a:p>
            <a:r>
              <a:rPr lang="en-IN" dirty="0"/>
              <a:t>Motivated Forgetting</a:t>
            </a:r>
          </a:p>
        </p:txBody>
      </p:sp>
      <p:sp>
        <p:nvSpPr>
          <p:cNvPr id="3" name="Content Placeholder 2">
            <a:extLst>
              <a:ext uri="{FF2B5EF4-FFF2-40B4-BE49-F238E27FC236}">
                <a16:creationId xmlns:a16="http://schemas.microsoft.com/office/drawing/2014/main" id="{684ED4CD-2836-2216-BA70-77B1F8DBBC30}"/>
              </a:ext>
            </a:extLst>
          </p:cNvPr>
          <p:cNvSpPr>
            <a:spLocks noGrp="1"/>
          </p:cNvSpPr>
          <p:nvPr>
            <p:ph idx="1"/>
          </p:nvPr>
        </p:nvSpPr>
        <p:spPr>
          <a:xfrm>
            <a:off x="1154954" y="2603500"/>
            <a:ext cx="9393303" cy="3416300"/>
          </a:xfrm>
        </p:spPr>
        <p:txBody>
          <a:bodyPr/>
          <a:lstStyle/>
          <a:p>
            <a:r>
              <a:rPr lang="en-IN" dirty="0"/>
              <a:t>Concept given by Sigmund </a:t>
            </a:r>
            <a:r>
              <a:rPr lang="en-IN" dirty="0" err="1"/>
              <a:t>Freud.He</a:t>
            </a:r>
            <a:r>
              <a:rPr lang="en-IN" dirty="0"/>
              <a:t> quotes “</a:t>
            </a:r>
            <a:r>
              <a:rPr lang="en-IN" i="1" dirty="0"/>
              <a:t>The forgetting in all cases is proved to be founded on a motive of displeasure”</a:t>
            </a:r>
          </a:p>
          <a:p>
            <a:r>
              <a:rPr lang="en-IN" dirty="0"/>
              <a:t>Based on the concept of </a:t>
            </a:r>
            <a:r>
              <a:rPr lang="en-IN" dirty="0" err="1"/>
              <a:t>REPRESSION.It</a:t>
            </a:r>
            <a:r>
              <a:rPr lang="en-IN" dirty="0"/>
              <a:t> is the exclusion of distressing memories, thoughts or feelings from the conscious mind.</a:t>
            </a:r>
          </a:p>
          <a:p>
            <a:r>
              <a:rPr lang="en-IN" dirty="0"/>
              <a:t>Some emotionally toned information is made unavailable for conscious </a:t>
            </a:r>
            <a:r>
              <a:rPr lang="en-IN" dirty="0" err="1"/>
              <a:t>thought.To</a:t>
            </a:r>
            <a:r>
              <a:rPr lang="en-IN" dirty="0"/>
              <a:t> dredge up the unconscious, repressed </a:t>
            </a:r>
            <a:r>
              <a:rPr lang="en-IN" dirty="0" err="1"/>
              <a:t>memories,psychoanalysts</a:t>
            </a:r>
            <a:r>
              <a:rPr lang="en-IN" dirty="0"/>
              <a:t> use _ FREE ASSOCIATION i.e. saying whatever comes to the mind as in this </a:t>
            </a:r>
            <a:r>
              <a:rPr lang="en-IN" dirty="0" err="1"/>
              <a:t>process,retrieval</a:t>
            </a:r>
            <a:r>
              <a:rPr lang="en-IN" dirty="0"/>
              <a:t> cues for the repressed memories are generated.</a:t>
            </a:r>
          </a:p>
          <a:p>
            <a:r>
              <a:rPr lang="en-IN" dirty="0"/>
              <a:t>Hypnosis and truth serums are some other methods for the same.</a:t>
            </a:r>
          </a:p>
        </p:txBody>
      </p:sp>
      <p:sp>
        <p:nvSpPr>
          <p:cNvPr id="4" name="Footer Placeholder 3">
            <a:extLst>
              <a:ext uri="{FF2B5EF4-FFF2-40B4-BE49-F238E27FC236}">
                <a16:creationId xmlns:a16="http://schemas.microsoft.com/office/drawing/2014/main" id="{2CAC3B20-C5AD-8965-D410-7764207576C9}"/>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132783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73EB9-32C5-5520-FDD8-B88773C0AFC1}"/>
              </a:ext>
            </a:extLst>
          </p:cNvPr>
          <p:cNvSpPr>
            <a:spLocks noGrp="1"/>
          </p:cNvSpPr>
          <p:nvPr>
            <p:ph type="title"/>
          </p:nvPr>
        </p:nvSpPr>
        <p:spPr/>
        <p:txBody>
          <a:bodyPr/>
          <a:lstStyle/>
          <a:p>
            <a:r>
              <a:rPr lang="en-IN" dirty="0"/>
              <a:t>AMNESIA</a:t>
            </a:r>
          </a:p>
        </p:txBody>
      </p:sp>
      <p:sp>
        <p:nvSpPr>
          <p:cNvPr id="3" name="Content Placeholder 2">
            <a:extLst>
              <a:ext uri="{FF2B5EF4-FFF2-40B4-BE49-F238E27FC236}">
                <a16:creationId xmlns:a16="http://schemas.microsoft.com/office/drawing/2014/main" id="{FFACBEC1-A37E-716A-E4D8-1D28764AD75C}"/>
              </a:ext>
            </a:extLst>
          </p:cNvPr>
          <p:cNvSpPr>
            <a:spLocks noGrp="1"/>
          </p:cNvSpPr>
          <p:nvPr>
            <p:ph idx="1"/>
          </p:nvPr>
        </p:nvSpPr>
        <p:spPr>
          <a:xfrm>
            <a:off x="737755" y="2443349"/>
            <a:ext cx="10972799" cy="3902528"/>
          </a:xfrm>
        </p:spPr>
        <p:txBody>
          <a:bodyPr/>
          <a:lstStyle/>
          <a:p>
            <a:pPr marL="0" indent="0">
              <a:buNone/>
            </a:pPr>
            <a:r>
              <a:rPr lang="en-IN" dirty="0"/>
              <a:t>Profound loss of memory either due to loss of what has been stored or the ability to form new memories.</a:t>
            </a:r>
          </a:p>
          <a:p>
            <a:pPr marL="0" indent="0">
              <a:buNone/>
            </a:pPr>
            <a:r>
              <a:rPr lang="en-IN" dirty="0"/>
              <a:t>It can be –Biological or Psychological.</a:t>
            </a:r>
          </a:p>
          <a:p>
            <a:pPr marL="0" indent="0">
              <a:buNone/>
            </a:pPr>
            <a:r>
              <a:rPr lang="en-IN" sz="2400" b="1" u="sng" dirty="0"/>
              <a:t>PSYCHOLOGICAL AMNESIA:</a:t>
            </a:r>
          </a:p>
          <a:p>
            <a:pPr marL="0" indent="0">
              <a:buNone/>
            </a:pPr>
            <a:r>
              <a:rPr lang="en-IN" b="1" u="sng" dirty="0"/>
              <a:t>1.CHILDHOOD AMNESIA- </a:t>
            </a:r>
            <a:r>
              <a:rPr lang="en-IN" dirty="0"/>
              <a:t>3 theories of why we do not remember early childhood memory(approx. 3 </a:t>
            </a:r>
            <a:r>
              <a:rPr lang="en-IN" dirty="0" err="1"/>
              <a:t>yrs</a:t>
            </a:r>
            <a:r>
              <a:rPr lang="en-IN" dirty="0"/>
              <a:t> of age)</a:t>
            </a:r>
          </a:p>
          <a:p>
            <a:pPr marL="0" indent="0">
              <a:buNone/>
            </a:pPr>
            <a:r>
              <a:rPr lang="en-IN" dirty="0" err="1"/>
              <a:t>i</a:t>
            </a:r>
            <a:r>
              <a:rPr lang="en-IN" dirty="0"/>
              <a:t>)</a:t>
            </a:r>
            <a:r>
              <a:rPr lang="en-IN" dirty="0" err="1"/>
              <a:t>Accoding</a:t>
            </a:r>
            <a:r>
              <a:rPr lang="en-IN" dirty="0"/>
              <a:t> to Freud-Due to </a:t>
            </a:r>
            <a:r>
              <a:rPr lang="en-IN" dirty="0" err="1"/>
              <a:t>repression.We</a:t>
            </a:r>
            <a:r>
              <a:rPr lang="en-IN" dirty="0"/>
              <a:t> are unable to retrieve our childhood memories because they are associated with forbidden, guilt arousing sexual and aggressive urges and might provoke guilt or anxiety.</a:t>
            </a:r>
          </a:p>
        </p:txBody>
      </p:sp>
      <p:sp>
        <p:nvSpPr>
          <p:cNvPr id="4" name="Footer Placeholder 3">
            <a:extLst>
              <a:ext uri="{FF2B5EF4-FFF2-40B4-BE49-F238E27FC236}">
                <a16:creationId xmlns:a16="http://schemas.microsoft.com/office/drawing/2014/main" id="{1FE101A2-838D-3B5E-9E2A-B2EF19870D6B}"/>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243601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23EF7-8BB2-8E08-0D72-C7782022289C}"/>
              </a:ext>
            </a:extLst>
          </p:cNvPr>
          <p:cNvSpPr>
            <a:spLocks noGrp="1"/>
          </p:cNvSpPr>
          <p:nvPr>
            <p:ph idx="1"/>
          </p:nvPr>
        </p:nvSpPr>
        <p:spPr/>
        <p:txBody>
          <a:bodyPr/>
          <a:lstStyle/>
          <a:p>
            <a:pPr marL="0" indent="0">
              <a:buNone/>
            </a:pPr>
            <a:r>
              <a:rPr lang="en-IN" dirty="0"/>
              <a:t>ii) </a:t>
            </a:r>
            <a:r>
              <a:rPr lang="en-IN" dirty="0" err="1"/>
              <a:t>Schachtel</a:t>
            </a:r>
            <a:r>
              <a:rPr lang="en-IN" dirty="0"/>
              <a:t> –Due to differences in the ways younger and older people encode and store information. </a:t>
            </a:r>
          </a:p>
          <a:p>
            <a:pPr marL="0" indent="0">
              <a:buNone/>
            </a:pPr>
            <a:r>
              <a:rPr lang="en-IN" dirty="0"/>
              <a:t>Language development memory go hand in </a:t>
            </a:r>
            <a:r>
              <a:rPr lang="en-IN" dirty="0" err="1"/>
              <a:t>hand.Young</a:t>
            </a:r>
            <a:r>
              <a:rPr lang="en-IN" dirty="0"/>
              <a:t> children without language development encode memories in a nonverbal form, </a:t>
            </a:r>
            <a:r>
              <a:rPr lang="en-IN" dirty="0" err="1"/>
              <a:t>perphaps</a:t>
            </a:r>
            <a:r>
              <a:rPr lang="en-IN" dirty="0"/>
              <a:t> as images or feelings and are no longer available to </a:t>
            </a:r>
            <a:r>
              <a:rPr lang="en-IN" dirty="0" err="1"/>
              <a:t>verbal,language</a:t>
            </a:r>
            <a:r>
              <a:rPr lang="en-IN" dirty="0"/>
              <a:t> dominated adults.</a:t>
            </a:r>
          </a:p>
          <a:p>
            <a:pPr marL="0" indent="0">
              <a:buNone/>
            </a:pPr>
            <a:r>
              <a:rPr lang="en-IN" dirty="0"/>
              <a:t>iii)The brain is maturing and growing in the first few </a:t>
            </a:r>
            <a:r>
              <a:rPr lang="en-IN" dirty="0" err="1"/>
              <a:t>yrs</a:t>
            </a:r>
            <a:r>
              <a:rPr lang="en-IN" dirty="0"/>
              <a:t> of life and the memory machine is not able to store LTM.</a:t>
            </a:r>
          </a:p>
        </p:txBody>
      </p:sp>
      <p:sp>
        <p:nvSpPr>
          <p:cNvPr id="2" name="Footer Placeholder 1">
            <a:extLst>
              <a:ext uri="{FF2B5EF4-FFF2-40B4-BE49-F238E27FC236}">
                <a16:creationId xmlns:a16="http://schemas.microsoft.com/office/drawing/2014/main" id="{F1F19E83-4247-CE7D-2486-ED3ACF0957E7}"/>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814359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862FE-9340-A63F-EEB7-D98E43E46D1A}"/>
              </a:ext>
            </a:extLst>
          </p:cNvPr>
          <p:cNvSpPr>
            <a:spLocks noGrp="1"/>
          </p:cNvSpPr>
          <p:nvPr>
            <p:ph idx="1"/>
          </p:nvPr>
        </p:nvSpPr>
        <p:spPr>
          <a:xfrm>
            <a:off x="1154954" y="2603499"/>
            <a:ext cx="9344317" cy="3650343"/>
          </a:xfrm>
        </p:spPr>
        <p:txBody>
          <a:bodyPr/>
          <a:lstStyle/>
          <a:p>
            <a:r>
              <a:rPr lang="en-US" sz="2000" b="1" u="sng" dirty="0"/>
              <a:t>2)DREAM AMNESIA</a:t>
            </a:r>
            <a:r>
              <a:rPr lang="en-US" dirty="0"/>
              <a:t>-Three interpretations on why we forget most of our dreams.</a:t>
            </a:r>
          </a:p>
          <a:p>
            <a:pPr marL="0" indent="0">
              <a:buNone/>
            </a:pPr>
            <a:r>
              <a:rPr lang="en-US" dirty="0" err="1"/>
              <a:t>i</a:t>
            </a:r>
            <a:r>
              <a:rPr lang="en-US" dirty="0"/>
              <a:t>)Freud-Dreams are the expression of forbidden sexual or aggressive urges and can produce strong guilt or anxiety.</a:t>
            </a:r>
          </a:p>
          <a:p>
            <a:pPr marL="0" indent="0">
              <a:buNone/>
            </a:pPr>
            <a:r>
              <a:rPr lang="en-US" dirty="0"/>
              <a:t>ii)Due to differences in the </a:t>
            </a:r>
            <a:r>
              <a:rPr lang="en-US" b="1" dirty="0"/>
              <a:t>symbol systems</a:t>
            </a:r>
            <a:r>
              <a:rPr lang="en-US" dirty="0"/>
              <a:t> used in dreaming and waking are different and therefore we have difficulty in retrieval.</a:t>
            </a:r>
          </a:p>
          <a:p>
            <a:pPr marL="0" indent="0">
              <a:buNone/>
            </a:pPr>
            <a:r>
              <a:rPr lang="en-US" dirty="0"/>
              <a:t>iii)State Dependance-The dreaming brain is in a different state than the awake brain.</a:t>
            </a:r>
          </a:p>
          <a:p>
            <a:pPr marL="0" indent="0">
              <a:buNone/>
            </a:pPr>
            <a:endParaRPr lang="en-IN" b="1" dirty="0"/>
          </a:p>
        </p:txBody>
      </p:sp>
      <p:sp>
        <p:nvSpPr>
          <p:cNvPr id="2" name="Footer Placeholder 1">
            <a:extLst>
              <a:ext uri="{FF2B5EF4-FFF2-40B4-BE49-F238E27FC236}">
                <a16:creationId xmlns:a16="http://schemas.microsoft.com/office/drawing/2014/main" id="{4F7922D0-7ED4-C2E6-AB37-2371905B87D5}"/>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514760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22A69D-C327-2EE3-F696-BB3512989D20}"/>
              </a:ext>
            </a:extLst>
          </p:cNvPr>
          <p:cNvSpPr>
            <a:spLocks noGrp="1"/>
          </p:cNvSpPr>
          <p:nvPr>
            <p:ph idx="1"/>
          </p:nvPr>
        </p:nvSpPr>
        <p:spPr>
          <a:xfrm>
            <a:off x="1154954" y="2603500"/>
            <a:ext cx="9752532" cy="3568700"/>
          </a:xfrm>
        </p:spPr>
        <p:txBody>
          <a:bodyPr>
            <a:normAutofit/>
          </a:bodyPr>
          <a:lstStyle/>
          <a:p>
            <a:r>
              <a:rPr lang="en-US" sz="2000" b="1" u="sng" dirty="0"/>
              <a:t>3)DEFENSIVE AMNESIA- </a:t>
            </a:r>
            <a:r>
              <a:rPr lang="en-US" sz="2000" dirty="0"/>
              <a:t>Relatively </a:t>
            </a:r>
            <a:r>
              <a:rPr lang="en-US" sz="2000" dirty="0" err="1"/>
              <a:t>rare,people</a:t>
            </a:r>
            <a:r>
              <a:rPr lang="en-US" sz="2000" dirty="0"/>
              <a:t> may forget their </a:t>
            </a:r>
            <a:r>
              <a:rPr lang="en-US" sz="2000" dirty="0" err="1"/>
              <a:t>names,where</a:t>
            </a:r>
            <a:r>
              <a:rPr lang="en-US" sz="2000" dirty="0"/>
              <a:t> they are from and important details of their past lives.</a:t>
            </a:r>
          </a:p>
          <a:p>
            <a:r>
              <a:rPr lang="en-US" sz="2000" dirty="0"/>
              <a:t>Considered to be a way of protecting oneself from the guilt and anxiety from </a:t>
            </a:r>
            <a:r>
              <a:rPr lang="en-US" sz="2000" dirty="0" err="1"/>
              <a:t>intense,intolerable</a:t>
            </a:r>
            <a:r>
              <a:rPr lang="en-US" sz="2000" dirty="0"/>
              <a:t> situation or conflicts.</a:t>
            </a:r>
          </a:p>
          <a:p>
            <a:r>
              <a:rPr lang="en-US" sz="2000" dirty="0"/>
              <a:t>Extreme form of repression.</a:t>
            </a:r>
          </a:p>
          <a:p>
            <a:r>
              <a:rPr lang="en-US" sz="2000" dirty="0"/>
              <a:t>Suddenly amnesiac regains details of his earlier life maybe after weeks to years. But information during the episode itself is not retrievable. This is known as a MEMORY GAP.</a:t>
            </a:r>
            <a:endParaRPr lang="en-IN" sz="2000" dirty="0"/>
          </a:p>
        </p:txBody>
      </p:sp>
      <p:sp>
        <p:nvSpPr>
          <p:cNvPr id="4" name="Footer Placeholder 3">
            <a:extLst>
              <a:ext uri="{FF2B5EF4-FFF2-40B4-BE49-F238E27FC236}">
                <a16:creationId xmlns:a16="http://schemas.microsoft.com/office/drawing/2014/main" id="{B6D32702-300A-2FC9-95C9-66C4D2875A45}"/>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02986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F4ED4-23E2-C903-58D7-70FBC267212A}"/>
              </a:ext>
            </a:extLst>
          </p:cNvPr>
          <p:cNvSpPr>
            <a:spLocks noGrp="1"/>
          </p:cNvSpPr>
          <p:nvPr>
            <p:ph type="title"/>
          </p:nvPr>
        </p:nvSpPr>
        <p:spPr/>
        <p:txBody>
          <a:bodyPr/>
          <a:lstStyle/>
          <a:p>
            <a:r>
              <a:rPr lang="en-US" dirty="0"/>
              <a:t>BIOLOGICAL AMNESIA</a:t>
            </a:r>
            <a:endParaRPr lang="en-IN" dirty="0"/>
          </a:p>
        </p:txBody>
      </p:sp>
      <p:sp>
        <p:nvSpPr>
          <p:cNvPr id="3" name="Content Placeholder 2">
            <a:extLst>
              <a:ext uri="{FF2B5EF4-FFF2-40B4-BE49-F238E27FC236}">
                <a16:creationId xmlns:a16="http://schemas.microsoft.com/office/drawing/2014/main" id="{8ACAC953-8264-7C3E-359C-B7D5F1E93612}"/>
              </a:ext>
            </a:extLst>
          </p:cNvPr>
          <p:cNvSpPr>
            <a:spLocks noGrp="1"/>
          </p:cNvSpPr>
          <p:nvPr>
            <p:ph idx="1"/>
          </p:nvPr>
        </p:nvSpPr>
        <p:spPr>
          <a:xfrm>
            <a:off x="898072" y="2603499"/>
            <a:ext cx="9764486" cy="4042229"/>
          </a:xfrm>
        </p:spPr>
        <p:txBody>
          <a:bodyPr>
            <a:normAutofit/>
          </a:bodyPr>
          <a:lstStyle/>
          <a:p>
            <a:pPr marL="0" indent="0">
              <a:buNone/>
            </a:pPr>
            <a:r>
              <a:rPr lang="en-US" dirty="0"/>
              <a:t>      1)TRANSIENT GLOBAL AMNESIA-Profound memory problem with no loss of     consciousness</a:t>
            </a:r>
          </a:p>
          <a:p>
            <a:r>
              <a:rPr lang="en-US" dirty="0"/>
              <a:t>Cause not known but maybe due to changes in pattern of CBF.</a:t>
            </a:r>
          </a:p>
          <a:p>
            <a:r>
              <a:rPr lang="en-US" dirty="0"/>
              <a:t>Sudden without any obvious cause.</a:t>
            </a:r>
          </a:p>
          <a:p>
            <a:r>
              <a:rPr lang="en-US" dirty="0"/>
              <a:t>Typically lasts for few hours or days before memory becomes normal again.</a:t>
            </a:r>
          </a:p>
          <a:p>
            <a:r>
              <a:rPr lang="en-US" dirty="0"/>
              <a:t>GLOBAL because so much what has been stored is forgotten and no new memories are formed while the attack is in progress.</a:t>
            </a:r>
          </a:p>
          <a:p>
            <a:r>
              <a:rPr lang="en-US" dirty="0"/>
              <a:t>2 types- RETROGRADE(forgetting events one was exposed to in the past) &amp; ANTEROGRADE (</a:t>
            </a:r>
            <a:r>
              <a:rPr lang="en-US" dirty="0" err="1"/>
              <a:t>inablility</a:t>
            </a:r>
            <a:r>
              <a:rPr lang="en-US" dirty="0"/>
              <a:t> to encode and store new information)</a:t>
            </a:r>
          </a:p>
          <a:p>
            <a:r>
              <a:rPr lang="en-US" dirty="0"/>
              <a:t>Retrograde deficits often have a temporal gradient, following a principle known as </a:t>
            </a:r>
            <a:r>
              <a:rPr lang="en-US" b="1" dirty="0" err="1"/>
              <a:t>Ribot's</a:t>
            </a:r>
            <a:r>
              <a:rPr lang="en-US" b="1" dirty="0"/>
              <a:t> law</a:t>
            </a:r>
            <a:r>
              <a:rPr lang="en-US" dirty="0"/>
              <a:t>; deficits are most severe for information that was most recently learned.</a:t>
            </a:r>
            <a:endParaRPr lang="en-IN" dirty="0"/>
          </a:p>
        </p:txBody>
      </p:sp>
      <p:sp>
        <p:nvSpPr>
          <p:cNvPr id="4" name="Footer Placeholder 3">
            <a:extLst>
              <a:ext uri="{FF2B5EF4-FFF2-40B4-BE49-F238E27FC236}">
                <a16:creationId xmlns:a16="http://schemas.microsoft.com/office/drawing/2014/main" id="{F0D6B2C7-EC8D-5888-D246-C124F74605FC}"/>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1091727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05CA63-7357-C6DB-A8DC-614CFBA235A9}"/>
              </a:ext>
            </a:extLst>
          </p:cNvPr>
          <p:cNvSpPr>
            <a:spLocks noGrp="1"/>
          </p:cNvSpPr>
          <p:nvPr>
            <p:ph idx="1"/>
          </p:nvPr>
        </p:nvSpPr>
        <p:spPr>
          <a:xfrm>
            <a:off x="1154954" y="2603499"/>
            <a:ext cx="7597160" cy="3552371"/>
          </a:xfrm>
        </p:spPr>
        <p:txBody>
          <a:bodyPr/>
          <a:lstStyle/>
          <a:p>
            <a:pPr marL="0" indent="0">
              <a:buNone/>
            </a:pPr>
            <a:r>
              <a:rPr lang="en-US" dirty="0"/>
              <a:t>       2)SUBSTANCE INDUCED AMNESIA</a:t>
            </a:r>
          </a:p>
          <a:p>
            <a:r>
              <a:rPr lang="en-US" dirty="0"/>
              <a:t>Marijuana has a limited impact on memory and hardly results in amnesia.</a:t>
            </a:r>
          </a:p>
          <a:p>
            <a:pPr marL="0" indent="0">
              <a:buNone/>
            </a:pPr>
            <a:r>
              <a:rPr lang="en-US" dirty="0"/>
              <a:t>      ALCOHOL-Can result in memory gaps after binge drinking.</a:t>
            </a:r>
          </a:p>
          <a:p>
            <a:pPr marL="0" indent="0">
              <a:buNone/>
            </a:pPr>
            <a:r>
              <a:rPr lang="en-US" dirty="0"/>
              <a:t>It is an example of state dependent memory</a:t>
            </a:r>
          </a:p>
          <a:p>
            <a:pPr marL="0" indent="0">
              <a:buNone/>
            </a:pPr>
            <a:r>
              <a:rPr lang="en-US" dirty="0"/>
              <a:t>Chronic drinking can results in KORSAKOFF SYNDROME in which anterograde amnesia is a prominent feature. But can also have loss of remote memories.</a:t>
            </a:r>
            <a:endParaRPr lang="en-IN" dirty="0"/>
          </a:p>
        </p:txBody>
      </p:sp>
      <p:pic>
        <p:nvPicPr>
          <p:cNvPr id="5" name="Picture 4">
            <a:extLst>
              <a:ext uri="{FF2B5EF4-FFF2-40B4-BE49-F238E27FC236}">
                <a16:creationId xmlns:a16="http://schemas.microsoft.com/office/drawing/2014/main" id="{CE623A23-017F-1851-A5E2-1B610357FBA8}"/>
              </a:ext>
            </a:extLst>
          </p:cNvPr>
          <p:cNvPicPr>
            <a:picLocks noChangeAspect="1"/>
          </p:cNvPicPr>
          <p:nvPr/>
        </p:nvPicPr>
        <p:blipFill>
          <a:blip r:embed="rId2"/>
          <a:stretch>
            <a:fillRect/>
          </a:stretch>
        </p:blipFill>
        <p:spPr>
          <a:xfrm>
            <a:off x="9502342" y="2461195"/>
            <a:ext cx="2387723" cy="4134062"/>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3">
            <p14:nvContentPartPr>
              <p14:cNvPr id="7" name="Ink 6">
                <a:extLst>
                  <a:ext uri="{FF2B5EF4-FFF2-40B4-BE49-F238E27FC236}">
                    <a16:creationId xmlns:a16="http://schemas.microsoft.com/office/drawing/2014/main" id="{3D807627-004A-E01C-4FC1-1BC4AFF48FAB}"/>
                  </a:ext>
                </a:extLst>
              </p14:cNvPr>
              <p14:cNvContentPartPr/>
              <p14:nvPr/>
            </p14:nvContentPartPr>
            <p14:xfrm>
              <a:off x="-452387" y="2194295"/>
              <a:ext cx="360" cy="360"/>
            </p14:xfrm>
          </p:contentPart>
        </mc:Choice>
        <mc:Fallback xmlns="">
          <p:pic>
            <p:nvPicPr>
              <p:cNvPr id="7" name="Ink 6">
                <a:extLst>
                  <a:ext uri="{FF2B5EF4-FFF2-40B4-BE49-F238E27FC236}">
                    <a16:creationId xmlns:a16="http://schemas.microsoft.com/office/drawing/2014/main" id="{3D807627-004A-E01C-4FC1-1BC4AFF48FAB}"/>
                  </a:ext>
                </a:extLst>
              </p:cNvPr>
              <p:cNvPicPr/>
              <p:nvPr/>
            </p:nvPicPr>
            <p:blipFill>
              <a:blip r:embed="rId4"/>
              <a:stretch>
                <a:fillRect/>
              </a:stretch>
            </p:blipFill>
            <p:spPr>
              <a:xfrm>
                <a:off x="-470027" y="2176655"/>
                <a:ext cx="36000" cy="36000"/>
              </a:xfrm>
              <a:prstGeom prst="rect">
                <a:avLst/>
              </a:prstGeom>
            </p:spPr>
          </p:pic>
        </mc:Fallback>
      </mc:AlternateContent>
      <p:sp>
        <p:nvSpPr>
          <p:cNvPr id="8" name="Footer Placeholder 7">
            <a:extLst>
              <a:ext uri="{FF2B5EF4-FFF2-40B4-BE49-F238E27FC236}">
                <a16:creationId xmlns:a16="http://schemas.microsoft.com/office/drawing/2014/main" id="{7F905727-B4A4-8A00-B9FA-B5A0C3BE54C8}"/>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697921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C2FC-9387-E24E-7B37-FE489921E310}"/>
              </a:ext>
            </a:extLst>
          </p:cNvPr>
          <p:cNvSpPr>
            <a:spLocks noGrp="1"/>
          </p:cNvSpPr>
          <p:nvPr>
            <p:ph type="title"/>
          </p:nvPr>
        </p:nvSpPr>
        <p:spPr/>
        <p:txBody>
          <a:bodyPr/>
          <a:lstStyle/>
          <a:p>
            <a:r>
              <a:rPr lang="en-US" dirty="0"/>
              <a:t>Atkinson Shiffrin Theory of Memory</a:t>
            </a:r>
            <a:endParaRPr lang="en-IN" dirty="0"/>
          </a:p>
        </p:txBody>
      </p:sp>
      <p:pic>
        <p:nvPicPr>
          <p:cNvPr id="1026" name="Picture 2" descr="2 Atkinson and Shiffrin memory model. (From Atkinson, R. C. and... |  Download Scientific Diagram">
            <a:extLst>
              <a:ext uri="{FF2B5EF4-FFF2-40B4-BE49-F238E27FC236}">
                <a16:creationId xmlns:a16="http://schemas.microsoft.com/office/drawing/2014/main" id="{34CE4D74-FD8A-94D5-9E4E-3276A2C3E05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5689" y="2354202"/>
            <a:ext cx="9000678" cy="34656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DA4A20-F5E9-9ADA-0E61-5A174515FC8F}"/>
              </a:ext>
            </a:extLst>
          </p:cNvPr>
          <p:cNvSpPr txBox="1"/>
          <p:nvPr/>
        </p:nvSpPr>
        <p:spPr>
          <a:xfrm>
            <a:off x="2685112" y="2112611"/>
            <a:ext cx="1613755" cy="738664"/>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Sensory Register-for few seconds</a:t>
            </a:r>
          </a:p>
          <a:p>
            <a:r>
              <a:rPr lang="en-IN" sz="1400" dirty="0" err="1">
                <a:latin typeface="Arial" panose="020B0604020202020204" pitchFamily="34" charset="0"/>
                <a:cs typeface="Arial" panose="020B0604020202020204" pitchFamily="34" charset="0"/>
              </a:rPr>
              <a:t>Unstable,labile</a:t>
            </a:r>
            <a:endParaRPr lang="en-IN" sz="1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E4F565C-49EA-6706-FF67-5677FBAAB703}"/>
              </a:ext>
            </a:extLst>
          </p:cNvPr>
          <p:cNvSpPr txBox="1"/>
          <p:nvPr/>
        </p:nvSpPr>
        <p:spPr>
          <a:xfrm>
            <a:off x="5416028" y="2481943"/>
            <a:ext cx="1329156" cy="523220"/>
          </a:xfrm>
          <a:prstGeom prst="rect">
            <a:avLst/>
          </a:prstGeom>
          <a:noFill/>
        </p:spPr>
        <p:txBody>
          <a:bodyPr wrap="square" rtlCol="0">
            <a:spAutoFit/>
          </a:bodyPr>
          <a:lstStyle/>
          <a:p>
            <a:r>
              <a:rPr lang="en-IN" sz="1400" dirty="0">
                <a:latin typeface="Arial" panose="020B0604020202020204" pitchFamily="34" charset="0"/>
                <a:cs typeface="Arial" panose="020B0604020202020204" pitchFamily="34" charset="0"/>
              </a:rPr>
              <a:t>20-30 seconds</a:t>
            </a:r>
          </a:p>
        </p:txBody>
      </p:sp>
      <p:sp>
        <p:nvSpPr>
          <p:cNvPr id="6" name="TextBox 5">
            <a:extLst>
              <a:ext uri="{FF2B5EF4-FFF2-40B4-BE49-F238E27FC236}">
                <a16:creationId xmlns:a16="http://schemas.microsoft.com/office/drawing/2014/main" id="{941ED0F3-386A-A485-E8C4-BF31D5778372}"/>
              </a:ext>
            </a:extLst>
          </p:cNvPr>
          <p:cNvSpPr txBox="1"/>
          <p:nvPr/>
        </p:nvSpPr>
        <p:spPr>
          <a:xfrm>
            <a:off x="10046525" y="3182587"/>
            <a:ext cx="1840675" cy="3046988"/>
          </a:xfrm>
          <a:prstGeom prst="rect">
            <a:avLst/>
          </a:prstGeom>
          <a:noFill/>
        </p:spPr>
        <p:txBody>
          <a:bodyPr wrap="square" rtlCol="0">
            <a:spAutoFit/>
          </a:bodyPr>
          <a:lstStyle/>
          <a:p>
            <a:r>
              <a:rPr lang="en-IN" sz="1600" dirty="0">
                <a:latin typeface="Arial" panose="020B0604020202020204" pitchFamily="34" charset="0"/>
                <a:cs typeface="Arial" panose="020B0604020202020204" pitchFamily="34" charset="0"/>
              </a:rPr>
              <a:t>Holds tremendous amount of information in organized categories.</a:t>
            </a:r>
          </a:p>
          <a:p>
            <a:r>
              <a:rPr lang="en-IN" sz="1600" dirty="0">
                <a:latin typeface="Arial" panose="020B0604020202020204" pitchFamily="34" charset="0"/>
                <a:cs typeface="Arial" panose="020B0604020202020204" pitchFamily="34" charset="0"/>
              </a:rPr>
              <a:t>Permanent and hard to disrupt.</a:t>
            </a:r>
          </a:p>
          <a:p>
            <a:r>
              <a:rPr lang="en-IN" sz="1600" dirty="0">
                <a:latin typeface="Arial" panose="020B0604020202020204" pitchFamily="34" charset="0"/>
                <a:cs typeface="Arial" panose="020B0604020202020204" pitchFamily="34" charset="0"/>
              </a:rPr>
              <a:t>Consolidation-Temporal Lobe(Amygdala and Hippocampus)</a:t>
            </a:r>
          </a:p>
        </p:txBody>
      </p:sp>
      <p:sp>
        <p:nvSpPr>
          <p:cNvPr id="3" name="Footer Placeholder 2">
            <a:extLst>
              <a:ext uri="{FF2B5EF4-FFF2-40B4-BE49-F238E27FC236}">
                <a16:creationId xmlns:a16="http://schemas.microsoft.com/office/drawing/2014/main" id="{A7B0DE77-DDB6-3381-3937-11B1D6F91B49}"/>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15601501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45B377-3F0C-FD44-8C32-4536B0D2F11E}"/>
              </a:ext>
            </a:extLst>
          </p:cNvPr>
          <p:cNvSpPr>
            <a:spLocks noGrp="1"/>
          </p:cNvSpPr>
          <p:nvPr>
            <p:ph idx="1"/>
          </p:nvPr>
        </p:nvSpPr>
        <p:spPr>
          <a:xfrm>
            <a:off x="783772" y="2603499"/>
            <a:ext cx="10597242" cy="3895271"/>
          </a:xfrm>
        </p:spPr>
        <p:txBody>
          <a:bodyPr/>
          <a:lstStyle/>
          <a:p>
            <a:pPr marL="0" indent="0">
              <a:buNone/>
            </a:pPr>
            <a:r>
              <a:rPr lang="en-US" dirty="0"/>
              <a:t>3)DISEASES OF THE BRAIN-Common diseases that can result in amnesia are syphilis, tumors, strokes, MS, senile dementia &amp; primary degenerative dementia.</a:t>
            </a:r>
          </a:p>
          <a:p>
            <a:pPr marL="0" indent="0">
              <a:buNone/>
            </a:pPr>
            <a:r>
              <a:rPr lang="en-US" dirty="0"/>
              <a:t>SENILE DEMETIA(senile meaning old age)-deficits in many intellectual abilities like memory, attention, judgement, abstract thought, personality changes like excessive dependence and </a:t>
            </a:r>
            <a:r>
              <a:rPr lang="en-US" dirty="0" err="1"/>
              <a:t>irritablility</a:t>
            </a:r>
            <a:r>
              <a:rPr lang="en-US" dirty="0"/>
              <a:t> are common.</a:t>
            </a:r>
          </a:p>
          <a:p>
            <a:pPr marL="0" indent="0">
              <a:buNone/>
            </a:pPr>
            <a:r>
              <a:rPr lang="en-US" dirty="0"/>
              <a:t>Delusion and a general disorientation occur as the disease progresses.</a:t>
            </a:r>
          </a:p>
          <a:p>
            <a:pPr marL="0" indent="0">
              <a:buNone/>
            </a:pPr>
            <a:r>
              <a:rPr lang="en-US" dirty="0"/>
              <a:t>Amnesia is largely ANTEROGRADE and therefore they have trouble learning new things.</a:t>
            </a:r>
          </a:p>
          <a:p>
            <a:pPr marL="0" indent="0">
              <a:buNone/>
            </a:pPr>
            <a:r>
              <a:rPr lang="en-US" dirty="0"/>
              <a:t>Most commonly due to brain arteriosclerosis.</a:t>
            </a:r>
          </a:p>
          <a:p>
            <a:pPr marL="0" indent="0">
              <a:buNone/>
            </a:pPr>
            <a:r>
              <a:rPr lang="en-US" dirty="0"/>
              <a:t>It is different from typical forgetfulness of old age which is also anterograde in nature, but normal old people are able to compensate by reminder cues, writing down what is to be written and organizing lives into routines.</a:t>
            </a:r>
            <a:endParaRPr lang="en-IN" dirty="0"/>
          </a:p>
        </p:txBody>
      </p:sp>
      <p:sp>
        <p:nvSpPr>
          <p:cNvPr id="4" name="Footer Placeholder 3">
            <a:extLst>
              <a:ext uri="{FF2B5EF4-FFF2-40B4-BE49-F238E27FC236}">
                <a16:creationId xmlns:a16="http://schemas.microsoft.com/office/drawing/2014/main" id="{5D27167A-2105-CD18-7125-CD2FA55FC14C}"/>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977797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B0DD7D0-C235-C15D-5398-88AB7E0EB821}"/>
              </a:ext>
            </a:extLst>
          </p:cNvPr>
          <p:cNvSpPr>
            <a:spLocks noGrp="1"/>
          </p:cNvSpPr>
          <p:nvPr>
            <p:ph idx="1"/>
          </p:nvPr>
        </p:nvSpPr>
        <p:spPr/>
        <p:txBody>
          <a:bodyPr/>
          <a:lstStyle/>
          <a:p>
            <a:pPr marL="0" indent="0">
              <a:buNone/>
            </a:pPr>
            <a:r>
              <a:rPr lang="en-IN" dirty="0"/>
              <a:t>PRIMARY DEGENERATIVE DEMENTIA</a:t>
            </a:r>
          </a:p>
          <a:p>
            <a:r>
              <a:rPr lang="en-IN" dirty="0"/>
              <a:t>Begins in the middle age. </a:t>
            </a:r>
            <a:r>
              <a:rPr lang="en-IN" dirty="0" err="1"/>
              <a:t>Eg.</a:t>
            </a:r>
            <a:r>
              <a:rPr lang="en-IN" dirty="0"/>
              <a:t> </a:t>
            </a:r>
            <a:r>
              <a:rPr lang="en-IN" dirty="0" err="1"/>
              <a:t>Alzheimers</a:t>
            </a:r>
            <a:r>
              <a:rPr lang="en-IN" dirty="0"/>
              <a:t> disease.</a:t>
            </a:r>
          </a:p>
          <a:p>
            <a:r>
              <a:rPr lang="en-IN" dirty="0"/>
              <a:t>Goes from relatively mild anterograde amnesia to a profound anterograde and retrograde amnesia-both recent and remote past are largely gone.</a:t>
            </a:r>
          </a:p>
        </p:txBody>
      </p:sp>
      <p:sp>
        <p:nvSpPr>
          <p:cNvPr id="4" name="Footer Placeholder 3">
            <a:extLst>
              <a:ext uri="{FF2B5EF4-FFF2-40B4-BE49-F238E27FC236}">
                <a16:creationId xmlns:a16="http://schemas.microsoft.com/office/drawing/2014/main" id="{26B1AD7B-295F-41F2-5461-07D7F10D97AF}"/>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516411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3E03-7735-B955-4698-CADCEA2A15E8}"/>
              </a:ext>
            </a:extLst>
          </p:cNvPr>
          <p:cNvSpPr>
            <a:spLocks noGrp="1"/>
          </p:cNvSpPr>
          <p:nvPr>
            <p:ph type="title"/>
          </p:nvPr>
        </p:nvSpPr>
        <p:spPr/>
        <p:txBody>
          <a:bodyPr/>
          <a:lstStyle/>
          <a:p>
            <a:r>
              <a:rPr lang="en-IN" dirty="0"/>
              <a:t>SPECIALIZED MEMORY FUNCTION</a:t>
            </a:r>
          </a:p>
        </p:txBody>
      </p:sp>
      <p:sp>
        <p:nvSpPr>
          <p:cNvPr id="3" name="Content Placeholder 2">
            <a:extLst>
              <a:ext uri="{FF2B5EF4-FFF2-40B4-BE49-F238E27FC236}">
                <a16:creationId xmlns:a16="http://schemas.microsoft.com/office/drawing/2014/main" id="{EB1FAEB9-9731-6D06-57E4-FA519602CDF3}"/>
              </a:ext>
            </a:extLst>
          </p:cNvPr>
          <p:cNvSpPr>
            <a:spLocks noGrp="1"/>
          </p:cNvSpPr>
          <p:nvPr>
            <p:ph idx="1"/>
          </p:nvPr>
        </p:nvSpPr>
        <p:spPr>
          <a:xfrm>
            <a:off x="700645" y="2291938"/>
            <a:ext cx="6614556" cy="4322618"/>
          </a:xfrm>
        </p:spPr>
        <p:txBody>
          <a:bodyPr/>
          <a:lstStyle/>
          <a:p>
            <a:r>
              <a:rPr lang="en-US" dirty="0"/>
              <a:t>Amnesia can result from damage to the medial portion of the temporal lobe or from damage to regions of the midline diencephalon. </a:t>
            </a:r>
          </a:p>
          <a:p>
            <a:r>
              <a:rPr lang="en-US" dirty="0"/>
              <a:t>Medial temporal structures and connections that are crucial for memory. These include the hippocampus-which includes the dentate gyrus; hippocampal fields CA 1, CA2, and CA3; and the subiculum and the adjacent cortical regions, including the entorhinal, perirhinal, and </a:t>
            </a:r>
            <a:r>
              <a:rPr lang="en-US" dirty="0" err="1"/>
              <a:t>parahippocampal</a:t>
            </a:r>
            <a:r>
              <a:rPr lang="en-US" dirty="0"/>
              <a:t> cortices and Amygdala.</a:t>
            </a:r>
          </a:p>
          <a:p>
            <a:r>
              <a:rPr lang="en-US" dirty="0"/>
              <a:t>Modulatory effects of projections from the amygdala to the neocortex are responsible for producing enhanced memory for emotional or arousing events compared to neutral events</a:t>
            </a:r>
          </a:p>
          <a:p>
            <a:endParaRPr lang="en-IN" dirty="0"/>
          </a:p>
        </p:txBody>
      </p:sp>
      <p:pic>
        <p:nvPicPr>
          <p:cNvPr id="8" name="Picture 7">
            <a:extLst>
              <a:ext uri="{FF2B5EF4-FFF2-40B4-BE49-F238E27FC236}">
                <a16:creationId xmlns:a16="http://schemas.microsoft.com/office/drawing/2014/main" id="{DE72360F-1AE3-2997-E272-FDF0DAE32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7517" y="2291938"/>
            <a:ext cx="3328416" cy="3901440"/>
          </a:xfrm>
          <a:prstGeom prst="rect">
            <a:avLst/>
          </a:prstGeom>
        </p:spPr>
      </p:pic>
      <p:sp>
        <p:nvSpPr>
          <p:cNvPr id="9" name="Footer Placeholder 8">
            <a:extLst>
              <a:ext uri="{FF2B5EF4-FFF2-40B4-BE49-F238E27FC236}">
                <a16:creationId xmlns:a16="http://schemas.microsoft.com/office/drawing/2014/main" id="{C08D0878-B50F-702F-93CF-217269C3A3AF}"/>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89788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72BE32-083C-BE41-74FA-5523BAB9CA6E}"/>
              </a:ext>
            </a:extLst>
          </p:cNvPr>
          <p:cNvSpPr>
            <a:spLocks noGrp="1"/>
          </p:cNvSpPr>
          <p:nvPr>
            <p:ph idx="1"/>
          </p:nvPr>
        </p:nvSpPr>
        <p:spPr>
          <a:xfrm>
            <a:off x="1154954" y="2315687"/>
            <a:ext cx="6976675" cy="4275117"/>
          </a:xfrm>
        </p:spPr>
        <p:txBody>
          <a:bodyPr>
            <a:normAutofit lnSpcReduction="10000"/>
          </a:bodyPr>
          <a:lstStyle/>
          <a:p>
            <a:r>
              <a:rPr lang="en-IN" b="1" dirty="0"/>
              <a:t>Damage to Medial </a:t>
            </a:r>
            <a:r>
              <a:rPr lang="en-IN" b="1" dirty="0" err="1"/>
              <a:t>Dienchephalon</a:t>
            </a:r>
            <a:endParaRPr lang="en-IN" b="1" dirty="0"/>
          </a:p>
          <a:p>
            <a:r>
              <a:rPr lang="en-US" dirty="0"/>
              <a:t>The critical regions damaged in diencephalic amnesia include the mammillary nuclei in the thalamus, the dorsomedial nucleus of the thalamus, the anterior nucleus, the internal medullary lamina, and the mammillothalamic tract.</a:t>
            </a:r>
          </a:p>
          <a:p>
            <a:r>
              <a:rPr lang="en-US" dirty="0"/>
              <a:t>Alcoholic Korsakoff's syndrome is the most studied example of diencephalic amnesia, and in these cases damage is found in brain regions that may be especially sensitive to prolonged bouts of thiamine deficiency and alcohol abuse.</a:t>
            </a:r>
          </a:p>
          <a:p>
            <a:r>
              <a:rPr lang="en-US" dirty="0"/>
              <a:t> Patients with alcoholic Korsakoff's syndrome typically exhibit memory impairment due to a combination of diencephalic damage and frontal lobe pathology.</a:t>
            </a:r>
            <a:endParaRPr lang="en-IN" dirty="0"/>
          </a:p>
        </p:txBody>
      </p:sp>
      <p:pic>
        <p:nvPicPr>
          <p:cNvPr id="5" name="Picture 4">
            <a:extLst>
              <a:ext uri="{FF2B5EF4-FFF2-40B4-BE49-F238E27FC236}">
                <a16:creationId xmlns:a16="http://schemas.microsoft.com/office/drawing/2014/main" id="{2EA3F007-9BD7-457B-447E-DF227B591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4865" y="2983984"/>
            <a:ext cx="3333750" cy="2505075"/>
          </a:xfrm>
          <a:prstGeom prst="rect">
            <a:avLst/>
          </a:prstGeom>
        </p:spPr>
      </p:pic>
      <p:sp>
        <p:nvSpPr>
          <p:cNvPr id="6" name="Footer Placeholder 5">
            <a:extLst>
              <a:ext uri="{FF2B5EF4-FFF2-40B4-BE49-F238E27FC236}">
                <a16:creationId xmlns:a16="http://schemas.microsoft.com/office/drawing/2014/main" id="{06480C1D-E536-23B2-EFDA-1ED4E6EEBF87}"/>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1005403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F6515-D8DA-BCFF-17F1-922721DD9C4B}"/>
              </a:ext>
            </a:extLst>
          </p:cNvPr>
          <p:cNvSpPr>
            <a:spLocks noGrp="1"/>
          </p:cNvSpPr>
          <p:nvPr>
            <p:ph type="title"/>
          </p:nvPr>
        </p:nvSpPr>
        <p:spPr/>
        <p:txBody>
          <a:bodyPr/>
          <a:lstStyle/>
          <a:p>
            <a:r>
              <a:rPr lang="en-IN" dirty="0"/>
              <a:t>PATTERN COMPLETION</a:t>
            </a:r>
          </a:p>
        </p:txBody>
      </p:sp>
      <p:sp>
        <p:nvSpPr>
          <p:cNvPr id="3" name="Content Placeholder 2">
            <a:extLst>
              <a:ext uri="{FF2B5EF4-FFF2-40B4-BE49-F238E27FC236}">
                <a16:creationId xmlns:a16="http://schemas.microsoft.com/office/drawing/2014/main" id="{6369FD42-BB2A-AD91-C6E0-36750C6EE661}"/>
              </a:ext>
            </a:extLst>
          </p:cNvPr>
          <p:cNvSpPr>
            <a:spLocks noGrp="1"/>
          </p:cNvSpPr>
          <p:nvPr>
            <p:ph idx="1"/>
          </p:nvPr>
        </p:nvSpPr>
        <p:spPr>
          <a:xfrm>
            <a:off x="963386" y="2334987"/>
            <a:ext cx="10809514" cy="4327070"/>
          </a:xfrm>
        </p:spPr>
        <p:txBody>
          <a:bodyPr>
            <a:normAutofit/>
          </a:bodyPr>
          <a:lstStyle/>
          <a:p>
            <a:r>
              <a:rPr lang="en-US" sz="2000" dirty="0"/>
              <a:t>An event is experienced and encoded by virtue of a collection of cortical regions.</a:t>
            </a:r>
          </a:p>
          <a:p>
            <a:r>
              <a:rPr lang="en-US" sz="2000" dirty="0"/>
              <a:t>The hippocampus and adjacent cortex also receive high-level information from all sensory modalities. </a:t>
            </a:r>
          </a:p>
          <a:p>
            <a:r>
              <a:rPr lang="en-US" sz="2000" dirty="0"/>
              <a:t>Later, when the original event is recalled, the same set of cortical regions is activated</a:t>
            </a:r>
          </a:p>
          <a:p>
            <a:r>
              <a:rPr lang="en-US" sz="2000" dirty="0"/>
              <a:t>If a subset of the cortical regions is activated, the hippocampus and related structures can facilitate recall by facilitating the activation of the remaining cortical regions k/a PATTERN COMPLETION.</a:t>
            </a:r>
          </a:p>
          <a:p>
            <a:r>
              <a:rPr lang="en-US" sz="2000" dirty="0"/>
              <a:t>When the original event is retrieved and newly associated with other information, hippocampal-cortical networks can be modified</a:t>
            </a:r>
          </a:p>
          <a:p>
            <a:endParaRPr lang="en-IN" dirty="0"/>
          </a:p>
        </p:txBody>
      </p:sp>
      <p:sp>
        <p:nvSpPr>
          <p:cNvPr id="4" name="Footer Placeholder 3">
            <a:extLst>
              <a:ext uri="{FF2B5EF4-FFF2-40B4-BE49-F238E27FC236}">
                <a16:creationId xmlns:a16="http://schemas.microsoft.com/office/drawing/2014/main" id="{8880E2D6-9BEC-F3BB-5A04-86B01BBD8930}"/>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4407110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A542A-623C-94A3-02B1-36429DC8DBA3}"/>
              </a:ext>
            </a:extLst>
          </p:cNvPr>
          <p:cNvSpPr>
            <a:spLocks noGrp="1"/>
          </p:cNvSpPr>
          <p:nvPr>
            <p:ph idx="1"/>
          </p:nvPr>
        </p:nvSpPr>
        <p:spPr/>
        <p:txBody>
          <a:bodyPr/>
          <a:lstStyle/>
          <a:p>
            <a:r>
              <a:rPr lang="en-US" dirty="0"/>
              <a:t>The neocortical components representing some events can become so effectively linked together that ultimately a memory can be retrieved without any contribution from the medial temporal lobe. </a:t>
            </a:r>
          </a:p>
          <a:p>
            <a:r>
              <a:rPr lang="en-US" dirty="0"/>
              <a:t>As a result, amnesic patients can exhibit normal retrieval of remote facts and events, as well as autobiographical memories.</a:t>
            </a:r>
          </a:p>
          <a:p>
            <a:r>
              <a:rPr lang="en-US" dirty="0"/>
              <a:t>In contrast to what is observed after damage restricted to the hippocampus, extensive retrograde impairments for facts and events from the distant past can also occur</a:t>
            </a:r>
            <a:endParaRPr lang="en-IN" dirty="0"/>
          </a:p>
        </p:txBody>
      </p:sp>
      <p:sp>
        <p:nvSpPr>
          <p:cNvPr id="4" name="Footer Placeholder 3">
            <a:extLst>
              <a:ext uri="{FF2B5EF4-FFF2-40B4-BE49-F238E27FC236}">
                <a16:creationId xmlns:a16="http://schemas.microsoft.com/office/drawing/2014/main" id="{5C758C05-9647-FEEE-8485-00AC209245B3}"/>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3859993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69320-427B-3BDA-C0B2-007E050E5CE7}"/>
              </a:ext>
            </a:extLst>
          </p:cNvPr>
          <p:cNvSpPr>
            <a:spLocks noGrp="1"/>
          </p:cNvSpPr>
          <p:nvPr>
            <p:ph type="title"/>
          </p:nvPr>
        </p:nvSpPr>
        <p:spPr/>
        <p:txBody>
          <a:bodyPr/>
          <a:lstStyle/>
          <a:p>
            <a:r>
              <a:rPr lang="en-IN" dirty="0"/>
              <a:t>MULTIPLE TYPES OF MEMORY</a:t>
            </a:r>
          </a:p>
        </p:txBody>
      </p:sp>
      <p:sp>
        <p:nvSpPr>
          <p:cNvPr id="3" name="Content Placeholder 2">
            <a:extLst>
              <a:ext uri="{FF2B5EF4-FFF2-40B4-BE49-F238E27FC236}">
                <a16:creationId xmlns:a16="http://schemas.microsoft.com/office/drawing/2014/main" id="{F63DFF39-CCB8-F779-7DA6-8886403404DB}"/>
              </a:ext>
            </a:extLst>
          </p:cNvPr>
          <p:cNvSpPr>
            <a:spLocks noGrp="1"/>
          </p:cNvSpPr>
          <p:nvPr>
            <p:ph idx="1"/>
          </p:nvPr>
        </p:nvSpPr>
        <p:spPr>
          <a:xfrm>
            <a:off x="1154954" y="2603499"/>
            <a:ext cx="10030117" cy="4042229"/>
          </a:xfrm>
        </p:spPr>
        <p:txBody>
          <a:bodyPr/>
          <a:lstStyle/>
          <a:p>
            <a:r>
              <a:rPr lang="en-US" dirty="0"/>
              <a:t>Amnesia affects only one kind of memory, </a:t>
            </a:r>
            <a:r>
              <a:rPr lang="en-US" b="1" dirty="0"/>
              <a:t>declarative memory</a:t>
            </a:r>
            <a:r>
              <a:rPr lang="en-US" dirty="0"/>
              <a:t>.</a:t>
            </a:r>
          </a:p>
          <a:p>
            <a:r>
              <a:rPr lang="en-US" dirty="0"/>
              <a:t> Declarative memory is what is ordinarily meant by the term memory in everyday language.</a:t>
            </a:r>
          </a:p>
          <a:p>
            <a:r>
              <a:rPr lang="en-US" dirty="0"/>
              <a:t> Declarative memory supports the conscious recollection of </a:t>
            </a:r>
            <a:r>
              <a:rPr lang="en-US" b="1" dirty="0"/>
              <a:t>facts and events.</a:t>
            </a:r>
          </a:p>
          <a:p>
            <a:r>
              <a:rPr lang="en-US" b="1" dirty="0"/>
              <a:t> </a:t>
            </a:r>
            <a:r>
              <a:rPr lang="en-US" dirty="0"/>
              <a:t>The classic impairment in amnesia thus concerns memory for routes, lists, faces, melodies, objects, and other verbal and nonverbal material, regardless of the sensory modality in which the material is presented.</a:t>
            </a:r>
          </a:p>
          <a:p>
            <a:r>
              <a:rPr lang="en-US" dirty="0"/>
              <a:t>Declarative memory depends on </a:t>
            </a:r>
            <a:r>
              <a:rPr lang="en-US" b="1" dirty="0"/>
              <a:t>medial temporal and midline diencephalic </a:t>
            </a:r>
            <a:r>
              <a:rPr lang="en-US" dirty="0"/>
              <a:t>structures along with large portions of the neocortex.</a:t>
            </a:r>
          </a:p>
          <a:p>
            <a:r>
              <a:rPr lang="en-US" dirty="0"/>
              <a:t> This system provides for the rapid learning of facts (semantic memory) and events (episodic memory). </a:t>
            </a:r>
          </a:p>
          <a:p>
            <a:endParaRPr lang="en-IN" dirty="0"/>
          </a:p>
        </p:txBody>
      </p:sp>
      <p:sp>
        <p:nvSpPr>
          <p:cNvPr id="4" name="Footer Placeholder 3">
            <a:extLst>
              <a:ext uri="{FF2B5EF4-FFF2-40B4-BE49-F238E27FC236}">
                <a16:creationId xmlns:a16="http://schemas.microsoft.com/office/drawing/2014/main" id="{6B8C2AF9-045F-0558-5A4B-9CBED2D03D00}"/>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908439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E01A2C-A0F8-433B-C83D-222164A2E282}"/>
              </a:ext>
            </a:extLst>
          </p:cNvPr>
          <p:cNvSpPr>
            <a:spLocks noGrp="1"/>
          </p:cNvSpPr>
          <p:nvPr>
            <p:ph idx="1"/>
          </p:nvPr>
        </p:nvSpPr>
        <p:spPr>
          <a:xfrm>
            <a:off x="1154954" y="2603500"/>
            <a:ext cx="10257233" cy="3975430"/>
          </a:xfrm>
        </p:spPr>
        <p:txBody>
          <a:bodyPr>
            <a:normAutofit/>
          </a:bodyPr>
          <a:lstStyle/>
          <a:p>
            <a:r>
              <a:rPr lang="en-US" dirty="0"/>
              <a:t>The heterogeneous set of preserved abilities in amnesia is collectively termed </a:t>
            </a:r>
            <a:r>
              <a:rPr lang="en-US" b="1" dirty="0"/>
              <a:t>nondeclarative memory</a:t>
            </a:r>
            <a:r>
              <a:rPr lang="en-US" dirty="0"/>
              <a:t>. </a:t>
            </a:r>
          </a:p>
          <a:p>
            <a:r>
              <a:rPr lang="en-US" dirty="0"/>
              <a:t>Nondeclarative memory includes skill learning, habit learning, simple forms of conditioning, and a phenomenon called priming. </a:t>
            </a:r>
          </a:p>
          <a:p>
            <a:r>
              <a:rPr lang="en-US" dirty="0"/>
              <a:t>For these kinds of learning and memory, amnesic patients can perform normally.</a:t>
            </a:r>
          </a:p>
          <a:p>
            <a:r>
              <a:rPr lang="en-US" dirty="0"/>
              <a:t>Nondeclarative memory depends on several different brain systems. Habits depend on the neocortex </a:t>
            </a:r>
          </a:p>
          <a:p>
            <a:r>
              <a:rPr lang="en-US" dirty="0"/>
              <a:t> The neostriatum, and the cerebellum is important for the conditioning of skeletal musculature</a:t>
            </a:r>
          </a:p>
          <a:p>
            <a:r>
              <a:rPr lang="en-US" dirty="0"/>
              <a:t>The amygdala for emotional learning, and the neocortex for priming.</a:t>
            </a:r>
            <a:endParaRPr lang="en-IN" dirty="0"/>
          </a:p>
        </p:txBody>
      </p:sp>
      <p:sp>
        <p:nvSpPr>
          <p:cNvPr id="4" name="Footer Placeholder 3">
            <a:extLst>
              <a:ext uri="{FF2B5EF4-FFF2-40B4-BE49-F238E27FC236}">
                <a16:creationId xmlns:a16="http://schemas.microsoft.com/office/drawing/2014/main" id="{EA76586A-F243-64C9-25C4-DEB6D9162C96}"/>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638229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D5C871-BBBC-195E-034E-CC78022F9CC1}"/>
              </a:ext>
            </a:extLst>
          </p:cNvPr>
          <p:cNvSpPr>
            <a:spLocks noGrp="1"/>
          </p:cNvSpPr>
          <p:nvPr>
            <p:ph idx="1"/>
          </p:nvPr>
        </p:nvSpPr>
        <p:spPr>
          <a:xfrm>
            <a:off x="1154954" y="2603499"/>
            <a:ext cx="9485337" cy="3987305"/>
          </a:xfrm>
        </p:spPr>
        <p:txBody>
          <a:bodyPr/>
          <a:lstStyle/>
          <a:p>
            <a:r>
              <a:rPr lang="en-US" b="1" dirty="0"/>
              <a:t>Declarative memory </a:t>
            </a:r>
            <a:r>
              <a:rPr lang="en-US" dirty="0"/>
              <a:t>is phylogenetically </a:t>
            </a:r>
            <a:r>
              <a:rPr lang="en-US" b="1" dirty="0"/>
              <a:t>more recent </a:t>
            </a:r>
            <a:r>
              <a:rPr lang="en-US" dirty="0"/>
              <a:t>than nondeclarative memory. </a:t>
            </a:r>
          </a:p>
          <a:p>
            <a:r>
              <a:rPr lang="en-US" dirty="0"/>
              <a:t>In addition, declarative memories are available to </a:t>
            </a:r>
            <a:r>
              <a:rPr lang="en-US" b="1" dirty="0"/>
              <a:t>conscious recollection</a:t>
            </a:r>
            <a:r>
              <a:rPr lang="en-US" dirty="0"/>
              <a:t>. </a:t>
            </a:r>
          </a:p>
          <a:p>
            <a:r>
              <a:rPr lang="en-US" dirty="0"/>
              <a:t>The flexibility of declarative memory permits the retrieved information to be available to multiple response systems. </a:t>
            </a:r>
          </a:p>
          <a:p>
            <a:r>
              <a:rPr lang="en-US" dirty="0"/>
              <a:t>Nondeclarative memory is inaccessible to awareness and is expressed only by engaging specific processing systems</a:t>
            </a:r>
          </a:p>
          <a:p>
            <a:endParaRPr lang="en-IN" dirty="0"/>
          </a:p>
        </p:txBody>
      </p:sp>
      <p:pic>
        <p:nvPicPr>
          <p:cNvPr id="5" name="Picture 4">
            <a:extLst>
              <a:ext uri="{FF2B5EF4-FFF2-40B4-BE49-F238E27FC236}">
                <a16:creationId xmlns:a16="http://schemas.microsoft.com/office/drawing/2014/main" id="{4DB5CCE9-7F97-9F3D-499B-3CBD5D7ED8C3}"/>
              </a:ext>
            </a:extLst>
          </p:cNvPr>
          <p:cNvPicPr>
            <a:picLocks noChangeAspect="1"/>
          </p:cNvPicPr>
          <p:nvPr/>
        </p:nvPicPr>
        <p:blipFill>
          <a:blip r:embed="rId2"/>
          <a:stretch>
            <a:fillRect/>
          </a:stretch>
        </p:blipFill>
        <p:spPr>
          <a:xfrm>
            <a:off x="7482907" y="4821382"/>
            <a:ext cx="3750571" cy="1769422"/>
          </a:xfrm>
          <a:prstGeom prst="rect">
            <a:avLst/>
          </a:prstGeom>
        </p:spPr>
      </p:pic>
      <p:sp>
        <p:nvSpPr>
          <p:cNvPr id="6" name="Footer Placeholder 5">
            <a:extLst>
              <a:ext uri="{FF2B5EF4-FFF2-40B4-BE49-F238E27FC236}">
                <a16:creationId xmlns:a16="http://schemas.microsoft.com/office/drawing/2014/main" id="{C7FBCAC2-C17D-8B83-9128-3DCF48AC769A}"/>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5884635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294D9-3FB9-C3DB-1CD4-5D7B28477A6F}"/>
              </a:ext>
            </a:extLst>
          </p:cNvPr>
          <p:cNvSpPr>
            <a:spLocks noGrp="1"/>
          </p:cNvSpPr>
          <p:nvPr>
            <p:ph type="title"/>
          </p:nvPr>
        </p:nvSpPr>
        <p:spPr/>
        <p:txBody>
          <a:bodyPr/>
          <a:lstStyle/>
          <a:p>
            <a:r>
              <a:rPr lang="en-IN" dirty="0"/>
              <a:t>Cerebral hemispheres and Memory</a:t>
            </a:r>
          </a:p>
        </p:txBody>
      </p:sp>
      <p:sp>
        <p:nvSpPr>
          <p:cNvPr id="3" name="Content Placeholder 2">
            <a:extLst>
              <a:ext uri="{FF2B5EF4-FFF2-40B4-BE49-F238E27FC236}">
                <a16:creationId xmlns:a16="http://schemas.microsoft.com/office/drawing/2014/main" id="{29236AEB-2917-3DFC-05F8-D2FBCB2B6E41}"/>
              </a:ext>
            </a:extLst>
          </p:cNvPr>
          <p:cNvSpPr>
            <a:spLocks noGrp="1"/>
          </p:cNvSpPr>
          <p:nvPr>
            <p:ph idx="1"/>
          </p:nvPr>
        </p:nvSpPr>
        <p:spPr>
          <a:xfrm>
            <a:off x="1154954" y="2603499"/>
            <a:ext cx="9556589" cy="3821051"/>
          </a:xfrm>
        </p:spPr>
        <p:txBody>
          <a:bodyPr/>
          <a:lstStyle/>
          <a:p>
            <a:r>
              <a:rPr lang="en-US" dirty="0"/>
              <a:t>Damage to medial temporal or diencephalic structures in the </a:t>
            </a:r>
            <a:r>
              <a:rPr lang="en-US" b="1" dirty="0"/>
              <a:t>left cerebral </a:t>
            </a:r>
            <a:r>
              <a:rPr lang="en-US" dirty="0"/>
              <a:t>hemisphere causes difficulty in remembering </a:t>
            </a:r>
            <a:r>
              <a:rPr lang="en-US" b="1" dirty="0"/>
              <a:t>verbal material</a:t>
            </a:r>
            <a:r>
              <a:rPr lang="en-US" dirty="0"/>
              <a:t>, such as word lists and stories. </a:t>
            </a:r>
          </a:p>
          <a:p>
            <a:r>
              <a:rPr lang="en-US" dirty="0"/>
              <a:t> Damage to medial temporal or diencephalic structures in the </a:t>
            </a:r>
            <a:r>
              <a:rPr lang="en-US" b="1" dirty="0"/>
              <a:t>right cerebral </a:t>
            </a:r>
            <a:r>
              <a:rPr lang="en-US" dirty="0"/>
              <a:t>hemisphere impairs memory for faces, spatial layouts, and other </a:t>
            </a:r>
            <a:r>
              <a:rPr lang="en-US" b="1" dirty="0"/>
              <a:t>nonverbal </a:t>
            </a:r>
            <a:r>
              <a:rPr lang="en-US" dirty="0"/>
              <a:t>material</a:t>
            </a:r>
          </a:p>
        </p:txBody>
      </p:sp>
      <p:sp>
        <p:nvSpPr>
          <p:cNvPr id="4" name="Footer Placeholder 3">
            <a:extLst>
              <a:ext uri="{FF2B5EF4-FFF2-40B4-BE49-F238E27FC236}">
                <a16:creationId xmlns:a16="http://schemas.microsoft.com/office/drawing/2014/main" id="{8424CBE8-BEF0-FFBC-DC9A-0CBD11880076}"/>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83968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23D570-78E3-B2E4-B2F6-01F3E8E9FF23}"/>
              </a:ext>
            </a:extLst>
          </p:cNvPr>
          <p:cNvSpPr>
            <a:spLocks noGrp="1"/>
          </p:cNvSpPr>
          <p:nvPr>
            <p:ph idx="1"/>
          </p:nvPr>
        </p:nvSpPr>
        <p:spPr/>
        <p:txBody>
          <a:bodyPr/>
          <a:lstStyle/>
          <a:p>
            <a:r>
              <a:rPr lang="en-IN" dirty="0"/>
              <a:t>Information held for very brief time.</a:t>
            </a:r>
          </a:p>
          <a:p>
            <a:r>
              <a:rPr lang="en-IN" dirty="0"/>
              <a:t>Most of the information is lost or simply decays.</a:t>
            </a:r>
          </a:p>
          <a:p>
            <a:r>
              <a:rPr lang="en-IN" dirty="0"/>
              <a:t>If attention is paid-information is passed on to short term memory.</a:t>
            </a:r>
          </a:p>
          <a:p>
            <a:r>
              <a:rPr lang="en-IN" dirty="0"/>
              <a:t>Experiments have shown that visual sensory register hold information for 1 second and can hold </a:t>
            </a:r>
            <a:r>
              <a:rPr lang="en-IN" dirty="0" err="1"/>
              <a:t>upto</a:t>
            </a:r>
            <a:r>
              <a:rPr lang="en-IN" dirty="0"/>
              <a:t> 11 to 16 items before it loses through </a:t>
            </a:r>
            <a:r>
              <a:rPr lang="en-IN" dirty="0" err="1"/>
              <a:t>decay.The</a:t>
            </a:r>
            <a:r>
              <a:rPr lang="en-IN" dirty="0"/>
              <a:t> vision is stored in the form of a faint image known as </a:t>
            </a:r>
            <a:r>
              <a:rPr lang="en-IN" b="1" dirty="0"/>
              <a:t>ICONIC IMAGE.</a:t>
            </a:r>
          </a:p>
          <a:p>
            <a:r>
              <a:rPr lang="en-IN" dirty="0"/>
              <a:t>Auditory/hearing sensory register holds for longer-4 to 5 seconds.</a:t>
            </a:r>
          </a:p>
        </p:txBody>
      </p:sp>
      <p:sp>
        <p:nvSpPr>
          <p:cNvPr id="5" name="Title 4">
            <a:extLst>
              <a:ext uri="{FF2B5EF4-FFF2-40B4-BE49-F238E27FC236}">
                <a16:creationId xmlns:a16="http://schemas.microsoft.com/office/drawing/2014/main" id="{26ADDEB7-CCF8-5578-9B45-A38D940F9D00}"/>
              </a:ext>
            </a:extLst>
          </p:cNvPr>
          <p:cNvSpPr>
            <a:spLocks noGrp="1"/>
          </p:cNvSpPr>
          <p:nvPr>
            <p:ph type="title"/>
          </p:nvPr>
        </p:nvSpPr>
        <p:spPr/>
        <p:txBody>
          <a:bodyPr/>
          <a:lstStyle/>
          <a:p>
            <a:r>
              <a:rPr lang="en-IN" dirty="0"/>
              <a:t>The Sensory Register</a:t>
            </a:r>
          </a:p>
        </p:txBody>
      </p:sp>
      <p:sp>
        <p:nvSpPr>
          <p:cNvPr id="2" name="Footer Placeholder 1">
            <a:extLst>
              <a:ext uri="{FF2B5EF4-FFF2-40B4-BE49-F238E27FC236}">
                <a16:creationId xmlns:a16="http://schemas.microsoft.com/office/drawing/2014/main" id="{D263FEBB-AD1A-F6BE-5DE0-6A74D409F082}"/>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781821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0B5E7-3CCC-5AA5-C88F-C306F0801206}"/>
              </a:ext>
            </a:extLst>
          </p:cNvPr>
          <p:cNvSpPr>
            <a:spLocks noGrp="1"/>
          </p:cNvSpPr>
          <p:nvPr>
            <p:ph type="title"/>
          </p:nvPr>
        </p:nvSpPr>
        <p:spPr/>
        <p:txBody>
          <a:bodyPr/>
          <a:lstStyle/>
          <a:p>
            <a:r>
              <a:rPr lang="en-IN" dirty="0"/>
              <a:t>METAMEMORY</a:t>
            </a:r>
          </a:p>
        </p:txBody>
      </p:sp>
      <p:sp>
        <p:nvSpPr>
          <p:cNvPr id="3" name="Content Placeholder 2">
            <a:extLst>
              <a:ext uri="{FF2B5EF4-FFF2-40B4-BE49-F238E27FC236}">
                <a16:creationId xmlns:a16="http://schemas.microsoft.com/office/drawing/2014/main" id="{93C65CBA-1F44-0302-F20D-20206989F107}"/>
              </a:ext>
            </a:extLst>
          </p:cNvPr>
          <p:cNvSpPr>
            <a:spLocks noGrp="1"/>
          </p:cNvSpPr>
          <p:nvPr>
            <p:ph idx="1"/>
          </p:nvPr>
        </p:nvSpPr>
        <p:spPr>
          <a:xfrm>
            <a:off x="783772" y="2315689"/>
            <a:ext cx="10972800" cy="4417620"/>
          </a:xfrm>
        </p:spPr>
        <p:txBody>
          <a:bodyPr>
            <a:normAutofit/>
          </a:bodyPr>
          <a:lstStyle/>
          <a:p>
            <a:r>
              <a:rPr lang="en-US" dirty="0"/>
              <a:t>Tests of the ability to judge one's memory abilities are called tests of </a:t>
            </a:r>
            <a:r>
              <a:rPr lang="en-US" b="1" dirty="0"/>
              <a:t>metamemory</a:t>
            </a:r>
            <a:r>
              <a:rPr lang="en-US" dirty="0"/>
              <a:t>.</a:t>
            </a:r>
          </a:p>
          <a:p>
            <a:r>
              <a:rPr lang="en-US" dirty="0"/>
              <a:t>As a result, it is possible to distinguish memory complaints associated with depression from memory </a:t>
            </a:r>
            <a:r>
              <a:rPr lang="en-IN" dirty="0"/>
              <a:t>complaints associated with amnesia.</a:t>
            </a:r>
            <a:endParaRPr lang="en-US" dirty="0"/>
          </a:p>
          <a:p>
            <a:r>
              <a:rPr lang="en-US" dirty="0"/>
              <a:t>Depressed patients tend to rate their memory as poor in a rather undifferentiated way, endorsing equally all of the items on a self-rating form. </a:t>
            </a:r>
          </a:p>
          <a:p>
            <a:r>
              <a:rPr lang="en-US" dirty="0"/>
              <a:t>By contrast, amnesic patients tend to endorse some items more than others; that is, there is a pattern to their memory complaints. Amnesic patients do not report difficulty in remembering very remote events or in following what is being said to them, but they do report having difficulty remembering an event a few minutes after it happens.</a:t>
            </a:r>
          </a:p>
          <a:p>
            <a:r>
              <a:rPr lang="en-US" dirty="0"/>
              <a:t>Some amnesic patients, however, tend to markedly underestimate their memory impairment. In patients with Korsakoff's syndrome, for example, their poor metamemory stems from frontal lobe dysfunction.</a:t>
            </a:r>
            <a:endParaRPr lang="en-IN" dirty="0"/>
          </a:p>
        </p:txBody>
      </p:sp>
      <p:sp>
        <p:nvSpPr>
          <p:cNvPr id="4" name="Footer Placeholder 3">
            <a:extLst>
              <a:ext uri="{FF2B5EF4-FFF2-40B4-BE49-F238E27FC236}">
                <a16:creationId xmlns:a16="http://schemas.microsoft.com/office/drawing/2014/main" id="{E4F7D3E2-251A-4A84-A24B-BF92C8F582CC}"/>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486787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E9BEE-D4D9-B674-8738-D1BC3A1FB30B}"/>
              </a:ext>
            </a:extLst>
          </p:cNvPr>
          <p:cNvSpPr>
            <a:spLocks noGrp="1"/>
          </p:cNvSpPr>
          <p:nvPr>
            <p:ph type="title"/>
          </p:nvPr>
        </p:nvSpPr>
        <p:spPr/>
        <p:txBody>
          <a:bodyPr/>
          <a:lstStyle/>
          <a:p>
            <a:r>
              <a:rPr lang="en-IN" dirty="0"/>
              <a:t>Short Term Memory</a:t>
            </a:r>
          </a:p>
        </p:txBody>
      </p:sp>
      <p:sp>
        <p:nvSpPr>
          <p:cNvPr id="3" name="Content Placeholder 2">
            <a:extLst>
              <a:ext uri="{FF2B5EF4-FFF2-40B4-BE49-F238E27FC236}">
                <a16:creationId xmlns:a16="http://schemas.microsoft.com/office/drawing/2014/main" id="{41C0D89E-8AA1-47C1-30C2-4F0417405105}"/>
              </a:ext>
            </a:extLst>
          </p:cNvPr>
          <p:cNvSpPr>
            <a:spLocks noGrp="1"/>
          </p:cNvSpPr>
          <p:nvPr>
            <p:ph idx="1"/>
          </p:nvPr>
        </p:nvSpPr>
        <p:spPr>
          <a:xfrm>
            <a:off x="985652" y="2603500"/>
            <a:ext cx="8994961" cy="1327232"/>
          </a:xfrm>
        </p:spPr>
        <p:txBody>
          <a:bodyPr/>
          <a:lstStyle/>
          <a:p>
            <a:r>
              <a:rPr lang="en-IN" dirty="0"/>
              <a:t>Memory that holds the information from sensory register for </a:t>
            </a:r>
            <a:r>
              <a:rPr lang="en-IN" dirty="0" err="1"/>
              <a:t>upto</a:t>
            </a:r>
            <a:r>
              <a:rPr lang="en-IN" dirty="0"/>
              <a:t> </a:t>
            </a:r>
            <a:r>
              <a:rPr lang="en-IN" b="1" dirty="0"/>
              <a:t>30 </a:t>
            </a:r>
            <a:r>
              <a:rPr lang="en-IN" b="1" dirty="0" err="1"/>
              <a:t>seconds</a:t>
            </a:r>
            <a:r>
              <a:rPr lang="en-IN" dirty="0" err="1"/>
              <a:t>,depending</a:t>
            </a:r>
            <a:r>
              <a:rPr lang="en-IN" dirty="0"/>
              <a:t> upon a number of factors.</a:t>
            </a:r>
          </a:p>
          <a:p>
            <a:r>
              <a:rPr lang="en-IN" dirty="0"/>
              <a:t>Experiment by </a:t>
            </a:r>
            <a:r>
              <a:rPr lang="en-IN" dirty="0" err="1"/>
              <a:t>Glanzer</a:t>
            </a:r>
            <a:r>
              <a:rPr lang="en-IN" dirty="0"/>
              <a:t> &amp; Cunitz-for STM by technique known as</a:t>
            </a:r>
            <a:r>
              <a:rPr lang="en-IN" b="1" dirty="0"/>
              <a:t> FREE RECALL.</a:t>
            </a:r>
          </a:p>
          <a:p>
            <a:endParaRPr lang="en-IN" dirty="0"/>
          </a:p>
          <a:p>
            <a:endParaRPr lang="en-IN" dirty="0"/>
          </a:p>
          <a:p>
            <a:endParaRPr lang="en-IN" dirty="0"/>
          </a:p>
          <a:p>
            <a:endParaRPr lang="en-IN" dirty="0"/>
          </a:p>
          <a:p>
            <a:endParaRPr lang="en-IN" dirty="0"/>
          </a:p>
          <a:p>
            <a:endParaRPr lang="en-IN" dirty="0"/>
          </a:p>
        </p:txBody>
      </p:sp>
      <p:pic>
        <p:nvPicPr>
          <p:cNvPr id="6" name="Picture 5">
            <a:extLst>
              <a:ext uri="{FF2B5EF4-FFF2-40B4-BE49-F238E27FC236}">
                <a16:creationId xmlns:a16="http://schemas.microsoft.com/office/drawing/2014/main" id="{8A4E6F11-B7C4-0282-61E2-A3606A562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8154" y="3930732"/>
            <a:ext cx="4502626" cy="2838203"/>
          </a:xfrm>
          <a:prstGeom prst="rect">
            <a:avLst/>
          </a:prstGeom>
        </p:spPr>
      </p:pic>
      <p:sp>
        <p:nvSpPr>
          <p:cNvPr id="8" name="TextBox 7">
            <a:extLst>
              <a:ext uri="{FF2B5EF4-FFF2-40B4-BE49-F238E27FC236}">
                <a16:creationId xmlns:a16="http://schemas.microsoft.com/office/drawing/2014/main" id="{02A24901-740C-0BCA-D6B6-3A0CB480CB31}"/>
              </a:ext>
            </a:extLst>
          </p:cNvPr>
          <p:cNvSpPr txBox="1"/>
          <p:nvPr/>
        </p:nvSpPr>
        <p:spPr>
          <a:xfrm>
            <a:off x="6096000" y="4096987"/>
            <a:ext cx="5731205" cy="2585323"/>
          </a:xfrm>
          <a:prstGeom prst="rect">
            <a:avLst/>
          </a:prstGeom>
          <a:noFill/>
        </p:spPr>
        <p:txBody>
          <a:bodyPr wrap="square" rtlCol="0">
            <a:spAutoFit/>
          </a:bodyPr>
          <a:lstStyle/>
          <a:p>
            <a:r>
              <a:rPr lang="en-IN" dirty="0"/>
              <a:t>Words presented early(primacy effect) and late(Recency effect)are recalled </a:t>
            </a:r>
            <a:r>
              <a:rPr lang="en-IN" dirty="0" err="1"/>
              <a:t>well,and</a:t>
            </a:r>
            <a:r>
              <a:rPr lang="en-IN" dirty="0"/>
              <a:t> the words in the middle are recalled relatively poorly-</a:t>
            </a:r>
            <a:r>
              <a:rPr lang="en-IN" b="1" dirty="0"/>
              <a:t>SERIAL POSITION EFFECT.</a:t>
            </a:r>
          </a:p>
          <a:p>
            <a:r>
              <a:rPr lang="en-IN" dirty="0"/>
              <a:t>Delay interval were filled with mental activity of counting.</a:t>
            </a:r>
          </a:p>
          <a:p>
            <a:r>
              <a:rPr lang="en-IN" dirty="0"/>
              <a:t>After delay of 10 and 30 </a:t>
            </a:r>
            <a:r>
              <a:rPr lang="en-IN" dirty="0" err="1"/>
              <a:t>seconds,decrese</a:t>
            </a:r>
            <a:r>
              <a:rPr lang="en-IN" dirty="0"/>
              <a:t> recall in </a:t>
            </a:r>
            <a:r>
              <a:rPr lang="en-IN" dirty="0" err="1"/>
              <a:t>receny</a:t>
            </a:r>
            <a:r>
              <a:rPr lang="en-IN" dirty="0"/>
              <a:t> but not in primacy.</a:t>
            </a:r>
          </a:p>
          <a:p>
            <a:endParaRPr lang="en-IN" dirty="0"/>
          </a:p>
        </p:txBody>
      </p:sp>
      <p:sp>
        <p:nvSpPr>
          <p:cNvPr id="4" name="Footer Placeholder 3">
            <a:extLst>
              <a:ext uri="{FF2B5EF4-FFF2-40B4-BE49-F238E27FC236}">
                <a16:creationId xmlns:a16="http://schemas.microsoft.com/office/drawing/2014/main" id="{42BC4FD9-DF85-4BEA-774E-DCAAFF3E59DB}"/>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223202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9B3EAB-02E2-58CE-CDFF-C5920D3E9280}"/>
              </a:ext>
            </a:extLst>
          </p:cNvPr>
          <p:cNvSpPr>
            <a:spLocks noGrp="1"/>
          </p:cNvSpPr>
          <p:nvPr>
            <p:ph idx="1"/>
          </p:nvPr>
        </p:nvSpPr>
        <p:spPr/>
        <p:txBody>
          <a:bodyPr/>
          <a:lstStyle/>
          <a:p>
            <a:r>
              <a:rPr lang="en-IN" dirty="0"/>
              <a:t>Reason for disappearance of recency effect with delay;-</a:t>
            </a:r>
          </a:p>
          <a:p>
            <a:pPr marL="0" indent="0">
              <a:buNone/>
            </a:pPr>
            <a:r>
              <a:rPr lang="en-IN" dirty="0"/>
              <a:t>1.Last items are still in STM, they have not been transferred to LTM, and this transfer is prevented by mental activity of counting.</a:t>
            </a:r>
          </a:p>
          <a:p>
            <a:pPr marL="0" indent="0">
              <a:buNone/>
            </a:pPr>
            <a:r>
              <a:rPr lang="en-IN" dirty="0"/>
              <a:t>2. STM is transient and has very limited storage capacity of about 5-9 items.</a:t>
            </a:r>
          </a:p>
          <a:p>
            <a:pPr marL="0" indent="0">
              <a:buNone/>
            </a:pPr>
            <a:r>
              <a:rPr lang="en-IN" dirty="0"/>
              <a:t>This capacity can be increased by a process k/a </a:t>
            </a:r>
            <a:r>
              <a:rPr lang="en-IN" b="1" dirty="0"/>
              <a:t>CHUNKING</a:t>
            </a:r>
            <a:r>
              <a:rPr lang="en-IN" dirty="0"/>
              <a:t>.</a:t>
            </a:r>
          </a:p>
          <a:p>
            <a:pPr marL="0" indent="0">
              <a:buNone/>
            </a:pPr>
            <a:r>
              <a:rPr lang="en-IN" dirty="0"/>
              <a:t>CHUNKING-</a:t>
            </a:r>
            <a:r>
              <a:rPr lang="en-US" b="0" i="0" dirty="0">
                <a:solidFill>
                  <a:srgbClr val="202124"/>
                </a:solidFill>
                <a:effectLst/>
                <a:latin typeface="arial" panose="020B0604020202020204" pitchFamily="34" charset="0"/>
              </a:rPr>
              <a:t>. </a:t>
            </a:r>
            <a:r>
              <a:rPr lang="en-US" i="0" dirty="0">
                <a:solidFill>
                  <a:srgbClr val="202124"/>
                </a:solidFill>
                <a:effectLst/>
                <a:latin typeface="+mj-lt"/>
              </a:rPr>
              <a:t>the process by which the mind divides large pieces of information into smaller units (chunks) that are easier to retain in short-term memory</a:t>
            </a:r>
            <a:r>
              <a:rPr lang="en-US" b="0" i="0" dirty="0">
                <a:solidFill>
                  <a:srgbClr val="202124"/>
                </a:solidFill>
                <a:effectLst/>
                <a:latin typeface="+mj-lt"/>
              </a:rPr>
              <a:t>. As a result of this recoding, one item in memory (e.g., a keyword or key idea) can stand for multiple other items (e.g., a short list of associated points</a:t>
            </a:r>
            <a:r>
              <a:rPr lang="en-US" b="0" i="0" dirty="0">
                <a:solidFill>
                  <a:srgbClr val="202124"/>
                </a:solidFill>
                <a:effectLst/>
                <a:latin typeface="arial" panose="020B0604020202020204" pitchFamily="34" charset="0"/>
              </a:rPr>
              <a:t>).</a:t>
            </a:r>
            <a:endParaRPr lang="en-IN" dirty="0"/>
          </a:p>
        </p:txBody>
      </p:sp>
      <p:sp>
        <p:nvSpPr>
          <p:cNvPr id="2" name="Footer Placeholder 1">
            <a:extLst>
              <a:ext uri="{FF2B5EF4-FFF2-40B4-BE49-F238E27FC236}">
                <a16:creationId xmlns:a16="http://schemas.microsoft.com/office/drawing/2014/main" id="{2FFC86EA-DB66-E55B-E03E-43E249E7504D}"/>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63055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0B4858-CA0E-FCE6-AF5F-4804903A7FB0}"/>
              </a:ext>
            </a:extLst>
          </p:cNvPr>
          <p:cNvSpPr>
            <a:spLocks noGrp="1"/>
          </p:cNvSpPr>
          <p:nvPr>
            <p:ph idx="1"/>
          </p:nvPr>
        </p:nvSpPr>
        <p:spPr/>
        <p:txBody>
          <a:bodyPr/>
          <a:lstStyle/>
          <a:p>
            <a:r>
              <a:rPr lang="en-IN" dirty="0"/>
              <a:t>Fate of information in STM;-</a:t>
            </a:r>
          </a:p>
          <a:p>
            <a:pPr marL="0" indent="0">
              <a:buNone/>
            </a:pPr>
            <a:r>
              <a:rPr lang="en-IN" dirty="0"/>
              <a:t>1.Much information is LOST, displaced by incoming items.</a:t>
            </a:r>
          </a:p>
          <a:p>
            <a:pPr marL="0" indent="0">
              <a:buNone/>
            </a:pPr>
            <a:r>
              <a:rPr lang="en-IN" dirty="0"/>
              <a:t>2.RETRIEVAL-rapidly scanning through STM. Exhaustive process.</a:t>
            </a:r>
          </a:p>
          <a:p>
            <a:pPr marL="0" indent="0">
              <a:buNone/>
            </a:pPr>
            <a:r>
              <a:rPr lang="en-IN" dirty="0"/>
              <a:t>3.REHEARSAL-passed on through the next stage by LTM.</a:t>
            </a:r>
          </a:p>
          <a:p>
            <a:pPr marL="0" indent="0">
              <a:buNone/>
            </a:pPr>
            <a:endParaRPr lang="en-IN" dirty="0"/>
          </a:p>
        </p:txBody>
      </p:sp>
      <p:sp>
        <p:nvSpPr>
          <p:cNvPr id="2" name="Footer Placeholder 1">
            <a:extLst>
              <a:ext uri="{FF2B5EF4-FFF2-40B4-BE49-F238E27FC236}">
                <a16:creationId xmlns:a16="http://schemas.microsoft.com/office/drawing/2014/main" id="{1B183139-6817-995D-3EB3-A42F8A66A206}"/>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137354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71B59-1C9C-209E-8864-9DC5E32D8E05}"/>
              </a:ext>
            </a:extLst>
          </p:cNvPr>
          <p:cNvSpPr>
            <a:spLocks noGrp="1"/>
          </p:cNvSpPr>
          <p:nvPr>
            <p:ph type="title"/>
          </p:nvPr>
        </p:nvSpPr>
        <p:spPr/>
        <p:txBody>
          <a:bodyPr/>
          <a:lstStyle/>
          <a:p>
            <a:r>
              <a:rPr lang="en-IN" dirty="0"/>
              <a:t>PROCESSING IN THE BRAIN</a:t>
            </a:r>
          </a:p>
        </p:txBody>
      </p:sp>
      <p:sp>
        <p:nvSpPr>
          <p:cNvPr id="3" name="Content Placeholder 2">
            <a:extLst>
              <a:ext uri="{FF2B5EF4-FFF2-40B4-BE49-F238E27FC236}">
                <a16:creationId xmlns:a16="http://schemas.microsoft.com/office/drawing/2014/main" id="{AC3FFAE8-BB6B-AC58-B1B1-F36A2CCC05E3}"/>
              </a:ext>
            </a:extLst>
          </p:cNvPr>
          <p:cNvSpPr>
            <a:spLocks noGrp="1"/>
          </p:cNvSpPr>
          <p:nvPr>
            <p:ph idx="1"/>
          </p:nvPr>
        </p:nvSpPr>
        <p:spPr>
          <a:xfrm>
            <a:off x="403762" y="2315687"/>
            <a:ext cx="11459688" cy="4251367"/>
          </a:xfrm>
        </p:spPr>
        <p:txBody>
          <a:bodyPr>
            <a:normAutofit fontScale="92500"/>
          </a:bodyPr>
          <a:lstStyle/>
          <a:p>
            <a:pPr marL="0" indent="0" algn="ctr">
              <a:buNone/>
            </a:pPr>
            <a:r>
              <a:rPr lang="en-IN" dirty="0"/>
              <a:t>Visual information</a:t>
            </a:r>
          </a:p>
          <a:p>
            <a:pPr marL="0" indent="0" algn="ctr">
              <a:buNone/>
            </a:pPr>
            <a:r>
              <a:rPr lang="en-IN" dirty="0"/>
              <a:t>    Primary Visual Cortex(V1)</a:t>
            </a:r>
          </a:p>
          <a:p>
            <a:pPr marL="0" indent="0" algn="ctr">
              <a:buNone/>
            </a:pPr>
            <a:r>
              <a:rPr lang="en-IN" dirty="0"/>
              <a:t>Ventral stream                                     dorsal stream</a:t>
            </a:r>
          </a:p>
          <a:p>
            <a:pPr marL="0" indent="0" algn="ctr">
              <a:buNone/>
            </a:pPr>
            <a:r>
              <a:rPr lang="en-IN" dirty="0"/>
              <a:t>Inferotemporal cortex                         parietal cortex     </a:t>
            </a:r>
          </a:p>
          <a:p>
            <a:pPr marL="0" indent="0" algn="ctr">
              <a:buNone/>
            </a:pPr>
            <a:r>
              <a:rPr lang="en-IN" dirty="0"/>
              <a:t>Identification of visual objects           spatial location</a:t>
            </a:r>
          </a:p>
          <a:p>
            <a:endParaRPr lang="en-IN" dirty="0"/>
          </a:p>
          <a:p>
            <a:r>
              <a:rPr lang="en-IN" dirty="0"/>
              <a:t>They together register the immediate experience of perceptual processing and this is available as IMMEDIATE MEMORY. </a:t>
            </a:r>
          </a:p>
          <a:p>
            <a:endParaRPr lang="en-US" dirty="0"/>
          </a:p>
          <a:p>
            <a:r>
              <a:rPr lang="en-US" dirty="0"/>
              <a:t>It refers to the amount of information that can be held in mind (like a telephone number) so that it is available for immediate use. Immediate memory can be extended in time by rehearsing or otherwise manipulating the information, in which case what is stored is said to be in WORKING MEMORY.</a:t>
            </a:r>
            <a:endParaRPr lang="en-IN" dirty="0"/>
          </a:p>
        </p:txBody>
      </p:sp>
      <p:sp>
        <p:nvSpPr>
          <p:cNvPr id="6" name="Arrow: Down 5">
            <a:extLst>
              <a:ext uri="{FF2B5EF4-FFF2-40B4-BE49-F238E27FC236}">
                <a16:creationId xmlns:a16="http://schemas.microsoft.com/office/drawing/2014/main" id="{69356978-7765-010F-1661-3A93957195DD}"/>
              </a:ext>
            </a:extLst>
          </p:cNvPr>
          <p:cNvSpPr/>
          <p:nvPr/>
        </p:nvSpPr>
        <p:spPr>
          <a:xfrm>
            <a:off x="5890161" y="2660073"/>
            <a:ext cx="205839" cy="1187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8" name="Straight Arrow Connector 7">
            <a:extLst>
              <a:ext uri="{FF2B5EF4-FFF2-40B4-BE49-F238E27FC236}">
                <a16:creationId xmlns:a16="http://schemas.microsoft.com/office/drawing/2014/main" id="{4028ED13-3136-7FD5-8DB2-17D5CC87C792}"/>
              </a:ext>
            </a:extLst>
          </p:cNvPr>
          <p:cNvCxnSpPr/>
          <p:nvPr/>
        </p:nvCxnSpPr>
        <p:spPr>
          <a:xfrm flipH="1">
            <a:off x="4678878" y="2980706"/>
            <a:ext cx="534390" cy="154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11654F5-E430-6158-8C4A-108615AFA8DB}"/>
              </a:ext>
            </a:extLst>
          </p:cNvPr>
          <p:cNvCxnSpPr/>
          <p:nvPr/>
        </p:nvCxnSpPr>
        <p:spPr>
          <a:xfrm>
            <a:off x="7065818" y="2980706"/>
            <a:ext cx="736270" cy="1543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9E59B3A-637D-F8A0-08DE-E6C0752D5127}"/>
              </a:ext>
            </a:extLst>
          </p:cNvPr>
          <p:cNvCxnSpPr/>
          <p:nvPr/>
        </p:nvCxnSpPr>
        <p:spPr>
          <a:xfrm>
            <a:off x="4275117" y="3429000"/>
            <a:ext cx="0" cy="169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64750AC-42EC-9989-CF4F-7BB74BE7B5AE}"/>
              </a:ext>
            </a:extLst>
          </p:cNvPr>
          <p:cNvCxnSpPr/>
          <p:nvPr/>
        </p:nvCxnSpPr>
        <p:spPr>
          <a:xfrm>
            <a:off x="8003969" y="3336966"/>
            <a:ext cx="0" cy="261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833AC47B-F466-131D-CDB5-0CD542941689}"/>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1222555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6FC5F-82BF-A743-A552-469BB9E53B47}"/>
              </a:ext>
            </a:extLst>
          </p:cNvPr>
          <p:cNvSpPr>
            <a:spLocks noGrp="1"/>
          </p:cNvSpPr>
          <p:nvPr>
            <p:ph type="title"/>
          </p:nvPr>
        </p:nvSpPr>
        <p:spPr/>
        <p:txBody>
          <a:bodyPr/>
          <a:lstStyle/>
          <a:p>
            <a:r>
              <a:rPr lang="en-IN" dirty="0"/>
              <a:t>REHEARSAL</a:t>
            </a:r>
          </a:p>
        </p:txBody>
      </p:sp>
      <p:sp>
        <p:nvSpPr>
          <p:cNvPr id="3" name="Content Placeholder 2">
            <a:extLst>
              <a:ext uri="{FF2B5EF4-FFF2-40B4-BE49-F238E27FC236}">
                <a16:creationId xmlns:a16="http://schemas.microsoft.com/office/drawing/2014/main" id="{1A673C3A-AB00-33A7-30EE-0620A9703521}"/>
              </a:ext>
            </a:extLst>
          </p:cNvPr>
          <p:cNvSpPr>
            <a:spLocks noGrp="1"/>
          </p:cNvSpPr>
          <p:nvPr>
            <p:ph idx="1"/>
          </p:nvPr>
        </p:nvSpPr>
        <p:spPr/>
        <p:txBody>
          <a:bodyPr/>
          <a:lstStyle/>
          <a:p>
            <a:r>
              <a:rPr lang="en-IN" dirty="0"/>
              <a:t>For transfer of information from STM to LTM.</a:t>
            </a:r>
          </a:p>
          <a:p>
            <a:r>
              <a:rPr lang="en-IN" dirty="0"/>
              <a:t>More the rehearsal, more likely to become part of LTM.</a:t>
            </a:r>
          </a:p>
          <a:p>
            <a:r>
              <a:rPr lang="en-IN" dirty="0"/>
              <a:t>But recent studies show that sheer about of rehearsal may be less important than the way in which it is rehearsed.</a:t>
            </a:r>
          </a:p>
          <a:p>
            <a:r>
              <a:rPr lang="en-IN" dirty="0"/>
              <a:t>Just going through information over and over again (MAINTAINANCE REHEARSAL),does not necessarily transfer it to LTM.</a:t>
            </a:r>
          </a:p>
          <a:p>
            <a:r>
              <a:rPr lang="en-IN" dirty="0"/>
              <a:t>ELABORATIVE REHEARSAL involves material organization and giving meaning, It is an active rehearsal process and not just passive </a:t>
            </a:r>
            <a:r>
              <a:rPr lang="en-IN" dirty="0" err="1"/>
              <a:t>repetition.It</a:t>
            </a:r>
            <a:r>
              <a:rPr lang="en-IN" dirty="0"/>
              <a:t> is more likely to succeed to transform information to LTM.</a:t>
            </a:r>
          </a:p>
          <a:p>
            <a:endParaRPr lang="en-IN" dirty="0"/>
          </a:p>
        </p:txBody>
      </p:sp>
      <p:sp>
        <p:nvSpPr>
          <p:cNvPr id="4" name="Footer Placeholder 3">
            <a:extLst>
              <a:ext uri="{FF2B5EF4-FFF2-40B4-BE49-F238E27FC236}">
                <a16:creationId xmlns:a16="http://schemas.microsoft.com/office/drawing/2014/main" id="{297C75B2-70D7-4E53-B714-4797F602C475}"/>
              </a:ext>
            </a:extLst>
          </p:cNvPr>
          <p:cNvSpPr>
            <a:spLocks noGrp="1"/>
          </p:cNvSpPr>
          <p:nvPr>
            <p:ph type="ftr" sz="quarter" idx="11"/>
          </p:nvPr>
        </p:nvSpPr>
        <p:spPr/>
        <p:txBody>
          <a:bodyPr/>
          <a:lstStyle/>
          <a:p>
            <a:r>
              <a:rPr lang="en-US"/>
              <a:t>Introduction to Psychology,Seventh Edition,Chapter Five,pages 118-225</a:t>
            </a:r>
            <a:endParaRPr lang="en-IN"/>
          </a:p>
        </p:txBody>
      </p:sp>
    </p:spTree>
    <p:extLst>
      <p:ext uri="{BB962C8B-B14F-4D97-AF65-F5344CB8AC3E}">
        <p14:creationId xmlns:p14="http://schemas.microsoft.com/office/powerpoint/2010/main" val="3111142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1913</TotalTime>
  <Words>3894</Words>
  <Application>Microsoft Office PowerPoint</Application>
  <PresentationFormat>Widescreen</PresentationFormat>
  <Paragraphs>276</Paragraphs>
  <Slides>40</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arial</vt:lpstr>
      <vt:lpstr>Calibri</vt:lpstr>
      <vt:lpstr>Century Gothic</vt:lpstr>
      <vt:lpstr>Wingdings 3</vt:lpstr>
      <vt:lpstr>Ion Boardroom</vt:lpstr>
      <vt:lpstr>MEMORY</vt:lpstr>
      <vt:lpstr>PowerPoint Presentation</vt:lpstr>
      <vt:lpstr>Atkinson Shiffrin Theory of Memory</vt:lpstr>
      <vt:lpstr>The Sensory Register</vt:lpstr>
      <vt:lpstr>Short Term Memory</vt:lpstr>
      <vt:lpstr>PowerPoint Presentation</vt:lpstr>
      <vt:lpstr>PowerPoint Presentation</vt:lpstr>
      <vt:lpstr>PROCESSING IN THE BRAIN</vt:lpstr>
      <vt:lpstr>REHEARSAL</vt:lpstr>
      <vt:lpstr>THE LEVELS-OF-PROCESSING THEORY</vt:lpstr>
      <vt:lpstr>Summary of characteristics of stages of memory</vt:lpstr>
      <vt:lpstr>Long term Memory</vt:lpstr>
      <vt:lpstr>LTM-Semantic Memory</vt:lpstr>
      <vt:lpstr>LTM-Episodic Memory</vt:lpstr>
      <vt:lpstr>LONG TERM POTENTIATION</vt:lpstr>
      <vt:lpstr>PowerPoint Presentation</vt:lpstr>
      <vt:lpstr>Organization of LTM</vt:lpstr>
      <vt:lpstr>ROLE OF IMAGERY</vt:lpstr>
      <vt:lpstr>ROLE OF CONSTRUCTIVE PROCESSES</vt:lpstr>
      <vt:lpstr>Retrieval from LTM</vt:lpstr>
      <vt:lpstr>Reconstructive Processes in Retrieval</vt:lpstr>
      <vt:lpstr>FORGETTING-Interferences &amp; Motivated forgetting</vt:lpstr>
      <vt:lpstr>Motivated Forgetting</vt:lpstr>
      <vt:lpstr>AMNESIA</vt:lpstr>
      <vt:lpstr>PowerPoint Presentation</vt:lpstr>
      <vt:lpstr>PowerPoint Presentation</vt:lpstr>
      <vt:lpstr>PowerPoint Presentation</vt:lpstr>
      <vt:lpstr>BIOLOGICAL AMNESIA</vt:lpstr>
      <vt:lpstr>PowerPoint Presentation</vt:lpstr>
      <vt:lpstr>PowerPoint Presentation</vt:lpstr>
      <vt:lpstr>PowerPoint Presentation</vt:lpstr>
      <vt:lpstr>SPECIALIZED MEMORY FUNCTION</vt:lpstr>
      <vt:lpstr>PowerPoint Presentation</vt:lpstr>
      <vt:lpstr>PATTERN COMPLETION</vt:lpstr>
      <vt:lpstr>PowerPoint Presentation</vt:lpstr>
      <vt:lpstr>MULTIPLE TYPES OF MEMORY</vt:lpstr>
      <vt:lpstr>PowerPoint Presentation</vt:lpstr>
      <vt:lpstr>PowerPoint Presentation</vt:lpstr>
      <vt:lpstr>Cerebral hemispheres and Memory</vt:lpstr>
      <vt:lpstr>METAMEMORY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Apoorva Bang</dc:creator>
  <cp:lastModifiedBy>G S</cp:lastModifiedBy>
  <cp:revision>7</cp:revision>
  <dcterms:created xsi:type="dcterms:W3CDTF">2022-11-18T06:35:06Z</dcterms:created>
  <dcterms:modified xsi:type="dcterms:W3CDTF">2023-11-08T05:06:57Z</dcterms:modified>
</cp:coreProperties>
</file>