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2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5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1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3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2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02C9-3CD9-4690-A866-9A34192BC15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43C7-7B3F-4AB2-B619-ECB90B45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17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TACHYARRYTHMIAS IN ICU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7012" y="4267517"/>
            <a:ext cx="9144000" cy="2387600"/>
          </a:xfrm>
        </p:spPr>
        <p:txBody>
          <a:bodyPr>
            <a:normAutofit fontScale="62500" lnSpcReduction="20000"/>
          </a:bodyPr>
          <a:lstStyle/>
          <a:p>
            <a:endParaRPr lang="en-US" sz="3600" dirty="0">
              <a:solidFill>
                <a:schemeClr val="bg1"/>
              </a:solidFill>
            </a:endParaRPr>
          </a:p>
          <a:p>
            <a:pPr algn="r"/>
            <a:r>
              <a:rPr lang="en-GB" altLang="en-US" sz="3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DR Zeeshan Mansuri</a:t>
            </a:r>
          </a:p>
          <a:p>
            <a:pPr algn="r"/>
            <a:r>
              <a:rPr lang="en-GB" altLang="en-US" sz="3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MD, DM(Cardiology),</a:t>
            </a:r>
          </a:p>
          <a:p>
            <a:pPr algn="r"/>
            <a:r>
              <a:rPr lang="en-GB" altLang="en-US" sz="3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Associate Professor </a:t>
            </a:r>
          </a:p>
          <a:p>
            <a:pPr algn="r"/>
            <a:r>
              <a:rPr lang="en-GB" altLang="en-US" sz="3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SBKS Medical Institute &amp; Research Centre,</a:t>
            </a:r>
          </a:p>
          <a:p>
            <a:pPr algn="r"/>
            <a:r>
              <a:rPr lang="en-GB" altLang="en-US" sz="36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Sumandeep</a:t>
            </a:r>
            <a:r>
              <a:rPr lang="en-GB" altLang="en-US" sz="3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Vidyapeeth Deemed to be  University, Vadodara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025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2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3" y="0"/>
            <a:ext cx="9947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7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5" y="0"/>
            <a:ext cx="968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74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0"/>
            <a:ext cx="10025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25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0"/>
            <a:ext cx="9201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09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0"/>
            <a:ext cx="11187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19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0"/>
            <a:ext cx="9985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38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0"/>
            <a:ext cx="9201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798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5" y="0"/>
            <a:ext cx="9607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5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0"/>
            <a:ext cx="9848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3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084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25" y="0"/>
            <a:ext cx="9404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841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0"/>
            <a:ext cx="9475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456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0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643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0"/>
            <a:ext cx="9848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646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0"/>
            <a:ext cx="10140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431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25" y="0"/>
            <a:ext cx="9836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525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" y="0"/>
            <a:ext cx="10764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251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3" y="0"/>
            <a:ext cx="10264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098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" y="0"/>
            <a:ext cx="10764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445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0"/>
            <a:ext cx="10812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43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0"/>
            <a:ext cx="9526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568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3" y="0"/>
            <a:ext cx="8955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589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5" y="0"/>
            <a:ext cx="9034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68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0"/>
            <a:ext cx="9334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645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0"/>
            <a:ext cx="9334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87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8" y="0"/>
            <a:ext cx="9153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93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3" y="0"/>
            <a:ext cx="10047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2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0"/>
            <a:ext cx="9618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52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8" y="0"/>
            <a:ext cx="9204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31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0"/>
            <a:ext cx="9512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38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y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318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</Words>
  <Application>Microsoft Office PowerPoint</Application>
  <PresentationFormat>Widescreen</PresentationFormat>
  <Paragraphs>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Office Theme</vt:lpstr>
      <vt:lpstr>TACHYARRYTHMIAS IN ICU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TACHYARRYTHMIAS IN ICU</dc:title>
  <dc:creator>Microsoft account</dc:creator>
  <cp:lastModifiedBy>C M</cp:lastModifiedBy>
  <cp:revision>2</cp:revision>
  <dcterms:created xsi:type="dcterms:W3CDTF">2023-05-30T14:35:58Z</dcterms:created>
  <dcterms:modified xsi:type="dcterms:W3CDTF">2023-11-17T03:58:19Z</dcterms:modified>
</cp:coreProperties>
</file>