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7.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64" r:id="rId3"/>
    <p:sldMasterId id="2147483677" r:id="rId4"/>
    <p:sldMasterId id="2147483688" r:id="rId5"/>
    <p:sldMasterId id="2147483700" r:id="rId6"/>
    <p:sldMasterId id="2147483712" r:id="rId7"/>
    <p:sldMasterId id="2147483724" r:id="rId8"/>
    <p:sldMasterId id="2147483739" r:id="rId9"/>
    <p:sldMasterId id="2147483751" r:id="rId10"/>
    <p:sldMasterId id="2147483763" r:id="rId11"/>
    <p:sldMasterId id="2147483780" r:id="rId12"/>
    <p:sldMasterId id="2147483794" r:id="rId13"/>
    <p:sldMasterId id="2147483808" r:id="rId14"/>
    <p:sldMasterId id="2147483822" r:id="rId15"/>
    <p:sldMasterId id="2147483834" r:id="rId16"/>
    <p:sldMasterId id="2147483848" r:id="rId17"/>
    <p:sldMasterId id="2147483862" r:id="rId18"/>
    <p:sldMasterId id="2147483876" r:id="rId19"/>
  </p:sldMasterIdLst>
  <p:notesMasterIdLst>
    <p:notesMasterId r:id="rId50"/>
  </p:notesMasterIdLst>
  <p:sldIdLst>
    <p:sldId id="290"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4" r:id="rId35"/>
    <p:sldId id="275"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6" autoAdjust="0"/>
  </p:normalViewPr>
  <p:slideViewPr>
    <p:cSldViewPr snapToGrid="0">
      <p:cViewPr varScale="1">
        <p:scale>
          <a:sx n="62" d="100"/>
          <a:sy n="62" d="100"/>
        </p:scale>
        <p:origin x="258" y="42"/>
      </p:cViewPr>
      <p:guideLst>
        <p:guide orient="horz" pos="2160"/>
        <p:guide pos="3840"/>
      </p:guideLst>
    </p:cSldViewPr>
  </p:slideViewPr>
  <p:outlineViewPr>
    <p:cViewPr>
      <p:scale>
        <a:sx n="33" d="100"/>
        <a:sy n="33" d="100"/>
      </p:scale>
      <p:origin x="0" y="-2984"/>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951"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9952"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ED186-26F0-48C4-BEF8-AB0CFE183EB8}" type="datetimeFigureOut">
              <a:rPr lang="en-US" smtClean="0"/>
              <a:t>11/16/2023</a:t>
            </a:fld>
            <a:endParaRPr lang="en-US"/>
          </a:p>
        </p:txBody>
      </p:sp>
      <p:sp>
        <p:nvSpPr>
          <p:cNvPr id="1049953"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9954"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955"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9956"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1BAA8-25FD-482C-B8EE-E2E8DD6A8C7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Slide Image Placeholder 1"/>
          <p:cNvSpPr>
            <a:spLocks noGrp="1" noRot="1" noChangeAspect="1"/>
          </p:cNvSpPr>
          <p:nvPr>
            <p:ph type="sldImg"/>
          </p:nvPr>
        </p:nvSpPr>
        <p:spPr/>
      </p:sp>
      <p:sp>
        <p:nvSpPr>
          <p:cNvPr id="1048620" name="Notes Placeholder 2"/>
          <p:cNvSpPr>
            <a:spLocks noGrp="1"/>
          </p:cNvSpPr>
          <p:nvPr>
            <p:ph type="body" idx="1"/>
          </p:nvPr>
        </p:nvSpPr>
        <p:spPr/>
        <p:txBody>
          <a:bodyPr/>
          <a:lstStyle/>
          <a:p>
            <a:endParaRPr lang="en-US" dirty="0"/>
          </a:p>
        </p:txBody>
      </p:sp>
      <p:sp>
        <p:nvSpPr>
          <p:cNvPr id="1048621"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6B2A93BF-1B84-4288-9A0C-871BBB1551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Slide Image Placeholder 1"/>
          <p:cNvSpPr>
            <a:spLocks noGrp="1" noRot="1" noChangeAspect="1"/>
          </p:cNvSpPr>
          <p:nvPr>
            <p:ph type="sldImg"/>
          </p:nvPr>
        </p:nvSpPr>
        <p:spPr/>
      </p:sp>
      <p:sp>
        <p:nvSpPr>
          <p:cNvPr id="1048711" name="Notes Placeholder 2"/>
          <p:cNvSpPr>
            <a:spLocks noGrp="1"/>
          </p:cNvSpPr>
          <p:nvPr>
            <p:ph type="body" idx="1"/>
          </p:nvPr>
        </p:nvSpPr>
        <p:spPr/>
        <p:txBody>
          <a:bodyPr/>
          <a:lstStyle/>
          <a:p>
            <a:endParaRPr lang="en-GB"/>
          </a:p>
        </p:txBody>
      </p:sp>
      <p:sp>
        <p:nvSpPr>
          <p:cNvPr id="104871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35066D4-ACD8-3042-98C9-AE9588488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8"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5.jpe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772" name="Title 1"/>
          <p:cNvSpPr>
            <a:spLocks noGrp="1"/>
          </p:cNvSpPr>
          <p:nvPr>
            <p:ph type="ctrTitle"/>
          </p:nvPr>
        </p:nvSpPr>
        <p:spPr>
          <a:xfrm>
            <a:off x="914400" y="2130428"/>
            <a:ext cx="10363200" cy="1470025"/>
          </a:xfrm>
        </p:spPr>
        <p:txBody>
          <a:bodyPr/>
          <a:lstStyle/>
          <a:p>
            <a:r>
              <a:rPr lang="en-US"/>
              <a:t>Click to edit Master title style</a:t>
            </a:r>
            <a:endParaRPr lang="en-IN"/>
          </a:p>
        </p:txBody>
      </p:sp>
      <p:sp>
        <p:nvSpPr>
          <p:cNvPr id="104977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1049774" name="Date Placeholder 3"/>
          <p:cNvSpPr>
            <a:spLocks noGrp="1"/>
          </p:cNvSpPr>
          <p:nvPr>
            <p:ph type="dt" sz="half" idx="10"/>
          </p:nvPr>
        </p:nvSpPr>
        <p:spPr/>
        <p:txBody>
          <a:bodyPr/>
          <a:lstStyle/>
          <a:p>
            <a:fld id="{250FE2E3-8818-4D6F-ADFB-9CF157870FE6}" type="datetimeFigureOut">
              <a:rPr lang="en-US" smtClean="0"/>
              <a:t>11/16/2023</a:t>
            </a:fld>
            <a:endParaRPr lang="en-US"/>
          </a:p>
        </p:txBody>
      </p:sp>
      <p:sp>
        <p:nvSpPr>
          <p:cNvPr id="1049775" name="Footer Placeholder 4"/>
          <p:cNvSpPr>
            <a:spLocks noGrp="1"/>
          </p:cNvSpPr>
          <p:nvPr>
            <p:ph type="ftr" sz="quarter" idx="11"/>
          </p:nvPr>
        </p:nvSpPr>
        <p:spPr/>
        <p:txBody>
          <a:bodyPr/>
          <a:lstStyle/>
          <a:p>
            <a:endParaRPr lang="en-US"/>
          </a:p>
        </p:txBody>
      </p:sp>
      <p:sp>
        <p:nvSpPr>
          <p:cNvPr id="1049776" name="Slide Number Placeholder 5"/>
          <p:cNvSpPr>
            <a:spLocks noGrp="1"/>
          </p:cNvSpPr>
          <p:nvPr>
            <p:ph type="sldNum" sz="quarter" idx="12"/>
          </p:nvPr>
        </p:nvSpPr>
        <p:spPr/>
        <p:txBody>
          <a:bodyPr/>
          <a:lstStyle/>
          <a:p>
            <a:fld id="{DD8BEE41-58CF-4582-9168-10DFB159EC8F}" type="slidenum">
              <a:rPr lang="en-US" smtClean="0"/>
              <a:t>‹#›</a:t>
            </a:fld>
            <a:endParaRPr lang="en-US"/>
          </a:p>
        </p:txBody>
      </p:sp>
      <p:pic>
        <p:nvPicPr>
          <p:cNvPr id="2097217" name="Picture 2" descr="E:\Mail\2017\Indrajeet\CIDMU - Template 5a.png"/>
          <p:cNvPicPr>
            <a:picLocks noChangeAspect="1" noChangeArrowheads="1"/>
          </p:cNvPicPr>
          <p:nvPr/>
        </p:nvPicPr>
        <p:blipFill>
          <a:blip r:embed="rId2" cstate="print"/>
          <a:srcRect/>
          <a:stretch>
            <a:fillRect/>
          </a:stretch>
        </p:blipFill>
        <p:spPr bwMode="auto">
          <a:xfrm>
            <a:off x="0" y="-35359"/>
            <a:ext cx="12192000" cy="689335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144" name="Date Placeholder 1"/>
          <p:cNvSpPr>
            <a:spLocks noGrp="1"/>
          </p:cNvSpPr>
          <p:nvPr>
            <p:ph type="dt" sz="half" idx="10"/>
          </p:nvPr>
        </p:nvSpPr>
        <p:spPr/>
        <p:txBody>
          <a:bodyPr/>
          <a:lstStyle/>
          <a:p>
            <a:fld id="{BCAA16AC-6F0D-49D3-B86A-80A63D44F084}" type="datetimeFigureOut">
              <a:rPr lang="en-US" smtClean="0"/>
              <a:t>11/16/2023</a:t>
            </a:fld>
            <a:endParaRPr lang="en-US"/>
          </a:p>
        </p:txBody>
      </p:sp>
      <p:sp>
        <p:nvSpPr>
          <p:cNvPr id="1049145" name="Footer Placeholder 2"/>
          <p:cNvSpPr>
            <a:spLocks noGrp="1"/>
          </p:cNvSpPr>
          <p:nvPr>
            <p:ph type="ftr" sz="quarter" idx="11"/>
          </p:nvPr>
        </p:nvSpPr>
        <p:spPr/>
        <p:txBody>
          <a:bodyPr/>
          <a:lstStyle/>
          <a:p>
            <a:endParaRPr lang="en-US"/>
          </a:p>
        </p:txBody>
      </p:sp>
      <p:sp>
        <p:nvSpPr>
          <p:cNvPr id="1049146" name="Slide Number Placeholder 3"/>
          <p:cNvSpPr>
            <a:spLocks noGrp="1"/>
          </p:cNvSpPr>
          <p:nvPr>
            <p:ph type="sldNum" sz="quarter" idx="12"/>
          </p:nvPr>
        </p:nvSpPr>
        <p:spPr/>
        <p:txBody>
          <a:bodyPr/>
          <a:lstStyle/>
          <a:p>
            <a:fld id="{DF8C7240-C861-43AC-A625-E500A154DA28}"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049615" name="Text Placeholder 17"/>
          <p:cNvSpPr>
            <a:spLocks noGrp="1"/>
          </p:cNvSpPr>
          <p:nvPr>
            <p:ph type="body" sz="quarter" idx="15" hasCustomPrompt="1"/>
          </p:nvPr>
        </p:nvSpPr>
        <p:spPr>
          <a:xfrm>
            <a:off x="571500" y="2540000"/>
            <a:ext cx="10731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616"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617"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618" name="Oval 8"/>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619"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00" name="Picture 10"/>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620" name="TextBox 13"/>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049598" name="Text Placeholder 17"/>
          <p:cNvSpPr>
            <a:spLocks noGrp="1"/>
          </p:cNvSpPr>
          <p:nvPr>
            <p:ph type="body" sz="quarter" idx="15" hasCustomPrompt="1"/>
          </p:nvPr>
        </p:nvSpPr>
        <p:spPr>
          <a:xfrm>
            <a:off x="571500" y="2540000"/>
            <a:ext cx="10731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599"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600"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601" name="Oval 8"/>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602"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197" name="Picture 10"/>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603" name="TextBox 13"/>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049629" name="Content Placeholder 15"/>
          <p:cNvSpPr>
            <a:spLocks noGrp="1"/>
          </p:cNvSpPr>
          <p:nvPr>
            <p:ph sz="quarter" idx="14" hasCustomPrompt="1"/>
          </p:nvPr>
        </p:nvSpPr>
        <p:spPr>
          <a:xfrm>
            <a:off x="5715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630" name="Content Placeholder 15"/>
          <p:cNvSpPr>
            <a:spLocks noGrp="1"/>
          </p:cNvSpPr>
          <p:nvPr>
            <p:ph sz="quarter" idx="15" hasCustomPrompt="1"/>
          </p:nvPr>
        </p:nvSpPr>
        <p:spPr>
          <a:xfrm>
            <a:off x="60960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631"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632"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633" name="Oval 9"/>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634"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02" name="Picture 8"/>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635" name="TextBox 12"/>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049638" name="Content Placeholder 15"/>
          <p:cNvSpPr>
            <a:spLocks noGrp="1"/>
          </p:cNvSpPr>
          <p:nvPr>
            <p:ph sz="quarter" idx="14" hasCustomPrompt="1"/>
          </p:nvPr>
        </p:nvSpPr>
        <p:spPr>
          <a:xfrm>
            <a:off x="5715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639" name="Content Placeholder 15"/>
          <p:cNvSpPr>
            <a:spLocks noGrp="1"/>
          </p:cNvSpPr>
          <p:nvPr>
            <p:ph sz="quarter" idx="15" hasCustomPrompt="1"/>
          </p:nvPr>
        </p:nvSpPr>
        <p:spPr>
          <a:xfrm>
            <a:off x="60960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640"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641"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642" name="Oval 9"/>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643"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04" name="Picture 8"/>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644" name="TextBox 12"/>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1049579" name="Content Placeholder 15"/>
          <p:cNvSpPr>
            <a:spLocks noGrp="1"/>
          </p:cNvSpPr>
          <p:nvPr>
            <p:ph sz="quarter" idx="14" hasCustomPrompt="1"/>
          </p:nvPr>
        </p:nvSpPr>
        <p:spPr>
          <a:xfrm>
            <a:off x="5715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580" name="Content Placeholder 15"/>
          <p:cNvSpPr>
            <a:spLocks noGrp="1"/>
          </p:cNvSpPr>
          <p:nvPr>
            <p:ph sz="quarter" idx="15" hasCustomPrompt="1"/>
          </p:nvPr>
        </p:nvSpPr>
        <p:spPr>
          <a:xfrm>
            <a:off x="8064500" y="2540000"/>
            <a:ext cx="3238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581" name="Content Placeholder 15"/>
          <p:cNvSpPr>
            <a:spLocks noGrp="1"/>
          </p:cNvSpPr>
          <p:nvPr>
            <p:ph sz="quarter" idx="16" hasCustomPrompt="1"/>
          </p:nvPr>
        </p:nvSpPr>
        <p:spPr>
          <a:xfrm>
            <a:off x="43180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582"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583"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584" name="Oval 13"/>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585"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194" name="Picture 11"/>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586" name="TextBox 16"/>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1049621" name="Content Placeholder 15"/>
          <p:cNvSpPr>
            <a:spLocks noGrp="1"/>
          </p:cNvSpPr>
          <p:nvPr>
            <p:ph sz="quarter" idx="14" hasCustomPrompt="1"/>
          </p:nvPr>
        </p:nvSpPr>
        <p:spPr>
          <a:xfrm>
            <a:off x="5715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622" name="Content Placeholder 15"/>
          <p:cNvSpPr>
            <a:spLocks noGrp="1"/>
          </p:cNvSpPr>
          <p:nvPr>
            <p:ph sz="quarter" idx="15" hasCustomPrompt="1"/>
          </p:nvPr>
        </p:nvSpPr>
        <p:spPr>
          <a:xfrm>
            <a:off x="8064500" y="2540000"/>
            <a:ext cx="3238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623" name="Content Placeholder 15"/>
          <p:cNvSpPr>
            <a:spLocks noGrp="1"/>
          </p:cNvSpPr>
          <p:nvPr>
            <p:ph sz="quarter" idx="16" hasCustomPrompt="1"/>
          </p:nvPr>
        </p:nvSpPr>
        <p:spPr>
          <a:xfrm>
            <a:off x="43180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624"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625"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626" name="Oval 13"/>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627"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01" name="Picture 11"/>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628" name="TextBox 15"/>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086"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9087"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9088"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89"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90"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5" name="Title 1"/>
          <p:cNvSpPr>
            <a:spLocks noGrp="1"/>
          </p:cNvSpPr>
          <p:nvPr>
            <p:ph type="title"/>
          </p:nvPr>
        </p:nvSpPr>
        <p:spPr/>
        <p:txBody>
          <a:bodyPr/>
          <a:lstStyle/>
          <a:p>
            <a:r>
              <a:rPr lang="en-US"/>
              <a:t>Click to edit Master title style</a:t>
            </a:r>
          </a:p>
        </p:txBody>
      </p:sp>
      <p:sp>
        <p:nvSpPr>
          <p:cNvPr id="1048636"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38"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39"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091"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9092"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9093"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94"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9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043" name="Title 1"/>
          <p:cNvSpPr>
            <a:spLocks noGrp="1"/>
          </p:cNvSpPr>
          <p:nvPr>
            <p:ph type="title"/>
          </p:nvPr>
        </p:nvSpPr>
        <p:spPr/>
        <p:txBody>
          <a:bodyPr/>
          <a:lstStyle/>
          <a:p>
            <a:r>
              <a:rPr lang="en-US"/>
              <a:t>Click to edit Master title style</a:t>
            </a:r>
          </a:p>
        </p:txBody>
      </p:sp>
      <p:sp>
        <p:nvSpPr>
          <p:cNvPr id="1049044"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45"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46"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47"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48"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134"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135"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36"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137" name="Date Placeholder 4"/>
          <p:cNvSpPr>
            <a:spLocks noGrp="1"/>
          </p:cNvSpPr>
          <p:nvPr>
            <p:ph type="dt" sz="half" idx="10"/>
          </p:nvPr>
        </p:nvSpPr>
        <p:spPr/>
        <p:txBody>
          <a:bodyPr/>
          <a:lstStyle/>
          <a:p>
            <a:fld id="{BCAA16AC-6F0D-49D3-B86A-80A63D44F084}" type="datetimeFigureOut">
              <a:rPr lang="en-US" smtClean="0"/>
              <a:t>11/16/2023</a:t>
            </a:fld>
            <a:endParaRPr lang="en-US"/>
          </a:p>
        </p:txBody>
      </p:sp>
      <p:sp>
        <p:nvSpPr>
          <p:cNvPr id="1049138" name="Footer Placeholder 5"/>
          <p:cNvSpPr>
            <a:spLocks noGrp="1"/>
          </p:cNvSpPr>
          <p:nvPr>
            <p:ph type="ftr" sz="quarter" idx="11"/>
          </p:nvPr>
        </p:nvSpPr>
        <p:spPr/>
        <p:txBody>
          <a:bodyPr/>
          <a:lstStyle/>
          <a:p>
            <a:endParaRPr lang="en-US"/>
          </a:p>
        </p:txBody>
      </p:sp>
      <p:sp>
        <p:nvSpPr>
          <p:cNvPr id="1049139" name="Slide Number Placeholder 6"/>
          <p:cNvSpPr>
            <a:spLocks noGrp="1"/>
          </p:cNvSpPr>
          <p:nvPr>
            <p:ph type="sldNum" sz="quarter" idx="12"/>
          </p:nvPr>
        </p:nvSpPr>
        <p:spPr/>
        <p:txBody>
          <a:bodyPr/>
          <a:lstStyle/>
          <a:p>
            <a:fld id="{DF8C7240-C861-43AC-A625-E500A154DA28}"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053" name="Title 1"/>
          <p:cNvSpPr>
            <a:spLocks noGrp="1"/>
          </p:cNvSpPr>
          <p:nvPr>
            <p:ph type="title"/>
          </p:nvPr>
        </p:nvSpPr>
        <p:spPr>
          <a:xfrm>
            <a:off x="839788" y="365125"/>
            <a:ext cx="10515600" cy="1325563"/>
          </a:xfrm>
        </p:spPr>
        <p:txBody>
          <a:bodyPr/>
          <a:lstStyle/>
          <a:p>
            <a:r>
              <a:rPr lang="en-US"/>
              <a:t>Click to edit Master title style</a:t>
            </a:r>
          </a:p>
        </p:txBody>
      </p:sp>
      <p:sp>
        <p:nvSpPr>
          <p:cNvPr id="1049054"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055"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56"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057"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58"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59"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60"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080" name="Title 1"/>
          <p:cNvSpPr>
            <a:spLocks noGrp="1"/>
          </p:cNvSpPr>
          <p:nvPr>
            <p:ph type="title"/>
          </p:nvPr>
        </p:nvSpPr>
        <p:spPr/>
        <p:txBody>
          <a:bodyPr/>
          <a:lstStyle/>
          <a:p>
            <a:r>
              <a:rPr lang="en-US"/>
              <a:t>Click to edit Master title style</a:t>
            </a:r>
          </a:p>
        </p:txBody>
      </p:sp>
      <p:sp>
        <p:nvSpPr>
          <p:cNvPr id="1049081"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82"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83"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46"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47"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48"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096"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097"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9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099"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00"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01"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067"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068"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906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070"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71"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72"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102" name="Title 1"/>
          <p:cNvSpPr>
            <a:spLocks noGrp="1"/>
          </p:cNvSpPr>
          <p:nvPr>
            <p:ph type="title"/>
          </p:nvPr>
        </p:nvSpPr>
        <p:spPr/>
        <p:txBody>
          <a:bodyPr/>
          <a:lstStyle/>
          <a:p>
            <a:r>
              <a:rPr lang="en-US"/>
              <a:t>Click to edit Master title style</a:t>
            </a:r>
          </a:p>
        </p:txBody>
      </p:sp>
      <p:sp>
        <p:nvSpPr>
          <p:cNvPr id="104910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0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0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0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075"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9076"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7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78"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79"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097183" name="Picture 4"/>
          <p:cNvPicPr>
            <a:picLocks noChangeAspect="1"/>
          </p:cNvPicPr>
          <p:nvPr userDrawn="1"/>
        </p:nvPicPr>
        <p:blipFill>
          <a:blip r:embed="rId2"/>
          <a:srcRect/>
          <a:stretch>
            <a:fillRect/>
          </a:stretch>
        </p:blipFill>
        <p:spPr>
          <a:xfrm>
            <a:off x="6350" y="143"/>
            <a:ext cx="12179300" cy="6857713"/>
          </a:xfrm>
          <a:prstGeom prst="rect">
            <a:avLst/>
          </a:prstGeom>
        </p:spPr>
      </p:pic>
      <p:sp>
        <p:nvSpPr>
          <p:cNvPr id="1049107" name="Title 1"/>
          <p:cNvSpPr>
            <a:spLocks noGrp="1"/>
          </p:cNvSpPr>
          <p:nvPr>
            <p:ph type="title"/>
          </p:nvPr>
        </p:nvSpPr>
        <p:spPr/>
        <p:txBody>
          <a:bodyPr/>
          <a:lstStyle>
            <a:lvl1pPr>
              <a:defRPr sz="3200"/>
            </a:lvl1pPr>
          </a:lstStyle>
          <a:p>
            <a:r>
              <a:rPr lang="en-US" dirty="0"/>
              <a:t>Click to edit Master title style</a:t>
            </a:r>
          </a:p>
        </p:txBody>
      </p:sp>
      <p:sp>
        <p:nvSpPr>
          <p:cNvPr id="1049108" name="Content Placeholder 2"/>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09" name="Slide Number Placeholder 6"/>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t>‹#›</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
        <p:nvSpPr>
          <p:cNvPr id="1049110" name="Text Placeholder 8"/>
          <p:cNvSpPr>
            <a:spLocks noGrp="1"/>
          </p:cNvSpPr>
          <p:nvPr>
            <p:ph type="body" sz="quarter" idx="13"/>
          </p:nvPr>
        </p:nvSpPr>
        <p:spPr>
          <a:xfrm>
            <a:off x="838200" y="5948738"/>
            <a:ext cx="10515600" cy="271939"/>
          </a:xfrm>
        </p:spPr>
        <p:txBody>
          <a:bodyPr lIns="0">
            <a:noAutofit/>
          </a:bodyPr>
          <a:lstStyle>
            <a:lvl1pPr algn="ctr">
              <a:buNone/>
              <a:defRPr sz="900">
                <a:latin typeface="Lub Dub Condensed" panose="020B0506030403020204" pitchFamily="34" charset="0"/>
              </a:defRPr>
            </a:lvl1pPr>
          </a:lstStyle>
          <a:p>
            <a:pPr lvl="0"/>
            <a:r>
              <a:rPr lang="en-US" dirty="0"/>
              <a:t>Click to edit Master text styles</a:t>
            </a:r>
          </a:p>
        </p:txBody>
      </p:sp>
      <p:sp>
        <p:nvSpPr>
          <p:cNvPr id="1049111" name="TextBox 6"/>
          <p:cNvSpPr txBox="1"/>
          <p:nvPr userDrawn="1"/>
        </p:nvSpPr>
        <p:spPr>
          <a:xfrm>
            <a:off x="2691546" y="6355866"/>
            <a:ext cx="680890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pPr>
            <a:r>
              <a:rPr kumimoji="0" lang="en-US" sz="900" b="0" i="0"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Heidenreich, P. A. et al. (2022). 2022 </a:t>
            </a:r>
            <a:r>
              <a:rPr kumimoji="0" lang="fr-FR" sz="900" b="0" i="0"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AHA/ACC/HFSA Guideline for Heart Failure. </a:t>
            </a:r>
            <a:r>
              <a:rPr kumimoji="0" lang="en-US" sz="900" b="0" i="1"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Circulation</a:t>
            </a:r>
            <a:r>
              <a:rPr kumimoji="0" lang="en-US" sz="900" b="0" i="0"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a:t>
            </a:r>
          </a:p>
        </p:txBody>
      </p:sp>
      <p:sp>
        <p:nvSpPr>
          <p:cNvPr id="1049112" name="Oval 7">
            <a:hlinkClick r:id="rId3" action="ppaction://hlinksldjump"/>
          </p:cNvPr>
          <p:cNvSpPr/>
          <p:nvPr userDrawn="1"/>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97184" name="Graphic 9" descr="Home with solid fill">
            <a:hlinkClick r:id="rId3" action="ppaction://hlinksldjump"/>
          </p:cNvPr>
          <p:cNvPicPr>
            <a:picLocks noChangeAspect="1"/>
          </p:cNvPicPr>
          <p:nvPr userDrawn="1"/>
        </p:nvPicPr>
        <p:blipFill>
          <a:blip r:embed="rId4" cstate="screen"/>
          <a:stretch>
            <a:fillRect/>
          </a:stretch>
        </p:blipFill>
        <p:spPr>
          <a:xfrm>
            <a:off x="11591891" y="178992"/>
            <a:ext cx="382656" cy="382656"/>
          </a:xfrm>
          <a:prstGeom prst="rect">
            <a:avLst/>
          </a:prstGeom>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2_Title Only 0">
    <p:spTree>
      <p:nvGrpSpPr>
        <p:cNvPr id="1" name=""/>
        <p:cNvGrpSpPr/>
        <p:nvPr/>
      </p:nvGrpSpPr>
      <p:grpSpPr>
        <a:xfrm>
          <a:off x="0" y="0"/>
          <a:ext cx="0" cy="0"/>
          <a:chOff x="0" y="0"/>
          <a:chExt cx="0" cy="0"/>
        </a:xfrm>
      </p:grpSpPr>
      <p:sp>
        <p:nvSpPr>
          <p:cNvPr id="1049073" name="Title Text"/>
          <p:cNvSpPr txBox="1">
            <a:spLocks noGrp="1"/>
          </p:cNvSpPr>
          <p:nvPr>
            <p:ph type="title" hasCustomPrompt="1"/>
          </p:nvPr>
        </p:nvSpPr>
        <p:spPr>
          <a:xfrm>
            <a:off x="612648" y="164592"/>
            <a:ext cx="10671048" cy="1019693"/>
          </a:xfrm>
          <a:prstGeom prst="rect">
            <a:avLst/>
          </a:prstGeom>
        </p:spPr>
        <p:txBody>
          <a:bodyPr anchor="b"/>
          <a:lstStyle/>
          <a:p>
            <a:r>
              <a:t>Title Text</a:t>
            </a:r>
          </a:p>
        </p:txBody>
      </p:sp>
      <p:sp>
        <p:nvSpPr>
          <p:cNvPr id="1049074"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049084" name="TextBox 1"/>
          <p:cNvSpPr txBox="1"/>
          <p:nvPr userDrawn="1"/>
        </p:nvSpPr>
        <p:spPr>
          <a:xfrm>
            <a:off x="11522585" y="0"/>
            <a:ext cx="651140" cy="1949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altLang="ko-KR" sz="665" b="0" i="0" u="none" strike="noStrike" kern="1200" cap="none" spc="0" normalizeH="0" baseline="0" noProof="0" dirty="0">
                <a:ln>
                  <a:noFill/>
                </a:ln>
                <a:solidFill>
                  <a:prstClr val="black"/>
                </a:solidFill>
                <a:effectLst/>
                <a:uLnTx/>
                <a:uFillTx/>
                <a:latin typeface="Calibri" panose="020F0502020204030204"/>
                <a:ea typeface="Malgun Gothic" panose="020B0503020000020004" pitchFamily="34" charset="-127"/>
                <a:cs typeface="+mn-cs"/>
              </a:rPr>
              <a:t>Internal Use</a:t>
            </a:r>
            <a:endParaRPr kumimoji="0" lang="ko-KR" altLang="en-US" sz="665" b="0" i="0" u="none" strike="noStrike" kern="1200" cap="none" spc="0" normalizeH="0" baseline="0" noProof="0" dirty="0">
              <a:ln>
                <a:noFill/>
              </a:ln>
              <a:solidFill>
                <a:prstClr val="black"/>
              </a:solidFill>
              <a:effectLst/>
              <a:uLnTx/>
              <a:uFillTx/>
              <a:latin typeface="Calibri" panose="020F0502020204030204"/>
              <a:ea typeface="Malgun Gothic" panose="020B0503020000020004" pitchFamily="34" charset="-127"/>
              <a:cs typeface="+mn-cs"/>
            </a:endParaRPr>
          </a:p>
        </p:txBody>
      </p:sp>
      <p:sp>
        <p:nvSpPr>
          <p:cNvPr id="1049085" name="TextBox 2"/>
          <p:cNvSpPr txBox="1"/>
          <p:nvPr userDrawn="1"/>
        </p:nvSpPr>
        <p:spPr>
          <a:xfrm rot="16200000">
            <a:off x="11673660" y="6369673"/>
            <a:ext cx="769939" cy="2358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altLang="ko-KR" sz="535" b="0" i="0" u="none" strike="noStrike" kern="1200" cap="none" spc="0" normalizeH="0" baseline="0" noProof="0" dirty="0">
                <a:ln>
                  <a:noFill/>
                </a:ln>
                <a:solidFill>
                  <a:prstClr val="black"/>
                </a:solidFill>
                <a:effectLst/>
                <a:uLnTx/>
                <a:uFillTx/>
                <a:latin typeface="Arial" panose="020B0604020202020204" pitchFamily="34" charset="0"/>
                <a:ea typeface="Gulim" panose="020B0600000101010101" pitchFamily="34" charset="-127"/>
                <a:cs typeface="+mn-cs"/>
              </a:rPr>
              <a:t>KR2204119289</a:t>
            </a:r>
            <a:r>
              <a:rPr kumimoji="0" lang="en-US" altLang="ko-KR" sz="935" b="0" i="0" u="none" strike="noStrike" kern="1200" cap="none" spc="0" normalizeH="0" baseline="0" noProof="0" dirty="0">
                <a:ln>
                  <a:noFill/>
                </a:ln>
                <a:solidFill>
                  <a:prstClr val="black"/>
                </a:solidFill>
                <a:effectLst/>
                <a:uLnTx/>
                <a:uFillTx/>
                <a:latin typeface="Times New Roman" panose="02020603050405020304" pitchFamily="18" charset="0"/>
                <a:ea typeface="Gulim" panose="020B0600000101010101" pitchFamily="34" charset="-127"/>
                <a:cs typeface="Gulim" panose="020B0600000101010101" pitchFamily="34" charset="-127"/>
              </a:rPr>
              <a:t> </a:t>
            </a:r>
            <a:endParaRPr kumimoji="0" lang="ko-KR" altLang="en-US" sz="535" b="0" i="0" u="none" strike="noStrike" kern="1200" cap="none" spc="0" normalizeH="0" baseline="0" noProof="0" dirty="0">
              <a:ln>
                <a:noFill/>
              </a:ln>
              <a:solidFill>
                <a:prstClr val="black"/>
              </a:solidFill>
              <a:effectLst/>
              <a:uLnTx/>
              <a:uFillTx/>
              <a:latin typeface="Calibri" panose="020F0502020204030204"/>
              <a:ea typeface="Malgun Gothic" panose="020B0503020000020004" pitchFamily="34" charset="-127"/>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128"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129"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4913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131" name="Date Placeholder 4"/>
          <p:cNvSpPr>
            <a:spLocks noGrp="1"/>
          </p:cNvSpPr>
          <p:nvPr>
            <p:ph type="dt" sz="half" idx="10"/>
          </p:nvPr>
        </p:nvSpPr>
        <p:spPr/>
        <p:txBody>
          <a:bodyPr/>
          <a:lstStyle/>
          <a:p>
            <a:fld id="{BCAA16AC-6F0D-49D3-B86A-80A63D44F084}" type="datetimeFigureOut">
              <a:rPr lang="en-US" smtClean="0"/>
              <a:t>11/16/2023</a:t>
            </a:fld>
            <a:endParaRPr lang="en-US"/>
          </a:p>
        </p:txBody>
      </p:sp>
      <p:sp>
        <p:nvSpPr>
          <p:cNvPr id="1049132" name="Footer Placeholder 5"/>
          <p:cNvSpPr>
            <a:spLocks noGrp="1"/>
          </p:cNvSpPr>
          <p:nvPr>
            <p:ph type="ftr" sz="quarter" idx="11"/>
          </p:nvPr>
        </p:nvSpPr>
        <p:spPr/>
        <p:txBody>
          <a:bodyPr/>
          <a:lstStyle/>
          <a:p>
            <a:endParaRPr lang="en-US"/>
          </a:p>
        </p:txBody>
      </p:sp>
      <p:sp>
        <p:nvSpPr>
          <p:cNvPr id="1049133" name="Slide Number Placeholder 6"/>
          <p:cNvSpPr>
            <a:spLocks noGrp="1"/>
          </p:cNvSpPr>
          <p:nvPr>
            <p:ph type="sldNum" sz="quarter" idx="12"/>
          </p:nvPr>
        </p:nvSpPr>
        <p:spPr/>
        <p:txBody>
          <a:bodyPr/>
          <a:lstStyle/>
          <a:p>
            <a:fld id="{DF8C7240-C861-43AC-A625-E500A154DA28}" type="slidenum">
              <a:rPr lang="en-US" smtClean="0"/>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Title &amp; Content">
    <p:spTree>
      <p:nvGrpSpPr>
        <p:cNvPr id="1" name=""/>
        <p:cNvGrpSpPr/>
        <p:nvPr/>
      </p:nvGrpSpPr>
      <p:grpSpPr>
        <a:xfrm>
          <a:off x="0" y="0"/>
          <a:ext cx="0" cy="0"/>
          <a:chOff x="0" y="0"/>
          <a:chExt cx="0" cy="0"/>
        </a:xfrm>
      </p:grpSpPr>
      <p:sp>
        <p:nvSpPr>
          <p:cNvPr id="1049061" name="Content Placeholder 18"/>
          <p:cNvSpPr>
            <a:spLocks noGrp="1"/>
          </p:cNvSpPr>
          <p:nvPr>
            <p:ph sz="quarter" idx="11"/>
          </p:nvPr>
        </p:nvSpPr>
        <p:spPr>
          <a:xfrm>
            <a:off x="609600" y="1372800"/>
            <a:ext cx="10972800" cy="41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49062" name="Footer Placeholder 5"/>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GB" sz="1200" b="0" i="0" u="none" strike="noStrike" kern="1200" cap="none" spc="0" normalizeH="0" baseline="0" noProof="0" dirty="0">
              <a:ln>
                <a:noFill/>
              </a:ln>
              <a:solidFill>
                <a:srgbClr val="5A5A5A">
                  <a:lumMod val="60000"/>
                  <a:lumOff val="40000"/>
                </a:srgbClr>
              </a:solidFill>
              <a:effectLst/>
              <a:uLnTx/>
              <a:uFillTx/>
              <a:latin typeface="Calibri" panose="020F0502020204030204"/>
              <a:ea typeface="+mn-ea"/>
              <a:cs typeface="+mn-cs"/>
            </a:endParaRPr>
          </a:p>
        </p:txBody>
      </p:sp>
      <p:sp>
        <p:nvSpPr>
          <p:cNvPr id="1049063" name="Title 3"/>
          <p:cNvSpPr>
            <a:spLocks noGrp="1"/>
          </p:cNvSpPr>
          <p:nvPr>
            <p:ph type="title"/>
          </p:nvPr>
        </p:nvSpPr>
        <p:spPr>
          <a:xfrm>
            <a:off x="609600" y="163200"/>
            <a:ext cx="11247967" cy="914400"/>
          </a:xfrm>
        </p:spPr>
        <p:txBody>
          <a:bodyPr/>
          <a:lstStyle>
            <a:lvl1pPr>
              <a:defRPr>
                <a:solidFill>
                  <a:schemeClr val="accent1"/>
                </a:solidFill>
              </a:defRPr>
            </a:lvl1pPr>
          </a:lstStyle>
          <a:p>
            <a:r>
              <a:rPr lang="en-US"/>
              <a:t>Click to edit Master title style</a:t>
            </a:r>
            <a:endParaRPr lang="en-GB" dirty="0"/>
          </a:p>
        </p:txBody>
      </p:sp>
      <p:sp>
        <p:nvSpPr>
          <p:cNvPr id="1049064" name="Slide Number Placeholder 1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CE978CD-8200-452B-A882-54D258D61118}" type="slidenum">
              <a:rPr kumimoji="0" lang="en-GB" sz="1200" b="0" i="0" u="none" strike="noStrike" kern="1200" cap="none" spc="0" normalizeH="0" baseline="0" noProof="0" smtClean="0">
                <a:ln>
                  <a:noFill/>
                </a:ln>
                <a:solidFill>
                  <a:srgbClr val="5A5A5A">
                    <a:lumMod val="60000"/>
                    <a:lumOff val="40000"/>
                  </a:srgbClr>
                </a:solidFill>
                <a:effectLst/>
                <a:uLnTx/>
                <a:uFillTx/>
                <a:latin typeface="Calibri" panose="020F0502020204030204"/>
                <a:ea typeface="+mn-ea"/>
                <a:cs typeface="+mn-cs"/>
              </a:rPr>
              <a:t>‹#›</a:t>
            </a:fld>
            <a:endParaRPr kumimoji="0" lang="en-GB" sz="1200" b="0" i="0" u="none" strike="noStrike" kern="1200" cap="none" spc="0" normalizeH="0" baseline="0" noProof="0" dirty="0">
              <a:ln>
                <a:noFill/>
              </a:ln>
              <a:solidFill>
                <a:srgbClr val="5A5A5A">
                  <a:lumMod val="60000"/>
                  <a:lumOff val="40000"/>
                </a:srgbClr>
              </a:solidFill>
              <a:effectLst/>
              <a:uLnTx/>
              <a:uFillTx/>
              <a:latin typeface="Calibri" panose="020F0502020204030204"/>
              <a:ea typeface="+mn-ea"/>
              <a:cs typeface="+mn-cs"/>
            </a:endParaRPr>
          </a:p>
        </p:txBody>
      </p:sp>
      <p:sp>
        <p:nvSpPr>
          <p:cNvPr id="1049065" name="Rectangle 8"/>
          <p:cNvSpPr/>
          <p:nvPr userDrawn="1"/>
        </p:nvSpPr>
        <p:spPr>
          <a:xfrm>
            <a:off x="0" y="1151683"/>
            <a:ext cx="239997" cy="57063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srgbClr val="6482C3"/>
              </a:solidFill>
              <a:effectLst/>
              <a:uLnTx/>
              <a:uFillTx/>
              <a:latin typeface="Calibri" panose="020F0502020204030204"/>
              <a:ea typeface="+mn-ea"/>
              <a:cs typeface="+mn-cs"/>
            </a:endParaRPr>
          </a:p>
        </p:txBody>
      </p:sp>
      <p:sp>
        <p:nvSpPr>
          <p:cNvPr id="1049066" name="Rectangle 9"/>
          <p:cNvSpPr/>
          <p:nvPr userDrawn="1"/>
        </p:nvSpPr>
        <p:spPr>
          <a:xfrm>
            <a:off x="11952000" y="1147204"/>
            <a:ext cx="240000" cy="57107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srgbClr val="F0414B"/>
              </a:solidFill>
              <a:effectLst/>
              <a:uLnTx/>
              <a:uFillTx/>
              <a:latin typeface="Calibri" panose="020F0502020204030204"/>
              <a:ea typeface="+mn-ea"/>
              <a:cs typeface="+mn-cs"/>
            </a:endParaRPr>
          </a:p>
        </p:txBody>
      </p:sp>
      <p:cxnSp>
        <p:nvCxnSpPr>
          <p:cNvPr id="3145761" name="Straight Connector 10"/>
          <p:cNvCxnSpPr/>
          <p:nvPr userDrawn="1"/>
        </p:nvCxnSpPr>
        <p:spPr>
          <a:xfrm>
            <a:off x="0" y="1147207"/>
            <a:ext cx="12192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1049049" name="Title 1"/>
          <p:cNvSpPr>
            <a:spLocks noGrp="1"/>
          </p:cNvSpPr>
          <p:nvPr>
            <p:ph type="title" hasCustomPrompt="1"/>
          </p:nvPr>
        </p:nvSpPr>
        <p:spPr/>
        <p:txBody>
          <a:bodyPr/>
          <a:lstStyle/>
          <a:p>
            <a:r>
              <a:rPr lang="en-US" dirty="0"/>
              <a:t>Slide title</a:t>
            </a:r>
          </a:p>
        </p:txBody>
      </p:sp>
      <p:sp>
        <p:nvSpPr>
          <p:cNvPr id="1049050" name="Footer Placeholder 2"/>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49051" name="Slide Number Placehold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AD7133C-5F9C-4F7F-9637-3E296898A78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49052" name="Text Placeholder 3"/>
          <p:cNvSpPr>
            <a:spLocks noGrp="1"/>
          </p:cNvSpPr>
          <p:nvPr>
            <p:ph type="body" sz="quarter" idx="17" hasCustomPrompt="1"/>
          </p:nvPr>
        </p:nvSpPr>
        <p:spPr>
          <a:xfrm>
            <a:off x="336000" y="1252433"/>
            <a:ext cx="11520000" cy="528000"/>
          </a:xfrm>
        </p:spPr>
        <p:txBody>
          <a:bodyPr/>
          <a:lstStyle>
            <a:lvl1pPr marL="0" indent="0">
              <a:buNone/>
              <a:defRPr b="1" baseline="0">
                <a:solidFill>
                  <a:schemeClr val="accent1"/>
                </a:solidFill>
              </a:defRPr>
            </a:lvl1pPr>
          </a:lstStyle>
          <a:p>
            <a:pPr lvl="0"/>
            <a:r>
              <a:rPr lang="en-GB" dirty="0"/>
              <a:t>Subtitle</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554"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9555"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9556"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57"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5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78" name="Title 1"/>
          <p:cNvSpPr>
            <a:spLocks noGrp="1"/>
          </p:cNvSpPr>
          <p:nvPr>
            <p:ph type="title"/>
          </p:nvPr>
        </p:nvSpPr>
        <p:spPr/>
        <p:txBody>
          <a:bodyPr/>
          <a:lstStyle/>
          <a:p>
            <a:r>
              <a:rPr lang="en-US"/>
              <a:t>Click to edit Master title style</a:t>
            </a:r>
          </a:p>
        </p:txBody>
      </p:sp>
      <p:sp>
        <p:nvSpPr>
          <p:cNvPr id="1048779"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0"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781"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782"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549"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9550"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9551"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52"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53"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526" name="Title 1"/>
          <p:cNvSpPr>
            <a:spLocks noGrp="1"/>
          </p:cNvSpPr>
          <p:nvPr>
            <p:ph type="title"/>
          </p:nvPr>
        </p:nvSpPr>
        <p:spPr/>
        <p:txBody>
          <a:bodyPr/>
          <a:lstStyle/>
          <a:p>
            <a:r>
              <a:rPr lang="en-US"/>
              <a:t>Click to edit Master title style</a:t>
            </a:r>
          </a:p>
        </p:txBody>
      </p:sp>
      <p:sp>
        <p:nvSpPr>
          <p:cNvPr id="1049527"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528"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529"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30"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31"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564" name="Title 1"/>
          <p:cNvSpPr>
            <a:spLocks noGrp="1"/>
          </p:cNvSpPr>
          <p:nvPr>
            <p:ph type="title"/>
          </p:nvPr>
        </p:nvSpPr>
        <p:spPr>
          <a:xfrm>
            <a:off x="839788" y="365125"/>
            <a:ext cx="10515600" cy="1325563"/>
          </a:xfrm>
        </p:spPr>
        <p:txBody>
          <a:bodyPr/>
          <a:lstStyle/>
          <a:p>
            <a:r>
              <a:rPr lang="en-US"/>
              <a:t>Click to edit Master title style</a:t>
            </a:r>
          </a:p>
        </p:txBody>
      </p:sp>
      <p:sp>
        <p:nvSpPr>
          <p:cNvPr id="1049565"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566"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567"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568"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569"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70"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71"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90" name="Title 1"/>
          <p:cNvSpPr>
            <a:spLocks noGrp="1"/>
          </p:cNvSpPr>
          <p:nvPr>
            <p:ph type="title"/>
          </p:nvPr>
        </p:nvSpPr>
        <p:spPr/>
        <p:txBody>
          <a:bodyPr/>
          <a:lstStyle/>
          <a:p>
            <a:r>
              <a:rPr lang="en-US"/>
              <a:t>Click to edit Master title style</a:t>
            </a:r>
          </a:p>
        </p:txBody>
      </p:sp>
      <p:sp>
        <p:nvSpPr>
          <p:cNvPr id="1048691"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92"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93"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13"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714"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71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543"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544"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54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546"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47"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48"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123" name="Title 1"/>
          <p:cNvSpPr>
            <a:spLocks noGrp="1"/>
          </p:cNvSpPr>
          <p:nvPr>
            <p:ph type="title"/>
          </p:nvPr>
        </p:nvSpPr>
        <p:spPr/>
        <p:txBody>
          <a:bodyPr/>
          <a:lstStyle/>
          <a:p>
            <a:r>
              <a:rPr lang="en-US"/>
              <a:t>Click to edit Master title style</a:t>
            </a:r>
          </a:p>
        </p:txBody>
      </p:sp>
      <p:sp>
        <p:nvSpPr>
          <p:cNvPr id="1049124"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25" name="Date Placeholder 3"/>
          <p:cNvSpPr>
            <a:spLocks noGrp="1"/>
          </p:cNvSpPr>
          <p:nvPr>
            <p:ph type="dt" sz="half" idx="10"/>
          </p:nvPr>
        </p:nvSpPr>
        <p:spPr/>
        <p:txBody>
          <a:bodyPr/>
          <a:lstStyle/>
          <a:p>
            <a:fld id="{BCAA16AC-6F0D-49D3-B86A-80A63D44F084}" type="datetimeFigureOut">
              <a:rPr lang="en-US" smtClean="0"/>
              <a:t>11/16/2023</a:t>
            </a:fld>
            <a:endParaRPr lang="en-US"/>
          </a:p>
        </p:txBody>
      </p:sp>
      <p:sp>
        <p:nvSpPr>
          <p:cNvPr id="1049126" name="Footer Placeholder 4"/>
          <p:cNvSpPr>
            <a:spLocks noGrp="1"/>
          </p:cNvSpPr>
          <p:nvPr>
            <p:ph type="ftr" sz="quarter" idx="11"/>
          </p:nvPr>
        </p:nvSpPr>
        <p:spPr/>
        <p:txBody>
          <a:bodyPr/>
          <a:lstStyle/>
          <a:p>
            <a:endParaRPr lang="en-US"/>
          </a:p>
        </p:txBody>
      </p:sp>
      <p:sp>
        <p:nvSpPr>
          <p:cNvPr id="1049127" name="Slide Number Placeholder 5"/>
          <p:cNvSpPr>
            <a:spLocks noGrp="1"/>
          </p:cNvSpPr>
          <p:nvPr>
            <p:ph type="sldNum" sz="quarter" idx="12"/>
          </p:nvPr>
        </p:nvSpPr>
        <p:spPr/>
        <p:txBody>
          <a:bodyPr/>
          <a:lstStyle/>
          <a:p>
            <a:fld id="{DF8C7240-C861-43AC-A625-E500A154DA28}" type="slidenum">
              <a:rPr lang="en-US" smtClean="0"/>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57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57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957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57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7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7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532" name="Title 1"/>
          <p:cNvSpPr>
            <a:spLocks noGrp="1"/>
          </p:cNvSpPr>
          <p:nvPr>
            <p:ph type="title"/>
          </p:nvPr>
        </p:nvSpPr>
        <p:spPr/>
        <p:txBody>
          <a:bodyPr/>
          <a:lstStyle/>
          <a:p>
            <a:r>
              <a:rPr lang="en-US"/>
              <a:t>Click to edit Master title style</a:t>
            </a:r>
          </a:p>
        </p:txBody>
      </p:sp>
      <p:sp>
        <p:nvSpPr>
          <p:cNvPr id="104953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53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3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3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559"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9560"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561"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62"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63"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Title &amp; Content">
    <p:spTree>
      <p:nvGrpSpPr>
        <p:cNvPr id="1" name=""/>
        <p:cNvGrpSpPr/>
        <p:nvPr/>
      </p:nvGrpSpPr>
      <p:grpSpPr>
        <a:xfrm>
          <a:off x="0" y="0"/>
          <a:ext cx="0" cy="0"/>
          <a:chOff x="0" y="0"/>
          <a:chExt cx="0" cy="0"/>
        </a:xfrm>
      </p:grpSpPr>
      <p:sp>
        <p:nvSpPr>
          <p:cNvPr id="1049537" name="Content Placeholder 18"/>
          <p:cNvSpPr>
            <a:spLocks noGrp="1"/>
          </p:cNvSpPr>
          <p:nvPr>
            <p:ph sz="quarter" idx="11"/>
          </p:nvPr>
        </p:nvSpPr>
        <p:spPr>
          <a:xfrm>
            <a:off x="609600" y="1372800"/>
            <a:ext cx="10972800" cy="41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49538" name="Footer Placeholder 5"/>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GB" sz="1200" b="0" i="0" u="none" strike="noStrike" kern="1200" cap="none" spc="0" normalizeH="0" baseline="0" noProof="0" dirty="0">
              <a:ln>
                <a:noFill/>
              </a:ln>
              <a:solidFill>
                <a:srgbClr val="5A5A5A">
                  <a:lumMod val="60000"/>
                  <a:lumOff val="40000"/>
                </a:srgbClr>
              </a:solidFill>
              <a:effectLst/>
              <a:uLnTx/>
              <a:uFillTx/>
              <a:latin typeface="Calibri" panose="020F0502020204030204"/>
              <a:ea typeface="+mn-ea"/>
              <a:cs typeface="+mn-cs"/>
            </a:endParaRPr>
          </a:p>
        </p:txBody>
      </p:sp>
      <p:sp>
        <p:nvSpPr>
          <p:cNvPr id="1049539" name="Title 3"/>
          <p:cNvSpPr>
            <a:spLocks noGrp="1"/>
          </p:cNvSpPr>
          <p:nvPr>
            <p:ph type="title"/>
          </p:nvPr>
        </p:nvSpPr>
        <p:spPr>
          <a:xfrm>
            <a:off x="609600" y="163200"/>
            <a:ext cx="11247967" cy="914400"/>
          </a:xfrm>
        </p:spPr>
        <p:txBody>
          <a:bodyPr/>
          <a:lstStyle>
            <a:lvl1pPr>
              <a:defRPr>
                <a:solidFill>
                  <a:schemeClr val="accent1"/>
                </a:solidFill>
              </a:defRPr>
            </a:lvl1pPr>
          </a:lstStyle>
          <a:p>
            <a:r>
              <a:rPr lang="en-US"/>
              <a:t>Click to edit Master title style</a:t>
            </a:r>
            <a:endParaRPr lang="en-GB" dirty="0"/>
          </a:p>
        </p:txBody>
      </p:sp>
      <p:sp>
        <p:nvSpPr>
          <p:cNvPr id="1049540" name="Slide Number Placeholder 1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3CE978CD-8200-452B-A882-54D258D61118}" type="slidenum">
              <a:rPr kumimoji="0" lang="en-GB" sz="1200" b="0" i="0" u="none" strike="noStrike" kern="1200" cap="none" spc="0" normalizeH="0" baseline="0" noProof="0" smtClean="0">
                <a:ln>
                  <a:noFill/>
                </a:ln>
                <a:solidFill>
                  <a:srgbClr val="5A5A5A">
                    <a:lumMod val="60000"/>
                    <a:lumOff val="40000"/>
                  </a:srgbClr>
                </a:solidFill>
                <a:effectLst/>
                <a:uLnTx/>
                <a:uFillTx/>
                <a:latin typeface="Calibri" panose="020F0502020204030204"/>
                <a:ea typeface="+mn-ea"/>
                <a:cs typeface="+mn-cs"/>
              </a:rPr>
              <a:t>‹#›</a:t>
            </a:fld>
            <a:endParaRPr kumimoji="0" lang="en-GB" sz="1200" b="0" i="0" u="none" strike="noStrike" kern="1200" cap="none" spc="0" normalizeH="0" baseline="0" noProof="0" dirty="0">
              <a:ln>
                <a:noFill/>
              </a:ln>
              <a:solidFill>
                <a:srgbClr val="5A5A5A">
                  <a:lumMod val="60000"/>
                  <a:lumOff val="40000"/>
                </a:srgbClr>
              </a:solidFill>
              <a:effectLst/>
              <a:uLnTx/>
              <a:uFillTx/>
              <a:latin typeface="Calibri" panose="020F0502020204030204"/>
              <a:ea typeface="+mn-ea"/>
              <a:cs typeface="+mn-cs"/>
            </a:endParaRPr>
          </a:p>
        </p:txBody>
      </p:sp>
      <p:sp>
        <p:nvSpPr>
          <p:cNvPr id="1049541" name="Rectangle 8"/>
          <p:cNvSpPr/>
          <p:nvPr userDrawn="1"/>
        </p:nvSpPr>
        <p:spPr>
          <a:xfrm>
            <a:off x="0" y="1151683"/>
            <a:ext cx="239997" cy="57063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srgbClr val="6482C3"/>
              </a:solidFill>
              <a:effectLst/>
              <a:uLnTx/>
              <a:uFillTx/>
              <a:latin typeface="Calibri" panose="020F0502020204030204"/>
              <a:ea typeface="+mn-ea"/>
              <a:cs typeface="+mn-cs"/>
            </a:endParaRPr>
          </a:p>
        </p:txBody>
      </p:sp>
      <p:sp>
        <p:nvSpPr>
          <p:cNvPr id="1049542" name="Rectangle 9"/>
          <p:cNvSpPr/>
          <p:nvPr userDrawn="1"/>
        </p:nvSpPr>
        <p:spPr>
          <a:xfrm>
            <a:off x="11952000" y="1147204"/>
            <a:ext cx="240000" cy="57107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srgbClr val="F0414B"/>
              </a:solidFill>
              <a:effectLst/>
              <a:uLnTx/>
              <a:uFillTx/>
              <a:latin typeface="Calibri" panose="020F0502020204030204"/>
              <a:ea typeface="+mn-ea"/>
              <a:cs typeface="+mn-cs"/>
            </a:endParaRPr>
          </a:p>
        </p:txBody>
      </p:sp>
      <p:cxnSp>
        <p:nvCxnSpPr>
          <p:cNvPr id="3145762" name="Straight Connector 10"/>
          <p:cNvCxnSpPr/>
          <p:nvPr userDrawn="1"/>
        </p:nvCxnSpPr>
        <p:spPr>
          <a:xfrm>
            <a:off x="0" y="1147207"/>
            <a:ext cx="12192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097161" name="Picture 4"/>
          <p:cNvPicPr>
            <a:picLocks noChangeAspect="1"/>
          </p:cNvPicPr>
          <p:nvPr userDrawn="1"/>
        </p:nvPicPr>
        <p:blipFill>
          <a:blip r:embed="rId2"/>
          <a:srcRect/>
          <a:stretch>
            <a:fillRect/>
          </a:stretch>
        </p:blipFill>
        <p:spPr>
          <a:xfrm>
            <a:off x="6350" y="143"/>
            <a:ext cx="12179300" cy="6857713"/>
          </a:xfrm>
          <a:prstGeom prst="rect">
            <a:avLst/>
          </a:prstGeom>
        </p:spPr>
      </p:pic>
      <p:sp>
        <p:nvSpPr>
          <p:cNvPr id="1048730" name="Title 1"/>
          <p:cNvSpPr>
            <a:spLocks noGrp="1"/>
          </p:cNvSpPr>
          <p:nvPr>
            <p:ph type="title"/>
          </p:nvPr>
        </p:nvSpPr>
        <p:spPr/>
        <p:txBody>
          <a:bodyPr/>
          <a:lstStyle>
            <a:lvl1pPr>
              <a:defRPr sz="3200"/>
            </a:lvl1pPr>
          </a:lstStyle>
          <a:p>
            <a:r>
              <a:rPr lang="en-US" dirty="0"/>
              <a:t>Click to edit Master title style</a:t>
            </a:r>
          </a:p>
        </p:txBody>
      </p:sp>
      <p:sp>
        <p:nvSpPr>
          <p:cNvPr id="1048731" name="Content Placeholder 2"/>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2" name="Slide Number Placeholder 6"/>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t>‹#›</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
        <p:nvSpPr>
          <p:cNvPr id="1048733" name="Text Placeholder 8"/>
          <p:cNvSpPr>
            <a:spLocks noGrp="1"/>
          </p:cNvSpPr>
          <p:nvPr>
            <p:ph type="body" sz="quarter" idx="13"/>
          </p:nvPr>
        </p:nvSpPr>
        <p:spPr>
          <a:xfrm>
            <a:off x="838200" y="5948738"/>
            <a:ext cx="10515600" cy="271939"/>
          </a:xfrm>
        </p:spPr>
        <p:txBody>
          <a:bodyPr lIns="0">
            <a:noAutofit/>
          </a:bodyPr>
          <a:lstStyle>
            <a:lvl1pPr algn="ctr">
              <a:buNone/>
              <a:defRPr sz="900">
                <a:latin typeface="Lub Dub Condensed" panose="020B0506030403020204" pitchFamily="34" charset="0"/>
              </a:defRPr>
            </a:lvl1pPr>
          </a:lstStyle>
          <a:p>
            <a:pPr lvl="0"/>
            <a:r>
              <a:rPr lang="en-US" dirty="0"/>
              <a:t>Click to edit Master text styles</a:t>
            </a:r>
          </a:p>
        </p:txBody>
      </p:sp>
      <p:sp>
        <p:nvSpPr>
          <p:cNvPr id="1048734" name="TextBox 6"/>
          <p:cNvSpPr txBox="1"/>
          <p:nvPr userDrawn="1"/>
        </p:nvSpPr>
        <p:spPr>
          <a:xfrm>
            <a:off x="2691546" y="6355866"/>
            <a:ext cx="6808909" cy="2565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pPr>
            <a:r>
              <a:rPr kumimoji="0" lang="en-US" sz="900" b="0" i="0"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Heidenreich, P. A. et al. (2022). 2022 </a:t>
            </a:r>
            <a:r>
              <a:rPr kumimoji="0" lang="fr-FR" sz="900" b="0" i="0"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AHA/ACC/HFSA Guideline for Heart Failure. </a:t>
            </a:r>
            <a:r>
              <a:rPr kumimoji="0" lang="en-US" sz="900" b="0" i="1"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Circulation</a:t>
            </a:r>
            <a:r>
              <a:rPr kumimoji="0" lang="en-US" sz="900" b="0" i="0"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a:t>
            </a:r>
          </a:p>
        </p:txBody>
      </p:sp>
      <p:sp>
        <p:nvSpPr>
          <p:cNvPr id="1048735" name="Oval 7">
            <a:hlinkClick r:id="rId3" action="ppaction://hlinksldjump"/>
          </p:cNvPr>
          <p:cNvSpPr/>
          <p:nvPr userDrawn="1"/>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97162" name="Graphic 9" descr="Home with solid fill">
            <a:hlinkClick r:id="rId3" action="ppaction://hlinksldjump"/>
          </p:cNvPr>
          <p:cNvPicPr>
            <a:picLocks noChangeAspect="1"/>
          </p:cNvPicPr>
          <p:nvPr userDrawn="1"/>
        </p:nvPicPr>
        <p:blipFill>
          <a:blip r:embed="rId4" cstate="screen"/>
          <a:stretch>
            <a:fillRect/>
          </a:stretch>
        </p:blipFill>
        <p:spPr>
          <a:xfrm>
            <a:off x="11591891" y="178992"/>
            <a:ext cx="382656" cy="382656"/>
          </a:xfrm>
          <a:prstGeom prst="rect">
            <a:avLst/>
          </a:prstGeom>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015"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1049016"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04901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18"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19"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91" name="Title 1"/>
          <p:cNvSpPr>
            <a:spLocks noGrp="1"/>
          </p:cNvSpPr>
          <p:nvPr>
            <p:ph type="title"/>
          </p:nvPr>
        </p:nvSpPr>
        <p:spPr/>
        <p:txBody>
          <a:bodyPr/>
          <a:lstStyle/>
          <a:p>
            <a:r>
              <a:rPr lang="en-US"/>
              <a:t>Click to edit Master title style</a:t>
            </a:r>
            <a:endParaRPr lang="en-IN"/>
          </a:p>
        </p:txBody>
      </p:sp>
      <p:sp>
        <p:nvSpPr>
          <p:cNvPr id="104899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993"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94"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9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027"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1049028"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9029"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30"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31"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021" name="Title 1"/>
          <p:cNvSpPr>
            <a:spLocks noGrp="1"/>
          </p:cNvSpPr>
          <p:nvPr>
            <p:ph type="title"/>
          </p:nvPr>
        </p:nvSpPr>
        <p:spPr/>
        <p:txBody>
          <a:bodyPr/>
          <a:lstStyle/>
          <a:p>
            <a:r>
              <a:rPr lang="en-US"/>
              <a:t>Click to edit Master title style</a:t>
            </a:r>
            <a:endParaRPr lang="en-IN"/>
          </a:p>
        </p:txBody>
      </p:sp>
      <p:sp>
        <p:nvSpPr>
          <p:cNvPr id="1049022"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23"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24"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25"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26"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96"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1048997"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98"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999"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00"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01"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02"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03"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157"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1049158"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59" name="Date Placeholder 3"/>
          <p:cNvSpPr>
            <a:spLocks noGrp="1"/>
          </p:cNvSpPr>
          <p:nvPr>
            <p:ph type="dt" sz="half" idx="10"/>
          </p:nvPr>
        </p:nvSpPr>
        <p:spPr/>
        <p:txBody>
          <a:bodyPr/>
          <a:lstStyle/>
          <a:p>
            <a:fld id="{BCAA16AC-6F0D-49D3-B86A-80A63D44F084}" type="datetimeFigureOut">
              <a:rPr lang="en-US" smtClean="0"/>
              <a:t>11/16/2023</a:t>
            </a:fld>
            <a:endParaRPr lang="en-US"/>
          </a:p>
        </p:txBody>
      </p:sp>
      <p:sp>
        <p:nvSpPr>
          <p:cNvPr id="1049160" name="Footer Placeholder 4"/>
          <p:cNvSpPr>
            <a:spLocks noGrp="1"/>
          </p:cNvSpPr>
          <p:nvPr>
            <p:ph type="ftr" sz="quarter" idx="11"/>
          </p:nvPr>
        </p:nvSpPr>
        <p:spPr/>
        <p:txBody>
          <a:bodyPr/>
          <a:lstStyle/>
          <a:p>
            <a:endParaRPr lang="en-US"/>
          </a:p>
        </p:txBody>
      </p:sp>
      <p:sp>
        <p:nvSpPr>
          <p:cNvPr id="1049161" name="Slide Number Placeholder 5"/>
          <p:cNvSpPr>
            <a:spLocks noGrp="1"/>
          </p:cNvSpPr>
          <p:nvPr>
            <p:ph type="sldNum" sz="quarter" idx="12"/>
          </p:nvPr>
        </p:nvSpPr>
        <p:spPr/>
        <p:txBody>
          <a:bodyPr/>
          <a:lstStyle/>
          <a:p>
            <a:fld id="{DF8C7240-C861-43AC-A625-E500A154DA28}" type="slidenum">
              <a:rPr lang="en-US" smtClean="0"/>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2" name="Title 1"/>
          <p:cNvSpPr>
            <a:spLocks noGrp="1"/>
          </p:cNvSpPr>
          <p:nvPr>
            <p:ph type="title"/>
          </p:nvPr>
        </p:nvSpPr>
        <p:spPr/>
        <p:txBody>
          <a:bodyPr/>
          <a:lstStyle/>
          <a:p>
            <a:r>
              <a:rPr lang="en-US"/>
              <a:t>Click to edit Master title style</a:t>
            </a:r>
            <a:endParaRPr lang="en-IN"/>
          </a:p>
        </p:txBody>
      </p:sp>
      <p:sp>
        <p:nvSpPr>
          <p:cNvPr id="104872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72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72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27"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728"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729"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00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010"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1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012"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13"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1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037"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038"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104903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040"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41"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42"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04" name="Title 1"/>
          <p:cNvSpPr>
            <a:spLocks noGrp="1"/>
          </p:cNvSpPr>
          <p:nvPr>
            <p:ph type="title"/>
          </p:nvPr>
        </p:nvSpPr>
        <p:spPr/>
        <p:txBody>
          <a:bodyPr/>
          <a:lstStyle/>
          <a:p>
            <a:r>
              <a:rPr lang="en-US"/>
              <a:t>Click to edit Master title style</a:t>
            </a:r>
            <a:endParaRPr lang="en-IN"/>
          </a:p>
        </p:txBody>
      </p:sp>
      <p:sp>
        <p:nvSpPr>
          <p:cNvPr id="1049005"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06"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07"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0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03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104903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3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3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03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1049020" name="Titel 1"/>
          <p:cNvSpPr>
            <a:spLocks noGrp="1"/>
          </p:cNvSpPr>
          <p:nvPr>
            <p:ph type="title" hasCustomPrompt="1"/>
          </p:nvPr>
        </p:nvSpPr>
        <p:spPr/>
        <p:txBody>
          <a:bodyPr>
            <a:noAutofit/>
          </a:bodyPr>
          <a:lstStyle>
            <a:lvl1pPr>
              <a:lnSpc>
                <a:spcPts val="4200"/>
              </a:lnSpc>
              <a:defRPr sz="4000"/>
            </a:lvl1pPr>
          </a:lstStyle>
          <a:p>
            <a:r>
              <a:rPr lang="nl-NL" dirty="0"/>
              <a:t>Titelstijl van model bewerken</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04898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panose="020B0604020202020204"/>
            </a:endParaRPr>
          </a:p>
        </p:txBody>
      </p:sp>
      <p:sp>
        <p:nvSpPr>
          <p:cNvPr id="1048990"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panose="020B0604020202020204"/>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817"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104981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049819"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20"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21"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828" name="Title 1"/>
          <p:cNvSpPr>
            <a:spLocks noGrp="1"/>
          </p:cNvSpPr>
          <p:nvPr>
            <p:ph type="title"/>
          </p:nvPr>
        </p:nvSpPr>
        <p:spPr/>
        <p:txBody>
          <a:bodyPr/>
          <a:lstStyle/>
          <a:p>
            <a:r>
              <a:rPr lang="en-US"/>
              <a:t>Click to edit Master title style</a:t>
            </a:r>
            <a:endParaRPr lang="en-IN"/>
          </a:p>
        </p:txBody>
      </p:sp>
      <p:sp>
        <p:nvSpPr>
          <p:cNvPr id="104982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830"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31"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32"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869"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9870"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9871" name="Date Placeholder 3"/>
          <p:cNvSpPr>
            <a:spLocks noGrp="1"/>
          </p:cNvSpPr>
          <p:nvPr>
            <p:ph type="dt" sz="half" idx="10"/>
          </p:nvPr>
        </p:nvSpPr>
        <p:spPr/>
        <p:txBody>
          <a:bodyPr/>
          <a:lstStyle/>
          <a:p>
            <a:fld id="{250FE2E3-8818-4D6F-ADFB-9CF157870FE6}" type="datetimeFigureOut">
              <a:rPr lang="en-US" smtClean="0"/>
              <a:t>11/16/2023</a:t>
            </a:fld>
            <a:endParaRPr lang="en-US"/>
          </a:p>
        </p:txBody>
      </p:sp>
      <p:sp>
        <p:nvSpPr>
          <p:cNvPr id="1049872" name="Footer Placeholder 4"/>
          <p:cNvSpPr>
            <a:spLocks noGrp="1"/>
          </p:cNvSpPr>
          <p:nvPr>
            <p:ph type="ftr" sz="quarter" idx="11"/>
          </p:nvPr>
        </p:nvSpPr>
        <p:spPr/>
        <p:txBody>
          <a:bodyPr/>
          <a:lstStyle/>
          <a:p>
            <a:endParaRPr lang="en-US"/>
          </a:p>
        </p:txBody>
      </p:sp>
      <p:sp>
        <p:nvSpPr>
          <p:cNvPr id="1049873" name="Slide Number Placeholder 5"/>
          <p:cNvSpPr>
            <a:spLocks noGrp="1"/>
          </p:cNvSpPr>
          <p:nvPr>
            <p:ph type="sldNum" sz="quarter" idx="12"/>
          </p:nvPr>
        </p:nvSpPr>
        <p:spPr/>
        <p:txBody>
          <a:bodyPr/>
          <a:lstStyle/>
          <a:p>
            <a:fld id="{DD8BEE41-58CF-4582-9168-10DFB159EC8F}" type="slidenum">
              <a:rPr lang="en-US" smtClean="0"/>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833"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1049834"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9835"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36"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3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789" name="Title 1"/>
          <p:cNvSpPr>
            <a:spLocks noGrp="1"/>
          </p:cNvSpPr>
          <p:nvPr>
            <p:ph type="title"/>
          </p:nvPr>
        </p:nvSpPr>
        <p:spPr/>
        <p:txBody>
          <a:bodyPr/>
          <a:lstStyle/>
          <a:p>
            <a:r>
              <a:rPr lang="en-US"/>
              <a:t>Click to edit Master title style</a:t>
            </a:r>
            <a:endParaRPr lang="en-IN"/>
          </a:p>
        </p:txBody>
      </p:sp>
      <p:sp>
        <p:nvSpPr>
          <p:cNvPr id="1049790"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791"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792"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793"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79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809"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1049810"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811"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812"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813"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814"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15"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16"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785" name="Title 1"/>
          <p:cNvSpPr>
            <a:spLocks noGrp="1"/>
          </p:cNvSpPr>
          <p:nvPr>
            <p:ph type="title"/>
          </p:nvPr>
        </p:nvSpPr>
        <p:spPr/>
        <p:txBody>
          <a:bodyPr/>
          <a:lstStyle/>
          <a:p>
            <a:r>
              <a:rPr lang="en-US"/>
              <a:t>Click to edit Master title style</a:t>
            </a:r>
            <a:endParaRPr lang="en-IN"/>
          </a:p>
        </p:txBody>
      </p:sp>
      <p:sp>
        <p:nvSpPr>
          <p:cNvPr id="1049786"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787"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788"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66"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67"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68"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795"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796"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79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798"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799"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00"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82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82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104982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82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2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2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801" name="Title 1"/>
          <p:cNvSpPr>
            <a:spLocks noGrp="1"/>
          </p:cNvSpPr>
          <p:nvPr>
            <p:ph type="title"/>
          </p:nvPr>
        </p:nvSpPr>
        <p:spPr/>
        <p:txBody>
          <a:bodyPr/>
          <a:lstStyle/>
          <a:p>
            <a:r>
              <a:rPr lang="en-US"/>
              <a:t>Click to edit Master title style</a:t>
            </a:r>
            <a:endParaRPr lang="en-IN"/>
          </a:p>
        </p:txBody>
      </p:sp>
      <p:sp>
        <p:nvSpPr>
          <p:cNvPr id="1049802"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803"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04"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0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838"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1049839"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840"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41"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42"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1049806" name="Titel 1"/>
          <p:cNvSpPr>
            <a:spLocks noGrp="1"/>
          </p:cNvSpPr>
          <p:nvPr>
            <p:ph type="title" hasCustomPrompt="1"/>
          </p:nvPr>
        </p:nvSpPr>
        <p:spPr/>
        <p:txBody>
          <a:bodyPr>
            <a:noAutofit/>
          </a:bodyPr>
          <a:lstStyle>
            <a:lvl1pPr>
              <a:lnSpc>
                <a:spcPts val="4200"/>
              </a:lnSpc>
              <a:defRPr sz="4000"/>
            </a:lvl1pPr>
          </a:lstStyle>
          <a:p>
            <a:r>
              <a:rPr lang="nl-NL" dirty="0"/>
              <a:t>Titelstijl van model bewerken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4" name="Title 1"/>
          <p:cNvSpPr>
            <a:spLocks noGrp="1"/>
          </p:cNvSpPr>
          <p:nvPr>
            <p:ph type="title"/>
          </p:nvPr>
        </p:nvSpPr>
        <p:spPr/>
        <p:txBody>
          <a:bodyPr/>
          <a:lstStyle/>
          <a:p>
            <a:r>
              <a:rPr lang="en-US"/>
              <a:t>Click to edit Master title style</a:t>
            </a:r>
          </a:p>
        </p:txBody>
      </p:sp>
      <p:sp>
        <p:nvSpPr>
          <p:cNvPr id="1048595"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6" name="Date Placeholder 3"/>
          <p:cNvSpPr>
            <a:spLocks noGrp="1"/>
          </p:cNvSpPr>
          <p:nvPr>
            <p:ph type="dt" sz="half" idx="10"/>
          </p:nvPr>
        </p:nvSpPr>
        <p:spPr/>
        <p:txBody>
          <a:bodyPr/>
          <a:lstStyle/>
          <a:p>
            <a:fld id="{250FE2E3-8818-4D6F-ADFB-9CF157870FE6}" type="datetimeFigureOut">
              <a:rPr lang="en-US" smtClean="0"/>
              <a:t>11/16/2023</a:t>
            </a:fld>
            <a:endParaRPr lang="en-US"/>
          </a:p>
        </p:txBody>
      </p:sp>
      <p:sp>
        <p:nvSpPr>
          <p:cNvPr id="1048597" name="Footer Placeholder 4"/>
          <p:cNvSpPr>
            <a:spLocks noGrp="1"/>
          </p:cNvSpPr>
          <p:nvPr>
            <p:ph type="ftr" sz="quarter" idx="11"/>
          </p:nvPr>
        </p:nvSpPr>
        <p:spPr/>
        <p:txBody>
          <a:bodyPr/>
          <a:lstStyle/>
          <a:p>
            <a:endParaRPr lang="en-US"/>
          </a:p>
        </p:txBody>
      </p:sp>
      <p:sp>
        <p:nvSpPr>
          <p:cNvPr id="1048598" name="Slide Number Placeholder 5"/>
          <p:cNvSpPr>
            <a:spLocks noGrp="1"/>
          </p:cNvSpPr>
          <p:nvPr>
            <p:ph type="sldNum" sz="quarter" idx="12"/>
          </p:nvPr>
        </p:nvSpPr>
        <p:spPr/>
        <p:txBody>
          <a:bodyPr/>
          <a:lstStyle/>
          <a:p>
            <a:fld id="{DD8BEE41-58CF-4582-9168-10DFB159EC8F}" type="slidenum">
              <a:rPr lang="en-US" smtClean="0"/>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04980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panose="020B0604020202020204"/>
            </a:endParaRPr>
          </a:p>
        </p:txBody>
      </p:sp>
      <p:sp>
        <p:nvSpPr>
          <p:cNvPr id="1049808"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panose="020B0604020202020204"/>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193"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1049194"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049195"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96"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9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78" name="Title 1"/>
          <p:cNvSpPr>
            <a:spLocks noGrp="1"/>
          </p:cNvSpPr>
          <p:nvPr>
            <p:ph type="title"/>
          </p:nvPr>
        </p:nvSpPr>
        <p:spPr/>
        <p:txBody>
          <a:bodyPr/>
          <a:lstStyle/>
          <a:p>
            <a:r>
              <a:rPr lang="en-US"/>
              <a:t>Click to edit Master title style</a:t>
            </a:r>
            <a:endParaRPr lang="en-IN"/>
          </a:p>
        </p:txBody>
      </p:sp>
      <p:sp>
        <p:nvSpPr>
          <p:cNvPr id="1048679"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80"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81"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82"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204"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1049205"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9206"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07"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0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198" name="Title 1"/>
          <p:cNvSpPr>
            <a:spLocks noGrp="1"/>
          </p:cNvSpPr>
          <p:nvPr>
            <p:ph type="title"/>
          </p:nvPr>
        </p:nvSpPr>
        <p:spPr/>
        <p:txBody>
          <a:bodyPr/>
          <a:lstStyle/>
          <a:p>
            <a:r>
              <a:rPr lang="en-US"/>
              <a:t>Click to edit Master title style</a:t>
            </a:r>
            <a:endParaRPr lang="en-IN"/>
          </a:p>
        </p:txBody>
      </p:sp>
      <p:sp>
        <p:nvSpPr>
          <p:cNvPr id="1049199"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200"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201"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02"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03"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176"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1049177"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178"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179"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180"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181"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82"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83"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189" name="Title 1"/>
          <p:cNvSpPr>
            <a:spLocks noGrp="1"/>
          </p:cNvSpPr>
          <p:nvPr>
            <p:ph type="title"/>
          </p:nvPr>
        </p:nvSpPr>
        <p:spPr/>
        <p:txBody>
          <a:bodyPr/>
          <a:lstStyle/>
          <a:p>
            <a:r>
              <a:rPr lang="en-US"/>
              <a:t>Click to edit Master title style</a:t>
            </a:r>
            <a:endParaRPr lang="en-IN"/>
          </a:p>
        </p:txBody>
      </p:sp>
      <p:sp>
        <p:nvSpPr>
          <p:cNvPr id="1049190"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91"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92"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215"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16"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17"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20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210"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21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212"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13"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1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218"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219"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104922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221"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22"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23"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888"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9889"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9890" name="Date Placeholder 3"/>
          <p:cNvSpPr>
            <a:spLocks noGrp="1"/>
          </p:cNvSpPr>
          <p:nvPr>
            <p:ph type="dt" sz="half" idx="10"/>
          </p:nvPr>
        </p:nvSpPr>
        <p:spPr/>
        <p:txBody>
          <a:bodyPr/>
          <a:lstStyle/>
          <a:p>
            <a:fld id="{250FE2E3-8818-4D6F-ADFB-9CF157870FE6}" type="datetimeFigureOut">
              <a:rPr lang="en-US" smtClean="0"/>
              <a:t>11/16/2023</a:t>
            </a:fld>
            <a:endParaRPr lang="en-US"/>
          </a:p>
        </p:txBody>
      </p:sp>
      <p:sp>
        <p:nvSpPr>
          <p:cNvPr id="1049891" name="Footer Placeholder 4"/>
          <p:cNvSpPr>
            <a:spLocks noGrp="1"/>
          </p:cNvSpPr>
          <p:nvPr>
            <p:ph type="ftr" sz="quarter" idx="11"/>
          </p:nvPr>
        </p:nvSpPr>
        <p:spPr/>
        <p:txBody>
          <a:bodyPr/>
          <a:lstStyle/>
          <a:p>
            <a:endParaRPr lang="en-US"/>
          </a:p>
        </p:txBody>
      </p:sp>
      <p:sp>
        <p:nvSpPr>
          <p:cNvPr id="1049892" name="Slide Number Placeholder 5"/>
          <p:cNvSpPr>
            <a:spLocks noGrp="1"/>
          </p:cNvSpPr>
          <p:nvPr>
            <p:ph type="sldNum" sz="quarter" idx="12"/>
          </p:nvPr>
        </p:nvSpPr>
        <p:spPr/>
        <p:txBody>
          <a:bodyPr/>
          <a:lstStyle/>
          <a:p>
            <a:fld id="{DD8BEE41-58CF-4582-9168-10DFB159EC8F}" type="slidenum">
              <a:rPr lang="en-US" smtClean="0"/>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224" name="Title 1"/>
          <p:cNvSpPr>
            <a:spLocks noGrp="1"/>
          </p:cNvSpPr>
          <p:nvPr>
            <p:ph type="title"/>
          </p:nvPr>
        </p:nvSpPr>
        <p:spPr/>
        <p:txBody>
          <a:bodyPr/>
          <a:lstStyle/>
          <a:p>
            <a:r>
              <a:rPr lang="en-US"/>
              <a:t>Click to edit Master title style</a:t>
            </a:r>
            <a:endParaRPr lang="en-IN"/>
          </a:p>
        </p:txBody>
      </p:sp>
      <p:sp>
        <p:nvSpPr>
          <p:cNvPr id="1049225"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226"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27"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2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184"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1049185"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186"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87"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18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897"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104989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049899"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00"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01"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927" name="Title 1"/>
          <p:cNvSpPr>
            <a:spLocks noGrp="1"/>
          </p:cNvSpPr>
          <p:nvPr>
            <p:ph type="title"/>
          </p:nvPr>
        </p:nvSpPr>
        <p:spPr/>
        <p:txBody>
          <a:bodyPr/>
          <a:lstStyle/>
          <a:p>
            <a:r>
              <a:rPr lang="en-US"/>
              <a:t>Click to edit Master title style</a:t>
            </a:r>
            <a:endParaRPr lang="en-IN"/>
          </a:p>
        </p:txBody>
      </p:sp>
      <p:sp>
        <p:nvSpPr>
          <p:cNvPr id="1049928"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929"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30"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31"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919"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1049920"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9921"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22"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23"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908" name="Title 1"/>
          <p:cNvSpPr>
            <a:spLocks noGrp="1"/>
          </p:cNvSpPr>
          <p:nvPr>
            <p:ph type="title"/>
          </p:nvPr>
        </p:nvSpPr>
        <p:spPr/>
        <p:txBody>
          <a:bodyPr/>
          <a:lstStyle/>
          <a:p>
            <a:r>
              <a:rPr lang="en-US"/>
              <a:t>Click to edit Master title style</a:t>
            </a:r>
            <a:endParaRPr lang="en-IN"/>
          </a:p>
        </p:txBody>
      </p:sp>
      <p:sp>
        <p:nvSpPr>
          <p:cNvPr id="1049909"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910"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911"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12"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13"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93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104993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93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93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93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93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3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3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893" name="Title 1"/>
          <p:cNvSpPr>
            <a:spLocks noGrp="1"/>
          </p:cNvSpPr>
          <p:nvPr>
            <p:ph type="title"/>
          </p:nvPr>
        </p:nvSpPr>
        <p:spPr/>
        <p:txBody>
          <a:bodyPr/>
          <a:lstStyle/>
          <a:p>
            <a:r>
              <a:rPr lang="en-US"/>
              <a:t>Click to edit Master title style</a:t>
            </a:r>
            <a:endParaRPr lang="en-IN"/>
          </a:p>
        </p:txBody>
      </p:sp>
      <p:sp>
        <p:nvSpPr>
          <p:cNvPr id="1049894"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95"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896"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70"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71"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90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90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90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90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0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0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843" name="Title 1"/>
          <p:cNvSpPr>
            <a:spLocks noGrp="1"/>
          </p:cNvSpPr>
          <p:nvPr>
            <p:ph type="title"/>
          </p:nvPr>
        </p:nvSpPr>
        <p:spPr/>
        <p:txBody>
          <a:bodyPr/>
          <a:lstStyle/>
          <a:p>
            <a:r>
              <a:rPr lang="en-US"/>
              <a:t>Click to edit Master title style</a:t>
            </a:r>
          </a:p>
        </p:txBody>
      </p:sp>
      <p:sp>
        <p:nvSpPr>
          <p:cNvPr id="1049844"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845"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846" name="Date Placeholder 4"/>
          <p:cNvSpPr>
            <a:spLocks noGrp="1"/>
          </p:cNvSpPr>
          <p:nvPr>
            <p:ph type="dt" sz="half" idx="10"/>
          </p:nvPr>
        </p:nvSpPr>
        <p:spPr/>
        <p:txBody>
          <a:bodyPr/>
          <a:lstStyle/>
          <a:p>
            <a:fld id="{250FE2E3-8818-4D6F-ADFB-9CF157870FE6}" type="datetimeFigureOut">
              <a:rPr lang="en-US" smtClean="0"/>
              <a:t>11/16/2023</a:t>
            </a:fld>
            <a:endParaRPr lang="en-US"/>
          </a:p>
        </p:txBody>
      </p:sp>
      <p:sp>
        <p:nvSpPr>
          <p:cNvPr id="1049847" name="Footer Placeholder 5"/>
          <p:cNvSpPr>
            <a:spLocks noGrp="1"/>
          </p:cNvSpPr>
          <p:nvPr>
            <p:ph type="ftr" sz="quarter" idx="11"/>
          </p:nvPr>
        </p:nvSpPr>
        <p:spPr/>
        <p:txBody>
          <a:bodyPr/>
          <a:lstStyle/>
          <a:p>
            <a:endParaRPr lang="en-US"/>
          </a:p>
        </p:txBody>
      </p:sp>
      <p:sp>
        <p:nvSpPr>
          <p:cNvPr id="1049848" name="Slide Number Placeholder 6"/>
          <p:cNvSpPr>
            <a:spLocks noGrp="1"/>
          </p:cNvSpPr>
          <p:nvPr>
            <p:ph type="sldNum" sz="quarter" idx="12"/>
          </p:nvPr>
        </p:nvSpPr>
        <p:spPr/>
        <p:txBody>
          <a:bodyPr/>
          <a:lstStyle/>
          <a:p>
            <a:fld id="{DD8BEE41-58CF-4582-9168-10DFB159EC8F}" type="slidenum">
              <a:rPr lang="en-US" smtClean="0"/>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940"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941"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104994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943"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44"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45"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914" name="Title 1"/>
          <p:cNvSpPr>
            <a:spLocks noGrp="1"/>
          </p:cNvSpPr>
          <p:nvPr>
            <p:ph type="title"/>
          </p:nvPr>
        </p:nvSpPr>
        <p:spPr/>
        <p:txBody>
          <a:bodyPr/>
          <a:lstStyle/>
          <a:p>
            <a:r>
              <a:rPr lang="en-US"/>
              <a:t>Click to edit Master title style</a:t>
            </a:r>
            <a:endParaRPr lang="en-IN"/>
          </a:p>
        </p:txBody>
      </p:sp>
      <p:sp>
        <p:nvSpPr>
          <p:cNvPr id="1049915"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916"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17"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1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946"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1049947"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948"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49"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950"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1049924" name="Titel 1"/>
          <p:cNvSpPr>
            <a:spLocks noGrp="1"/>
          </p:cNvSpPr>
          <p:nvPr>
            <p:ph type="title" hasCustomPrompt="1"/>
          </p:nvPr>
        </p:nvSpPr>
        <p:spPr/>
        <p:txBody>
          <a:bodyPr>
            <a:noAutofit/>
          </a:bodyPr>
          <a:lstStyle>
            <a:lvl1pPr>
              <a:lnSpc>
                <a:spcPts val="4200"/>
              </a:lnSpc>
              <a:defRPr sz="4000"/>
            </a:lvl1pPr>
          </a:lstStyle>
          <a:p>
            <a:r>
              <a:rPr lang="nl-NL" dirty="0"/>
              <a:t>Titelstijl van model bewerken</a:t>
            </a: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04992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panose="020B0604020202020204"/>
            </a:endParaRPr>
          </a:p>
        </p:txBody>
      </p:sp>
      <p:sp>
        <p:nvSpPr>
          <p:cNvPr id="1049926"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panose="020B0604020202020204"/>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485"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1049486"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04948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88"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89"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514" name="Title 1"/>
          <p:cNvSpPr>
            <a:spLocks noGrp="1"/>
          </p:cNvSpPr>
          <p:nvPr>
            <p:ph type="title"/>
          </p:nvPr>
        </p:nvSpPr>
        <p:spPr/>
        <p:txBody>
          <a:bodyPr/>
          <a:lstStyle/>
          <a:p>
            <a:r>
              <a:rPr lang="en-US"/>
              <a:t>Click to edit Master title style</a:t>
            </a:r>
            <a:endParaRPr lang="en-IN"/>
          </a:p>
        </p:txBody>
      </p:sp>
      <p:sp>
        <p:nvSpPr>
          <p:cNvPr id="1049515"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516"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17"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1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474"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1049475"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9476"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77"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7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468" name="Title 1"/>
          <p:cNvSpPr>
            <a:spLocks noGrp="1"/>
          </p:cNvSpPr>
          <p:nvPr>
            <p:ph type="title"/>
          </p:nvPr>
        </p:nvSpPr>
        <p:spPr/>
        <p:txBody>
          <a:bodyPr/>
          <a:lstStyle/>
          <a:p>
            <a:r>
              <a:rPr lang="en-US"/>
              <a:t>Click to edit Master title style</a:t>
            </a:r>
            <a:endParaRPr lang="en-IN"/>
          </a:p>
        </p:txBody>
      </p:sp>
      <p:sp>
        <p:nvSpPr>
          <p:cNvPr id="1049469"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470"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471"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72"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73"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496"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1049497"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498"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499"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500"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501"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02"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03"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880" name="Title 1"/>
          <p:cNvSpPr>
            <a:spLocks noGrp="1"/>
          </p:cNvSpPr>
          <p:nvPr>
            <p:ph type="title"/>
          </p:nvPr>
        </p:nvSpPr>
        <p:spPr>
          <a:xfrm>
            <a:off x="839788" y="365125"/>
            <a:ext cx="10515600" cy="1325563"/>
          </a:xfrm>
        </p:spPr>
        <p:txBody>
          <a:bodyPr/>
          <a:lstStyle/>
          <a:p>
            <a:r>
              <a:rPr lang="en-US"/>
              <a:t>Click to edit Master title style</a:t>
            </a:r>
          </a:p>
        </p:txBody>
      </p:sp>
      <p:sp>
        <p:nvSpPr>
          <p:cNvPr id="1049881"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882"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883"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884"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885" name="Date Placeholder 6"/>
          <p:cNvSpPr>
            <a:spLocks noGrp="1"/>
          </p:cNvSpPr>
          <p:nvPr>
            <p:ph type="dt" sz="half" idx="10"/>
          </p:nvPr>
        </p:nvSpPr>
        <p:spPr/>
        <p:txBody>
          <a:bodyPr/>
          <a:lstStyle/>
          <a:p>
            <a:fld id="{250FE2E3-8818-4D6F-ADFB-9CF157870FE6}" type="datetimeFigureOut">
              <a:rPr lang="en-US" smtClean="0"/>
              <a:t>11/16/2023</a:t>
            </a:fld>
            <a:endParaRPr lang="en-US"/>
          </a:p>
        </p:txBody>
      </p:sp>
      <p:sp>
        <p:nvSpPr>
          <p:cNvPr id="1049886" name="Footer Placeholder 7"/>
          <p:cNvSpPr>
            <a:spLocks noGrp="1"/>
          </p:cNvSpPr>
          <p:nvPr>
            <p:ph type="ftr" sz="quarter" idx="11"/>
          </p:nvPr>
        </p:nvSpPr>
        <p:spPr/>
        <p:txBody>
          <a:bodyPr/>
          <a:lstStyle/>
          <a:p>
            <a:endParaRPr lang="en-US"/>
          </a:p>
        </p:txBody>
      </p:sp>
      <p:sp>
        <p:nvSpPr>
          <p:cNvPr id="1049887" name="Slide Number Placeholder 8"/>
          <p:cNvSpPr>
            <a:spLocks noGrp="1"/>
          </p:cNvSpPr>
          <p:nvPr>
            <p:ph type="sldNum" sz="quarter" idx="12"/>
          </p:nvPr>
        </p:nvSpPr>
        <p:spPr/>
        <p:txBody>
          <a:bodyPr/>
          <a:lstStyle/>
          <a:p>
            <a:fld id="{DD8BEE41-58CF-4582-9168-10DFB159EC8F}" type="slidenum">
              <a:rPr lang="en-US" smtClean="0"/>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504" name="Title 1"/>
          <p:cNvSpPr>
            <a:spLocks noGrp="1"/>
          </p:cNvSpPr>
          <p:nvPr>
            <p:ph type="title"/>
          </p:nvPr>
        </p:nvSpPr>
        <p:spPr/>
        <p:txBody>
          <a:bodyPr/>
          <a:lstStyle/>
          <a:p>
            <a:r>
              <a:rPr lang="en-US"/>
              <a:t>Click to edit Master title style</a:t>
            </a:r>
            <a:endParaRPr lang="en-IN"/>
          </a:p>
        </p:txBody>
      </p:sp>
      <p:sp>
        <p:nvSpPr>
          <p:cNvPr id="1049505"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06"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07"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14"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15"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16"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47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480"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48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482"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83"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8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508"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509"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104951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511"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12"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13"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490" name="Title 1"/>
          <p:cNvSpPr>
            <a:spLocks noGrp="1"/>
          </p:cNvSpPr>
          <p:nvPr>
            <p:ph type="title"/>
          </p:nvPr>
        </p:nvSpPr>
        <p:spPr/>
        <p:txBody>
          <a:bodyPr/>
          <a:lstStyle/>
          <a:p>
            <a:r>
              <a:rPr lang="en-US"/>
              <a:t>Click to edit Master title style</a:t>
            </a:r>
            <a:endParaRPr lang="en-IN"/>
          </a:p>
        </p:txBody>
      </p:sp>
      <p:sp>
        <p:nvSpPr>
          <p:cNvPr id="1049491"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492"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93"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94"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521"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1049522"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523"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24"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52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1049495" name="Titel 1"/>
          <p:cNvSpPr>
            <a:spLocks noGrp="1"/>
          </p:cNvSpPr>
          <p:nvPr>
            <p:ph type="title" hasCustomPrompt="1"/>
          </p:nvPr>
        </p:nvSpPr>
        <p:spPr/>
        <p:txBody>
          <a:bodyPr>
            <a:noAutofit/>
          </a:bodyPr>
          <a:lstStyle>
            <a:lvl1pPr>
              <a:lnSpc>
                <a:spcPts val="4200"/>
              </a:lnSpc>
              <a:defRPr sz="4000"/>
            </a:lvl1pPr>
          </a:lstStyle>
          <a:p>
            <a:r>
              <a:rPr lang="nl-NL" dirty="0"/>
              <a:t>Titelstijl van model bewerken</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04951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panose="020B0604020202020204"/>
            </a:endParaRPr>
          </a:p>
        </p:txBody>
      </p:sp>
      <p:sp>
        <p:nvSpPr>
          <p:cNvPr id="1049520"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panose="020B0604020202020204"/>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947"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104894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048949"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50"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51"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79" name="Title 1"/>
          <p:cNvSpPr>
            <a:spLocks noGrp="1"/>
          </p:cNvSpPr>
          <p:nvPr>
            <p:ph type="title"/>
          </p:nvPr>
        </p:nvSpPr>
        <p:spPr/>
        <p:txBody>
          <a:bodyPr/>
          <a:lstStyle/>
          <a:p>
            <a:r>
              <a:rPr lang="en-US"/>
              <a:t>Click to edit Master title style</a:t>
            </a:r>
            <a:endParaRPr lang="en-IN"/>
          </a:p>
        </p:txBody>
      </p:sp>
      <p:sp>
        <p:nvSpPr>
          <p:cNvPr id="1048980"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981"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82"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83"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777" name="Title 1"/>
          <p:cNvSpPr>
            <a:spLocks noGrp="1"/>
          </p:cNvSpPr>
          <p:nvPr>
            <p:ph type="title"/>
          </p:nvPr>
        </p:nvSpPr>
        <p:spPr/>
        <p:txBody>
          <a:bodyPr/>
          <a:lstStyle/>
          <a:p>
            <a:r>
              <a:rPr lang="en-US"/>
              <a:t>Click to edit Master title style</a:t>
            </a:r>
            <a:endParaRPr lang="en-IN"/>
          </a:p>
        </p:txBody>
      </p:sp>
      <p:sp>
        <p:nvSpPr>
          <p:cNvPr id="1049778"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779" name="Date Placeholder 3"/>
          <p:cNvSpPr>
            <a:spLocks noGrp="1"/>
          </p:cNvSpPr>
          <p:nvPr>
            <p:ph type="dt" sz="half" idx="10"/>
          </p:nvPr>
        </p:nvSpPr>
        <p:spPr/>
        <p:txBody>
          <a:bodyPr/>
          <a:lstStyle/>
          <a:p>
            <a:fld id="{250FE2E3-8818-4D6F-ADFB-9CF157870FE6}" type="datetimeFigureOut">
              <a:rPr lang="en-US" smtClean="0"/>
              <a:t>11/16/2023</a:t>
            </a:fld>
            <a:endParaRPr lang="en-US"/>
          </a:p>
        </p:txBody>
      </p:sp>
      <p:sp>
        <p:nvSpPr>
          <p:cNvPr id="1049780" name="Footer Placeholder 4"/>
          <p:cNvSpPr>
            <a:spLocks noGrp="1"/>
          </p:cNvSpPr>
          <p:nvPr>
            <p:ph type="ftr" sz="quarter" idx="11"/>
          </p:nvPr>
        </p:nvSpPr>
        <p:spPr/>
        <p:txBody>
          <a:bodyPr/>
          <a:lstStyle/>
          <a:p>
            <a:endParaRPr lang="en-US"/>
          </a:p>
        </p:txBody>
      </p:sp>
      <p:sp>
        <p:nvSpPr>
          <p:cNvPr id="1049781" name="Slide Number Placeholder 5"/>
          <p:cNvSpPr>
            <a:spLocks noGrp="1"/>
          </p:cNvSpPr>
          <p:nvPr>
            <p:ph type="sldNum" sz="quarter" idx="12"/>
          </p:nvPr>
        </p:nvSpPr>
        <p:spPr/>
        <p:txBody>
          <a:bodyPr/>
          <a:lstStyle/>
          <a:p>
            <a:fld id="{DD8BEE41-58CF-4582-9168-10DFB159EC8F}" type="slidenum">
              <a:rPr lang="en-US" smtClean="0"/>
              <a:t>‹#›</a:t>
            </a:fld>
            <a:endParaRPr lang="en-US"/>
          </a:p>
        </p:txBody>
      </p:sp>
      <p:pic>
        <p:nvPicPr>
          <p:cNvPr id="2097218" name="Picture 2" descr="E:\Mail\2017\Indrajeet\CIDMU - Template 5a.png"/>
          <p:cNvPicPr>
            <a:picLocks noChangeAspect="1" noChangeArrowheads="1"/>
          </p:cNvPicPr>
          <p:nvPr/>
        </p:nvPicPr>
        <p:blipFill>
          <a:blip r:embed="rId2" cstate="print"/>
          <a:srcRect/>
          <a:stretch>
            <a:fillRect/>
          </a:stretch>
        </p:blipFill>
        <p:spPr bwMode="auto">
          <a:xfrm>
            <a:off x="0" y="-35359"/>
            <a:ext cx="12192000" cy="689335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865" name="Title 1"/>
          <p:cNvSpPr>
            <a:spLocks noGrp="1"/>
          </p:cNvSpPr>
          <p:nvPr>
            <p:ph type="title"/>
          </p:nvPr>
        </p:nvSpPr>
        <p:spPr/>
        <p:txBody>
          <a:bodyPr/>
          <a:lstStyle/>
          <a:p>
            <a:r>
              <a:rPr lang="en-US"/>
              <a:t>Click to edit Master title style</a:t>
            </a:r>
          </a:p>
        </p:txBody>
      </p:sp>
      <p:sp>
        <p:nvSpPr>
          <p:cNvPr id="1049866" name="Date Placeholder 2"/>
          <p:cNvSpPr>
            <a:spLocks noGrp="1"/>
          </p:cNvSpPr>
          <p:nvPr>
            <p:ph type="dt" sz="half" idx="10"/>
          </p:nvPr>
        </p:nvSpPr>
        <p:spPr/>
        <p:txBody>
          <a:bodyPr/>
          <a:lstStyle/>
          <a:p>
            <a:fld id="{250FE2E3-8818-4D6F-ADFB-9CF157870FE6}" type="datetimeFigureOut">
              <a:rPr lang="en-US" smtClean="0"/>
              <a:t>11/16/2023</a:t>
            </a:fld>
            <a:endParaRPr lang="en-US"/>
          </a:p>
        </p:txBody>
      </p:sp>
      <p:sp>
        <p:nvSpPr>
          <p:cNvPr id="1049867" name="Footer Placeholder 3"/>
          <p:cNvSpPr>
            <a:spLocks noGrp="1"/>
          </p:cNvSpPr>
          <p:nvPr>
            <p:ph type="ftr" sz="quarter" idx="11"/>
          </p:nvPr>
        </p:nvSpPr>
        <p:spPr/>
        <p:txBody>
          <a:bodyPr/>
          <a:lstStyle/>
          <a:p>
            <a:endParaRPr lang="en-US"/>
          </a:p>
        </p:txBody>
      </p:sp>
      <p:sp>
        <p:nvSpPr>
          <p:cNvPr id="1049868" name="Slide Number Placeholder 4"/>
          <p:cNvSpPr>
            <a:spLocks noGrp="1"/>
          </p:cNvSpPr>
          <p:nvPr>
            <p:ph type="sldNum" sz="quarter" idx="12"/>
          </p:nvPr>
        </p:nvSpPr>
        <p:spPr/>
        <p:txBody>
          <a:bodyPr/>
          <a:lstStyle/>
          <a:p>
            <a:fld id="{DD8BEE41-58CF-4582-9168-10DFB159EC8F}" type="slidenum">
              <a:rPr lang="en-US" smtClean="0"/>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53"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1048954"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955"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56"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5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41" name="Title 1"/>
          <p:cNvSpPr>
            <a:spLocks noGrp="1"/>
          </p:cNvSpPr>
          <p:nvPr>
            <p:ph type="title"/>
          </p:nvPr>
        </p:nvSpPr>
        <p:spPr/>
        <p:txBody>
          <a:bodyPr/>
          <a:lstStyle/>
          <a:p>
            <a:r>
              <a:rPr lang="en-US"/>
              <a:t>Click to edit Master title style</a:t>
            </a:r>
            <a:endParaRPr lang="en-IN"/>
          </a:p>
        </p:txBody>
      </p:sp>
      <p:sp>
        <p:nvSpPr>
          <p:cNvPr id="1048942"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943"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944"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45"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46"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69"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1048970"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71"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972"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73"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974"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75"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76"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22" name="Title 1"/>
          <p:cNvSpPr>
            <a:spLocks noGrp="1"/>
          </p:cNvSpPr>
          <p:nvPr>
            <p:ph type="title"/>
          </p:nvPr>
        </p:nvSpPr>
        <p:spPr/>
        <p:txBody>
          <a:bodyPr/>
          <a:lstStyle/>
          <a:p>
            <a:r>
              <a:rPr lang="en-US"/>
              <a:t>Click to edit Master title style</a:t>
            </a:r>
            <a:endParaRPr lang="en-IN"/>
          </a:p>
        </p:txBody>
      </p:sp>
      <p:sp>
        <p:nvSpPr>
          <p:cNvPr id="104882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2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2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938"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39"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40"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63"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8964"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96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966"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67"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68"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3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893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104893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93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3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3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58" name="Title 1"/>
          <p:cNvSpPr>
            <a:spLocks noGrp="1"/>
          </p:cNvSpPr>
          <p:nvPr>
            <p:ph type="title"/>
          </p:nvPr>
        </p:nvSpPr>
        <p:spPr/>
        <p:txBody>
          <a:bodyPr/>
          <a:lstStyle/>
          <a:p>
            <a:r>
              <a:rPr lang="en-US"/>
              <a:t>Click to edit Master title style</a:t>
            </a:r>
            <a:endParaRPr lang="en-IN"/>
          </a:p>
        </p:txBody>
      </p:sp>
      <p:sp>
        <p:nvSpPr>
          <p:cNvPr id="1048959"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960"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61"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62"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84"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1048985"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986"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87"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98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1048952" name="Titel 1"/>
          <p:cNvSpPr>
            <a:spLocks noGrp="1"/>
          </p:cNvSpPr>
          <p:nvPr>
            <p:ph type="title" hasCustomPrompt="1"/>
          </p:nvPr>
        </p:nvSpPr>
        <p:spPr/>
        <p:txBody>
          <a:bodyPr>
            <a:noAutofit/>
          </a:bodyPr>
          <a:lstStyle>
            <a:lvl1pPr>
              <a:lnSpc>
                <a:spcPts val="4200"/>
              </a:lnSpc>
              <a:defRPr sz="4000"/>
            </a:lvl1pPr>
          </a:lstStyle>
          <a:p>
            <a:r>
              <a:rPr lang="nl-NL" dirty="0"/>
              <a:t>Titelstijl van model bewerken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9" name="Date Placeholder 1"/>
          <p:cNvSpPr>
            <a:spLocks noGrp="1"/>
          </p:cNvSpPr>
          <p:nvPr>
            <p:ph type="dt" sz="half" idx="10"/>
          </p:nvPr>
        </p:nvSpPr>
        <p:spPr/>
        <p:txBody>
          <a:bodyPr/>
          <a:lstStyle/>
          <a:p>
            <a:fld id="{250FE2E3-8818-4D6F-ADFB-9CF157870FE6}" type="datetimeFigureOut">
              <a:rPr lang="en-US" smtClean="0"/>
              <a:t>11/16/2023</a:t>
            </a:fld>
            <a:endParaRPr lang="en-US"/>
          </a:p>
        </p:txBody>
      </p:sp>
      <p:sp>
        <p:nvSpPr>
          <p:cNvPr id="1048590" name="Footer Placeholder 2"/>
          <p:cNvSpPr>
            <a:spLocks noGrp="1"/>
          </p:cNvSpPr>
          <p:nvPr>
            <p:ph type="ftr" sz="quarter" idx="11"/>
          </p:nvPr>
        </p:nvSpPr>
        <p:spPr/>
        <p:txBody>
          <a:bodyPr/>
          <a:lstStyle/>
          <a:p>
            <a:endParaRPr lang="en-US"/>
          </a:p>
        </p:txBody>
      </p:sp>
      <p:sp>
        <p:nvSpPr>
          <p:cNvPr id="1048591" name="Slide Number Placeholder 3"/>
          <p:cNvSpPr>
            <a:spLocks noGrp="1"/>
          </p:cNvSpPr>
          <p:nvPr>
            <p:ph type="sldNum" sz="quarter" idx="12"/>
          </p:nvPr>
        </p:nvSpPr>
        <p:spPr/>
        <p:txBody>
          <a:bodyPr/>
          <a:lstStyle/>
          <a:p>
            <a:fld id="{DD8BEE41-58CF-4582-9168-10DFB159EC8F}" type="slidenum">
              <a:rPr lang="en-US" smtClean="0"/>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04897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panose="020B0604020202020204"/>
            </a:endParaRPr>
          </a:p>
        </p:txBody>
      </p:sp>
      <p:sp>
        <p:nvSpPr>
          <p:cNvPr id="1048978"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panose="020B0604020202020204"/>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83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104883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04883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3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3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352" name="Title 1"/>
          <p:cNvSpPr>
            <a:spLocks noGrp="1"/>
          </p:cNvSpPr>
          <p:nvPr>
            <p:ph type="title"/>
          </p:nvPr>
        </p:nvSpPr>
        <p:spPr/>
        <p:txBody>
          <a:bodyPr/>
          <a:lstStyle/>
          <a:p>
            <a:r>
              <a:rPr lang="en-US"/>
              <a:t>Click to edit Master title style</a:t>
            </a:r>
            <a:endParaRPr lang="en-IN"/>
          </a:p>
        </p:txBody>
      </p:sp>
      <p:sp>
        <p:nvSpPr>
          <p:cNvPr id="104935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35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5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5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39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104939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939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9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9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357" name="Title 1"/>
          <p:cNvSpPr>
            <a:spLocks noGrp="1"/>
          </p:cNvSpPr>
          <p:nvPr>
            <p:ph type="title"/>
          </p:nvPr>
        </p:nvSpPr>
        <p:spPr/>
        <p:txBody>
          <a:bodyPr/>
          <a:lstStyle/>
          <a:p>
            <a:r>
              <a:rPr lang="en-US"/>
              <a:t>Click to edit Master title style</a:t>
            </a:r>
            <a:endParaRPr lang="en-IN"/>
          </a:p>
        </p:txBody>
      </p:sp>
      <p:sp>
        <p:nvSpPr>
          <p:cNvPr id="1049358"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359"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360"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61"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62"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37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104937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37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37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37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37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7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7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397" name="Title 1"/>
          <p:cNvSpPr>
            <a:spLocks noGrp="1"/>
          </p:cNvSpPr>
          <p:nvPr>
            <p:ph type="title"/>
          </p:nvPr>
        </p:nvSpPr>
        <p:spPr/>
        <p:txBody>
          <a:bodyPr/>
          <a:lstStyle/>
          <a:p>
            <a:r>
              <a:rPr lang="en-US"/>
              <a:t>Click to edit Master title style</a:t>
            </a:r>
            <a:endParaRPr lang="en-IN"/>
          </a:p>
        </p:txBody>
      </p:sp>
      <p:sp>
        <p:nvSpPr>
          <p:cNvPr id="1049398"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99"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00"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369"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70"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71"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386"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387"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38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389"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90"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91"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363"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364"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104936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366"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67"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68"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581"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582"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584" name="Date Placeholder 4"/>
          <p:cNvSpPr>
            <a:spLocks noGrp="1"/>
          </p:cNvSpPr>
          <p:nvPr>
            <p:ph type="dt" sz="half" idx="10"/>
          </p:nvPr>
        </p:nvSpPr>
        <p:spPr/>
        <p:txBody>
          <a:bodyPr/>
          <a:lstStyle/>
          <a:p>
            <a:fld id="{250FE2E3-8818-4D6F-ADFB-9CF157870FE6}" type="datetimeFigureOut">
              <a:rPr lang="en-US" smtClean="0"/>
              <a:t>11/16/2023</a:t>
            </a:fld>
            <a:endParaRPr lang="en-US"/>
          </a:p>
        </p:txBody>
      </p:sp>
      <p:sp>
        <p:nvSpPr>
          <p:cNvPr id="1048585" name="Footer Placeholder 5"/>
          <p:cNvSpPr>
            <a:spLocks noGrp="1"/>
          </p:cNvSpPr>
          <p:nvPr>
            <p:ph type="ftr" sz="quarter" idx="11"/>
          </p:nvPr>
        </p:nvSpPr>
        <p:spPr/>
        <p:txBody>
          <a:bodyPr/>
          <a:lstStyle/>
          <a:p>
            <a:endParaRPr lang="en-US"/>
          </a:p>
        </p:txBody>
      </p:sp>
      <p:sp>
        <p:nvSpPr>
          <p:cNvPr id="1048586" name="Slide Number Placeholder 6"/>
          <p:cNvSpPr>
            <a:spLocks noGrp="1"/>
          </p:cNvSpPr>
          <p:nvPr>
            <p:ph type="sldNum" sz="quarter" idx="12"/>
          </p:nvPr>
        </p:nvSpPr>
        <p:spPr/>
        <p:txBody>
          <a:bodyPr/>
          <a:lstStyle/>
          <a:p>
            <a:fld id="{DD8BEE41-58CF-4582-9168-10DFB159EC8F}" type="slidenum">
              <a:rPr lang="en-US" smtClean="0"/>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380" name="Title 1"/>
          <p:cNvSpPr>
            <a:spLocks noGrp="1"/>
          </p:cNvSpPr>
          <p:nvPr>
            <p:ph type="title"/>
          </p:nvPr>
        </p:nvSpPr>
        <p:spPr/>
        <p:txBody>
          <a:bodyPr/>
          <a:lstStyle/>
          <a:p>
            <a:r>
              <a:rPr lang="en-US"/>
              <a:t>Click to edit Master title style</a:t>
            </a:r>
            <a:endParaRPr lang="en-IN"/>
          </a:p>
        </p:txBody>
      </p:sp>
      <p:sp>
        <p:nvSpPr>
          <p:cNvPr id="1049381"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382"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83"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84"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403"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1049404"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405"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06"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40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1049385" name="Titel 1"/>
          <p:cNvSpPr>
            <a:spLocks noGrp="1"/>
          </p:cNvSpPr>
          <p:nvPr>
            <p:ph type="title" hasCustomPrompt="1"/>
          </p:nvPr>
        </p:nvSpPr>
        <p:spPr/>
        <p:txBody>
          <a:bodyPr>
            <a:noAutofit/>
          </a:bodyPr>
          <a:lstStyle>
            <a:lvl1pPr>
              <a:lnSpc>
                <a:spcPts val="4200"/>
              </a:lnSpc>
              <a:defRPr sz="4000"/>
            </a:lvl1pPr>
          </a:lstStyle>
          <a:p>
            <a:r>
              <a:rPr lang="nl-NL" dirty="0"/>
              <a:t>Titelstijl van model bewerken</a:t>
            </a: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049401"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panose="020B0604020202020204"/>
            </a:endParaRPr>
          </a:p>
        </p:txBody>
      </p:sp>
      <p:sp>
        <p:nvSpPr>
          <p:cNvPr id="1049402"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85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860"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4986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862" name="Date Placeholder 4"/>
          <p:cNvSpPr>
            <a:spLocks noGrp="1"/>
          </p:cNvSpPr>
          <p:nvPr>
            <p:ph type="dt" sz="half" idx="10"/>
          </p:nvPr>
        </p:nvSpPr>
        <p:spPr/>
        <p:txBody>
          <a:bodyPr/>
          <a:lstStyle/>
          <a:p>
            <a:fld id="{250FE2E3-8818-4D6F-ADFB-9CF157870FE6}" type="datetimeFigureOut">
              <a:rPr lang="en-US" smtClean="0"/>
              <a:t>11/16/2023</a:t>
            </a:fld>
            <a:endParaRPr lang="en-US"/>
          </a:p>
        </p:txBody>
      </p:sp>
      <p:sp>
        <p:nvSpPr>
          <p:cNvPr id="1049863" name="Footer Placeholder 5"/>
          <p:cNvSpPr>
            <a:spLocks noGrp="1"/>
          </p:cNvSpPr>
          <p:nvPr>
            <p:ph type="ftr" sz="quarter" idx="11"/>
          </p:nvPr>
        </p:nvSpPr>
        <p:spPr/>
        <p:txBody>
          <a:bodyPr/>
          <a:lstStyle/>
          <a:p>
            <a:endParaRPr lang="en-US"/>
          </a:p>
        </p:txBody>
      </p:sp>
      <p:sp>
        <p:nvSpPr>
          <p:cNvPr id="1049864" name="Slide Number Placeholder 6"/>
          <p:cNvSpPr>
            <a:spLocks noGrp="1"/>
          </p:cNvSpPr>
          <p:nvPr>
            <p:ph type="sldNum" sz="quarter" idx="12"/>
          </p:nvPr>
        </p:nvSpPr>
        <p:spPr/>
        <p:txBody>
          <a:bodyPr/>
          <a:lstStyle/>
          <a:p>
            <a:fld id="{DD8BEE41-58CF-4582-9168-10DFB159EC8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849" name="Title 1"/>
          <p:cNvSpPr>
            <a:spLocks noGrp="1"/>
          </p:cNvSpPr>
          <p:nvPr>
            <p:ph type="title"/>
          </p:nvPr>
        </p:nvSpPr>
        <p:spPr/>
        <p:txBody>
          <a:bodyPr/>
          <a:lstStyle/>
          <a:p>
            <a:r>
              <a:rPr lang="en-US"/>
              <a:t>Click to edit Master title style</a:t>
            </a:r>
          </a:p>
        </p:txBody>
      </p:sp>
      <p:sp>
        <p:nvSpPr>
          <p:cNvPr id="1049850"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851" name="Date Placeholder 3"/>
          <p:cNvSpPr>
            <a:spLocks noGrp="1"/>
          </p:cNvSpPr>
          <p:nvPr>
            <p:ph type="dt" sz="half" idx="10"/>
          </p:nvPr>
        </p:nvSpPr>
        <p:spPr/>
        <p:txBody>
          <a:bodyPr/>
          <a:lstStyle/>
          <a:p>
            <a:fld id="{250FE2E3-8818-4D6F-ADFB-9CF157870FE6}" type="datetimeFigureOut">
              <a:rPr lang="en-US" smtClean="0"/>
              <a:t>11/16/2023</a:t>
            </a:fld>
            <a:endParaRPr lang="en-US"/>
          </a:p>
        </p:txBody>
      </p:sp>
      <p:sp>
        <p:nvSpPr>
          <p:cNvPr id="1049852" name="Footer Placeholder 4"/>
          <p:cNvSpPr>
            <a:spLocks noGrp="1"/>
          </p:cNvSpPr>
          <p:nvPr>
            <p:ph type="ftr" sz="quarter" idx="11"/>
          </p:nvPr>
        </p:nvSpPr>
        <p:spPr/>
        <p:txBody>
          <a:bodyPr/>
          <a:lstStyle/>
          <a:p>
            <a:endParaRPr lang="en-US"/>
          </a:p>
        </p:txBody>
      </p:sp>
      <p:sp>
        <p:nvSpPr>
          <p:cNvPr id="1049853" name="Slide Number Placeholder 5"/>
          <p:cNvSpPr>
            <a:spLocks noGrp="1"/>
          </p:cNvSpPr>
          <p:nvPr>
            <p:ph type="sldNum" sz="quarter" idx="12"/>
          </p:nvPr>
        </p:nvSpPr>
        <p:spPr/>
        <p:txBody>
          <a:bodyPr/>
          <a:lstStyle/>
          <a:p>
            <a:fld id="{DD8BEE41-58CF-4582-9168-10DFB159EC8F}"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854"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9855"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856" name="Date Placeholder 3"/>
          <p:cNvSpPr>
            <a:spLocks noGrp="1"/>
          </p:cNvSpPr>
          <p:nvPr>
            <p:ph type="dt" sz="half" idx="10"/>
          </p:nvPr>
        </p:nvSpPr>
        <p:spPr/>
        <p:txBody>
          <a:bodyPr/>
          <a:lstStyle/>
          <a:p>
            <a:fld id="{250FE2E3-8818-4D6F-ADFB-9CF157870FE6}" type="datetimeFigureOut">
              <a:rPr lang="en-US" smtClean="0"/>
              <a:t>11/16/2023</a:t>
            </a:fld>
            <a:endParaRPr lang="en-US"/>
          </a:p>
        </p:txBody>
      </p:sp>
      <p:sp>
        <p:nvSpPr>
          <p:cNvPr id="1049857" name="Footer Placeholder 4"/>
          <p:cNvSpPr>
            <a:spLocks noGrp="1"/>
          </p:cNvSpPr>
          <p:nvPr>
            <p:ph type="ftr" sz="quarter" idx="11"/>
          </p:nvPr>
        </p:nvSpPr>
        <p:spPr/>
        <p:txBody>
          <a:bodyPr/>
          <a:lstStyle/>
          <a:p>
            <a:endParaRPr lang="en-US"/>
          </a:p>
        </p:txBody>
      </p:sp>
      <p:sp>
        <p:nvSpPr>
          <p:cNvPr id="1049858" name="Slide Number Placeholder 5"/>
          <p:cNvSpPr>
            <a:spLocks noGrp="1"/>
          </p:cNvSpPr>
          <p:nvPr>
            <p:ph type="sldNum" sz="quarter" idx="12"/>
          </p:nvPr>
        </p:nvSpPr>
        <p:spPr/>
        <p:txBody>
          <a:bodyPr/>
          <a:lstStyle/>
          <a:p>
            <a:fld id="{DD8BEE41-58CF-4582-9168-10DFB159EC8F}"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097220" name="Picture 4"/>
          <p:cNvPicPr>
            <a:picLocks noChangeAspect="1"/>
          </p:cNvPicPr>
          <p:nvPr/>
        </p:nvPicPr>
        <p:blipFill>
          <a:blip r:embed="rId2" cstate="email"/>
          <a:srcRect/>
          <a:stretch>
            <a:fillRect/>
          </a:stretch>
        </p:blipFill>
        <p:spPr>
          <a:xfrm>
            <a:off x="6350" y="143"/>
            <a:ext cx="12179300" cy="6857713"/>
          </a:xfrm>
          <a:prstGeom prst="rect">
            <a:avLst/>
          </a:prstGeom>
        </p:spPr>
      </p:pic>
      <p:sp>
        <p:nvSpPr>
          <p:cNvPr id="1049874"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049875" name="Content Placeholder 2"/>
          <p:cNvSpPr>
            <a:spLocks noGrp="1"/>
          </p:cNvSpPr>
          <p:nvPr>
            <p:ph idx="1"/>
          </p:nvPr>
        </p:nvSpPr>
        <p:spPr>
          <a:xfrm>
            <a:off x="838200" y="1357745"/>
            <a:ext cx="10515600" cy="38353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876" name="Slide Number Placeholder 6"/>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DD8BEE41-58CF-4582-9168-10DFB159EC8F}" type="slidenum">
              <a:rPr lang="en-US" smtClean="0"/>
              <a:t>‹#›</a:t>
            </a:fld>
            <a:endParaRPr lang="en-US"/>
          </a:p>
        </p:txBody>
      </p:sp>
      <p:sp>
        <p:nvSpPr>
          <p:cNvPr id="1049877" name="Text Placeholder 8"/>
          <p:cNvSpPr>
            <a:spLocks noGrp="1"/>
          </p:cNvSpPr>
          <p:nvPr>
            <p:ph type="body" sz="quarter" idx="13"/>
          </p:nvPr>
        </p:nvSpPr>
        <p:spPr>
          <a:xfrm>
            <a:off x="838200" y="5948738"/>
            <a:ext cx="10515600" cy="271939"/>
          </a:xfrm>
        </p:spPr>
        <p:txBody>
          <a:bodyPr lIns="0">
            <a:noAutofit/>
          </a:bodyPr>
          <a:lstStyle>
            <a:lvl1pPr algn="ctr">
              <a:buNone/>
              <a:defRPr sz="900">
                <a:latin typeface="Lub Dub Condensed" panose="020B0506030403020204" pitchFamily="34" charset="0"/>
              </a:defRPr>
            </a:lvl1pPr>
          </a:lstStyle>
          <a:p>
            <a:pPr lvl="0"/>
            <a:r>
              <a:rPr lang="en-US"/>
              <a:t>Edit Master text styles</a:t>
            </a:r>
          </a:p>
        </p:txBody>
      </p:sp>
      <p:sp>
        <p:nvSpPr>
          <p:cNvPr id="1049878" name="TextBox 6"/>
          <p:cNvSpPr txBox="1"/>
          <p:nvPr/>
        </p:nvSpPr>
        <p:spPr>
          <a:xfrm>
            <a:off x="2691546" y="6355866"/>
            <a:ext cx="6808909" cy="230832"/>
          </a:xfrm>
          <a:prstGeom prst="rect">
            <a:avLst/>
          </a:prstGeom>
          <a:noFill/>
        </p:spPr>
        <p:txBody>
          <a:bodyPr wrap="square">
            <a:spAutoFit/>
          </a:bodyPr>
          <a:lstStyle/>
          <a:p>
            <a:pPr algn="ctr">
              <a:buClr>
                <a:srgbClr val="000000"/>
              </a:buClr>
            </a:pPr>
            <a:r>
              <a:rPr lang="en-US" sz="900" kern="0" dirty="0">
                <a:solidFill>
                  <a:schemeClr val="tx1">
                    <a:lumMod val="50000"/>
                    <a:lumOff val="50000"/>
                  </a:schemeClr>
                </a:solidFill>
                <a:latin typeface="Lub Dub Condensed" panose="020B0506030403020204" pitchFamily="34" charset="0"/>
                <a:cs typeface="Arial" panose="020B0604020202020204"/>
              </a:rPr>
              <a:t>Heidenreich, P. A. et al. (2022). 2022 </a:t>
            </a:r>
            <a:r>
              <a:rPr lang="fr-FR" sz="900" kern="0" dirty="0">
                <a:solidFill>
                  <a:schemeClr val="tx1">
                    <a:lumMod val="50000"/>
                    <a:lumOff val="50000"/>
                  </a:schemeClr>
                </a:solidFill>
                <a:latin typeface="Lub Dub Condensed" panose="020B0506030403020204" pitchFamily="34" charset="0"/>
                <a:cs typeface="Arial" panose="020B0604020202020204"/>
              </a:rPr>
              <a:t>AHA/ACC/HFSA Guideline for Heart Failure. </a:t>
            </a:r>
            <a:r>
              <a:rPr lang="en-US" sz="900" i="1" kern="0" dirty="0">
                <a:solidFill>
                  <a:schemeClr val="tx1">
                    <a:lumMod val="50000"/>
                    <a:lumOff val="50000"/>
                  </a:schemeClr>
                </a:solidFill>
                <a:latin typeface="Lub Dub Condensed" panose="020B0506030403020204" pitchFamily="34" charset="0"/>
                <a:cs typeface="Arial" panose="020B0604020202020204"/>
              </a:rPr>
              <a:t>Circulation</a:t>
            </a:r>
            <a:r>
              <a:rPr lang="en-US" sz="900" kern="0" dirty="0">
                <a:solidFill>
                  <a:schemeClr val="tx1">
                    <a:lumMod val="50000"/>
                    <a:lumOff val="50000"/>
                  </a:schemeClr>
                </a:solidFill>
                <a:latin typeface="Lub Dub Condensed" panose="020B0506030403020204" pitchFamily="34" charset="0"/>
                <a:cs typeface="Arial" panose="020B0604020202020204"/>
              </a:rPr>
              <a:t>.</a:t>
            </a:r>
          </a:p>
        </p:txBody>
      </p:sp>
      <p:sp>
        <p:nvSpPr>
          <p:cNvPr id="1049879" name="Oval 7">
            <a:hlinkClick r:id="" action="ppaction://noaction"/>
          </p:cNvPr>
          <p:cNvSpPr/>
          <p:nvPr/>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97221" name="Graphic 9" descr="Home with solid fill">
            <a:hlinkClick r:id="" action="ppaction://noaction"/>
          </p:cNvPr>
          <p:cNvPicPr>
            <a:picLocks noChangeAspect="1"/>
          </p:cNvPicPr>
          <p:nvPr/>
        </p:nvPicPr>
        <p:blipFill>
          <a:blip r:embed="rId3" cstate="email"/>
          <a:stretch>
            <a:fillRect/>
          </a:stretch>
        </p:blipFill>
        <p:spPr>
          <a:xfrm>
            <a:off x="11591891" y="178992"/>
            <a:ext cx="382656" cy="382656"/>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438" name="Title 1"/>
          <p:cNvSpPr>
            <a:spLocks noGrp="1"/>
          </p:cNvSpPr>
          <p:nvPr>
            <p:ph type="ctrTitle"/>
          </p:nvPr>
        </p:nvSpPr>
        <p:spPr>
          <a:xfrm>
            <a:off x="914400" y="2130426"/>
            <a:ext cx="10363200" cy="1470025"/>
          </a:xfrm>
        </p:spPr>
        <p:txBody>
          <a:bodyPr/>
          <a:lstStyle/>
          <a:p>
            <a:r>
              <a:rPr lang="en-US"/>
              <a:t>Click to edit Master title style</a:t>
            </a:r>
            <a:endParaRPr lang="en-IN"/>
          </a:p>
        </p:txBody>
      </p:sp>
      <p:sp>
        <p:nvSpPr>
          <p:cNvPr id="1049439"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1049440" name="Date Placeholder 3"/>
          <p:cNvSpPr>
            <a:spLocks noGrp="1"/>
          </p:cNvSpPr>
          <p:nvPr>
            <p:ph type="dt" sz="half" idx="10"/>
          </p:nvPr>
        </p:nvSpPr>
        <p:spPr/>
        <p:txBody>
          <a:bodyPr/>
          <a:lstStyle/>
          <a:p>
            <a:fld id="{46E686A8-ED1D-45FD-A183-2E3751242A24}" type="datetimeFigureOut">
              <a:rPr lang="en-IN" smtClean="0"/>
              <a:t>16-11-2023</a:t>
            </a:fld>
            <a:endParaRPr lang="en-IN"/>
          </a:p>
        </p:txBody>
      </p:sp>
      <p:sp>
        <p:nvSpPr>
          <p:cNvPr id="1049441" name="Footer Placeholder 4"/>
          <p:cNvSpPr>
            <a:spLocks noGrp="1"/>
          </p:cNvSpPr>
          <p:nvPr>
            <p:ph type="ftr" sz="quarter" idx="11"/>
          </p:nvPr>
        </p:nvSpPr>
        <p:spPr/>
        <p:txBody>
          <a:bodyPr/>
          <a:lstStyle/>
          <a:p>
            <a:endParaRPr lang="en-IN"/>
          </a:p>
        </p:txBody>
      </p:sp>
      <p:sp>
        <p:nvSpPr>
          <p:cNvPr id="1049442" name="Slide Number Placeholder 5"/>
          <p:cNvSpPr>
            <a:spLocks noGrp="1"/>
          </p:cNvSpPr>
          <p:nvPr>
            <p:ph type="sldNum" sz="quarter" idx="12"/>
          </p:nvPr>
        </p:nvSpPr>
        <p:spPr/>
        <p:txBody>
          <a:bodyPr/>
          <a:lstStyle/>
          <a:p>
            <a:fld id="{DC9AC987-8DCA-4329-B3D8-62025E7B8A38}" type="slidenum">
              <a:rPr lang="en-IN" smtClean="0"/>
              <a:t>‹#›</a:t>
            </a:fld>
            <a:endParaRPr lang="en-IN"/>
          </a:p>
        </p:txBody>
      </p:sp>
      <p:pic>
        <p:nvPicPr>
          <p:cNvPr id="2097190" name="Picture 2" descr="E:\Mail\2017\Indrajeet\CIDMU - Template 5a.png"/>
          <p:cNvPicPr>
            <a:picLocks noChangeAspect="1" noChangeArrowheads="1"/>
          </p:cNvPicPr>
          <p:nvPr userDrawn="1"/>
        </p:nvPicPr>
        <p:blipFill>
          <a:blip r:embed="rId2" cstate="print"/>
          <a:srcRect/>
          <a:stretch>
            <a:fillRect/>
          </a:stretch>
        </p:blipFill>
        <p:spPr bwMode="auto">
          <a:xfrm>
            <a:off x="0" y="-35359"/>
            <a:ext cx="12192000" cy="6893359"/>
          </a:xfrm>
          <a:prstGeom prst="rect">
            <a:avLst/>
          </a:prstGeom>
          <a:noFill/>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456" name="Title 1"/>
          <p:cNvSpPr>
            <a:spLocks noGrp="1"/>
          </p:cNvSpPr>
          <p:nvPr>
            <p:ph type="title"/>
          </p:nvPr>
        </p:nvSpPr>
        <p:spPr/>
        <p:txBody>
          <a:bodyPr/>
          <a:lstStyle/>
          <a:p>
            <a:r>
              <a:rPr lang="en-US"/>
              <a:t>Click to edit Master title style</a:t>
            </a:r>
            <a:endParaRPr lang="en-IN"/>
          </a:p>
        </p:txBody>
      </p:sp>
      <p:sp>
        <p:nvSpPr>
          <p:cNvPr id="1049457"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458" name="Date Placeholder 3"/>
          <p:cNvSpPr>
            <a:spLocks noGrp="1"/>
          </p:cNvSpPr>
          <p:nvPr>
            <p:ph type="dt" sz="half" idx="10"/>
          </p:nvPr>
        </p:nvSpPr>
        <p:spPr/>
        <p:txBody>
          <a:bodyPr/>
          <a:lstStyle/>
          <a:p>
            <a:fld id="{46E686A8-ED1D-45FD-A183-2E3751242A24}" type="datetimeFigureOut">
              <a:rPr lang="en-IN" smtClean="0"/>
              <a:t>16-11-2023</a:t>
            </a:fld>
            <a:endParaRPr lang="en-IN"/>
          </a:p>
        </p:txBody>
      </p:sp>
      <p:sp>
        <p:nvSpPr>
          <p:cNvPr id="1049459" name="Footer Placeholder 4"/>
          <p:cNvSpPr>
            <a:spLocks noGrp="1"/>
          </p:cNvSpPr>
          <p:nvPr>
            <p:ph type="ftr" sz="quarter" idx="11"/>
          </p:nvPr>
        </p:nvSpPr>
        <p:spPr/>
        <p:txBody>
          <a:bodyPr/>
          <a:lstStyle/>
          <a:p>
            <a:endParaRPr lang="en-IN"/>
          </a:p>
        </p:txBody>
      </p:sp>
      <p:sp>
        <p:nvSpPr>
          <p:cNvPr id="1049460" name="Slide Number Placeholder 5"/>
          <p:cNvSpPr>
            <a:spLocks noGrp="1"/>
          </p:cNvSpPr>
          <p:nvPr>
            <p:ph type="sldNum" sz="quarter" idx="12"/>
          </p:nvPr>
        </p:nvSpPr>
        <p:spPr/>
        <p:txBody>
          <a:bodyPr/>
          <a:lstStyle/>
          <a:p>
            <a:fld id="{DC9AC987-8DCA-4329-B3D8-62025E7B8A38}" type="slidenum">
              <a:rPr lang="en-IN" smtClean="0"/>
              <a:t>‹#›</a:t>
            </a:fld>
            <a:endParaRPr lang="en-IN"/>
          </a:p>
        </p:txBody>
      </p:sp>
      <p:pic>
        <p:nvPicPr>
          <p:cNvPr id="2097191" name="Picture 2" descr="E:\Mail\2017\Indrajeet\CIDMU - Template 5a.png"/>
          <p:cNvPicPr>
            <a:picLocks noChangeAspect="1" noChangeArrowheads="1"/>
          </p:cNvPicPr>
          <p:nvPr userDrawn="1"/>
        </p:nvPicPr>
        <p:blipFill>
          <a:blip r:embed="rId2" cstate="print"/>
          <a:srcRect/>
          <a:stretch>
            <a:fillRect/>
          </a:stretch>
        </p:blipFill>
        <p:spPr bwMode="auto">
          <a:xfrm>
            <a:off x="0" y="-35359"/>
            <a:ext cx="12192000" cy="6893359"/>
          </a:xfrm>
          <a:prstGeom prst="rect">
            <a:avLst/>
          </a:prstGeom>
          <a:noFill/>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461" name="Date Placeholder 1"/>
          <p:cNvSpPr>
            <a:spLocks noGrp="1"/>
          </p:cNvSpPr>
          <p:nvPr>
            <p:ph type="dt" sz="half" idx="10"/>
          </p:nvPr>
        </p:nvSpPr>
        <p:spPr/>
        <p:txBody>
          <a:bodyPr/>
          <a:lstStyle/>
          <a:p>
            <a:fld id="{46E686A8-ED1D-45FD-A183-2E3751242A24}" type="datetimeFigureOut">
              <a:rPr lang="en-IN" smtClean="0"/>
              <a:t>16-11-2023</a:t>
            </a:fld>
            <a:endParaRPr lang="en-IN"/>
          </a:p>
        </p:txBody>
      </p:sp>
      <p:sp>
        <p:nvSpPr>
          <p:cNvPr id="1049462" name="Footer Placeholder 2"/>
          <p:cNvSpPr>
            <a:spLocks noGrp="1"/>
          </p:cNvSpPr>
          <p:nvPr>
            <p:ph type="ftr" sz="quarter" idx="11"/>
          </p:nvPr>
        </p:nvSpPr>
        <p:spPr/>
        <p:txBody>
          <a:bodyPr/>
          <a:lstStyle/>
          <a:p>
            <a:endParaRPr lang="en-IN"/>
          </a:p>
        </p:txBody>
      </p:sp>
      <p:sp>
        <p:nvSpPr>
          <p:cNvPr id="1049463" name="Slide Number Placeholder 3"/>
          <p:cNvSpPr>
            <a:spLocks noGrp="1"/>
          </p:cNvSpPr>
          <p:nvPr>
            <p:ph type="sldNum" sz="quarter" idx="12"/>
          </p:nvPr>
        </p:nvSpPr>
        <p:spPr/>
        <p:txBody>
          <a:bodyPr/>
          <a:lstStyle/>
          <a:p>
            <a:fld id="{DC9AC987-8DCA-4329-B3D8-62025E7B8A38}" type="slidenum">
              <a:rPr lang="en-IN" smtClean="0"/>
              <a:t>‹#›</a:t>
            </a:fld>
            <a:endParaRPr lang="en-IN"/>
          </a:p>
        </p:txBody>
      </p:sp>
      <p:pic>
        <p:nvPicPr>
          <p:cNvPr id="2097192" name="Picture 2" descr="E:\Mail\2017\Indrajeet\CIDMU - Template 5a.png"/>
          <p:cNvPicPr>
            <a:picLocks noChangeAspect="1" noChangeArrowheads="1"/>
          </p:cNvPicPr>
          <p:nvPr userDrawn="1"/>
        </p:nvPicPr>
        <p:blipFill>
          <a:blip r:embed="rId2" cstate="print"/>
          <a:srcRect/>
          <a:stretch>
            <a:fillRect/>
          </a:stretch>
        </p:blipFill>
        <p:spPr bwMode="auto">
          <a:xfrm>
            <a:off x="0" y="-35359"/>
            <a:ext cx="12192000" cy="689335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782" name="Date Placeholder 1"/>
          <p:cNvSpPr>
            <a:spLocks noGrp="1"/>
          </p:cNvSpPr>
          <p:nvPr>
            <p:ph type="dt" sz="half" idx="10"/>
          </p:nvPr>
        </p:nvSpPr>
        <p:spPr/>
        <p:txBody>
          <a:bodyPr/>
          <a:lstStyle/>
          <a:p>
            <a:fld id="{250FE2E3-8818-4D6F-ADFB-9CF157870FE6}" type="datetimeFigureOut">
              <a:rPr lang="en-US" smtClean="0"/>
              <a:t>11/16/2023</a:t>
            </a:fld>
            <a:endParaRPr lang="en-US"/>
          </a:p>
        </p:txBody>
      </p:sp>
      <p:sp>
        <p:nvSpPr>
          <p:cNvPr id="1049783" name="Footer Placeholder 2"/>
          <p:cNvSpPr>
            <a:spLocks noGrp="1"/>
          </p:cNvSpPr>
          <p:nvPr>
            <p:ph type="ftr" sz="quarter" idx="11"/>
          </p:nvPr>
        </p:nvSpPr>
        <p:spPr/>
        <p:txBody>
          <a:bodyPr/>
          <a:lstStyle/>
          <a:p>
            <a:endParaRPr lang="en-US"/>
          </a:p>
        </p:txBody>
      </p:sp>
      <p:sp>
        <p:nvSpPr>
          <p:cNvPr id="1049784" name="Slide Number Placeholder 3"/>
          <p:cNvSpPr>
            <a:spLocks noGrp="1"/>
          </p:cNvSpPr>
          <p:nvPr>
            <p:ph type="sldNum" sz="quarter" idx="12"/>
          </p:nvPr>
        </p:nvSpPr>
        <p:spPr/>
        <p:txBody>
          <a:bodyPr/>
          <a:lstStyle/>
          <a:p>
            <a:fld id="{DD8BEE41-58CF-4582-9168-10DFB159EC8F}" type="slidenum">
              <a:rPr lang="en-US" smtClean="0"/>
              <a:t>‹#›</a:t>
            </a:fld>
            <a:endParaRPr lang="en-US"/>
          </a:p>
        </p:txBody>
      </p:sp>
      <p:pic>
        <p:nvPicPr>
          <p:cNvPr id="2097219" name="Picture 2" descr="E:\Mail\2017\Indrajeet\CIDMU - Template 5a.png"/>
          <p:cNvPicPr>
            <a:picLocks noChangeAspect="1" noChangeArrowheads="1"/>
          </p:cNvPicPr>
          <p:nvPr/>
        </p:nvPicPr>
        <p:blipFill>
          <a:blip r:embed="rId2" cstate="print"/>
          <a:srcRect/>
          <a:stretch>
            <a:fillRect/>
          </a:stretch>
        </p:blipFill>
        <p:spPr bwMode="auto">
          <a:xfrm>
            <a:off x="0" y="-35359"/>
            <a:ext cx="12192000" cy="6893359"/>
          </a:xfrm>
          <a:prstGeom prst="rect">
            <a:avLst/>
          </a:prstGeom>
          <a:noFill/>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49464" name="Oval 6"/>
          <p:cNvSpPr/>
          <p:nvPr userDrawn="1"/>
        </p:nvSpPr>
        <p:spPr>
          <a:xfrm>
            <a:off x="247103" y="6389102"/>
            <a:ext cx="384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anose="02020603050405020304" pitchFamily="18" charset="0"/>
              <a:cs typeface="Times New Roman" panose="02020603050405020304" pitchFamily="18" charset="0"/>
            </a:endParaRPr>
          </a:p>
        </p:txBody>
      </p:sp>
      <p:sp>
        <p:nvSpPr>
          <p:cNvPr id="1049465" name="TextBox 7"/>
          <p:cNvSpPr txBox="1"/>
          <p:nvPr userDrawn="1"/>
        </p:nvSpPr>
        <p:spPr>
          <a:xfrm>
            <a:off x="314070" y="6456158"/>
            <a:ext cx="250068"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t>‹#›</a:t>
            </a:fld>
            <a:endParaRPr lang="en-GB" sz="800" dirty="0">
              <a:solidFill>
                <a:srgbClr val="FFFFFF">
                  <a:lumMod val="65000"/>
                </a:srgbClr>
              </a:solidFill>
            </a:endParaRPr>
          </a:p>
        </p:txBody>
      </p:sp>
      <p:sp>
        <p:nvSpPr>
          <p:cNvPr id="1049466" name="Text Placeholder 7"/>
          <p:cNvSpPr>
            <a:spLocks noGrp="1"/>
          </p:cNvSpPr>
          <p:nvPr>
            <p:ph type="body" sz="quarter" idx="11" hasCustomPrompt="1"/>
          </p:nvPr>
        </p:nvSpPr>
        <p:spPr>
          <a:xfrm>
            <a:off x="1337733" y="6301022"/>
            <a:ext cx="3945635" cy="393700"/>
          </a:xfrm>
        </p:spPr>
        <p:txBody>
          <a:bodyPr anchor="b"/>
          <a:lstStyle>
            <a:lvl1pPr marL="0" indent="0">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120" indent="0">
              <a:spcAft>
                <a:spcPts val="0"/>
              </a:spcAft>
              <a:buNone/>
              <a:defRPr sz="800">
                <a:solidFill>
                  <a:srgbClr val="8B8D90"/>
                </a:solidFill>
              </a:defRPr>
            </a:lvl4pPr>
            <a:lvl5pPr marL="753745" indent="0">
              <a:spcAft>
                <a:spcPts val="0"/>
              </a:spcAft>
              <a:buNone/>
              <a:defRPr sz="800">
                <a:solidFill>
                  <a:srgbClr val="8B8D90"/>
                </a:solidFill>
              </a:defRPr>
            </a:lvl5pPr>
          </a:lstStyle>
          <a:p>
            <a:pPr lvl="0"/>
            <a:r>
              <a:rPr lang="en-US" dirty="0"/>
              <a:t>Footnotes</a:t>
            </a:r>
            <a:endParaRPr lang="en-GB" dirty="0"/>
          </a:p>
        </p:txBody>
      </p:sp>
      <p:sp>
        <p:nvSpPr>
          <p:cNvPr id="1049467" name="Text Placeholder 7"/>
          <p:cNvSpPr>
            <a:spLocks noGrp="1"/>
          </p:cNvSpPr>
          <p:nvPr>
            <p:ph type="body" sz="quarter" idx="12" hasCustomPrompt="1"/>
          </p:nvPr>
        </p:nvSpPr>
        <p:spPr>
          <a:xfrm>
            <a:off x="5989999" y="6301022"/>
            <a:ext cx="3945635" cy="393700"/>
          </a:xfrm>
        </p:spPr>
        <p:txBody>
          <a:bodyPr anchor="b"/>
          <a:lstStyle>
            <a:lvl1pPr marL="0" indent="0" algn="r">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120" indent="0">
              <a:spcAft>
                <a:spcPts val="0"/>
              </a:spcAft>
              <a:buNone/>
              <a:defRPr sz="800">
                <a:solidFill>
                  <a:srgbClr val="8B8D90"/>
                </a:solidFill>
              </a:defRPr>
            </a:lvl4pPr>
            <a:lvl5pPr marL="753745" indent="0">
              <a:spcAft>
                <a:spcPts val="0"/>
              </a:spcAft>
              <a:buNone/>
              <a:defRPr sz="800">
                <a:solidFill>
                  <a:srgbClr val="8B8D90"/>
                </a:solidFill>
              </a:defRPr>
            </a:lvl5pPr>
          </a:lstStyle>
          <a:p>
            <a:pPr lvl="0"/>
            <a:r>
              <a:rPr lang="en-US" dirty="0"/>
              <a:t>References</a:t>
            </a:r>
            <a:endParaRPr lang="en-GB" dirty="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49413" name="Rectangle 42"/>
          <p:cNvSpPr/>
          <p:nvPr userDrawn="1"/>
        </p:nvSpPr>
        <p:spPr>
          <a:xfrm>
            <a:off x="0" y="2218391"/>
            <a:ext cx="12192000" cy="2160588"/>
          </a:xfrm>
          <a:prstGeom prst="rect">
            <a:avLst/>
          </a:prstGeom>
          <a:solidFill>
            <a:schemeClr val="tx2"/>
          </a:solidFill>
          <a:ln>
            <a:no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dirty="0">
              <a:solidFill>
                <a:srgbClr val="FFFFFF"/>
              </a:solidFill>
            </a:endParaRPr>
          </a:p>
        </p:txBody>
      </p:sp>
      <p:pic>
        <p:nvPicPr>
          <p:cNvPr id="2097189" name="Picture 43"/>
          <p:cNvPicPr>
            <a:picLocks noChangeAspect="1"/>
          </p:cNvPicPr>
          <p:nvPr userDrawn="1"/>
        </p:nvPicPr>
        <p:blipFill rotWithShape="1">
          <a:blip r:embed="rId2" cstate="print"/>
          <a:srcRect l="19666" t="8480" b="33370"/>
          <a:stretch>
            <a:fillRect/>
          </a:stretch>
        </p:blipFill>
        <p:spPr>
          <a:xfrm>
            <a:off x="7865" y="2218390"/>
            <a:ext cx="4955460" cy="2151954"/>
          </a:xfrm>
          <a:prstGeom prst="rect">
            <a:avLst/>
          </a:prstGeom>
        </p:spPr>
      </p:pic>
      <p:sp>
        <p:nvSpPr>
          <p:cNvPr id="1049414" name="Title 1"/>
          <p:cNvSpPr>
            <a:spLocks noGrp="1"/>
          </p:cNvSpPr>
          <p:nvPr>
            <p:ph type="title" hasCustomPrompt="1"/>
          </p:nvPr>
        </p:nvSpPr>
        <p:spPr>
          <a:xfrm>
            <a:off x="0" y="4582344"/>
            <a:ext cx="12192000" cy="1127125"/>
          </a:xfrm>
        </p:spPr>
        <p:txBody>
          <a:bodyPr wrap="none" lIns="360000" tIns="360000" rIns="360000" bIns="360000" anchor="t"/>
          <a:lstStyle>
            <a:lvl1pPr algn="r">
              <a:defRPr sz="2800" b="0" i="1" cap="none" baseline="0"/>
            </a:lvl1pPr>
          </a:lstStyle>
          <a:p>
            <a:r>
              <a:rPr lang="en-US" dirty="0"/>
              <a:t>Click to add title</a:t>
            </a:r>
            <a:endParaRPr lang="en-GB" dirty="0"/>
          </a:p>
        </p:txBody>
      </p:sp>
      <p:sp>
        <p:nvSpPr>
          <p:cNvPr id="1049415" name="Rectangle 4"/>
          <p:cNvSpPr/>
          <p:nvPr userDrawn="1"/>
        </p:nvSpPr>
        <p:spPr>
          <a:xfrm>
            <a:off x="9264352" y="0"/>
            <a:ext cx="2927648" cy="5486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dirty="0">
              <a:solidFill>
                <a:srgbClr val="FFFFFF"/>
              </a:solidFill>
            </a:endParaRPr>
          </a:p>
        </p:txBody>
      </p:sp>
      <p:sp>
        <p:nvSpPr>
          <p:cNvPr id="1049416" name="Oval 10"/>
          <p:cNvSpPr/>
          <p:nvPr userDrawn="1"/>
        </p:nvSpPr>
        <p:spPr>
          <a:xfrm>
            <a:off x="247103" y="6389102"/>
            <a:ext cx="384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anose="02020603050405020304" pitchFamily="18" charset="0"/>
              <a:cs typeface="Times New Roman" panose="02020603050405020304" pitchFamily="18" charset="0"/>
            </a:endParaRPr>
          </a:p>
        </p:txBody>
      </p:sp>
      <p:sp>
        <p:nvSpPr>
          <p:cNvPr id="1049417" name="TextBox 11"/>
          <p:cNvSpPr txBox="1"/>
          <p:nvPr userDrawn="1"/>
        </p:nvSpPr>
        <p:spPr>
          <a:xfrm>
            <a:off x="314070" y="6456158"/>
            <a:ext cx="250068"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t>‹#›</a:t>
            </a:fld>
            <a:endParaRPr lang="en-GB" sz="800" dirty="0">
              <a:solidFill>
                <a:srgbClr val="FFFFFF">
                  <a:lumMod val="65000"/>
                </a:srgbClr>
              </a:solidFill>
            </a:endParaRPr>
          </a:p>
        </p:txBody>
      </p:sp>
      <p:sp>
        <p:nvSpPr>
          <p:cNvPr id="1049418" name="Freeform 7">
            <a:hlinkClick r:id="" action="ppaction://noaction"/>
          </p:cNvPr>
          <p:cNvSpPr/>
          <p:nvPr userDrawn="1"/>
        </p:nvSpPr>
        <p:spPr bwMode="auto">
          <a:xfrm>
            <a:off x="730789" y="6376402"/>
            <a:ext cx="432000" cy="288000"/>
          </a:xfrm>
          <a:custGeom>
            <a:avLst/>
            <a:gdLst>
              <a:gd name="T0" fmla="*/ 103 w 204"/>
              <a:gd name="T1" fmla="*/ 0 h 202"/>
              <a:gd name="T2" fmla="*/ 204 w 204"/>
              <a:gd name="T3" fmla="*/ 105 h 202"/>
              <a:gd name="T4" fmla="*/ 170 w 204"/>
              <a:gd name="T5" fmla="*/ 105 h 202"/>
              <a:gd name="T6" fmla="*/ 170 w 204"/>
              <a:gd name="T7" fmla="*/ 202 h 202"/>
              <a:gd name="T8" fmla="*/ 123 w 204"/>
              <a:gd name="T9" fmla="*/ 202 h 202"/>
              <a:gd name="T10" fmla="*/ 123 w 204"/>
              <a:gd name="T11" fmla="*/ 139 h 202"/>
              <a:gd name="T12" fmla="*/ 84 w 204"/>
              <a:gd name="T13" fmla="*/ 139 h 202"/>
              <a:gd name="T14" fmla="*/ 84 w 204"/>
              <a:gd name="T15" fmla="*/ 202 h 202"/>
              <a:gd name="T16" fmla="*/ 37 w 204"/>
              <a:gd name="T17" fmla="*/ 202 h 202"/>
              <a:gd name="T18" fmla="*/ 37 w 204"/>
              <a:gd name="T19" fmla="*/ 105 h 202"/>
              <a:gd name="T20" fmla="*/ 0 w 204"/>
              <a:gd name="T21" fmla="*/ 105 h 202"/>
              <a:gd name="T22" fmla="*/ 103 w 204"/>
              <a:gd name="T23" fmla="*/ 0 h 202"/>
              <a:gd name="T24" fmla="*/ 103 w 204"/>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02">
                <a:moveTo>
                  <a:pt x="103" y="0"/>
                </a:moveTo>
                <a:lnTo>
                  <a:pt x="204" y="105"/>
                </a:lnTo>
                <a:lnTo>
                  <a:pt x="170" y="105"/>
                </a:lnTo>
                <a:lnTo>
                  <a:pt x="170" y="202"/>
                </a:lnTo>
                <a:lnTo>
                  <a:pt x="123" y="202"/>
                </a:lnTo>
                <a:lnTo>
                  <a:pt x="123" y="139"/>
                </a:lnTo>
                <a:lnTo>
                  <a:pt x="84" y="139"/>
                </a:lnTo>
                <a:lnTo>
                  <a:pt x="84" y="202"/>
                </a:lnTo>
                <a:lnTo>
                  <a:pt x="37" y="202"/>
                </a:lnTo>
                <a:lnTo>
                  <a:pt x="37" y="105"/>
                </a:lnTo>
                <a:lnTo>
                  <a:pt x="0" y="105"/>
                </a:lnTo>
                <a:lnTo>
                  <a:pt x="103" y="0"/>
                </a:lnTo>
                <a:lnTo>
                  <a:pt x="103" y="0"/>
                </a:lnTo>
                <a:close/>
              </a:path>
            </a:pathLst>
          </a:custGeom>
          <a:solidFill>
            <a:schemeClr val="bg1"/>
          </a:solidFill>
          <a:ln w="9525" cap="rnd">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dirty="0">
              <a:solidFill>
                <a:srgbClr val="FFFFFF"/>
              </a:solidFill>
            </a:endParaRP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49419" name="Oval 14"/>
          <p:cNvSpPr/>
          <p:nvPr userDrawn="1"/>
        </p:nvSpPr>
        <p:spPr>
          <a:xfrm>
            <a:off x="247103" y="6389102"/>
            <a:ext cx="384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anose="02020603050405020304" pitchFamily="18" charset="0"/>
              <a:cs typeface="Times New Roman" panose="02020603050405020304" pitchFamily="18" charset="0"/>
            </a:endParaRPr>
          </a:p>
        </p:txBody>
      </p:sp>
      <p:sp>
        <p:nvSpPr>
          <p:cNvPr id="1049420" name="TextBox 15"/>
          <p:cNvSpPr txBox="1"/>
          <p:nvPr userDrawn="1"/>
        </p:nvSpPr>
        <p:spPr>
          <a:xfrm>
            <a:off x="314070" y="6456158"/>
            <a:ext cx="250068"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t>‹#›</a:t>
            </a:fld>
            <a:endParaRPr lang="en-GB" sz="800" dirty="0">
              <a:solidFill>
                <a:srgbClr val="FFFFFF">
                  <a:lumMod val="65000"/>
                </a:srgbClr>
              </a:solidFill>
            </a:endParaRPr>
          </a:p>
        </p:txBody>
      </p:sp>
      <p:sp>
        <p:nvSpPr>
          <p:cNvPr id="1049421" name="Title 1"/>
          <p:cNvSpPr>
            <a:spLocks noGrp="1"/>
          </p:cNvSpPr>
          <p:nvPr>
            <p:ph type="title"/>
          </p:nvPr>
        </p:nvSpPr>
        <p:spPr/>
        <p:txBody>
          <a:bodyPr/>
          <a:lstStyle/>
          <a:p>
            <a:r>
              <a:rPr lang="en-US"/>
              <a:t>Click to edit Master title style</a:t>
            </a:r>
            <a:endParaRPr lang="en-GB"/>
          </a:p>
        </p:txBody>
      </p:sp>
      <p:sp>
        <p:nvSpPr>
          <p:cNvPr id="1049422" name="Content Placeholder 5"/>
          <p:cNvSpPr>
            <a:spLocks noGrp="1"/>
          </p:cNvSpPr>
          <p:nvPr>
            <p:ph sz="quarter" idx="10"/>
          </p:nvPr>
        </p:nvSpPr>
        <p:spPr>
          <a:xfrm>
            <a:off x="465667" y="1512000"/>
            <a:ext cx="11247967" cy="4513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49423" name="Text Placeholder 7"/>
          <p:cNvSpPr>
            <a:spLocks noGrp="1"/>
          </p:cNvSpPr>
          <p:nvPr>
            <p:ph type="body" sz="quarter" idx="11" hasCustomPrompt="1"/>
          </p:nvPr>
        </p:nvSpPr>
        <p:spPr>
          <a:xfrm>
            <a:off x="1337733" y="6301022"/>
            <a:ext cx="3945635" cy="393700"/>
          </a:xfrm>
        </p:spPr>
        <p:txBody>
          <a:bodyPr anchor="b"/>
          <a:lstStyle>
            <a:lvl1pPr marL="0" indent="0">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120" indent="0">
              <a:spcAft>
                <a:spcPts val="0"/>
              </a:spcAft>
              <a:buNone/>
              <a:defRPr sz="800">
                <a:solidFill>
                  <a:srgbClr val="8B8D90"/>
                </a:solidFill>
              </a:defRPr>
            </a:lvl4pPr>
            <a:lvl5pPr marL="753745" indent="0">
              <a:spcAft>
                <a:spcPts val="0"/>
              </a:spcAft>
              <a:buNone/>
              <a:defRPr sz="800">
                <a:solidFill>
                  <a:srgbClr val="8B8D90"/>
                </a:solidFill>
              </a:defRPr>
            </a:lvl5pPr>
          </a:lstStyle>
          <a:p>
            <a:pPr lvl="0"/>
            <a:r>
              <a:rPr lang="en-US" dirty="0"/>
              <a:t>Footnotes</a:t>
            </a:r>
            <a:endParaRPr lang="en-GB" dirty="0"/>
          </a:p>
        </p:txBody>
      </p:sp>
      <p:sp>
        <p:nvSpPr>
          <p:cNvPr id="1049424" name="Text Placeholder 7"/>
          <p:cNvSpPr>
            <a:spLocks noGrp="1"/>
          </p:cNvSpPr>
          <p:nvPr>
            <p:ph type="body" sz="quarter" idx="12" hasCustomPrompt="1"/>
          </p:nvPr>
        </p:nvSpPr>
        <p:spPr>
          <a:xfrm>
            <a:off x="5989999" y="6301022"/>
            <a:ext cx="3945635" cy="393700"/>
          </a:xfrm>
        </p:spPr>
        <p:txBody>
          <a:bodyPr anchor="b"/>
          <a:lstStyle>
            <a:lvl1pPr marL="0" indent="0" algn="r">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120" indent="0">
              <a:spcAft>
                <a:spcPts val="0"/>
              </a:spcAft>
              <a:buNone/>
              <a:defRPr sz="800">
                <a:solidFill>
                  <a:srgbClr val="8B8D90"/>
                </a:solidFill>
              </a:defRPr>
            </a:lvl4pPr>
            <a:lvl5pPr marL="753745" indent="0">
              <a:spcAft>
                <a:spcPts val="0"/>
              </a:spcAft>
              <a:buNone/>
              <a:defRPr sz="800">
                <a:solidFill>
                  <a:srgbClr val="8B8D90"/>
                </a:solidFill>
              </a:defRPr>
            </a:lvl5pPr>
          </a:lstStyle>
          <a:p>
            <a:pPr lvl="0"/>
            <a:r>
              <a:rPr lang="en-US" dirty="0"/>
              <a:t>References</a:t>
            </a:r>
            <a:endParaRPr lang="en-GB" dirty="0"/>
          </a:p>
        </p:txBody>
      </p:sp>
      <p:sp>
        <p:nvSpPr>
          <p:cNvPr id="1049425" name="Freeform 9">
            <a:hlinkClick r:id="" action="ppaction://noaction"/>
          </p:cNvPr>
          <p:cNvSpPr/>
          <p:nvPr userDrawn="1"/>
        </p:nvSpPr>
        <p:spPr bwMode="auto">
          <a:xfrm>
            <a:off x="730789" y="6376402"/>
            <a:ext cx="432000" cy="288000"/>
          </a:xfrm>
          <a:custGeom>
            <a:avLst/>
            <a:gdLst>
              <a:gd name="T0" fmla="*/ 103 w 204"/>
              <a:gd name="T1" fmla="*/ 0 h 202"/>
              <a:gd name="T2" fmla="*/ 204 w 204"/>
              <a:gd name="T3" fmla="*/ 105 h 202"/>
              <a:gd name="T4" fmla="*/ 170 w 204"/>
              <a:gd name="T5" fmla="*/ 105 h 202"/>
              <a:gd name="T6" fmla="*/ 170 w 204"/>
              <a:gd name="T7" fmla="*/ 202 h 202"/>
              <a:gd name="T8" fmla="*/ 123 w 204"/>
              <a:gd name="T9" fmla="*/ 202 h 202"/>
              <a:gd name="T10" fmla="*/ 123 w 204"/>
              <a:gd name="T11" fmla="*/ 139 h 202"/>
              <a:gd name="T12" fmla="*/ 84 w 204"/>
              <a:gd name="T13" fmla="*/ 139 h 202"/>
              <a:gd name="T14" fmla="*/ 84 w 204"/>
              <a:gd name="T15" fmla="*/ 202 h 202"/>
              <a:gd name="T16" fmla="*/ 37 w 204"/>
              <a:gd name="T17" fmla="*/ 202 h 202"/>
              <a:gd name="T18" fmla="*/ 37 w 204"/>
              <a:gd name="T19" fmla="*/ 105 h 202"/>
              <a:gd name="T20" fmla="*/ 0 w 204"/>
              <a:gd name="T21" fmla="*/ 105 h 202"/>
              <a:gd name="T22" fmla="*/ 103 w 204"/>
              <a:gd name="T23" fmla="*/ 0 h 202"/>
              <a:gd name="T24" fmla="*/ 103 w 204"/>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02">
                <a:moveTo>
                  <a:pt x="103" y="0"/>
                </a:moveTo>
                <a:lnTo>
                  <a:pt x="204" y="105"/>
                </a:lnTo>
                <a:lnTo>
                  <a:pt x="170" y="105"/>
                </a:lnTo>
                <a:lnTo>
                  <a:pt x="170" y="202"/>
                </a:lnTo>
                <a:lnTo>
                  <a:pt x="123" y="202"/>
                </a:lnTo>
                <a:lnTo>
                  <a:pt x="123" y="139"/>
                </a:lnTo>
                <a:lnTo>
                  <a:pt x="84" y="139"/>
                </a:lnTo>
                <a:lnTo>
                  <a:pt x="84" y="202"/>
                </a:lnTo>
                <a:lnTo>
                  <a:pt x="37" y="202"/>
                </a:lnTo>
                <a:lnTo>
                  <a:pt x="37" y="105"/>
                </a:lnTo>
                <a:lnTo>
                  <a:pt x="0" y="105"/>
                </a:lnTo>
                <a:lnTo>
                  <a:pt x="103" y="0"/>
                </a:lnTo>
                <a:lnTo>
                  <a:pt x="103" y="0"/>
                </a:lnTo>
                <a:close/>
              </a:path>
            </a:pathLst>
          </a:custGeom>
          <a:solidFill>
            <a:schemeClr val="bg1"/>
          </a:solidFill>
          <a:ln w="9525" cap="rnd">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dirty="0">
              <a:solidFill>
                <a:srgbClr val="FFFFFF"/>
              </a:solidFill>
            </a:endParaRPr>
          </a:p>
        </p:txBody>
      </p:sp>
    </p:spTree>
  </p:cSld>
  <p:clrMapOvr>
    <a:masterClrMapping/>
  </p:clrMapOvr>
  <p:transition spd="med">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049446" name="Title 3"/>
          <p:cNvSpPr>
            <a:spLocks noGrp="1"/>
          </p:cNvSpPr>
          <p:nvPr>
            <p:ph type="title"/>
          </p:nvPr>
        </p:nvSpPr>
        <p:spPr/>
        <p:txBody>
          <a:bodyPr/>
          <a:lstStyle>
            <a:lvl1pPr algn="l">
              <a:lnSpc>
                <a:spcPct val="100000"/>
              </a:lnSpc>
              <a:defRPr sz="2800" b="0" spc="-150" baseline="0"/>
            </a:lvl1pPr>
          </a:lstStyle>
          <a:p>
            <a:r>
              <a:rPr lang="en-US"/>
              <a:t>Click to edit Master title style</a:t>
            </a:r>
            <a:endParaRPr lang="en-GB" dirty="0"/>
          </a:p>
        </p:txBody>
      </p:sp>
      <p:sp>
        <p:nvSpPr>
          <p:cNvPr id="1049447" name="Oval 43"/>
          <p:cNvSpPr/>
          <p:nvPr userDrawn="1"/>
        </p:nvSpPr>
        <p:spPr>
          <a:xfrm>
            <a:off x="247103" y="6389102"/>
            <a:ext cx="384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anose="02020603050405020304" pitchFamily="18" charset="0"/>
              <a:cs typeface="Times New Roman" panose="02020603050405020304" pitchFamily="18" charset="0"/>
            </a:endParaRPr>
          </a:p>
        </p:txBody>
      </p:sp>
      <p:sp>
        <p:nvSpPr>
          <p:cNvPr id="1049448" name="TextBox 44"/>
          <p:cNvSpPr txBox="1"/>
          <p:nvPr userDrawn="1"/>
        </p:nvSpPr>
        <p:spPr>
          <a:xfrm>
            <a:off x="314070" y="6456158"/>
            <a:ext cx="250068"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t>‹#›</a:t>
            </a:fld>
            <a:endParaRPr lang="en-GB" sz="800" dirty="0">
              <a:solidFill>
                <a:srgbClr val="FFFFFF">
                  <a:lumMod val="65000"/>
                </a:srgbClr>
              </a:solidFill>
            </a:endParaRPr>
          </a:p>
        </p:txBody>
      </p:sp>
      <p:sp>
        <p:nvSpPr>
          <p:cNvPr id="1049449" name="Freeform 6">
            <a:hlinkClick r:id="" action="ppaction://noaction"/>
          </p:cNvPr>
          <p:cNvSpPr/>
          <p:nvPr userDrawn="1"/>
        </p:nvSpPr>
        <p:spPr bwMode="auto">
          <a:xfrm>
            <a:off x="730789" y="6376402"/>
            <a:ext cx="432000" cy="288000"/>
          </a:xfrm>
          <a:custGeom>
            <a:avLst/>
            <a:gdLst>
              <a:gd name="T0" fmla="*/ 103 w 204"/>
              <a:gd name="T1" fmla="*/ 0 h 202"/>
              <a:gd name="T2" fmla="*/ 204 w 204"/>
              <a:gd name="T3" fmla="*/ 105 h 202"/>
              <a:gd name="T4" fmla="*/ 170 w 204"/>
              <a:gd name="T5" fmla="*/ 105 h 202"/>
              <a:gd name="T6" fmla="*/ 170 w 204"/>
              <a:gd name="T7" fmla="*/ 202 h 202"/>
              <a:gd name="T8" fmla="*/ 123 w 204"/>
              <a:gd name="T9" fmla="*/ 202 h 202"/>
              <a:gd name="T10" fmla="*/ 123 w 204"/>
              <a:gd name="T11" fmla="*/ 139 h 202"/>
              <a:gd name="T12" fmla="*/ 84 w 204"/>
              <a:gd name="T13" fmla="*/ 139 h 202"/>
              <a:gd name="T14" fmla="*/ 84 w 204"/>
              <a:gd name="T15" fmla="*/ 202 h 202"/>
              <a:gd name="T16" fmla="*/ 37 w 204"/>
              <a:gd name="T17" fmla="*/ 202 h 202"/>
              <a:gd name="T18" fmla="*/ 37 w 204"/>
              <a:gd name="T19" fmla="*/ 105 h 202"/>
              <a:gd name="T20" fmla="*/ 0 w 204"/>
              <a:gd name="T21" fmla="*/ 105 h 202"/>
              <a:gd name="T22" fmla="*/ 103 w 204"/>
              <a:gd name="T23" fmla="*/ 0 h 202"/>
              <a:gd name="T24" fmla="*/ 103 w 204"/>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02">
                <a:moveTo>
                  <a:pt x="103" y="0"/>
                </a:moveTo>
                <a:lnTo>
                  <a:pt x="204" y="105"/>
                </a:lnTo>
                <a:lnTo>
                  <a:pt x="170" y="105"/>
                </a:lnTo>
                <a:lnTo>
                  <a:pt x="170" y="202"/>
                </a:lnTo>
                <a:lnTo>
                  <a:pt x="123" y="202"/>
                </a:lnTo>
                <a:lnTo>
                  <a:pt x="123" y="139"/>
                </a:lnTo>
                <a:lnTo>
                  <a:pt x="84" y="139"/>
                </a:lnTo>
                <a:lnTo>
                  <a:pt x="84" y="202"/>
                </a:lnTo>
                <a:lnTo>
                  <a:pt x="37" y="202"/>
                </a:lnTo>
                <a:lnTo>
                  <a:pt x="37" y="105"/>
                </a:lnTo>
                <a:lnTo>
                  <a:pt x="0" y="105"/>
                </a:lnTo>
                <a:lnTo>
                  <a:pt x="103" y="0"/>
                </a:lnTo>
                <a:lnTo>
                  <a:pt x="103" y="0"/>
                </a:lnTo>
                <a:close/>
              </a:path>
            </a:pathLst>
          </a:custGeom>
          <a:solidFill>
            <a:schemeClr val="bg1"/>
          </a:solidFill>
          <a:ln w="9525" cap="rnd">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dirty="0">
              <a:solidFill>
                <a:srgbClr val="FFFFFF"/>
              </a:solidFill>
            </a:endParaRPr>
          </a:p>
        </p:txBody>
      </p:sp>
      <p:sp>
        <p:nvSpPr>
          <p:cNvPr id="1049450" name="Text Placeholder 7"/>
          <p:cNvSpPr>
            <a:spLocks noGrp="1"/>
          </p:cNvSpPr>
          <p:nvPr>
            <p:ph type="body" sz="quarter" idx="11" hasCustomPrompt="1"/>
          </p:nvPr>
        </p:nvSpPr>
        <p:spPr>
          <a:xfrm>
            <a:off x="1337733" y="6301022"/>
            <a:ext cx="3945635" cy="393700"/>
          </a:xfrm>
        </p:spPr>
        <p:txBody>
          <a:bodyPr anchor="b"/>
          <a:lstStyle>
            <a:lvl1pPr marL="0" indent="0">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120" indent="0">
              <a:spcAft>
                <a:spcPts val="0"/>
              </a:spcAft>
              <a:buNone/>
              <a:defRPr sz="800">
                <a:solidFill>
                  <a:srgbClr val="8B8D90"/>
                </a:solidFill>
              </a:defRPr>
            </a:lvl4pPr>
            <a:lvl5pPr marL="753745" indent="0">
              <a:spcAft>
                <a:spcPts val="0"/>
              </a:spcAft>
              <a:buNone/>
              <a:defRPr sz="800">
                <a:solidFill>
                  <a:srgbClr val="8B8D90"/>
                </a:solidFill>
              </a:defRPr>
            </a:lvl5pPr>
          </a:lstStyle>
          <a:p>
            <a:pPr lvl="0"/>
            <a:r>
              <a:rPr lang="en-US" dirty="0"/>
              <a:t>Footnotes</a:t>
            </a:r>
            <a:endParaRPr lang="en-GB" dirty="0"/>
          </a:p>
        </p:txBody>
      </p:sp>
      <p:sp>
        <p:nvSpPr>
          <p:cNvPr id="1049451" name="Text Placeholder 7"/>
          <p:cNvSpPr>
            <a:spLocks noGrp="1"/>
          </p:cNvSpPr>
          <p:nvPr>
            <p:ph type="body" sz="quarter" idx="12" hasCustomPrompt="1"/>
          </p:nvPr>
        </p:nvSpPr>
        <p:spPr>
          <a:xfrm>
            <a:off x="5989999" y="6301022"/>
            <a:ext cx="3945635" cy="393700"/>
          </a:xfrm>
        </p:spPr>
        <p:txBody>
          <a:bodyPr anchor="b"/>
          <a:lstStyle>
            <a:lvl1pPr marL="0" indent="0" algn="r">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120" indent="0">
              <a:spcAft>
                <a:spcPts val="0"/>
              </a:spcAft>
              <a:buNone/>
              <a:defRPr sz="800">
                <a:solidFill>
                  <a:srgbClr val="8B8D90"/>
                </a:solidFill>
              </a:defRPr>
            </a:lvl4pPr>
            <a:lvl5pPr marL="753745" indent="0">
              <a:spcAft>
                <a:spcPts val="0"/>
              </a:spcAft>
              <a:buNone/>
              <a:defRPr sz="800">
                <a:solidFill>
                  <a:srgbClr val="8B8D90"/>
                </a:solidFill>
              </a:defRPr>
            </a:lvl5pPr>
          </a:lstStyle>
          <a:p>
            <a:pPr lvl="0"/>
            <a:r>
              <a:rPr lang="en-US" dirty="0"/>
              <a:t>References</a:t>
            </a:r>
            <a:endParaRPr lang="en-GB" dirty="0"/>
          </a:p>
        </p:txBody>
      </p:sp>
      <p:sp>
        <p:nvSpPr>
          <p:cNvPr id="1049452" name="Oval 9">
            <a:hlinkClick r:id="" action="ppaction://noaction"/>
          </p:cNvPr>
          <p:cNvSpPr/>
          <p:nvPr userDrawn="1"/>
        </p:nvSpPr>
        <p:spPr>
          <a:xfrm>
            <a:off x="8990774" y="152836"/>
            <a:ext cx="476765" cy="357574"/>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anose="02020603050405020304" pitchFamily="18" charset="0"/>
              <a:cs typeface="Times New Roman" panose="02020603050405020304" pitchFamily="18" charset="0"/>
            </a:endParaRPr>
          </a:p>
        </p:txBody>
      </p:sp>
      <p:sp>
        <p:nvSpPr>
          <p:cNvPr id="1049453" name="Freeform 10">
            <a:hlinkClick r:id="" action="ppaction://noaction"/>
          </p:cNvPr>
          <p:cNvSpPr/>
          <p:nvPr userDrawn="1"/>
        </p:nvSpPr>
        <p:spPr bwMode="auto">
          <a:xfrm>
            <a:off x="9075275" y="229036"/>
            <a:ext cx="307763" cy="205174"/>
          </a:xfrm>
          <a:custGeom>
            <a:avLst/>
            <a:gdLst>
              <a:gd name="T0" fmla="*/ 103 w 204"/>
              <a:gd name="T1" fmla="*/ 0 h 202"/>
              <a:gd name="T2" fmla="*/ 204 w 204"/>
              <a:gd name="T3" fmla="*/ 105 h 202"/>
              <a:gd name="T4" fmla="*/ 170 w 204"/>
              <a:gd name="T5" fmla="*/ 105 h 202"/>
              <a:gd name="T6" fmla="*/ 170 w 204"/>
              <a:gd name="T7" fmla="*/ 202 h 202"/>
              <a:gd name="T8" fmla="*/ 123 w 204"/>
              <a:gd name="T9" fmla="*/ 202 h 202"/>
              <a:gd name="T10" fmla="*/ 123 w 204"/>
              <a:gd name="T11" fmla="*/ 139 h 202"/>
              <a:gd name="T12" fmla="*/ 84 w 204"/>
              <a:gd name="T13" fmla="*/ 139 h 202"/>
              <a:gd name="T14" fmla="*/ 84 w 204"/>
              <a:gd name="T15" fmla="*/ 202 h 202"/>
              <a:gd name="T16" fmla="*/ 37 w 204"/>
              <a:gd name="T17" fmla="*/ 202 h 202"/>
              <a:gd name="T18" fmla="*/ 37 w 204"/>
              <a:gd name="T19" fmla="*/ 105 h 202"/>
              <a:gd name="T20" fmla="*/ 0 w 204"/>
              <a:gd name="T21" fmla="*/ 105 h 202"/>
              <a:gd name="T22" fmla="*/ 103 w 204"/>
              <a:gd name="T23" fmla="*/ 0 h 202"/>
              <a:gd name="T24" fmla="*/ 103 w 204"/>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02">
                <a:moveTo>
                  <a:pt x="103" y="0"/>
                </a:moveTo>
                <a:lnTo>
                  <a:pt x="204" y="105"/>
                </a:lnTo>
                <a:lnTo>
                  <a:pt x="170" y="105"/>
                </a:lnTo>
                <a:lnTo>
                  <a:pt x="170" y="202"/>
                </a:lnTo>
                <a:lnTo>
                  <a:pt x="123" y="202"/>
                </a:lnTo>
                <a:lnTo>
                  <a:pt x="123" y="139"/>
                </a:lnTo>
                <a:lnTo>
                  <a:pt x="84" y="139"/>
                </a:lnTo>
                <a:lnTo>
                  <a:pt x="84" y="202"/>
                </a:lnTo>
                <a:lnTo>
                  <a:pt x="37" y="202"/>
                </a:lnTo>
                <a:lnTo>
                  <a:pt x="37" y="105"/>
                </a:lnTo>
                <a:lnTo>
                  <a:pt x="0" y="105"/>
                </a:lnTo>
                <a:lnTo>
                  <a:pt x="103" y="0"/>
                </a:lnTo>
                <a:lnTo>
                  <a:pt x="103" y="0"/>
                </a:lnTo>
                <a:close/>
              </a:path>
            </a:pathLst>
          </a:custGeom>
          <a:solidFill>
            <a:schemeClr val="bg1"/>
          </a:solidFill>
          <a:ln w="9525" cap="rnd">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dirty="0">
              <a:solidFill>
                <a:srgbClr val="FFFFFF"/>
              </a:solidFill>
            </a:endParaRPr>
          </a:p>
        </p:txBody>
      </p:sp>
      <p:sp>
        <p:nvSpPr>
          <p:cNvPr id="1049454" name="Content Placeholder 5"/>
          <p:cNvSpPr>
            <a:spLocks noGrp="1"/>
          </p:cNvSpPr>
          <p:nvPr>
            <p:ph sz="quarter" idx="10"/>
          </p:nvPr>
        </p:nvSpPr>
        <p:spPr>
          <a:xfrm>
            <a:off x="465667" y="1512000"/>
            <a:ext cx="11247967" cy="4513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49455" name="TextBox 12"/>
          <p:cNvSpPr txBox="1"/>
          <p:nvPr userDrawn="1"/>
        </p:nvSpPr>
        <p:spPr>
          <a:xfrm>
            <a:off x="8237615" y="160386"/>
            <a:ext cx="795410" cy="338554"/>
          </a:xfrm>
          <a:prstGeom prst="rect">
            <a:avLst/>
          </a:prstGeom>
          <a:noFill/>
        </p:spPr>
        <p:txBody>
          <a:bodyPr wrap="none" rtlCol="0">
            <a:spAutoFit/>
          </a:bodyPr>
          <a:lstStyle/>
          <a:p>
            <a:pPr algn="r"/>
            <a:r>
              <a:rPr lang="en-GB" sz="800" dirty="0">
                <a:solidFill>
                  <a:srgbClr val="8B8D90"/>
                </a:solidFill>
              </a:rPr>
              <a:t>PARADIGM-HF</a:t>
            </a:r>
            <a:br>
              <a:rPr lang="en-GB" sz="800" dirty="0">
                <a:solidFill>
                  <a:srgbClr val="8B8D90"/>
                </a:solidFill>
              </a:rPr>
            </a:br>
            <a:r>
              <a:rPr lang="en-GB" sz="800" dirty="0">
                <a:solidFill>
                  <a:srgbClr val="8B8D90"/>
                </a:solidFill>
              </a:rPr>
              <a:t>MENU</a:t>
            </a: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443" name="Title 1"/>
          <p:cNvSpPr>
            <a:spLocks noGrp="1"/>
          </p:cNvSpPr>
          <p:nvPr>
            <p:ph type="title"/>
          </p:nvPr>
        </p:nvSpPr>
        <p:spPr/>
        <p:txBody>
          <a:bodyPr/>
          <a:lstStyle/>
          <a:p>
            <a:r>
              <a:rPr lang="en-US"/>
              <a:t>Click to edit Master title style</a:t>
            </a:r>
            <a:endParaRPr lang="en-US" dirty="0"/>
          </a:p>
        </p:txBody>
      </p:sp>
      <p:sp>
        <p:nvSpPr>
          <p:cNvPr id="1049444" name="Footer Placeholder 2"/>
          <p:cNvSpPr>
            <a:spLocks noGrp="1"/>
          </p:cNvSpPr>
          <p:nvPr>
            <p:ph type="ftr" sz="quarter" idx="10"/>
          </p:nvPr>
        </p:nvSpPr>
        <p:spPr/>
        <p:txBody>
          <a:bodyPr/>
          <a:lstStyle/>
          <a:p>
            <a:r>
              <a:rPr lang="en-US"/>
              <a:t>Business Use Only</a:t>
            </a:r>
            <a:endParaRPr lang="en-US" dirty="0"/>
          </a:p>
        </p:txBody>
      </p:sp>
      <p:sp>
        <p:nvSpPr>
          <p:cNvPr id="1049445" name="Slide Number Placeholder 3"/>
          <p:cNvSpPr>
            <a:spLocks noGrp="1"/>
          </p:cNvSpPr>
          <p:nvPr>
            <p:ph type="sldNum" sz="quarter" idx="11"/>
          </p:nvPr>
        </p:nvSpPr>
        <p:spPr/>
        <p:txBody>
          <a:bodyPr/>
          <a:lstStyle/>
          <a:p>
            <a:fld id="{47547CF9-5B10-D24F-A8D7-45A9778164F7}" type="slidenum">
              <a:rPr lang="uk-UA" smtClean="0"/>
              <a:t>‹#›</a:t>
            </a:fld>
            <a:endParaRPr lang="uk-UA"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49426" name="Title 1"/>
          <p:cNvSpPr>
            <a:spLocks noGrp="1"/>
          </p:cNvSpPr>
          <p:nvPr>
            <p:ph type="title"/>
          </p:nvPr>
        </p:nvSpPr>
        <p:spPr/>
        <p:txBody>
          <a:bodyPr/>
          <a:lstStyle/>
          <a:p>
            <a:r>
              <a:rPr lang="en-US"/>
              <a:t>Click to edit Master title style</a:t>
            </a:r>
            <a:endParaRPr lang="en-US" dirty="0"/>
          </a:p>
        </p:txBody>
      </p:sp>
      <p:sp>
        <p:nvSpPr>
          <p:cNvPr id="1049427"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428" name="Footer Placeholder 3"/>
          <p:cNvSpPr>
            <a:spLocks noGrp="1"/>
          </p:cNvSpPr>
          <p:nvPr>
            <p:ph type="ftr" sz="quarter" idx="10"/>
          </p:nvPr>
        </p:nvSpPr>
        <p:spPr/>
        <p:txBody>
          <a:bodyPr/>
          <a:lstStyle/>
          <a:p>
            <a:r>
              <a:rPr lang="en-US"/>
              <a:t>Business Use Only</a:t>
            </a:r>
            <a:endParaRPr lang="en-US" dirty="0"/>
          </a:p>
        </p:txBody>
      </p:sp>
      <p:sp>
        <p:nvSpPr>
          <p:cNvPr id="1049429" name="Slide Number Placeholder 4"/>
          <p:cNvSpPr>
            <a:spLocks noGrp="1"/>
          </p:cNvSpPr>
          <p:nvPr>
            <p:ph type="sldNum" sz="quarter" idx="11"/>
          </p:nvPr>
        </p:nvSpPr>
        <p:spPr/>
        <p:txBody>
          <a:bodyPr/>
          <a:lstStyle/>
          <a:p>
            <a:fld id="{47547CF9-5B10-D24F-A8D7-45A9778164F7}" type="slidenum">
              <a:rPr lang="uk-UA" smtClean="0"/>
              <a:t>‹#›</a:t>
            </a:fld>
            <a:endParaRPr lang="uk-UA" dirty="0"/>
          </a:p>
        </p:txBody>
      </p:sp>
      <p:sp>
        <p:nvSpPr>
          <p:cNvPr id="1049430" name="Text Placeholder 35"/>
          <p:cNvSpPr>
            <a:spLocks noGrp="1"/>
          </p:cNvSpPr>
          <p:nvPr>
            <p:ph type="body" sz="quarter" idx="12" hasCustomPrompt="1"/>
          </p:nvPr>
        </p:nvSpPr>
        <p:spPr>
          <a:xfrm>
            <a:off x="6096000" y="6096000"/>
            <a:ext cx="2844800" cy="457200"/>
          </a:xfrm>
          <a:noFill/>
        </p:spPr>
        <p:txBody>
          <a:bodyPr wrap="square" lIns="0" tIns="0" rIns="0" bIns="0" rtlCol="0" anchor="b" anchorCtr="0">
            <a:noAutofit/>
          </a:bodyPr>
          <a:lstStyle>
            <a:lvl1pPr marL="0" marR="0" indent="0" algn="r" defTabSz="685800" rtl="0" eaLnBrk="1" fontAlgn="auto" latinLnBrk="0" hangingPunct="1">
              <a:lnSpc>
                <a:spcPct val="100000"/>
              </a:lnSpc>
              <a:spcBef>
                <a:spcPts val="75"/>
              </a:spcBef>
              <a:spcAft>
                <a:spcPts val="0"/>
              </a:spcAft>
              <a:buClrTx/>
              <a:buSzPct val="120000"/>
              <a:buFontTx/>
              <a:buNone/>
              <a:tabLst>
                <a:tab pos="2999105" algn="r"/>
                <a:tab pos="6172200" algn="r"/>
              </a:tabLst>
              <a:defRPr lang="en-US" sz="600" smtClean="0">
                <a:solidFill>
                  <a:srgbClr val="7F7F7F"/>
                </a:solidFill>
              </a:defRPr>
            </a:lvl1pPr>
            <a:lvl2pPr>
              <a:defRPr lang="en-US" smtClean="0"/>
            </a:lvl2pPr>
            <a:lvl3pPr>
              <a:defRPr lang="en-US" sz="1350" smtClean="0"/>
            </a:lvl3pPr>
            <a:lvl4pPr>
              <a:defRPr lang="en-US" sz="1350" smtClean="0"/>
            </a:lvl4pPr>
            <a:lvl5pPr>
              <a:defRPr lang="en-US" sz="1350"/>
            </a:lvl5pPr>
          </a:lstStyle>
          <a:p>
            <a:r>
              <a:rPr lang="en-US" dirty="0"/>
              <a:t>References</a:t>
            </a:r>
          </a:p>
        </p:txBody>
      </p:sp>
      <p:sp>
        <p:nvSpPr>
          <p:cNvPr id="1049431" name="Text Placeholder 35"/>
          <p:cNvSpPr>
            <a:spLocks noGrp="1"/>
          </p:cNvSpPr>
          <p:nvPr>
            <p:ph type="body" sz="quarter" idx="13" hasCustomPrompt="1"/>
          </p:nvPr>
        </p:nvSpPr>
        <p:spPr>
          <a:xfrm>
            <a:off x="1219200" y="6096000"/>
            <a:ext cx="4751917" cy="457200"/>
          </a:xfrm>
          <a:noFill/>
        </p:spPr>
        <p:txBody>
          <a:bodyPr wrap="square" lIns="0" tIns="0" rIns="0" bIns="0" rtlCol="0" anchor="b" anchorCtr="0">
            <a:noAutofit/>
          </a:bodyPr>
          <a:lstStyle>
            <a:lvl1pPr marL="0" marR="0" indent="0" algn="l" defTabSz="685800" rtl="0" eaLnBrk="1" fontAlgn="auto" latinLnBrk="0" hangingPunct="1">
              <a:lnSpc>
                <a:spcPct val="100000"/>
              </a:lnSpc>
              <a:spcBef>
                <a:spcPts val="75"/>
              </a:spcBef>
              <a:spcAft>
                <a:spcPts val="0"/>
              </a:spcAft>
              <a:buClrTx/>
              <a:buSzPct val="120000"/>
              <a:buFontTx/>
              <a:buNone/>
              <a:tabLst>
                <a:tab pos="2999105" algn="r"/>
                <a:tab pos="6172200" algn="r"/>
              </a:tabLst>
              <a:defRPr lang="en-US" sz="600" smtClean="0">
                <a:solidFill>
                  <a:srgbClr val="7F7F7F"/>
                </a:solidFill>
              </a:defRPr>
            </a:lvl1pPr>
            <a:lvl2pPr>
              <a:defRPr lang="en-US" smtClean="0"/>
            </a:lvl2pPr>
            <a:lvl3pPr>
              <a:defRPr lang="en-US" sz="1350" smtClean="0"/>
            </a:lvl3pPr>
            <a:lvl4pPr>
              <a:defRPr lang="en-US" sz="1350" smtClean="0"/>
            </a:lvl4pPr>
            <a:lvl5pPr>
              <a:defRPr lang="en-US" sz="1350"/>
            </a:lvl5pPr>
          </a:lstStyle>
          <a:p>
            <a:r>
              <a:rPr lang="en-US" dirty="0"/>
              <a:t>Abbreviation</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49432" name="Title 1"/>
          <p:cNvSpPr>
            <a:spLocks noGrp="1"/>
          </p:cNvSpPr>
          <p:nvPr>
            <p:ph type="title"/>
          </p:nvPr>
        </p:nvSpPr>
        <p:spPr/>
        <p:txBody>
          <a:bodyPr/>
          <a:lstStyle/>
          <a:p>
            <a:r>
              <a:rPr lang="en-US"/>
              <a:t>Click to edit Master title style</a:t>
            </a:r>
            <a:endParaRPr lang="en-US" dirty="0"/>
          </a:p>
        </p:txBody>
      </p:sp>
      <p:sp>
        <p:nvSpPr>
          <p:cNvPr id="1049433" name="Content Placeholder 2"/>
          <p:cNvSpPr>
            <a:spLocks noGrp="1"/>
          </p:cNvSpPr>
          <p:nvPr>
            <p:ph idx="1"/>
          </p:nvPr>
        </p:nvSpPr>
        <p:spPr/>
        <p:txBody>
          <a:bodyPr/>
          <a:lstStyle>
            <a:lvl1pPr marL="339090" indent="-339090">
              <a:buSzPct val="100000"/>
              <a:buFont typeface="+mj-lt"/>
              <a:buAutoNum type="arabicPeriod"/>
            </a:lvl1pPr>
            <a:lvl2pPr marL="513080" indent="-173990"/>
            <a:lvl3pPr marL="685800" indent="-172720"/>
            <a:lvl4pPr marL="859790" indent="-173990"/>
            <a:lvl5pPr marL="1026160" indent="-1670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434" name="Footer Placeholder 3"/>
          <p:cNvSpPr>
            <a:spLocks noGrp="1"/>
          </p:cNvSpPr>
          <p:nvPr>
            <p:ph type="ftr" sz="quarter" idx="10"/>
          </p:nvPr>
        </p:nvSpPr>
        <p:spPr/>
        <p:txBody>
          <a:bodyPr/>
          <a:lstStyle/>
          <a:p>
            <a:r>
              <a:rPr lang="en-US"/>
              <a:t>Business Use Only</a:t>
            </a:r>
            <a:endParaRPr lang="en-US" dirty="0"/>
          </a:p>
        </p:txBody>
      </p:sp>
      <p:sp>
        <p:nvSpPr>
          <p:cNvPr id="1049435" name="Slide Number Placeholder 4"/>
          <p:cNvSpPr>
            <a:spLocks noGrp="1"/>
          </p:cNvSpPr>
          <p:nvPr>
            <p:ph type="sldNum" sz="quarter" idx="11"/>
          </p:nvPr>
        </p:nvSpPr>
        <p:spPr/>
        <p:txBody>
          <a:bodyPr/>
          <a:lstStyle/>
          <a:p>
            <a:fld id="{47547CF9-5B10-D24F-A8D7-45A9778164F7}" type="slidenum">
              <a:rPr lang="uk-UA" smtClean="0"/>
              <a:t>‹#›</a:t>
            </a:fld>
            <a:endParaRPr lang="uk-UA" dirty="0"/>
          </a:p>
        </p:txBody>
      </p:sp>
      <p:sp>
        <p:nvSpPr>
          <p:cNvPr id="1049436" name="Text Placeholder 35"/>
          <p:cNvSpPr>
            <a:spLocks noGrp="1"/>
          </p:cNvSpPr>
          <p:nvPr>
            <p:ph type="body" sz="quarter" idx="12" hasCustomPrompt="1"/>
          </p:nvPr>
        </p:nvSpPr>
        <p:spPr>
          <a:xfrm>
            <a:off x="6096000" y="6096000"/>
            <a:ext cx="2844800" cy="457200"/>
          </a:xfrm>
          <a:noFill/>
        </p:spPr>
        <p:txBody>
          <a:bodyPr wrap="square" lIns="0" tIns="0" rIns="0" bIns="0" rtlCol="0" anchor="b" anchorCtr="0">
            <a:noAutofit/>
          </a:bodyPr>
          <a:lstStyle>
            <a:lvl1pPr marL="0" marR="0" indent="0" algn="r" defTabSz="685800" rtl="0" eaLnBrk="1" fontAlgn="auto" latinLnBrk="0" hangingPunct="1">
              <a:lnSpc>
                <a:spcPct val="100000"/>
              </a:lnSpc>
              <a:spcBef>
                <a:spcPts val="75"/>
              </a:spcBef>
              <a:spcAft>
                <a:spcPts val="0"/>
              </a:spcAft>
              <a:buClrTx/>
              <a:buSzPct val="120000"/>
              <a:buFontTx/>
              <a:buNone/>
              <a:tabLst>
                <a:tab pos="2999105" algn="r"/>
                <a:tab pos="6172200" algn="r"/>
              </a:tabLst>
              <a:defRPr lang="en-US" sz="600" smtClean="0">
                <a:solidFill>
                  <a:srgbClr val="7F7F7F"/>
                </a:solidFill>
              </a:defRPr>
            </a:lvl1pPr>
            <a:lvl2pPr>
              <a:defRPr lang="en-US" smtClean="0"/>
            </a:lvl2pPr>
            <a:lvl3pPr>
              <a:defRPr lang="en-US" sz="1350" smtClean="0"/>
            </a:lvl3pPr>
            <a:lvl4pPr>
              <a:defRPr lang="en-US" sz="1350" smtClean="0"/>
            </a:lvl4pPr>
            <a:lvl5pPr>
              <a:defRPr lang="en-US" sz="1350"/>
            </a:lvl5pPr>
          </a:lstStyle>
          <a:p>
            <a:r>
              <a:rPr lang="en-US" dirty="0"/>
              <a:t>References</a:t>
            </a:r>
          </a:p>
        </p:txBody>
      </p:sp>
      <p:sp>
        <p:nvSpPr>
          <p:cNvPr id="1049437" name="Text Placeholder 35"/>
          <p:cNvSpPr>
            <a:spLocks noGrp="1"/>
          </p:cNvSpPr>
          <p:nvPr>
            <p:ph type="body" sz="quarter" idx="13" hasCustomPrompt="1"/>
          </p:nvPr>
        </p:nvSpPr>
        <p:spPr>
          <a:xfrm>
            <a:off x="1219200" y="6096000"/>
            <a:ext cx="4751917" cy="457200"/>
          </a:xfrm>
          <a:noFill/>
        </p:spPr>
        <p:txBody>
          <a:bodyPr wrap="square" lIns="0" tIns="0" rIns="0" bIns="0" rtlCol="0" anchor="b" anchorCtr="0">
            <a:noAutofit/>
          </a:bodyPr>
          <a:lstStyle>
            <a:lvl1pPr marL="0" marR="0" indent="0" algn="l" defTabSz="685800" rtl="0" eaLnBrk="1" fontAlgn="auto" latinLnBrk="0" hangingPunct="1">
              <a:lnSpc>
                <a:spcPct val="100000"/>
              </a:lnSpc>
              <a:spcBef>
                <a:spcPts val="75"/>
              </a:spcBef>
              <a:spcAft>
                <a:spcPts val="0"/>
              </a:spcAft>
              <a:buClrTx/>
              <a:buSzPct val="120000"/>
              <a:buFontTx/>
              <a:buNone/>
              <a:tabLst>
                <a:tab pos="2999105" algn="r"/>
                <a:tab pos="6172200" algn="r"/>
              </a:tabLst>
              <a:defRPr lang="en-US" sz="600" smtClean="0">
                <a:solidFill>
                  <a:srgbClr val="7F7F7F"/>
                </a:solidFill>
              </a:defRPr>
            </a:lvl1pPr>
            <a:lvl2pPr>
              <a:defRPr lang="en-US" smtClean="0"/>
            </a:lvl2pPr>
            <a:lvl3pPr>
              <a:defRPr lang="en-US" sz="1350" smtClean="0"/>
            </a:lvl3pPr>
            <a:lvl4pPr>
              <a:defRPr lang="en-US" sz="1350" smtClean="0"/>
            </a:lvl4pPr>
            <a:lvl5pPr>
              <a:defRPr lang="en-US" sz="1350"/>
            </a:lvl5pPr>
          </a:lstStyle>
          <a:p>
            <a:r>
              <a:rPr lang="en-US" dirty="0"/>
              <a:t>Abbreviation</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887"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88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889" name="Date Placeholder 3"/>
          <p:cNvSpPr>
            <a:spLocks noGrp="1"/>
          </p:cNvSpPr>
          <p:nvPr>
            <p:ph type="dt" sz="half" idx="10"/>
          </p:nvPr>
        </p:nvSpPr>
        <p:spPr/>
        <p:txBody>
          <a:bodyPr/>
          <a:lstStyle/>
          <a:p>
            <a:fld id="{CA1AF136-245D-4C52-89E5-68063A50C5CE}" type="datetimeFigureOut">
              <a:rPr lang="en-US" smtClean="0"/>
              <a:t>11/16/2023</a:t>
            </a:fld>
            <a:endParaRPr lang="en-US"/>
          </a:p>
        </p:txBody>
      </p:sp>
      <p:sp>
        <p:nvSpPr>
          <p:cNvPr id="1048890" name="Footer Placeholder 4"/>
          <p:cNvSpPr>
            <a:spLocks noGrp="1"/>
          </p:cNvSpPr>
          <p:nvPr>
            <p:ph type="ftr" sz="quarter" idx="11"/>
          </p:nvPr>
        </p:nvSpPr>
        <p:spPr/>
        <p:txBody>
          <a:bodyPr/>
          <a:lstStyle/>
          <a:p>
            <a:endParaRPr lang="en-US"/>
          </a:p>
        </p:txBody>
      </p:sp>
      <p:sp>
        <p:nvSpPr>
          <p:cNvPr id="1048891" name="Slide Number Placeholder 5"/>
          <p:cNvSpPr>
            <a:spLocks noGrp="1"/>
          </p:cNvSpPr>
          <p:nvPr>
            <p:ph type="sldNum" sz="quarter" idx="12"/>
          </p:nvPr>
        </p:nvSpPr>
        <p:spPr/>
        <p:txBody>
          <a:bodyPr/>
          <a:lstStyle/>
          <a:p>
            <a:fld id="{F314487F-5425-49D7-80B1-EC9F94D3CEDB}"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882" name="Title 1"/>
          <p:cNvSpPr>
            <a:spLocks noGrp="1"/>
          </p:cNvSpPr>
          <p:nvPr>
            <p:ph type="title"/>
          </p:nvPr>
        </p:nvSpPr>
        <p:spPr/>
        <p:txBody>
          <a:bodyPr/>
          <a:lstStyle/>
          <a:p>
            <a:r>
              <a:rPr lang="en-US"/>
              <a:t>Click to edit Master title style</a:t>
            </a:r>
          </a:p>
        </p:txBody>
      </p:sp>
      <p:sp>
        <p:nvSpPr>
          <p:cNvPr id="104888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84" name="Date Placeholder 3"/>
          <p:cNvSpPr>
            <a:spLocks noGrp="1"/>
          </p:cNvSpPr>
          <p:nvPr>
            <p:ph type="dt" sz="half" idx="10"/>
          </p:nvPr>
        </p:nvSpPr>
        <p:spPr/>
        <p:txBody>
          <a:bodyPr/>
          <a:lstStyle/>
          <a:p>
            <a:fld id="{CA1AF136-245D-4C52-89E5-68063A50C5CE}" type="datetimeFigureOut">
              <a:rPr lang="en-US" smtClean="0"/>
              <a:t>11/16/2023</a:t>
            </a:fld>
            <a:endParaRPr lang="en-US"/>
          </a:p>
        </p:txBody>
      </p:sp>
      <p:sp>
        <p:nvSpPr>
          <p:cNvPr id="1048885" name="Footer Placeholder 4"/>
          <p:cNvSpPr>
            <a:spLocks noGrp="1"/>
          </p:cNvSpPr>
          <p:nvPr>
            <p:ph type="ftr" sz="quarter" idx="11"/>
          </p:nvPr>
        </p:nvSpPr>
        <p:spPr/>
        <p:txBody>
          <a:bodyPr/>
          <a:lstStyle/>
          <a:p>
            <a:endParaRPr lang="en-US"/>
          </a:p>
        </p:txBody>
      </p:sp>
      <p:sp>
        <p:nvSpPr>
          <p:cNvPr id="1048886" name="Slide Number Placeholder 5"/>
          <p:cNvSpPr>
            <a:spLocks noGrp="1"/>
          </p:cNvSpPr>
          <p:nvPr>
            <p:ph type="sldNum" sz="quarter" idx="12"/>
          </p:nvPr>
        </p:nvSpPr>
        <p:spPr/>
        <p:txBody>
          <a:bodyPr/>
          <a:lstStyle/>
          <a:p>
            <a:fld id="{F314487F-5425-49D7-80B1-EC9F94D3CEDB}"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9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89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8894" name="Date Placeholder 3"/>
          <p:cNvSpPr>
            <a:spLocks noGrp="1"/>
          </p:cNvSpPr>
          <p:nvPr>
            <p:ph type="dt" sz="half" idx="10"/>
          </p:nvPr>
        </p:nvSpPr>
        <p:spPr/>
        <p:txBody>
          <a:bodyPr/>
          <a:lstStyle/>
          <a:p>
            <a:fld id="{CA1AF136-245D-4C52-89E5-68063A50C5CE}" type="datetimeFigureOut">
              <a:rPr lang="en-US" smtClean="0"/>
              <a:t>11/16/2023</a:t>
            </a:fld>
            <a:endParaRPr lang="en-US"/>
          </a:p>
        </p:txBody>
      </p:sp>
      <p:sp>
        <p:nvSpPr>
          <p:cNvPr id="1048895" name="Footer Placeholder 4"/>
          <p:cNvSpPr>
            <a:spLocks noGrp="1"/>
          </p:cNvSpPr>
          <p:nvPr>
            <p:ph type="ftr" sz="quarter" idx="11"/>
          </p:nvPr>
        </p:nvSpPr>
        <p:spPr/>
        <p:txBody>
          <a:bodyPr/>
          <a:lstStyle/>
          <a:p>
            <a:endParaRPr lang="en-US"/>
          </a:p>
        </p:txBody>
      </p:sp>
      <p:sp>
        <p:nvSpPr>
          <p:cNvPr id="1048896" name="Slide Number Placeholder 5"/>
          <p:cNvSpPr>
            <a:spLocks noGrp="1"/>
          </p:cNvSpPr>
          <p:nvPr>
            <p:ph type="sldNum" sz="quarter" idx="12"/>
          </p:nvPr>
        </p:nvSpPr>
        <p:spPr/>
        <p:txBody>
          <a:bodyPr/>
          <a:lstStyle/>
          <a:p>
            <a:fld id="{F314487F-5425-49D7-80B1-EC9F94D3CED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147"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914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9149" name="Date Placeholder 3"/>
          <p:cNvSpPr>
            <a:spLocks noGrp="1"/>
          </p:cNvSpPr>
          <p:nvPr>
            <p:ph type="dt" sz="half" idx="10"/>
          </p:nvPr>
        </p:nvSpPr>
        <p:spPr/>
        <p:txBody>
          <a:bodyPr/>
          <a:lstStyle/>
          <a:p>
            <a:fld id="{BCAA16AC-6F0D-49D3-B86A-80A63D44F084}" type="datetimeFigureOut">
              <a:rPr lang="en-US" smtClean="0"/>
              <a:t>11/16/2023</a:t>
            </a:fld>
            <a:endParaRPr lang="en-US"/>
          </a:p>
        </p:txBody>
      </p:sp>
      <p:sp>
        <p:nvSpPr>
          <p:cNvPr id="1049150" name="Footer Placeholder 4"/>
          <p:cNvSpPr>
            <a:spLocks noGrp="1"/>
          </p:cNvSpPr>
          <p:nvPr>
            <p:ph type="ftr" sz="quarter" idx="11"/>
          </p:nvPr>
        </p:nvSpPr>
        <p:spPr/>
        <p:txBody>
          <a:bodyPr/>
          <a:lstStyle/>
          <a:p>
            <a:endParaRPr lang="en-US"/>
          </a:p>
        </p:txBody>
      </p:sp>
      <p:sp>
        <p:nvSpPr>
          <p:cNvPr id="1049151" name="Slide Number Placeholder 5"/>
          <p:cNvSpPr>
            <a:spLocks noGrp="1"/>
          </p:cNvSpPr>
          <p:nvPr>
            <p:ph type="sldNum" sz="quarter" idx="12"/>
          </p:nvPr>
        </p:nvSpPr>
        <p:spPr/>
        <p:txBody>
          <a:bodyPr/>
          <a:lstStyle/>
          <a:p>
            <a:fld id="{DF8C7240-C861-43AC-A625-E500A154DA2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97" name="Title 1"/>
          <p:cNvSpPr>
            <a:spLocks noGrp="1"/>
          </p:cNvSpPr>
          <p:nvPr>
            <p:ph type="title"/>
          </p:nvPr>
        </p:nvSpPr>
        <p:spPr/>
        <p:txBody>
          <a:bodyPr/>
          <a:lstStyle/>
          <a:p>
            <a:r>
              <a:rPr lang="en-US"/>
              <a:t>Click to edit Master title style</a:t>
            </a:r>
          </a:p>
        </p:txBody>
      </p:sp>
      <p:sp>
        <p:nvSpPr>
          <p:cNvPr id="1048898"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99"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00" name="Date Placeholder 4"/>
          <p:cNvSpPr>
            <a:spLocks noGrp="1"/>
          </p:cNvSpPr>
          <p:nvPr>
            <p:ph type="dt" sz="half" idx="10"/>
          </p:nvPr>
        </p:nvSpPr>
        <p:spPr/>
        <p:txBody>
          <a:bodyPr/>
          <a:lstStyle/>
          <a:p>
            <a:fld id="{CA1AF136-245D-4C52-89E5-68063A50C5CE}" type="datetimeFigureOut">
              <a:rPr lang="en-US" smtClean="0"/>
              <a:t>11/16/2023</a:t>
            </a:fld>
            <a:endParaRPr lang="en-US"/>
          </a:p>
        </p:txBody>
      </p:sp>
      <p:sp>
        <p:nvSpPr>
          <p:cNvPr id="1048901" name="Footer Placeholder 5"/>
          <p:cNvSpPr>
            <a:spLocks noGrp="1"/>
          </p:cNvSpPr>
          <p:nvPr>
            <p:ph type="ftr" sz="quarter" idx="11"/>
          </p:nvPr>
        </p:nvSpPr>
        <p:spPr/>
        <p:txBody>
          <a:bodyPr/>
          <a:lstStyle/>
          <a:p>
            <a:endParaRPr lang="en-US"/>
          </a:p>
        </p:txBody>
      </p:sp>
      <p:sp>
        <p:nvSpPr>
          <p:cNvPr id="1048902" name="Slide Number Placeholder 6"/>
          <p:cNvSpPr>
            <a:spLocks noGrp="1"/>
          </p:cNvSpPr>
          <p:nvPr>
            <p:ph type="sldNum" sz="quarter" idx="12"/>
          </p:nvPr>
        </p:nvSpPr>
        <p:spPr/>
        <p:txBody>
          <a:bodyPr/>
          <a:lstStyle/>
          <a:p>
            <a:fld id="{F314487F-5425-49D7-80B1-EC9F94D3CEDB}"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20" name="Title 1"/>
          <p:cNvSpPr>
            <a:spLocks noGrp="1"/>
          </p:cNvSpPr>
          <p:nvPr>
            <p:ph type="title"/>
          </p:nvPr>
        </p:nvSpPr>
        <p:spPr>
          <a:xfrm>
            <a:off x="839788" y="365125"/>
            <a:ext cx="10515600" cy="1325563"/>
          </a:xfrm>
        </p:spPr>
        <p:txBody>
          <a:bodyPr/>
          <a:lstStyle/>
          <a:p>
            <a:r>
              <a:rPr lang="en-US"/>
              <a:t>Click to edit Master title style</a:t>
            </a:r>
          </a:p>
        </p:txBody>
      </p:sp>
      <p:sp>
        <p:nvSpPr>
          <p:cNvPr id="1048921"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922"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23"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924"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25" name="Date Placeholder 6"/>
          <p:cNvSpPr>
            <a:spLocks noGrp="1"/>
          </p:cNvSpPr>
          <p:nvPr>
            <p:ph type="dt" sz="half" idx="10"/>
          </p:nvPr>
        </p:nvSpPr>
        <p:spPr/>
        <p:txBody>
          <a:bodyPr/>
          <a:lstStyle/>
          <a:p>
            <a:fld id="{CA1AF136-245D-4C52-89E5-68063A50C5CE}" type="datetimeFigureOut">
              <a:rPr lang="en-US" smtClean="0"/>
              <a:t>11/16/2023</a:t>
            </a:fld>
            <a:endParaRPr lang="en-US"/>
          </a:p>
        </p:txBody>
      </p:sp>
      <p:sp>
        <p:nvSpPr>
          <p:cNvPr id="1048926" name="Footer Placeholder 7"/>
          <p:cNvSpPr>
            <a:spLocks noGrp="1"/>
          </p:cNvSpPr>
          <p:nvPr>
            <p:ph type="ftr" sz="quarter" idx="11"/>
          </p:nvPr>
        </p:nvSpPr>
        <p:spPr/>
        <p:txBody>
          <a:bodyPr/>
          <a:lstStyle/>
          <a:p>
            <a:endParaRPr lang="en-US"/>
          </a:p>
        </p:txBody>
      </p:sp>
      <p:sp>
        <p:nvSpPr>
          <p:cNvPr id="1048927" name="Slide Number Placeholder 8"/>
          <p:cNvSpPr>
            <a:spLocks noGrp="1"/>
          </p:cNvSpPr>
          <p:nvPr>
            <p:ph type="sldNum" sz="quarter" idx="12"/>
          </p:nvPr>
        </p:nvSpPr>
        <p:spPr/>
        <p:txBody>
          <a:bodyPr/>
          <a:lstStyle/>
          <a:p>
            <a:fld id="{F314487F-5425-49D7-80B1-EC9F94D3CEDB}"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28" name="Title 1"/>
          <p:cNvSpPr>
            <a:spLocks noGrp="1"/>
          </p:cNvSpPr>
          <p:nvPr>
            <p:ph type="title"/>
          </p:nvPr>
        </p:nvSpPr>
        <p:spPr/>
        <p:txBody>
          <a:bodyPr/>
          <a:lstStyle/>
          <a:p>
            <a:r>
              <a:rPr lang="en-US"/>
              <a:t>Click to edit Master title style</a:t>
            </a:r>
          </a:p>
        </p:txBody>
      </p:sp>
      <p:sp>
        <p:nvSpPr>
          <p:cNvPr id="1048929" name="Date Placeholder 2"/>
          <p:cNvSpPr>
            <a:spLocks noGrp="1"/>
          </p:cNvSpPr>
          <p:nvPr>
            <p:ph type="dt" sz="half" idx="10"/>
          </p:nvPr>
        </p:nvSpPr>
        <p:spPr/>
        <p:txBody>
          <a:bodyPr/>
          <a:lstStyle/>
          <a:p>
            <a:fld id="{CA1AF136-245D-4C52-89E5-68063A50C5CE}" type="datetimeFigureOut">
              <a:rPr lang="en-US" smtClean="0"/>
              <a:t>11/16/2023</a:t>
            </a:fld>
            <a:endParaRPr lang="en-US"/>
          </a:p>
        </p:txBody>
      </p:sp>
      <p:sp>
        <p:nvSpPr>
          <p:cNvPr id="1048930" name="Footer Placeholder 3"/>
          <p:cNvSpPr>
            <a:spLocks noGrp="1"/>
          </p:cNvSpPr>
          <p:nvPr>
            <p:ph type="ftr" sz="quarter" idx="11"/>
          </p:nvPr>
        </p:nvSpPr>
        <p:spPr/>
        <p:txBody>
          <a:bodyPr/>
          <a:lstStyle/>
          <a:p>
            <a:endParaRPr lang="en-US"/>
          </a:p>
        </p:txBody>
      </p:sp>
      <p:sp>
        <p:nvSpPr>
          <p:cNvPr id="1048931" name="Slide Number Placeholder 4"/>
          <p:cNvSpPr>
            <a:spLocks noGrp="1"/>
          </p:cNvSpPr>
          <p:nvPr>
            <p:ph type="sldNum" sz="quarter" idx="12"/>
          </p:nvPr>
        </p:nvSpPr>
        <p:spPr/>
        <p:txBody>
          <a:bodyPr/>
          <a:lstStyle/>
          <a:p>
            <a:fld id="{F314487F-5425-49D7-80B1-EC9F94D3CEDB}"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74" name="Date Placeholder 1"/>
          <p:cNvSpPr>
            <a:spLocks noGrp="1"/>
          </p:cNvSpPr>
          <p:nvPr>
            <p:ph type="dt" sz="half" idx="10"/>
          </p:nvPr>
        </p:nvSpPr>
        <p:spPr/>
        <p:txBody>
          <a:bodyPr/>
          <a:lstStyle/>
          <a:p>
            <a:fld id="{CA1AF136-245D-4C52-89E5-68063A50C5CE}" type="datetimeFigureOut">
              <a:rPr lang="en-US" smtClean="0"/>
              <a:t>11/16/2023</a:t>
            </a:fld>
            <a:endParaRPr lang="en-US"/>
          </a:p>
        </p:txBody>
      </p:sp>
      <p:sp>
        <p:nvSpPr>
          <p:cNvPr id="1048875" name="Footer Placeholder 2"/>
          <p:cNvSpPr>
            <a:spLocks noGrp="1"/>
          </p:cNvSpPr>
          <p:nvPr>
            <p:ph type="ftr" sz="quarter" idx="11"/>
          </p:nvPr>
        </p:nvSpPr>
        <p:spPr/>
        <p:txBody>
          <a:bodyPr/>
          <a:lstStyle/>
          <a:p>
            <a:endParaRPr lang="en-US"/>
          </a:p>
        </p:txBody>
      </p:sp>
      <p:sp>
        <p:nvSpPr>
          <p:cNvPr id="1048876" name="Slide Number Placeholder 3"/>
          <p:cNvSpPr>
            <a:spLocks noGrp="1"/>
          </p:cNvSpPr>
          <p:nvPr>
            <p:ph type="sldNum" sz="quarter" idx="12"/>
          </p:nvPr>
        </p:nvSpPr>
        <p:spPr/>
        <p:txBody>
          <a:bodyPr/>
          <a:lstStyle/>
          <a:p>
            <a:fld id="{F314487F-5425-49D7-80B1-EC9F94D3CEDB}"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14"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915"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16"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917" name="Date Placeholder 4"/>
          <p:cNvSpPr>
            <a:spLocks noGrp="1"/>
          </p:cNvSpPr>
          <p:nvPr>
            <p:ph type="dt" sz="half" idx="10"/>
          </p:nvPr>
        </p:nvSpPr>
        <p:spPr/>
        <p:txBody>
          <a:bodyPr/>
          <a:lstStyle/>
          <a:p>
            <a:fld id="{CA1AF136-245D-4C52-89E5-68063A50C5CE}" type="datetimeFigureOut">
              <a:rPr lang="en-US" smtClean="0"/>
              <a:t>11/16/2023</a:t>
            </a:fld>
            <a:endParaRPr lang="en-US"/>
          </a:p>
        </p:txBody>
      </p:sp>
      <p:sp>
        <p:nvSpPr>
          <p:cNvPr id="1048918" name="Footer Placeholder 5"/>
          <p:cNvSpPr>
            <a:spLocks noGrp="1"/>
          </p:cNvSpPr>
          <p:nvPr>
            <p:ph type="ftr" sz="quarter" idx="11"/>
          </p:nvPr>
        </p:nvSpPr>
        <p:spPr/>
        <p:txBody>
          <a:bodyPr/>
          <a:lstStyle/>
          <a:p>
            <a:endParaRPr lang="en-US"/>
          </a:p>
        </p:txBody>
      </p:sp>
      <p:sp>
        <p:nvSpPr>
          <p:cNvPr id="1048919" name="Slide Number Placeholder 6"/>
          <p:cNvSpPr>
            <a:spLocks noGrp="1"/>
          </p:cNvSpPr>
          <p:nvPr>
            <p:ph type="sldNum" sz="quarter" idx="12"/>
          </p:nvPr>
        </p:nvSpPr>
        <p:spPr/>
        <p:txBody>
          <a:bodyPr/>
          <a:lstStyle/>
          <a:p>
            <a:fld id="{F314487F-5425-49D7-80B1-EC9F94D3CEDB}"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03"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904"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4890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906" name="Date Placeholder 4"/>
          <p:cNvSpPr>
            <a:spLocks noGrp="1"/>
          </p:cNvSpPr>
          <p:nvPr>
            <p:ph type="dt" sz="half" idx="10"/>
          </p:nvPr>
        </p:nvSpPr>
        <p:spPr/>
        <p:txBody>
          <a:bodyPr/>
          <a:lstStyle/>
          <a:p>
            <a:fld id="{CA1AF136-245D-4C52-89E5-68063A50C5CE}" type="datetimeFigureOut">
              <a:rPr lang="en-US" smtClean="0"/>
              <a:t>11/16/2023</a:t>
            </a:fld>
            <a:endParaRPr lang="en-US"/>
          </a:p>
        </p:txBody>
      </p:sp>
      <p:sp>
        <p:nvSpPr>
          <p:cNvPr id="1048907" name="Footer Placeholder 5"/>
          <p:cNvSpPr>
            <a:spLocks noGrp="1"/>
          </p:cNvSpPr>
          <p:nvPr>
            <p:ph type="ftr" sz="quarter" idx="11"/>
          </p:nvPr>
        </p:nvSpPr>
        <p:spPr/>
        <p:txBody>
          <a:bodyPr/>
          <a:lstStyle/>
          <a:p>
            <a:endParaRPr lang="en-US"/>
          </a:p>
        </p:txBody>
      </p:sp>
      <p:sp>
        <p:nvSpPr>
          <p:cNvPr id="1048908" name="Slide Number Placeholder 6"/>
          <p:cNvSpPr>
            <a:spLocks noGrp="1"/>
          </p:cNvSpPr>
          <p:nvPr>
            <p:ph type="sldNum" sz="quarter" idx="12"/>
          </p:nvPr>
        </p:nvSpPr>
        <p:spPr/>
        <p:txBody>
          <a:bodyPr/>
          <a:lstStyle/>
          <a:p>
            <a:fld id="{F314487F-5425-49D7-80B1-EC9F94D3CEDB}"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09" name="Title 1"/>
          <p:cNvSpPr>
            <a:spLocks noGrp="1"/>
          </p:cNvSpPr>
          <p:nvPr>
            <p:ph type="title"/>
          </p:nvPr>
        </p:nvSpPr>
        <p:spPr/>
        <p:txBody>
          <a:bodyPr/>
          <a:lstStyle/>
          <a:p>
            <a:r>
              <a:rPr lang="en-US"/>
              <a:t>Click to edit Master title style</a:t>
            </a:r>
          </a:p>
        </p:txBody>
      </p:sp>
      <p:sp>
        <p:nvSpPr>
          <p:cNvPr id="1048910"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11" name="Date Placeholder 3"/>
          <p:cNvSpPr>
            <a:spLocks noGrp="1"/>
          </p:cNvSpPr>
          <p:nvPr>
            <p:ph type="dt" sz="half" idx="10"/>
          </p:nvPr>
        </p:nvSpPr>
        <p:spPr/>
        <p:txBody>
          <a:bodyPr/>
          <a:lstStyle/>
          <a:p>
            <a:fld id="{CA1AF136-245D-4C52-89E5-68063A50C5CE}" type="datetimeFigureOut">
              <a:rPr lang="en-US" smtClean="0"/>
              <a:t>11/16/2023</a:t>
            </a:fld>
            <a:endParaRPr lang="en-US"/>
          </a:p>
        </p:txBody>
      </p:sp>
      <p:sp>
        <p:nvSpPr>
          <p:cNvPr id="1048912" name="Footer Placeholder 4"/>
          <p:cNvSpPr>
            <a:spLocks noGrp="1"/>
          </p:cNvSpPr>
          <p:nvPr>
            <p:ph type="ftr" sz="quarter" idx="11"/>
          </p:nvPr>
        </p:nvSpPr>
        <p:spPr/>
        <p:txBody>
          <a:bodyPr/>
          <a:lstStyle/>
          <a:p>
            <a:endParaRPr lang="en-US"/>
          </a:p>
        </p:txBody>
      </p:sp>
      <p:sp>
        <p:nvSpPr>
          <p:cNvPr id="1048913" name="Slide Number Placeholder 5"/>
          <p:cNvSpPr>
            <a:spLocks noGrp="1"/>
          </p:cNvSpPr>
          <p:nvPr>
            <p:ph type="sldNum" sz="quarter" idx="12"/>
          </p:nvPr>
        </p:nvSpPr>
        <p:spPr/>
        <p:txBody>
          <a:bodyPr/>
          <a:lstStyle/>
          <a:p>
            <a:fld id="{F314487F-5425-49D7-80B1-EC9F94D3CEDB}"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77"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878"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79" name="Date Placeholder 3"/>
          <p:cNvSpPr>
            <a:spLocks noGrp="1"/>
          </p:cNvSpPr>
          <p:nvPr>
            <p:ph type="dt" sz="half" idx="10"/>
          </p:nvPr>
        </p:nvSpPr>
        <p:spPr/>
        <p:txBody>
          <a:bodyPr/>
          <a:lstStyle/>
          <a:p>
            <a:fld id="{CA1AF136-245D-4C52-89E5-68063A50C5CE}" type="datetimeFigureOut">
              <a:rPr lang="en-US" smtClean="0"/>
              <a:t>11/16/2023</a:t>
            </a:fld>
            <a:endParaRPr lang="en-US"/>
          </a:p>
        </p:txBody>
      </p:sp>
      <p:sp>
        <p:nvSpPr>
          <p:cNvPr id="1048880" name="Footer Placeholder 4"/>
          <p:cNvSpPr>
            <a:spLocks noGrp="1"/>
          </p:cNvSpPr>
          <p:nvPr>
            <p:ph type="ftr" sz="quarter" idx="11"/>
          </p:nvPr>
        </p:nvSpPr>
        <p:spPr/>
        <p:txBody>
          <a:bodyPr/>
          <a:lstStyle/>
          <a:p>
            <a:endParaRPr lang="en-US"/>
          </a:p>
        </p:txBody>
      </p:sp>
      <p:sp>
        <p:nvSpPr>
          <p:cNvPr id="1048881" name="Slide Number Placeholder 5"/>
          <p:cNvSpPr>
            <a:spLocks noGrp="1"/>
          </p:cNvSpPr>
          <p:nvPr>
            <p:ph type="sldNum" sz="quarter" idx="12"/>
          </p:nvPr>
        </p:nvSpPr>
        <p:spPr/>
        <p:txBody>
          <a:bodyPr/>
          <a:lstStyle/>
          <a:p>
            <a:fld id="{F314487F-5425-49D7-80B1-EC9F94D3CEDB}"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303"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9304"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9305"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06"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0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313" name="Title 1"/>
          <p:cNvSpPr>
            <a:spLocks noGrp="1"/>
          </p:cNvSpPr>
          <p:nvPr>
            <p:ph type="title"/>
          </p:nvPr>
        </p:nvSpPr>
        <p:spPr/>
        <p:txBody>
          <a:bodyPr/>
          <a:lstStyle/>
          <a:p>
            <a:r>
              <a:rPr lang="en-US"/>
              <a:t>Click to edit Master title style</a:t>
            </a:r>
          </a:p>
        </p:txBody>
      </p:sp>
      <p:sp>
        <p:nvSpPr>
          <p:cNvPr id="1049314"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315"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16"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1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152" name="Title 1"/>
          <p:cNvSpPr>
            <a:spLocks noGrp="1"/>
          </p:cNvSpPr>
          <p:nvPr>
            <p:ph type="title"/>
          </p:nvPr>
        </p:nvSpPr>
        <p:spPr>
          <a:xfrm>
            <a:off x="263434" y="0"/>
            <a:ext cx="9416143" cy="1201783"/>
          </a:xfrm>
        </p:spPr>
        <p:txBody>
          <a:bodyPr>
            <a:normAutofit/>
          </a:bodyPr>
          <a:lstStyle>
            <a:lvl1pPr>
              <a:defRPr sz="3600"/>
            </a:lvl1pPr>
          </a:lstStyle>
          <a:p>
            <a:r>
              <a:rPr lang="en-US"/>
              <a:t>Click to edit Master title style</a:t>
            </a:r>
          </a:p>
        </p:txBody>
      </p:sp>
      <p:sp>
        <p:nvSpPr>
          <p:cNvPr id="104915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54" name="Date Placeholder 3"/>
          <p:cNvSpPr>
            <a:spLocks noGrp="1"/>
          </p:cNvSpPr>
          <p:nvPr>
            <p:ph type="dt" sz="half" idx="10"/>
          </p:nvPr>
        </p:nvSpPr>
        <p:spPr/>
        <p:txBody>
          <a:bodyPr/>
          <a:lstStyle/>
          <a:p>
            <a:fld id="{BCAA16AC-6F0D-49D3-B86A-80A63D44F084}" type="datetimeFigureOut">
              <a:rPr lang="en-US" smtClean="0"/>
              <a:t>11/16/2023</a:t>
            </a:fld>
            <a:endParaRPr lang="en-US"/>
          </a:p>
        </p:txBody>
      </p:sp>
      <p:sp>
        <p:nvSpPr>
          <p:cNvPr id="1049155" name="Footer Placeholder 4"/>
          <p:cNvSpPr>
            <a:spLocks noGrp="1"/>
          </p:cNvSpPr>
          <p:nvPr>
            <p:ph type="ftr" sz="quarter" idx="11"/>
          </p:nvPr>
        </p:nvSpPr>
        <p:spPr/>
        <p:txBody>
          <a:bodyPr/>
          <a:lstStyle/>
          <a:p>
            <a:endParaRPr lang="en-US"/>
          </a:p>
        </p:txBody>
      </p:sp>
      <p:sp>
        <p:nvSpPr>
          <p:cNvPr id="1049156" name="Slide Number Placeholder 5"/>
          <p:cNvSpPr>
            <a:spLocks noGrp="1"/>
          </p:cNvSpPr>
          <p:nvPr>
            <p:ph type="sldNum" sz="quarter" idx="12"/>
          </p:nvPr>
        </p:nvSpPr>
        <p:spPr/>
        <p:txBody>
          <a:bodyPr/>
          <a:lstStyle/>
          <a:p>
            <a:fld id="{DF8C7240-C861-43AC-A625-E500A154DA28}"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308"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9309"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9310"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11"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12"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335" name="Title 1"/>
          <p:cNvSpPr>
            <a:spLocks noGrp="1"/>
          </p:cNvSpPr>
          <p:nvPr>
            <p:ph type="title"/>
          </p:nvPr>
        </p:nvSpPr>
        <p:spPr/>
        <p:txBody>
          <a:bodyPr/>
          <a:lstStyle/>
          <a:p>
            <a:r>
              <a:rPr lang="en-US"/>
              <a:t>Click to edit Master title style</a:t>
            </a:r>
          </a:p>
        </p:txBody>
      </p:sp>
      <p:sp>
        <p:nvSpPr>
          <p:cNvPr id="1049336"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337"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338"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39"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40"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318" name="Title 1"/>
          <p:cNvSpPr>
            <a:spLocks noGrp="1"/>
          </p:cNvSpPr>
          <p:nvPr>
            <p:ph type="title"/>
          </p:nvPr>
        </p:nvSpPr>
        <p:spPr>
          <a:xfrm>
            <a:off x="839788" y="365125"/>
            <a:ext cx="10515600" cy="1325563"/>
          </a:xfrm>
        </p:spPr>
        <p:txBody>
          <a:bodyPr/>
          <a:lstStyle/>
          <a:p>
            <a:r>
              <a:rPr lang="en-US"/>
              <a:t>Click to edit Master title style</a:t>
            </a:r>
          </a:p>
        </p:txBody>
      </p:sp>
      <p:sp>
        <p:nvSpPr>
          <p:cNvPr id="1049319"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320"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321"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322"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323"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24"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25"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331" name="Title 1"/>
          <p:cNvSpPr>
            <a:spLocks noGrp="1"/>
          </p:cNvSpPr>
          <p:nvPr>
            <p:ph type="title"/>
          </p:nvPr>
        </p:nvSpPr>
        <p:spPr/>
        <p:txBody>
          <a:bodyPr/>
          <a:lstStyle/>
          <a:p>
            <a:r>
              <a:rPr lang="en-US"/>
              <a:t>Click to edit Master title style</a:t>
            </a:r>
          </a:p>
        </p:txBody>
      </p:sp>
      <p:sp>
        <p:nvSpPr>
          <p:cNvPr id="1049332"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33"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34"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58"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59"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60"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297"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298"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9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300"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01"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02"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346"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347"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934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349"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50"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51"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341" name="Title 1"/>
          <p:cNvSpPr>
            <a:spLocks noGrp="1"/>
          </p:cNvSpPr>
          <p:nvPr>
            <p:ph type="title"/>
          </p:nvPr>
        </p:nvSpPr>
        <p:spPr/>
        <p:txBody>
          <a:bodyPr/>
          <a:lstStyle/>
          <a:p>
            <a:r>
              <a:rPr lang="en-US"/>
              <a:t>Click to edit Master title style</a:t>
            </a:r>
          </a:p>
        </p:txBody>
      </p:sp>
      <p:sp>
        <p:nvSpPr>
          <p:cNvPr id="1049342"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343"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44"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4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326"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9327"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328"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29"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330"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685"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1049686"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04968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88"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89"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118"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1049119"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9120" name="Date Placeholder 3"/>
          <p:cNvSpPr>
            <a:spLocks noGrp="1"/>
          </p:cNvSpPr>
          <p:nvPr>
            <p:ph type="dt" sz="half" idx="10"/>
          </p:nvPr>
        </p:nvSpPr>
        <p:spPr/>
        <p:txBody>
          <a:bodyPr/>
          <a:lstStyle/>
          <a:p>
            <a:fld id="{BCAA16AC-6F0D-49D3-B86A-80A63D44F084}" type="datetimeFigureOut">
              <a:rPr lang="en-US" smtClean="0"/>
              <a:t>11/16/2023</a:t>
            </a:fld>
            <a:endParaRPr lang="en-US"/>
          </a:p>
        </p:txBody>
      </p:sp>
      <p:sp>
        <p:nvSpPr>
          <p:cNvPr id="1049121" name="Footer Placeholder 4"/>
          <p:cNvSpPr>
            <a:spLocks noGrp="1"/>
          </p:cNvSpPr>
          <p:nvPr>
            <p:ph type="ftr" sz="quarter" idx="11"/>
          </p:nvPr>
        </p:nvSpPr>
        <p:spPr/>
        <p:txBody>
          <a:bodyPr/>
          <a:lstStyle/>
          <a:p>
            <a:endParaRPr lang="en-US"/>
          </a:p>
        </p:txBody>
      </p:sp>
      <p:sp>
        <p:nvSpPr>
          <p:cNvPr id="1049122" name="Slide Number Placeholder 5"/>
          <p:cNvSpPr>
            <a:spLocks noGrp="1"/>
          </p:cNvSpPr>
          <p:nvPr>
            <p:ph type="sldNum" sz="quarter" idx="12"/>
          </p:nvPr>
        </p:nvSpPr>
        <p:spPr/>
        <p:txBody>
          <a:bodyPr/>
          <a:lstStyle/>
          <a:p>
            <a:fld id="{DF8C7240-C861-43AC-A625-E500A154DA28}"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657" name="Title 1"/>
          <p:cNvSpPr>
            <a:spLocks noGrp="1"/>
          </p:cNvSpPr>
          <p:nvPr>
            <p:ph type="title"/>
          </p:nvPr>
        </p:nvSpPr>
        <p:spPr/>
        <p:txBody>
          <a:bodyPr/>
          <a:lstStyle/>
          <a:p>
            <a:r>
              <a:rPr lang="en-US"/>
              <a:t>Click to edit Master title style</a:t>
            </a:r>
            <a:endParaRPr lang="en-IN"/>
          </a:p>
        </p:txBody>
      </p:sp>
      <p:sp>
        <p:nvSpPr>
          <p:cNvPr id="1049658"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659"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60"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61"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676"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1049677"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9678"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79"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80"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670" name="Title 1"/>
          <p:cNvSpPr>
            <a:spLocks noGrp="1"/>
          </p:cNvSpPr>
          <p:nvPr>
            <p:ph type="title"/>
          </p:nvPr>
        </p:nvSpPr>
        <p:spPr/>
        <p:txBody>
          <a:bodyPr/>
          <a:lstStyle/>
          <a:p>
            <a:r>
              <a:rPr lang="en-US"/>
              <a:t>Click to edit Master title style</a:t>
            </a:r>
            <a:endParaRPr lang="en-IN"/>
          </a:p>
        </p:txBody>
      </p:sp>
      <p:sp>
        <p:nvSpPr>
          <p:cNvPr id="1049671"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672"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673"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74"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75"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66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104966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66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66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66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66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6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6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681" name="Title 1"/>
          <p:cNvSpPr>
            <a:spLocks noGrp="1"/>
          </p:cNvSpPr>
          <p:nvPr>
            <p:ph type="title"/>
          </p:nvPr>
        </p:nvSpPr>
        <p:spPr/>
        <p:txBody>
          <a:bodyPr/>
          <a:lstStyle/>
          <a:p>
            <a:r>
              <a:rPr lang="en-US"/>
              <a:t>Click to edit Master title style</a:t>
            </a:r>
            <a:endParaRPr lang="en-IN"/>
          </a:p>
        </p:txBody>
      </p:sp>
      <p:sp>
        <p:nvSpPr>
          <p:cNvPr id="1049682"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83"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84"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27"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28"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29"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651"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652"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65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654"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55"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56"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645"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646"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104964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648"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49"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50"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690" name="Title 1"/>
          <p:cNvSpPr>
            <a:spLocks noGrp="1"/>
          </p:cNvSpPr>
          <p:nvPr>
            <p:ph type="title"/>
          </p:nvPr>
        </p:nvSpPr>
        <p:spPr/>
        <p:txBody>
          <a:bodyPr/>
          <a:lstStyle/>
          <a:p>
            <a:r>
              <a:rPr lang="en-US"/>
              <a:t>Click to edit Master title style</a:t>
            </a:r>
            <a:endParaRPr lang="en-IN"/>
          </a:p>
        </p:txBody>
      </p:sp>
      <p:sp>
        <p:nvSpPr>
          <p:cNvPr id="1049691"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692"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93"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94"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695"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1049696"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69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98"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699"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162" name="Title 1"/>
          <p:cNvSpPr>
            <a:spLocks noGrp="1"/>
          </p:cNvSpPr>
          <p:nvPr>
            <p:ph type="title"/>
          </p:nvPr>
        </p:nvSpPr>
        <p:spPr/>
        <p:txBody>
          <a:bodyPr/>
          <a:lstStyle/>
          <a:p>
            <a:r>
              <a:rPr lang="en-US"/>
              <a:t>Click to edit Master title style</a:t>
            </a:r>
          </a:p>
        </p:txBody>
      </p:sp>
      <p:sp>
        <p:nvSpPr>
          <p:cNvPr id="104916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6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65" name="Date Placeholder 4"/>
          <p:cNvSpPr>
            <a:spLocks noGrp="1"/>
          </p:cNvSpPr>
          <p:nvPr>
            <p:ph type="dt" sz="half" idx="10"/>
          </p:nvPr>
        </p:nvSpPr>
        <p:spPr/>
        <p:txBody>
          <a:bodyPr/>
          <a:lstStyle/>
          <a:p>
            <a:fld id="{BCAA16AC-6F0D-49D3-B86A-80A63D44F084}" type="datetimeFigureOut">
              <a:rPr lang="en-US" smtClean="0"/>
              <a:t>11/16/2023</a:t>
            </a:fld>
            <a:endParaRPr lang="en-US"/>
          </a:p>
        </p:txBody>
      </p:sp>
      <p:sp>
        <p:nvSpPr>
          <p:cNvPr id="1049166" name="Footer Placeholder 5"/>
          <p:cNvSpPr>
            <a:spLocks noGrp="1"/>
          </p:cNvSpPr>
          <p:nvPr>
            <p:ph type="ftr" sz="quarter" idx="11"/>
          </p:nvPr>
        </p:nvSpPr>
        <p:spPr/>
        <p:txBody>
          <a:bodyPr/>
          <a:lstStyle/>
          <a:p>
            <a:endParaRPr lang="en-US"/>
          </a:p>
        </p:txBody>
      </p:sp>
      <p:sp>
        <p:nvSpPr>
          <p:cNvPr id="1049167" name="Slide Number Placeholder 6"/>
          <p:cNvSpPr>
            <a:spLocks noGrp="1"/>
          </p:cNvSpPr>
          <p:nvPr>
            <p:ph type="sldNum" sz="quarter" idx="12"/>
          </p:nvPr>
        </p:nvSpPr>
        <p:spPr/>
        <p:txBody>
          <a:bodyPr/>
          <a:lstStyle/>
          <a:p>
            <a:fld id="{DF8C7240-C861-43AC-A625-E500A154DA28}"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286"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9287"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9288"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89"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90"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245" name="Title 1"/>
          <p:cNvSpPr>
            <a:spLocks noGrp="1"/>
          </p:cNvSpPr>
          <p:nvPr>
            <p:ph type="title"/>
          </p:nvPr>
        </p:nvSpPr>
        <p:spPr/>
        <p:txBody>
          <a:bodyPr/>
          <a:lstStyle/>
          <a:p>
            <a:r>
              <a:rPr lang="en-US"/>
              <a:t>Click to edit Master title style</a:t>
            </a:r>
          </a:p>
        </p:txBody>
      </p:sp>
      <p:sp>
        <p:nvSpPr>
          <p:cNvPr id="1049246"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4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48"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49"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265"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9266"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926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68"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69"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229" name="Title 1"/>
          <p:cNvSpPr>
            <a:spLocks noGrp="1"/>
          </p:cNvSpPr>
          <p:nvPr>
            <p:ph type="title"/>
          </p:nvPr>
        </p:nvSpPr>
        <p:spPr/>
        <p:txBody>
          <a:bodyPr/>
          <a:lstStyle/>
          <a:p>
            <a:r>
              <a:rPr lang="en-US"/>
              <a:t>Click to edit Master title style</a:t>
            </a:r>
          </a:p>
        </p:txBody>
      </p:sp>
      <p:sp>
        <p:nvSpPr>
          <p:cNvPr id="1049230"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31"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32"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33"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3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270" name="Title 1"/>
          <p:cNvSpPr>
            <a:spLocks noGrp="1"/>
          </p:cNvSpPr>
          <p:nvPr>
            <p:ph type="title"/>
          </p:nvPr>
        </p:nvSpPr>
        <p:spPr>
          <a:xfrm>
            <a:off x="839788" y="365125"/>
            <a:ext cx="10515600" cy="1325563"/>
          </a:xfrm>
        </p:spPr>
        <p:txBody>
          <a:bodyPr/>
          <a:lstStyle/>
          <a:p>
            <a:r>
              <a:rPr lang="en-US"/>
              <a:t>Click to edit Master title style</a:t>
            </a:r>
          </a:p>
        </p:txBody>
      </p:sp>
      <p:sp>
        <p:nvSpPr>
          <p:cNvPr id="1049271"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272"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73"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274"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75"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76"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77"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241" name="Title 1"/>
          <p:cNvSpPr>
            <a:spLocks noGrp="1"/>
          </p:cNvSpPr>
          <p:nvPr>
            <p:ph type="title"/>
          </p:nvPr>
        </p:nvSpPr>
        <p:spPr/>
        <p:txBody>
          <a:bodyPr/>
          <a:lstStyle/>
          <a:p>
            <a:r>
              <a:rPr lang="en-US"/>
              <a:t>Click to edit Master title style</a:t>
            </a:r>
          </a:p>
        </p:txBody>
      </p:sp>
      <p:sp>
        <p:nvSpPr>
          <p:cNvPr id="1049242"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43"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44"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54"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55"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56"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278"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279"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8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281"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82"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83"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235"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236"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923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238"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39"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40"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255" name="Title 1"/>
          <p:cNvSpPr>
            <a:spLocks noGrp="1"/>
          </p:cNvSpPr>
          <p:nvPr>
            <p:ph type="title"/>
          </p:nvPr>
        </p:nvSpPr>
        <p:spPr/>
        <p:txBody>
          <a:bodyPr/>
          <a:lstStyle/>
          <a:p>
            <a:r>
              <a:rPr lang="en-US"/>
              <a:t>Click to edit Master title style</a:t>
            </a:r>
          </a:p>
        </p:txBody>
      </p:sp>
      <p:sp>
        <p:nvSpPr>
          <p:cNvPr id="1049256"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5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58"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59"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168" name="Title 1"/>
          <p:cNvSpPr>
            <a:spLocks noGrp="1"/>
          </p:cNvSpPr>
          <p:nvPr>
            <p:ph type="title"/>
          </p:nvPr>
        </p:nvSpPr>
        <p:spPr>
          <a:xfrm>
            <a:off x="839788" y="365127"/>
            <a:ext cx="10515600" cy="1325563"/>
          </a:xfrm>
        </p:spPr>
        <p:txBody>
          <a:bodyPr/>
          <a:lstStyle/>
          <a:p>
            <a:r>
              <a:rPr lang="en-US"/>
              <a:t>Click to edit Master title style</a:t>
            </a:r>
          </a:p>
        </p:txBody>
      </p:sp>
      <p:sp>
        <p:nvSpPr>
          <p:cNvPr id="1049169"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170"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71"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172"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73" name="Date Placeholder 6"/>
          <p:cNvSpPr>
            <a:spLocks noGrp="1"/>
          </p:cNvSpPr>
          <p:nvPr>
            <p:ph type="dt" sz="half" idx="10"/>
          </p:nvPr>
        </p:nvSpPr>
        <p:spPr/>
        <p:txBody>
          <a:bodyPr/>
          <a:lstStyle/>
          <a:p>
            <a:fld id="{BCAA16AC-6F0D-49D3-B86A-80A63D44F084}" type="datetimeFigureOut">
              <a:rPr lang="en-US" smtClean="0"/>
              <a:t>11/16/2023</a:t>
            </a:fld>
            <a:endParaRPr lang="en-US"/>
          </a:p>
        </p:txBody>
      </p:sp>
      <p:sp>
        <p:nvSpPr>
          <p:cNvPr id="1049174" name="Footer Placeholder 7"/>
          <p:cNvSpPr>
            <a:spLocks noGrp="1"/>
          </p:cNvSpPr>
          <p:nvPr>
            <p:ph type="ftr" sz="quarter" idx="11"/>
          </p:nvPr>
        </p:nvSpPr>
        <p:spPr/>
        <p:txBody>
          <a:bodyPr/>
          <a:lstStyle/>
          <a:p>
            <a:endParaRPr lang="en-US"/>
          </a:p>
        </p:txBody>
      </p:sp>
      <p:sp>
        <p:nvSpPr>
          <p:cNvPr id="1049175" name="Slide Number Placeholder 8"/>
          <p:cNvSpPr>
            <a:spLocks noGrp="1"/>
          </p:cNvSpPr>
          <p:nvPr>
            <p:ph type="sldNum" sz="quarter" idx="12"/>
          </p:nvPr>
        </p:nvSpPr>
        <p:spPr/>
        <p:txBody>
          <a:bodyPr/>
          <a:lstStyle/>
          <a:p>
            <a:fld id="{DF8C7240-C861-43AC-A625-E500A154DA28}"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260"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9261"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62"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63"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9264"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097187" name="Picture 4"/>
          <p:cNvPicPr>
            <a:picLocks noChangeAspect="1"/>
          </p:cNvPicPr>
          <p:nvPr userDrawn="1"/>
        </p:nvPicPr>
        <p:blipFill>
          <a:blip r:embed="rId2"/>
          <a:srcRect/>
          <a:stretch>
            <a:fillRect/>
          </a:stretch>
        </p:blipFill>
        <p:spPr>
          <a:xfrm>
            <a:off x="6350" y="143"/>
            <a:ext cx="12179300" cy="6857713"/>
          </a:xfrm>
          <a:prstGeom prst="rect">
            <a:avLst/>
          </a:prstGeom>
        </p:spPr>
      </p:pic>
      <p:sp>
        <p:nvSpPr>
          <p:cNvPr id="1049291" name="Title 1"/>
          <p:cNvSpPr>
            <a:spLocks noGrp="1"/>
          </p:cNvSpPr>
          <p:nvPr>
            <p:ph type="title"/>
          </p:nvPr>
        </p:nvSpPr>
        <p:spPr/>
        <p:txBody>
          <a:bodyPr/>
          <a:lstStyle>
            <a:lvl1pPr>
              <a:defRPr sz="3200"/>
            </a:lvl1pPr>
          </a:lstStyle>
          <a:p>
            <a:r>
              <a:rPr lang="en-US" dirty="0"/>
              <a:t>Click to edit Master title style</a:t>
            </a:r>
          </a:p>
        </p:txBody>
      </p:sp>
      <p:sp>
        <p:nvSpPr>
          <p:cNvPr id="1049292" name="Content Placeholder 2"/>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93" name="Slide Number Placeholder 6"/>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t>‹#›</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
        <p:nvSpPr>
          <p:cNvPr id="1049294" name="Text Placeholder 8"/>
          <p:cNvSpPr>
            <a:spLocks noGrp="1"/>
          </p:cNvSpPr>
          <p:nvPr>
            <p:ph type="body" sz="quarter" idx="13"/>
          </p:nvPr>
        </p:nvSpPr>
        <p:spPr>
          <a:xfrm>
            <a:off x="838200" y="5948738"/>
            <a:ext cx="10515600" cy="271939"/>
          </a:xfrm>
        </p:spPr>
        <p:txBody>
          <a:bodyPr lIns="0">
            <a:noAutofit/>
          </a:bodyPr>
          <a:lstStyle>
            <a:lvl1pPr algn="ctr">
              <a:buNone/>
              <a:defRPr sz="900">
                <a:latin typeface="Lub Dub Condensed" panose="020B0506030403020204" pitchFamily="34" charset="0"/>
              </a:defRPr>
            </a:lvl1pPr>
          </a:lstStyle>
          <a:p>
            <a:pPr lvl="0"/>
            <a:r>
              <a:rPr lang="en-US" dirty="0"/>
              <a:t>Click to edit Master text styles</a:t>
            </a:r>
          </a:p>
        </p:txBody>
      </p:sp>
      <p:sp>
        <p:nvSpPr>
          <p:cNvPr id="1049295" name="TextBox 6"/>
          <p:cNvSpPr txBox="1"/>
          <p:nvPr userDrawn="1"/>
        </p:nvSpPr>
        <p:spPr>
          <a:xfrm>
            <a:off x="2691546" y="6355866"/>
            <a:ext cx="680890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pPr>
            <a:r>
              <a:rPr kumimoji="0" lang="en-US" sz="900" b="0" i="0"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Heidenreich, P. A. et al. (2022). 2022 </a:t>
            </a:r>
            <a:r>
              <a:rPr kumimoji="0" lang="fr-FR" sz="900" b="0" i="0"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AHA/ACC/HFSA Guideline for Heart Failure. </a:t>
            </a:r>
            <a:r>
              <a:rPr kumimoji="0" lang="en-US" sz="900" b="0" i="1"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Circulation</a:t>
            </a:r>
            <a:r>
              <a:rPr kumimoji="0" lang="en-US" sz="900" b="0" i="0" u="none" strike="noStrike" kern="0" cap="none" spc="0" normalizeH="0" baseline="0" noProof="0" dirty="0">
                <a:ln>
                  <a:noFill/>
                </a:ln>
                <a:solidFill>
                  <a:prstClr val="black">
                    <a:lumMod val="50000"/>
                    <a:lumOff val="50000"/>
                  </a:prstClr>
                </a:solidFill>
                <a:effectLst/>
                <a:uLnTx/>
                <a:uFillTx/>
                <a:latin typeface="Lub Dub Condensed" panose="020B0506030403020204" pitchFamily="34" charset="0"/>
                <a:ea typeface="+mn-ea"/>
                <a:cs typeface="Arial" panose="020B0604020202020204"/>
              </a:rPr>
              <a:t>.</a:t>
            </a:r>
          </a:p>
        </p:txBody>
      </p:sp>
      <p:sp>
        <p:nvSpPr>
          <p:cNvPr id="1049296" name="Oval 7">
            <a:hlinkClick r:id="" action="ppaction://noaction"/>
          </p:cNvPr>
          <p:cNvSpPr/>
          <p:nvPr userDrawn="1"/>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97188" name="Graphic 9" descr="Home with solid fill">
            <a:hlinkClick r:id="" action="ppaction://noaction"/>
          </p:cNvPr>
          <p:cNvPicPr>
            <a:picLocks noChangeAspect="1"/>
          </p:cNvPicPr>
          <p:nvPr userDrawn="1"/>
        </p:nvPicPr>
        <p:blipFill>
          <a:blip r:embed="rId3" cstate="screen"/>
          <a:stretch>
            <a:fillRect/>
          </a:stretch>
        </p:blipFill>
        <p:spPr>
          <a:xfrm>
            <a:off x="11591891" y="178992"/>
            <a:ext cx="382656" cy="382656"/>
          </a:xfrm>
          <a:prstGeom prst="rect">
            <a:avLst/>
          </a:prstGeom>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Simple Slides - Title Only">
    <p:spTree>
      <p:nvGrpSpPr>
        <p:cNvPr id="1" name=""/>
        <p:cNvGrpSpPr/>
        <p:nvPr/>
      </p:nvGrpSpPr>
      <p:grpSpPr>
        <a:xfrm>
          <a:off x="0" y="0"/>
          <a:ext cx="0" cy="0"/>
          <a:chOff x="0" y="0"/>
          <a:chExt cx="0" cy="0"/>
        </a:xfrm>
      </p:grpSpPr>
      <p:sp>
        <p:nvSpPr>
          <p:cNvPr id="1049250"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251"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252" name="Oval 5"/>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253"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pPr>
            <a:fld id="{01CD3B2E-BC1C-6C4D-9D91-A67B950EE325}" type="slidenum">
              <a:rPr kumimoji="0" lang="en-US" sz="665"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t>‹#›</a:t>
            </a:fld>
            <a:endParaRPr kumimoji="0" lang="en-US" sz="665"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097186" name="Picture 7"/>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254" name="TextBox 11"/>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1_Title Only 0">
    <p:spTree>
      <p:nvGrpSpPr>
        <p:cNvPr id="1" name=""/>
        <p:cNvGrpSpPr/>
        <p:nvPr/>
      </p:nvGrpSpPr>
      <p:grpSpPr>
        <a:xfrm>
          <a:off x="0" y="0"/>
          <a:ext cx="0" cy="0"/>
          <a:chOff x="0" y="0"/>
          <a:chExt cx="0" cy="0"/>
        </a:xfrm>
      </p:grpSpPr>
      <p:sp>
        <p:nvSpPr>
          <p:cNvPr id="1049284" name="Title Text"/>
          <p:cNvSpPr txBox="1">
            <a:spLocks noGrp="1"/>
          </p:cNvSpPr>
          <p:nvPr>
            <p:ph type="title" hasCustomPrompt="1"/>
          </p:nvPr>
        </p:nvSpPr>
        <p:spPr>
          <a:xfrm>
            <a:off x="0" y="0"/>
            <a:ext cx="1271" cy="1271"/>
          </a:xfrm>
          <a:prstGeom prst="rect">
            <a:avLst/>
          </a:prstGeom>
        </p:spPr>
        <p:txBody>
          <a:bodyPr/>
          <a:lstStyle>
            <a:lvl1pPr>
              <a:defRPr>
                <a:solidFill>
                  <a:schemeClr val="accent1"/>
                </a:solidFill>
              </a:defRPr>
            </a:lvl1pPr>
          </a:lstStyle>
          <a:p>
            <a:r>
              <a:t>Title Text</a:t>
            </a:r>
          </a:p>
        </p:txBody>
      </p:sp>
      <p:sp>
        <p:nvSpPr>
          <p:cNvPr id="1049285" name="Slide Number"/>
          <p:cNvSpPr txBox="1">
            <a:spLocks noGrp="1"/>
          </p:cNvSpPr>
          <p:nvPr>
            <p:ph type="sldNum" sz="quarter" idx="2"/>
          </p:nvPr>
        </p:nvSpPr>
        <p:spPr>
          <a:xfrm>
            <a:off x="0" y="0"/>
            <a:ext cx="372540" cy="362946"/>
          </a:xfrm>
          <a:prstGeom prst="rect">
            <a:avLst/>
          </a:prstGeom>
        </p:spPr>
        <p:txBody>
          <a:bodyPr anchor="t"/>
          <a:lstStyle>
            <a:lvl1pPr algn="l">
              <a:defRPr sz="1900"/>
            </a:lvl1pPr>
          </a:lstStyle>
          <a:p>
            <a:pPr marL="0" marR="0" lvl="0" indent="0" algn="l" defTabSz="914400" rtl="0" eaLnBrk="1" fontAlgn="auto" latinLnBrk="0" hangingPunct="1">
              <a:lnSpc>
                <a:spcPct val="100000"/>
              </a:lnSpc>
              <a:spcBef>
                <a:spcPts val="0"/>
              </a:spcBef>
              <a:spcAft>
                <a:spcPts val="0"/>
              </a:spcAft>
              <a:buClrTx/>
              <a:buSzTx/>
              <a:buFontTx/>
              <a:buNone/>
            </a:pPr>
            <a:fld id="{86CB4B4D-7CA3-9044-876B-883B54F8677D}" type="slidenum">
              <a:rPr kumimoji="0" sz="1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sz="1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1049749" name="Oval 3"/>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750"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14" name="Picture 5"/>
          <p:cNvPicPr>
            <a:picLocks noChangeAspect="1"/>
          </p:cNvPicPr>
          <p:nvPr userDrawn="1"/>
        </p:nvPicPr>
        <p:blipFill>
          <a:blip r:embed="rId2" cstate="print"/>
          <a:stretch>
            <a:fillRect/>
          </a:stretch>
        </p:blipFill>
        <p:spPr>
          <a:xfrm>
            <a:off x="10665460" y="508000"/>
            <a:ext cx="1082040" cy="410388"/>
          </a:xfrm>
          <a:prstGeom prst="rect">
            <a:avLst/>
          </a:prstGeom>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49713"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714"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715" name="Oval 5"/>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716"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08" name="Picture 7"/>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717" name="TextBox 11"/>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49708"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709"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710" name="Oval 5"/>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711"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07" name="Picture 7"/>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712" name="TextBox 11"/>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1049725" name="Text Placeholder 9"/>
          <p:cNvSpPr>
            <a:spLocks noGrp="1"/>
          </p:cNvSpPr>
          <p:nvPr>
            <p:ph type="body" sz="quarter" idx="10" hasCustomPrompt="1"/>
          </p:nvPr>
        </p:nvSpPr>
        <p:spPr>
          <a:xfrm>
            <a:off x="571500" y="2540000"/>
            <a:ext cx="7048500" cy="3683000"/>
          </a:xfrm>
          <a:prstGeom prst="rect">
            <a:avLst/>
          </a:prstGeom>
        </p:spPr>
        <p:txBody>
          <a:bodyPr/>
          <a:lstStyle>
            <a:lvl1pPr eaLnBrk="1" hangingPunct="1">
              <a:lnSpc>
                <a:spcPct val="130000"/>
              </a:lnSpc>
              <a:spcBef>
                <a:spcPts val="30"/>
              </a:spcBef>
              <a:defRPr sz="1415" b="0" i="0">
                <a:latin typeface="Lub Dub Medium" panose="020B0603030403020204" pitchFamily="34" charset="77"/>
              </a:defRPr>
            </a:lvl1pPr>
            <a:lvl2pPr>
              <a:defRPr sz="1415" b="0" i="0">
                <a:latin typeface="Lub Dub Medium" panose="020B0603030403020204" pitchFamily="34" charset="77"/>
              </a:defRPr>
            </a:lvl2pPr>
            <a:lvl3pPr>
              <a:defRPr sz="1415" b="0" i="0">
                <a:latin typeface="Lub Dub Medium" panose="020B0603030403020204" pitchFamily="34" charset="77"/>
              </a:defRPr>
            </a:lvl3pPr>
            <a:lvl4pPr>
              <a:defRPr sz="1415" b="0" i="0">
                <a:latin typeface="Lub Dub Medium" panose="020B0603030403020204" pitchFamily="34" charset="77"/>
              </a:defRPr>
            </a:lvl4pPr>
            <a:lvl5pPr>
              <a:defRPr sz="1415" b="0" i="0">
                <a:latin typeface="Lub Dub Medium" panose="020B0603030403020204" pitchFamily="34" charset="77"/>
              </a:defRPr>
            </a:lvl5pPr>
          </a:lstStyle>
          <a:p>
            <a:pPr eaLnBrk="1" hangingPunct="1">
              <a:lnSpc>
                <a:spcPct val="130000"/>
              </a:lnSpc>
              <a:spcBef>
                <a:spcPts val="100"/>
              </a:spcBef>
            </a:pPr>
            <a:r>
              <a:rPr lang="en-US" altLang="en-US" sz="1415"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40"/>
              </a:spcBef>
            </a:pPr>
            <a:endParaRPr lang="en-US" altLang="en-US" sz="1415" dirty="0">
              <a:solidFill>
                <a:srgbClr val="231F20"/>
              </a:solidFill>
              <a:latin typeface="Lub Dub Medium" panose="020B0603030403020204" pitchFamily="34" charset="77"/>
            </a:endParaRPr>
          </a:p>
          <a:p>
            <a:pPr eaLnBrk="1" hangingPunct="1">
              <a:lnSpc>
                <a:spcPct val="130000"/>
              </a:lnSpc>
            </a:pPr>
            <a:r>
              <a:rPr lang="en-US" altLang="en-US" sz="1415"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1049726"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727"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728" name="Oval 9"/>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729"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10" name="Picture 11"/>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730" name="TextBox 13"/>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1049737" name="Text Placeholder 9"/>
          <p:cNvSpPr>
            <a:spLocks noGrp="1"/>
          </p:cNvSpPr>
          <p:nvPr>
            <p:ph type="body" sz="quarter" idx="10" hasCustomPrompt="1"/>
          </p:nvPr>
        </p:nvSpPr>
        <p:spPr>
          <a:xfrm>
            <a:off x="571500" y="2540000"/>
            <a:ext cx="7048500" cy="3683000"/>
          </a:xfrm>
          <a:prstGeom prst="rect">
            <a:avLst/>
          </a:prstGeom>
        </p:spPr>
        <p:txBody>
          <a:bodyPr/>
          <a:lstStyle>
            <a:lvl1pPr eaLnBrk="1" hangingPunct="1">
              <a:lnSpc>
                <a:spcPct val="130000"/>
              </a:lnSpc>
              <a:spcBef>
                <a:spcPts val="30"/>
              </a:spcBef>
              <a:defRPr sz="1415" b="0" i="0">
                <a:latin typeface="Lub Dub Medium" panose="020B0603030403020204" pitchFamily="34" charset="77"/>
              </a:defRPr>
            </a:lvl1pPr>
            <a:lvl2pPr>
              <a:defRPr sz="1415" b="0" i="0">
                <a:latin typeface="Lub Dub Medium" panose="020B0603030403020204" pitchFamily="34" charset="77"/>
              </a:defRPr>
            </a:lvl2pPr>
            <a:lvl3pPr>
              <a:defRPr sz="1415" b="0" i="0">
                <a:latin typeface="Lub Dub Medium" panose="020B0603030403020204" pitchFamily="34" charset="77"/>
              </a:defRPr>
            </a:lvl3pPr>
            <a:lvl4pPr>
              <a:defRPr sz="1415" b="0" i="0">
                <a:latin typeface="Lub Dub Medium" panose="020B0603030403020204" pitchFamily="34" charset="77"/>
              </a:defRPr>
            </a:lvl4pPr>
            <a:lvl5pPr>
              <a:defRPr sz="1415" b="0" i="0">
                <a:latin typeface="Lub Dub Medium" panose="020B0603030403020204" pitchFamily="34" charset="77"/>
              </a:defRPr>
            </a:lvl5pPr>
          </a:lstStyle>
          <a:p>
            <a:pPr eaLnBrk="1" hangingPunct="1">
              <a:lnSpc>
                <a:spcPct val="130000"/>
              </a:lnSpc>
              <a:spcBef>
                <a:spcPts val="100"/>
              </a:spcBef>
            </a:pPr>
            <a:r>
              <a:rPr lang="en-US" altLang="en-US" sz="1415"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40"/>
              </a:spcBef>
            </a:pPr>
            <a:endParaRPr lang="en-US" altLang="en-US" sz="1415" dirty="0">
              <a:solidFill>
                <a:srgbClr val="231F20"/>
              </a:solidFill>
              <a:latin typeface="Lub Dub Medium" panose="020B0603030403020204" pitchFamily="34" charset="77"/>
            </a:endParaRPr>
          </a:p>
          <a:p>
            <a:pPr eaLnBrk="1" hangingPunct="1">
              <a:lnSpc>
                <a:spcPct val="130000"/>
              </a:lnSpc>
            </a:pPr>
            <a:r>
              <a:rPr lang="en-US" altLang="en-US" sz="1415"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1049738"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739"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740" name="Oval 9"/>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741"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12" name="Picture 11"/>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742" name="TextBox 12"/>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049731" name="Text Placeholder 17"/>
          <p:cNvSpPr>
            <a:spLocks noGrp="1"/>
          </p:cNvSpPr>
          <p:nvPr>
            <p:ph type="body" sz="quarter" idx="15" hasCustomPrompt="1"/>
          </p:nvPr>
        </p:nvSpPr>
        <p:spPr>
          <a:xfrm>
            <a:off x="571500" y="2540000"/>
            <a:ext cx="10731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32"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733"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734" name="Oval 8"/>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735"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11" name="Picture 10"/>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736" name="TextBox 13"/>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140" name="Title 1"/>
          <p:cNvSpPr>
            <a:spLocks noGrp="1"/>
          </p:cNvSpPr>
          <p:nvPr>
            <p:ph type="title"/>
          </p:nvPr>
        </p:nvSpPr>
        <p:spPr/>
        <p:txBody>
          <a:bodyPr/>
          <a:lstStyle/>
          <a:p>
            <a:r>
              <a:rPr lang="en-US"/>
              <a:t>Click to edit Master title style</a:t>
            </a:r>
          </a:p>
        </p:txBody>
      </p:sp>
      <p:sp>
        <p:nvSpPr>
          <p:cNvPr id="1049141" name="Date Placeholder 2"/>
          <p:cNvSpPr>
            <a:spLocks noGrp="1"/>
          </p:cNvSpPr>
          <p:nvPr>
            <p:ph type="dt" sz="half" idx="10"/>
          </p:nvPr>
        </p:nvSpPr>
        <p:spPr/>
        <p:txBody>
          <a:bodyPr/>
          <a:lstStyle/>
          <a:p>
            <a:fld id="{BCAA16AC-6F0D-49D3-B86A-80A63D44F084}" type="datetimeFigureOut">
              <a:rPr lang="en-US" smtClean="0"/>
              <a:t>11/16/2023</a:t>
            </a:fld>
            <a:endParaRPr lang="en-US"/>
          </a:p>
        </p:txBody>
      </p:sp>
      <p:sp>
        <p:nvSpPr>
          <p:cNvPr id="1049142" name="Footer Placeholder 3"/>
          <p:cNvSpPr>
            <a:spLocks noGrp="1"/>
          </p:cNvSpPr>
          <p:nvPr>
            <p:ph type="ftr" sz="quarter" idx="11"/>
          </p:nvPr>
        </p:nvSpPr>
        <p:spPr/>
        <p:txBody>
          <a:bodyPr/>
          <a:lstStyle/>
          <a:p>
            <a:endParaRPr lang="en-US"/>
          </a:p>
        </p:txBody>
      </p:sp>
      <p:sp>
        <p:nvSpPr>
          <p:cNvPr id="1049143" name="Slide Number Placeholder 4"/>
          <p:cNvSpPr>
            <a:spLocks noGrp="1"/>
          </p:cNvSpPr>
          <p:nvPr>
            <p:ph type="sldNum" sz="quarter" idx="12"/>
          </p:nvPr>
        </p:nvSpPr>
        <p:spPr/>
        <p:txBody>
          <a:bodyPr/>
          <a:lstStyle/>
          <a:p>
            <a:fld id="{DF8C7240-C861-43AC-A625-E500A154DA28}"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049743" name="Text Placeholder 17"/>
          <p:cNvSpPr>
            <a:spLocks noGrp="1"/>
          </p:cNvSpPr>
          <p:nvPr>
            <p:ph type="body" sz="quarter" idx="15" hasCustomPrompt="1"/>
          </p:nvPr>
        </p:nvSpPr>
        <p:spPr>
          <a:xfrm>
            <a:off x="571500" y="2540000"/>
            <a:ext cx="10731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44"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745"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746" name="Oval 8"/>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747"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13" name="Picture 10"/>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748" name="TextBox 13"/>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049718" name="Content Placeholder 15"/>
          <p:cNvSpPr>
            <a:spLocks noGrp="1"/>
          </p:cNvSpPr>
          <p:nvPr>
            <p:ph sz="quarter" idx="14" hasCustomPrompt="1"/>
          </p:nvPr>
        </p:nvSpPr>
        <p:spPr>
          <a:xfrm>
            <a:off x="5715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19" name="Content Placeholder 15"/>
          <p:cNvSpPr>
            <a:spLocks noGrp="1"/>
          </p:cNvSpPr>
          <p:nvPr>
            <p:ph sz="quarter" idx="15" hasCustomPrompt="1"/>
          </p:nvPr>
        </p:nvSpPr>
        <p:spPr>
          <a:xfrm>
            <a:off x="60960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20"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721"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722" name="Oval 9"/>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723"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09" name="Picture 8"/>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724" name="TextBox 12"/>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049701" name="Content Placeholder 15"/>
          <p:cNvSpPr>
            <a:spLocks noGrp="1"/>
          </p:cNvSpPr>
          <p:nvPr>
            <p:ph sz="quarter" idx="14" hasCustomPrompt="1"/>
          </p:nvPr>
        </p:nvSpPr>
        <p:spPr>
          <a:xfrm>
            <a:off x="5715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02" name="Content Placeholder 15"/>
          <p:cNvSpPr>
            <a:spLocks noGrp="1"/>
          </p:cNvSpPr>
          <p:nvPr>
            <p:ph sz="quarter" idx="15" hasCustomPrompt="1"/>
          </p:nvPr>
        </p:nvSpPr>
        <p:spPr>
          <a:xfrm>
            <a:off x="60960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03"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704"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705" name="Oval 9"/>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706"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06" name="Picture 8"/>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707" name="TextBox 12"/>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1049751" name="Content Placeholder 15"/>
          <p:cNvSpPr>
            <a:spLocks noGrp="1"/>
          </p:cNvSpPr>
          <p:nvPr>
            <p:ph sz="quarter" idx="14" hasCustomPrompt="1"/>
          </p:nvPr>
        </p:nvSpPr>
        <p:spPr>
          <a:xfrm>
            <a:off x="5715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52" name="Content Placeholder 15"/>
          <p:cNvSpPr>
            <a:spLocks noGrp="1"/>
          </p:cNvSpPr>
          <p:nvPr>
            <p:ph sz="quarter" idx="15" hasCustomPrompt="1"/>
          </p:nvPr>
        </p:nvSpPr>
        <p:spPr>
          <a:xfrm>
            <a:off x="8064500" y="2540000"/>
            <a:ext cx="3238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53" name="Content Placeholder 15"/>
          <p:cNvSpPr>
            <a:spLocks noGrp="1"/>
          </p:cNvSpPr>
          <p:nvPr>
            <p:ph sz="quarter" idx="16" hasCustomPrompt="1"/>
          </p:nvPr>
        </p:nvSpPr>
        <p:spPr>
          <a:xfrm>
            <a:off x="43180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54"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755"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756" name="Oval 13"/>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757"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15" name="Picture 11"/>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758" name="TextBox 16"/>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1049759" name="Content Placeholder 15"/>
          <p:cNvSpPr>
            <a:spLocks noGrp="1"/>
          </p:cNvSpPr>
          <p:nvPr>
            <p:ph sz="quarter" idx="14" hasCustomPrompt="1"/>
          </p:nvPr>
        </p:nvSpPr>
        <p:spPr>
          <a:xfrm>
            <a:off x="5715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60" name="Content Placeholder 15"/>
          <p:cNvSpPr>
            <a:spLocks noGrp="1"/>
          </p:cNvSpPr>
          <p:nvPr>
            <p:ph sz="quarter" idx="15" hasCustomPrompt="1"/>
          </p:nvPr>
        </p:nvSpPr>
        <p:spPr>
          <a:xfrm>
            <a:off x="8064500" y="2540000"/>
            <a:ext cx="3238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61" name="Content Placeholder 15"/>
          <p:cNvSpPr>
            <a:spLocks noGrp="1"/>
          </p:cNvSpPr>
          <p:nvPr>
            <p:ph sz="quarter" idx="16" hasCustomPrompt="1"/>
          </p:nvPr>
        </p:nvSpPr>
        <p:spPr>
          <a:xfrm>
            <a:off x="43180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5"/>
              </a:spcBef>
              <a:defRPr sz="1500" b="0" i="0">
                <a:latin typeface="Lub Dub Medium" panose="020B0603030403020204" pitchFamily="34" charset="77"/>
              </a:defRPr>
            </a:lvl2pPr>
            <a:lvl3pPr marL="381000">
              <a:defRPr sz="1335" b="0" i="0">
                <a:latin typeface="Lub Dub Medium" panose="020B0603030403020204" pitchFamily="34" charset="77"/>
              </a:defRPr>
            </a:lvl3pPr>
            <a:lvl4pPr marL="762000">
              <a:defRPr sz="1165" b="0" i="0">
                <a:latin typeface="Lub Dub Medium" panose="020B0603030403020204" pitchFamily="34" charset="77"/>
              </a:defRPr>
            </a:lvl4pPr>
            <a:lvl5pPr marL="1143000">
              <a:defRPr sz="1165"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9762"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763"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764" name="Oval 13"/>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765"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16" name="Picture 11"/>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766" name="TextBox 15"/>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1049636" name="Oval 3"/>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637"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203" name="Picture 5"/>
          <p:cNvPicPr>
            <a:picLocks noChangeAspect="1"/>
          </p:cNvPicPr>
          <p:nvPr userDrawn="1"/>
        </p:nvPicPr>
        <p:blipFill>
          <a:blip r:embed="rId2" cstate="print"/>
          <a:stretch>
            <a:fillRect/>
          </a:stretch>
        </p:blipFill>
        <p:spPr>
          <a:xfrm>
            <a:off x="10665460" y="508000"/>
            <a:ext cx="1082040" cy="410388"/>
          </a:xfrm>
          <a:prstGeom prst="rect">
            <a:avLst/>
          </a:prstGeom>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49610"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611"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612" name="Oval 5"/>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613"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199" name="Picture 7"/>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614" name="TextBox 11"/>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49587"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588"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589" name="Oval 5"/>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590"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195" name="Picture 7"/>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591" name="TextBox 11"/>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1049592" name="Text Placeholder 9"/>
          <p:cNvSpPr>
            <a:spLocks noGrp="1"/>
          </p:cNvSpPr>
          <p:nvPr>
            <p:ph type="body" sz="quarter" idx="10" hasCustomPrompt="1"/>
          </p:nvPr>
        </p:nvSpPr>
        <p:spPr>
          <a:xfrm>
            <a:off x="571500" y="2540000"/>
            <a:ext cx="7048500" cy="3683000"/>
          </a:xfrm>
          <a:prstGeom prst="rect">
            <a:avLst/>
          </a:prstGeom>
        </p:spPr>
        <p:txBody>
          <a:bodyPr/>
          <a:lstStyle>
            <a:lvl1pPr eaLnBrk="1" hangingPunct="1">
              <a:lnSpc>
                <a:spcPct val="130000"/>
              </a:lnSpc>
              <a:spcBef>
                <a:spcPts val="30"/>
              </a:spcBef>
              <a:defRPr sz="1415" b="0" i="0">
                <a:latin typeface="Lub Dub Medium" panose="020B0603030403020204" pitchFamily="34" charset="77"/>
              </a:defRPr>
            </a:lvl1pPr>
            <a:lvl2pPr>
              <a:defRPr sz="1415" b="0" i="0">
                <a:latin typeface="Lub Dub Medium" panose="020B0603030403020204" pitchFamily="34" charset="77"/>
              </a:defRPr>
            </a:lvl2pPr>
            <a:lvl3pPr>
              <a:defRPr sz="1415" b="0" i="0">
                <a:latin typeface="Lub Dub Medium" panose="020B0603030403020204" pitchFamily="34" charset="77"/>
              </a:defRPr>
            </a:lvl3pPr>
            <a:lvl4pPr>
              <a:defRPr sz="1415" b="0" i="0">
                <a:latin typeface="Lub Dub Medium" panose="020B0603030403020204" pitchFamily="34" charset="77"/>
              </a:defRPr>
            </a:lvl4pPr>
            <a:lvl5pPr>
              <a:defRPr sz="1415" b="0" i="0">
                <a:latin typeface="Lub Dub Medium" panose="020B0603030403020204" pitchFamily="34" charset="77"/>
              </a:defRPr>
            </a:lvl5pPr>
          </a:lstStyle>
          <a:p>
            <a:pPr eaLnBrk="1" hangingPunct="1">
              <a:lnSpc>
                <a:spcPct val="130000"/>
              </a:lnSpc>
              <a:spcBef>
                <a:spcPts val="100"/>
              </a:spcBef>
            </a:pPr>
            <a:r>
              <a:rPr lang="en-US" altLang="en-US" sz="1415"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40"/>
              </a:spcBef>
            </a:pPr>
            <a:endParaRPr lang="en-US" altLang="en-US" sz="1415" dirty="0">
              <a:solidFill>
                <a:srgbClr val="231F20"/>
              </a:solidFill>
              <a:latin typeface="Lub Dub Medium" panose="020B0603030403020204" pitchFamily="34" charset="77"/>
            </a:endParaRPr>
          </a:p>
          <a:p>
            <a:pPr eaLnBrk="1" hangingPunct="1">
              <a:lnSpc>
                <a:spcPct val="130000"/>
              </a:lnSpc>
            </a:pPr>
            <a:r>
              <a:rPr lang="en-US" altLang="en-US" sz="1415"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1049593"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594"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595" name="Oval 9"/>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596"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196" name="Picture 11"/>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597" name="TextBox 13"/>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1049604" name="Text Placeholder 9"/>
          <p:cNvSpPr>
            <a:spLocks noGrp="1"/>
          </p:cNvSpPr>
          <p:nvPr>
            <p:ph type="body" sz="quarter" idx="10" hasCustomPrompt="1"/>
          </p:nvPr>
        </p:nvSpPr>
        <p:spPr>
          <a:xfrm>
            <a:off x="571500" y="2540000"/>
            <a:ext cx="7048500" cy="3683000"/>
          </a:xfrm>
          <a:prstGeom prst="rect">
            <a:avLst/>
          </a:prstGeom>
        </p:spPr>
        <p:txBody>
          <a:bodyPr/>
          <a:lstStyle>
            <a:lvl1pPr eaLnBrk="1" hangingPunct="1">
              <a:lnSpc>
                <a:spcPct val="130000"/>
              </a:lnSpc>
              <a:spcBef>
                <a:spcPts val="30"/>
              </a:spcBef>
              <a:defRPr sz="1415" b="0" i="0">
                <a:latin typeface="Lub Dub Medium" panose="020B0603030403020204" pitchFamily="34" charset="77"/>
              </a:defRPr>
            </a:lvl1pPr>
            <a:lvl2pPr>
              <a:defRPr sz="1415" b="0" i="0">
                <a:latin typeface="Lub Dub Medium" panose="020B0603030403020204" pitchFamily="34" charset="77"/>
              </a:defRPr>
            </a:lvl2pPr>
            <a:lvl3pPr>
              <a:defRPr sz="1415" b="0" i="0">
                <a:latin typeface="Lub Dub Medium" panose="020B0603030403020204" pitchFamily="34" charset="77"/>
              </a:defRPr>
            </a:lvl3pPr>
            <a:lvl4pPr>
              <a:defRPr sz="1415" b="0" i="0">
                <a:latin typeface="Lub Dub Medium" panose="020B0603030403020204" pitchFamily="34" charset="77"/>
              </a:defRPr>
            </a:lvl4pPr>
            <a:lvl5pPr>
              <a:defRPr sz="1415" b="0" i="0">
                <a:latin typeface="Lub Dub Medium" panose="020B0603030403020204" pitchFamily="34" charset="77"/>
              </a:defRPr>
            </a:lvl5pPr>
          </a:lstStyle>
          <a:p>
            <a:pPr eaLnBrk="1" hangingPunct="1">
              <a:lnSpc>
                <a:spcPct val="130000"/>
              </a:lnSpc>
              <a:spcBef>
                <a:spcPts val="100"/>
              </a:spcBef>
            </a:pPr>
            <a:r>
              <a:rPr lang="en-US" altLang="en-US" sz="1415"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40"/>
              </a:spcBef>
            </a:pPr>
            <a:endParaRPr lang="en-US" altLang="en-US" sz="1415" dirty="0">
              <a:solidFill>
                <a:srgbClr val="231F20"/>
              </a:solidFill>
              <a:latin typeface="Lub Dub Medium" panose="020B0603030403020204" pitchFamily="34" charset="77"/>
            </a:endParaRPr>
          </a:p>
          <a:p>
            <a:pPr eaLnBrk="1" hangingPunct="1">
              <a:lnSpc>
                <a:spcPct val="130000"/>
              </a:lnSpc>
            </a:pPr>
            <a:r>
              <a:rPr lang="en-US" altLang="en-US" sz="1415"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1049605" name="Subtitle 2"/>
          <p:cNvSpPr>
            <a:spLocks noGrp="1"/>
          </p:cNvSpPr>
          <p:nvPr>
            <p:ph type="subTitle" idx="1" hasCustomPrompt="1"/>
          </p:nvPr>
        </p:nvSpPr>
        <p:spPr>
          <a:xfrm>
            <a:off x="571500" y="1714500"/>
            <a:ext cx="10731500" cy="477448"/>
          </a:xfrm>
          <a:prstGeom prst="rect">
            <a:avLst/>
          </a:prstGeom>
        </p:spPr>
        <p:txBody>
          <a:bodyPr/>
          <a:lstStyle>
            <a:lvl1pPr marL="0" indent="0" algn="l">
              <a:buNone/>
              <a:defRPr sz="2165" b="0" i="0" spc="0">
                <a:solidFill>
                  <a:schemeClr val="tx1"/>
                </a:solidFill>
                <a:latin typeface="Lub Dub Medium" panose="020B0603030403020204" pitchFamily="34" charset="77"/>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dirty="0"/>
              <a:t>Subtitle Goes Here</a:t>
            </a:r>
          </a:p>
        </p:txBody>
      </p:sp>
      <p:sp>
        <p:nvSpPr>
          <p:cNvPr id="1049606" name="Title 1"/>
          <p:cNvSpPr>
            <a:spLocks noGrp="1"/>
          </p:cNvSpPr>
          <p:nvPr>
            <p:ph type="ctrTitle" hasCustomPrompt="1"/>
          </p:nvPr>
        </p:nvSpPr>
        <p:spPr>
          <a:xfrm>
            <a:off x="571500" y="1016001"/>
            <a:ext cx="10731500" cy="761999"/>
          </a:xfrm>
          <a:prstGeom prst="rect">
            <a:avLst/>
          </a:prstGeom>
        </p:spPr>
        <p:txBody>
          <a:bodyPr anchor="b"/>
          <a:lstStyle>
            <a:lvl1pPr algn="l">
              <a:defRPr sz="4165" b="1" i="0" spc="0">
                <a:solidFill>
                  <a:schemeClr val="tx1"/>
                </a:solidFill>
                <a:latin typeface="Lub Dub Heavy" panose="020B0603030403020204" pitchFamily="34" charset="77"/>
              </a:defRPr>
            </a:lvl1pPr>
          </a:lstStyle>
          <a:p>
            <a:r>
              <a:rPr lang="en-US" dirty="0"/>
              <a:t>Content Slide</a:t>
            </a:r>
          </a:p>
        </p:txBody>
      </p:sp>
      <p:sp>
        <p:nvSpPr>
          <p:cNvPr id="1049607" name="Oval 9"/>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9608" name="Slide Number Placeholder 2"/>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5" b="0" i="0">
                <a:solidFill>
                  <a:srgbClr val="8A8B8A"/>
                </a:solidFill>
                <a:latin typeface="Lub Dub Medium" panose="020B0603030403020204" pitchFamily="34" charset="77"/>
              </a:defRPr>
            </a:lvl1pPr>
          </a:lstStyle>
          <a:p>
            <a:pPr defTabSz="762000" eaLnBrk="0" fontAlgn="base" hangingPunct="0">
              <a:spcBef>
                <a:spcPct val="0"/>
              </a:spcBef>
              <a:spcAft>
                <a:spcPct val="0"/>
              </a:spcAft>
            </a:pPr>
            <a:fld id="{01CD3B2E-BC1C-6C4D-9D91-A67B950EE325}" type="slidenum">
              <a:rPr lang="en-US" smtClean="0"/>
              <a:t>‹#›</a:t>
            </a:fld>
            <a:endParaRPr lang="en-US" dirty="0"/>
          </a:p>
        </p:txBody>
      </p:sp>
      <p:pic>
        <p:nvPicPr>
          <p:cNvPr id="2097198" name="Picture 11"/>
          <p:cNvPicPr>
            <a:picLocks noChangeAspect="1"/>
          </p:cNvPicPr>
          <p:nvPr userDrawn="1"/>
        </p:nvPicPr>
        <p:blipFill>
          <a:blip r:embed="rId2" cstate="print"/>
          <a:stretch>
            <a:fillRect/>
          </a:stretch>
        </p:blipFill>
        <p:spPr>
          <a:xfrm>
            <a:off x="10665460" y="444500"/>
            <a:ext cx="1082040" cy="410388"/>
          </a:xfrm>
          <a:prstGeom prst="rect">
            <a:avLst/>
          </a:prstGeom>
        </p:spPr>
      </p:pic>
      <p:sp>
        <p:nvSpPr>
          <p:cNvPr id="1049609" name="TextBox 12"/>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gradFill>
        </p:spPr>
        <p:txBody>
          <a:bodyPr wrap="square" rtlCol="0">
            <a:spAutoFit/>
          </a:bodyPr>
          <a:lstStyle/>
          <a:p>
            <a:pPr marL="0" marR="0" lvl="0" indent="0" algn="ctr" defTabSz="762000" rtl="0" eaLnBrk="0" fontAlgn="base" latinLnBrk="0" hangingPunct="0">
              <a:lnSpc>
                <a:spcPct val="100000"/>
              </a:lnSpc>
              <a:spcBef>
                <a:spcPct val="0"/>
              </a:spcBef>
              <a:spcAft>
                <a:spcPct val="0"/>
              </a:spcAft>
              <a:buClrTx/>
              <a:buSzTx/>
              <a:buFontTx/>
              <a:buNone/>
            </a:pPr>
            <a:endParaRPr kumimoji="0" lang="en-US" sz="666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8.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0.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heme" Target="../theme/theme11.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5.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8.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8.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49767"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9768"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769"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FE2E3-8818-4D6F-ADFB-9CF157870FE6}" type="datetimeFigureOut">
              <a:rPr lang="en-US" smtClean="0"/>
              <a:t>11/16/2023</a:t>
            </a:fld>
            <a:endParaRPr lang="en-US"/>
          </a:p>
        </p:txBody>
      </p:sp>
      <p:sp>
        <p:nvSpPr>
          <p:cNvPr id="1049770"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9771"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BEE41-58CF-4582-9168-10DFB159EC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9578" name="object 4"/>
          <p:cNvSpPr/>
          <p:nvPr userDrawn="1"/>
        </p:nvSpPr>
        <p:spPr bwMode="auto">
          <a:xfrm>
            <a:off x="0" y="0"/>
            <a:ext cx="119063" cy="68580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pPr marL="0" marR="0" lvl="0" indent="0" algn="l"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097193" name="Picture 4"/>
          <p:cNvPicPr>
            <a:picLocks noChangeAspect="1"/>
          </p:cNvPicPr>
          <p:nvPr userDrawn="1"/>
        </p:nvPicPr>
        <p:blipFill>
          <a:blip r:embed="rId13" cstate="print"/>
          <a:stretch>
            <a:fillRect/>
          </a:stretch>
        </p:blipFill>
        <p:spPr>
          <a:xfrm>
            <a:off x="444501" y="370417"/>
            <a:ext cx="1013354" cy="548159"/>
          </a:xfrm>
          <a:prstGeom prst="rect">
            <a:avLst/>
          </a:prstGeom>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l" defTabSz="762000" rtl="0" eaLnBrk="1" latinLnBrk="0" hangingPunct="1">
        <a:lnSpc>
          <a:spcPct val="90000"/>
        </a:lnSpc>
        <a:spcBef>
          <a:spcPct val="0"/>
        </a:spcBef>
        <a:buNone/>
        <a:defRPr sz="3665" kern="1200">
          <a:solidFill>
            <a:schemeClr val="tx1"/>
          </a:solidFill>
          <a:latin typeface="+mj-lt"/>
          <a:ea typeface="+mj-ea"/>
          <a:cs typeface="+mj-cs"/>
        </a:defRPr>
      </a:lvl1pPr>
    </p:titleStyle>
    <p:bodyStyle>
      <a:lvl1pPr marL="190500" indent="-190500" algn="l" defTabSz="762000" rtl="0" eaLnBrk="1" latinLnBrk="0" hangingPunct="1">
        <a:lnSpc>
          <a:spcPct val="90000"/>
        </a:lnSpc>
        <a:spcBef>
          <a:spcPts val="835"/>
        </a:spcBef>
        <a:buFont typeface="Arial" panose="020B0604020202020204" pitchFamily="34" charset="0"/>
        <a:buChar char="•"/>
        <a:defRPr sz="2335" kern="1200">
          <a:solidFill>
            <a:schemeClr val="tx1"/>
          </a:solidFill>
          <a:latin typeface="+mn-lt"/>
          <a:ea typeface="+mn-ea"/>
          <a:cs typeface="+mn-cs"/>
        </a:defRPr>
      </a:lvl1pPr>
      <a:lvl2pPr marL="571500" indent="-190500" algn="l" defTabSz="762000" rtl="0" eaLnBrk="1" latinLnBrk="0" hangingPunct="1">
        <a:lnSpc>
          <a:spcPct val="90000"/>
        </a:lnSpc>
        <a:spcBef>
          <a:spcPts val="415"/>
        </a:spcBef>
        <a:buFont typeface="Arial" panose="020B0604020202020204" pitchFamily="34" charset="0"/>
        <a:buChar char="•"/>
        <a:defRPr sz="2000" kern="1200">
          <a:solidFill>
            <a:schemeClr val="tx1"/>
          </a:solidFill>
          <a:latin typeface="+mn-lt"/>
          <a:ea typeface="+mn-ea"/>
          <a:cs typeface="+mn-cs"/>
        </a:defRPr>
      </a:lvl2pPr>
      <a:lvl3pPr marL="952500" indent="-190500" algn="l" defTabSz="762000" rtl="0" eaLnBrk="1" latinLnBrk="0" hangingPunct="1">
        <a:lnSpc>
          <a:spcPct val="90000"/>
        </a:lnSpc>
        <a:spcBef>
          <a:spcPts val="415"/>
        </a:spcBef>
        <a:buFont typeface="Arial" panose="020B0604020202020204" pitchFamily="34" charset="0"/>
        <a:buChar char="•"/>
        <a:defRPr sz="1665" kern="1200">
          <a:solidFill>
            <a:schemeClr val="tx1"/>
          </a:solidFill>
          <a:latin typeface="+mn-lt"/>
          <a:ea typeface="+mn-ea"/>
          <a:cs typeface="+mn-cs"/>
        </a:defRPr>
      </a:lvl3pPr>
      <a:lvl4pPr marL="1333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4pPr>
      <a:lvl5pPr marL="1714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5pPr>
      <a:lvl6pPr marL="2095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6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57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38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30"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631"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3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3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8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68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EC373A22-479F-4CF1-9E5A-1F31FA3EDF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8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8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310ADF2D-0CD0-41A2-85C9-0235CFB016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1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871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71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72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72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61"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8862"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863"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6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6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73"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8674"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75"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EF2CA903-E85D-4D6F-AFD2-9B964C1E5A6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76"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7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CD6C18D5-7952-4635-B442-E1B31A301320}"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64"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8665"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6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6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6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09"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8810"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811"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1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1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881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81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2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2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2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882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82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D9D82C7F-43A8-4B04-A108-94E67CEFF39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3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3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88A47D49-E936-4E71-9E90-F8D9ED6E584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9113"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9114"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15"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A16AC-6F0D-49D3-B86A-80A63D44F084}" type="datetimeFigureOut">
              <a:rPr lang="en-US" smtClean="0"/>
              <a:t>11/16/2023</a:t>
            </a:fld>
            <a:endParaRPr lang="en-US"/>
          </a:p>
        </p:txBody>
      </p:sp>
      <p:sp>
        <p:nvSpPr>
          <p:cNvPr id="1049116"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9117"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C7240-C861-43AC-A625-E500A154DA28}" type="slidenum">
              <a:rPr lang="en-US" smtClean="0"/>
              <a:t>‹#›</a:t>
            </a:fld>
            <a:endParaRPr lang="en-US"/>
          </a:p>
        </p:txBody>
      </p:sp>
      <p:pic>
        <p:nvPicPr>
          <p:cNvPr id="2097185" name="Picture 2" descr="E:\Mail\2017\Indrajeet\CIDMU - Template 5a.png"/>
          <p:cNvPicPr>
            <a:picLocks noChangeAspect="1" noChangeArrowheads="1"/>
          </p:cNvPicPr>
          <p:nvPr/>
        </p:nvPicPr>
        <p:blipFill>
          <a:blip r:embed="rId13" cstate="print"/>
          <a:srcRect/>
          <a:stretch>
            <a:fillRect/>
          </a:stretch>
        </p:blipFill>
        <p:spPr bwMode="auto">
          <a:xfrm>
            <a:off x="0" y="-35359"/>
            <a:ext cx="12192000" cy="6893359"/>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FE2E3-8818-4D6F-ADFB-9CF157870FE6}" type="datetimeFigureOut">
              <a:rPr lang="en-US" smtClean="0"/>
              <a:t>11/16/2023</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BEE41-58CF-4582-9168-10DFB159EC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940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9409"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410"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686A8-ED1D-45FD-A183-2E3751242A24}" type="datetimeFigureOut">
              <a:rPr lang="en-IN" smtClean="0"/>
              <a:t>16-11-2023</a:t>
            </a:fld>
            <a:endParaRPr lang="en-IN"/>
          </a:p>
        </p:txBody>
      </p:sp>
      <p:sp>
        <p:nvSpPr>
          <p:cNvPr id="1049411"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1049412"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AC987-8DCA-4329-B3D8-62025E7B8A38}"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869"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870"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71"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AF136-245D-4C52-89E5-68063A50C5CE}" type="datetimeFigureOut">
              <a:rPr lang="en-US" smtClean="0"/>
              <a:t>11/16/2023</a:t>
            </a:fld>
            <a:endParaRPr lang="en-US"/>
          </a:p>
        </p:txBody>
      </p:sp>
      <p:sp>
        <p:nvSpPr>
          <p:cNvPr id="104887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87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4487F-5425-49D7-80B1-EC9F94D3CE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53"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854"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55"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56"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85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2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862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2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DC155CF5-043F-4EDF-9CBF-156D6205BAD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16-11-2023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2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2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5A9B7886-CF9A-4561-8966-A44847DC9A8F}"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49"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650"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1"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C6A53D35-CCFA-441A-82ED-73B922FBE1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5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4865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FE525BD6-75B1-42AA-94E8-93E71A2785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9700" name="object 4"/>
          <p:cNvSpPr/>
          <p:nvPr userDrawn="1"/>
        </p:nvSpPr>
        <p:spPr bwMode="auto">
          <a:xfrm>
            <a:off x="0" y="0"/>
            <a:ext cx="119063" cy="68580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pPr marL="0" marR="0" lvl="0" indent="0" algn="l" defTabSz="762000" rtl="0" eaLnBrk="0"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097205" name="Picture 4"/>
          <p:cNvPicPr>
            <a:picLocks noChangeAspect="1"/>
          </p:cNvPicPr>
          <p:nvPr userDrawn="1"/>
        </p:nvPicPr>
        <p:blipFill>
          <a:blip r:embed="rId13" cstate="print"/>
          <a:stretch>
            <a:fillRect/>
          </a:stretch>
        </p:blipFill>
        <p:spPr>
          <a:xfrm>
            <a:off x="444501" y="370417"/>
            <a:ext cx="1013354" cy="548159"/>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l" defTabSz="762000" rtl="0" eaLnBrk="1" latinLnBrk="0" hangingPunct="1">
        <a:lnSpc>
          <a:spcPct val="90000"/>
        </a:lnSpc>
        <a:spcBef>
          <a:spcPct val="0"/>
        </a:spcBef>
        <a:buNone/>
        <a:defRPr sz="3665" kern="1200">
          <a:solidFill>
            <a:schemeClr val="tx1"/>
          </a:solidFill>
          <a:latin typeface="+mj-lt"/>
          <a:ea typeface="+mj-ea"/>
          <a:cs typeface="+mj-cs"/>
        </a:defRPr>
      </a:lvl1pPr>
    </p:titleStyle>
    <p:bodyStyle>
      <a:lvl1pPr marL="190500" indent="-190500" algn="l" defTabSz="762000" rtl="0" eaLnBrk="1" latinLnBrk="0" hangingPunct="1">
        <a:lnSpc>
          <a:spcPct val="90000"/>
        </a:lnSpc>
        <a:spcBef>
          <a:spcPts val="835"/>
        </a:spcBef>
        <a:buFont typeface="Arial" panose="020B0604020202020204" pitchFamily="34" charset="0"/>
        <a:buChar char="•"/>
        <a:defRPr sz="2335" kern="1200">
          <a:solidFill>
            <a:schemeClr val="tx1"/>
          </a:solidFill>
          <a:latin typeface="+mn-lt"/>
          <a:ea typeface="+mn-ea"/>
          <a:cs typeface="+mn-cs"/>
        </a:defRPr>
      </a:lvl1pPr>
      <a:lvl2pPr marL="571500" indent="-190500" algn="l" defTabSz="762000" rtl="0" eaLnBrk="1" latinLnBrk="0" hangingPunct="1">
        <a:lnSpc>
          <a:spcPct val="90000"/>
        </a:lnSpc>
        <a:spcBef>
          <a:spcPts val="415"/>
        </a:spcBef>
        <a:buFont typeface="Arial" panose="020B0604020202020204" pitchFamily="34" charset="0"/>
        <a:buChar char="•"/>
        <a:defRPr sz="2000" kern="1200">
          <a:solidFill>
            <a:schemeClr val="tx1"/>
          </a:solidFill>
          <a:latin typeface="+mn-lt"/>
          <a:ea typeface="+mn-ea"/>
          <a:cs typeface="+mn-cs"/>
        </a:defRPr>
      </a:lvl2pPr>
      <a:lvl3pPr marL="952500" indent="-190500" algn="l" defTabSz="762000" rtl="0" eaLnBrk="1" latinLnBrk="0" hangingPunct="1">
        <a:lnSpc>
          <a:spcPct val="90000"/>
        </a:lnSpc>
        <a:spcBef>
          <a:spcPts val="415"/>
        </a:spcBef>
        <a:buFont typeface="Arial" panose="020B0604020202020204" pitchFamily="34" charset="0"/>
        <a:buChar char="•"/>
        <a:defRPr sz="1665" kern="1200">
          <a:solidFill>
            <a:schemeClr val="tx1"/>
          </a:solidFill>
          <a:latin typeface="+mn-lt"/>
          <a:ea typeface="+mn-ea"/>
          <a:cs typeface="+mn-cs"/>
        </a:defRPr>
      </a:lvl3pPr>
      <a:lvl4pPr marL="1333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4pPr>
      <a:lvl5pPr marL="1714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5pPr>
      <a:lvl6pPr marL="2095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6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57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38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3.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8.jpeg"/><Relationship Id="rId1" Type="http://schemas.openxmlformats.org/officeDocument/2006/relationships/slideLayout" Target="../slideLayouts/slideLayout14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2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6.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28.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1.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1.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7.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28.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4.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320639-F016-4537-8EC7-FEC5EF7D2500}"/>
              </a:ext>
            </a:extLst>
          </p:cNvPr>
          <p:cNvSpPr txBox="1">
            <a:spLocks/>
          </p:cNvSpPr>
          <p:nvPr/>
        </p:nvSpPr>
        <p:spPr>
          <a:xfrm>
            <a:off x="840105" y="950595"/>
            <a:ext cx="10737129" cy="59074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Cambria" panose="02040503050406030204" charset="0"/>
                <a:cs typeface="Cambria" panose="02040503050406030204" charset="0"/>
              </a:rPr>
              <a:t>Horizontal or Vertical Approach </a:t>
            </a:r>
          </a:p>
          <a:p>
            <a:pPr marL="0" indent="0" algn="ctr">
              <a:buNone/>
            </a:pPr>
            <a:r>
              <a:rPr lang="en-US" sz="3200" b="1">
                <a:latin typeface="Cambria" panose="02040503050406030204" charset="0"/>
                <a:cs typeface="Cambria" panose="02040503050406030204" charset="0"/>
              </a:rPr>
              <a:t>in Heart </a:t>
            </a:r>
            <a:r>
              <a:rPr lang="en-US" sz="3200" b="1" dirty="0">
                <a:latin typeface="Cambria" panose="02040503050406030204" charset="0"/>
                <a:cs typeface="Cambria" panose="02040503050406030204" charset="0"/>
              </a:rPr>
              <a:t>Failure</a:t>
            </a:r>
          </a:p>
          <a:p>
            <a:endParaRPr lang="en-US" sz="3200" b="1" dirty="0">
              <a:latin typeface="Cambria" panose="02040503050406030204" charset="0"/>
              <a:cs typeface="Cambria" panose="02040503050406030204" charset="0"/>
            </a:endParaRPr>
          </a:p>
          <a:p>
            <a:endParaRPr lang="en-US" sz="3200" dirty="0">
              <a:latin typeface="Cambria" panose="02040503050406030204" charset="0"/>
              <a:cs typeface="Cambria" panose="02040503050406030204" charset="0"/>
            </a:endParaRPr>
          </a:p>
        </p:txBody>
      </p:sp>
      <p:sp>
        <p:nvSpPr>
          <p:cNvPr id="5" name="TextBox 4">
            <a:extLst>
              <a:ext uri="{FF2B5EF4-FFF2-40B4-BE49-F238E27FC236}">
                <a16:creationId xmlns:a16="http://schemas.microsoft.com/office/drawing/2014/main" id="{3D6331B8-43DF-4703-917E-964F9F1625FB}"/>
              </a:ext>
            </a:extLst>
          </p:cNvPr>
          <p:cNvSpPr txBox="1"/>
          <p:nvPr/>
        </p:nvSpPr>
        <p:spPr>
          <a:xfrm>
            <a:off x="7749153" y="3703290"/>
            <a:ext cx="4695986" cy="3154710"/>
          </a:xfrm>
          <a:prstGeom prst="rect">
            <a:avLst/>
          </a:prstGeom>
          <a:noFill/>
        </p:spPr>
        <p:txBody>
          <a:bodyPr wrap="square" rtlCol="0">
            <a:spAutoFit/>
          </a:bodyPr>
          <a:lstStyle/>
          <a:p>
            <a:r>
              <a:rPr lang="en-IN" sz="3100" b="1" dirty="0" err="1"/>
              <a:t>Dr.</a:t>
            </a:r>
            <a:r>
              <a:rPr lang="en-IN" sz="3100" b="1" dirty="0"/>
              <a:t> </a:t>
            </a:r>
            <a:r>
              <a:rPr lang="en-IN" sz="3100" b="1" dirty="0" err="1"/>
              <a:t>Cinosh</a:t>
            </a:r>
            <a:r>
              <a:rPr lang="en-IN" sz="3100" b="1" dirty="0"/>
              <a:t> Mathew</a:t>
            </a:r>
          </a:p>
          <a:p>
            <a:r>
              <a:rPr lang="en-IN" sz="2800" dirty="0"/>
              <a:t>MD, DM cardiology, FACC</a:t>
            </a:r>
          </a:p>
          <a:p>
            <a:r>
              <a:rPr lang="en-IN" sz="2800" dirty="0"/>
              <a:t>Professor &amp; HOD,</a:t>
            </a:r>
          </a:p>
          <a:p>
            <a:r>
              <a:rPr lang="en-IN" sz="2800" dirty="0"/>
              <a:t>Department of Cardiology,</a:t>
            </a:r>
          </a:p>
          <a:p>
            <a:r>
              <a:rPr lang="en-IN" sz="2800" dirty="0"/>
              <a:t>SBKS MI &amp; RC, </a:t>
            </a:r>
            <a:r>
              <a:rPr lang="en-IN" sz="2800" dirty="0" err="1"/>
              <a:t>Piparia</a:t>
            </a:r>
            <a:r>
              <a:rPr lang="en-IN" sz="2800" dirty="0"/>
              <a:t> , </a:t>
            </a:r>
            <a:r>
              <a:rPr lang="en-IN" sz="2800" dirty="0" err="1"/>
              <a:t>Waghodia</a:t>
            </a:r>
            <a:r>
              <a:rPr lang="en-IN" sz="2800" dirty="0"/>
              <a:t>, Vadodara</a:t>
            </a:r>
          </a:p>
          <a:p>
            <a:r>
              <a:rPr lang="en-IN" sz="2800" dirty="0"/>
              <a:t>11/01/23</a:t>
            </a:r>
          </a:p>
        </p:txBody>
      </p:sp>
    </p:spTree>
    <p:extLst>
      <p:ext uri="{BB962C8B-B14F-4D97-AF65-F5344CB8AC3E}">
        <p14:creationId xmlns:p14="http://schemas.microsoft.com/office/powerpoint/2010/main" val="84483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9"/>
          <p:cNvPicPr>
            <a:picLocks noChangeAspect="1"/>
          </p:cNvPicPr>
          <p:nvPr/>
        </p:nvPicPr>
        <p:blipFill>
          <a:blip r:embed="rId2"/>
          <a:stretch>
            <a:fillRect/>
          </a:stretch>
        </p:blipFill>
        <p:spPr>
          <a:xfrm>
            <a:off x="1871106" y="85054"/>
            <a:ext cx="8449788" cy="66878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
          <p:cNvPicPr>
            <a:picLocks noChangeAspect="1"/>
          </p:cNvPicPr>
          <p:nvPr/>
        </p:nvPicPr>
        <p:blipFill rotWithShape="1">
          <a:blip r:embed="rId2"/>
          <a:srcRect l="4191" t="16078" r="16839" b="7255"/>
          <a:stretch>
            <a:fillRect/>
          </a:stretch>
        </p:blipFill>
        <p:spPr>
          <a:xfrm>
            <a:off x="0" y="0"/>
            <a:ext cx="12192000" cy="6858000"/>
          </a:xfrm>
          <a:prstGeom prst="rect">
            <a:avLst/>
          </a:prstGeom>
        </p:spPr>
      </p:pic>
      <p:sp>
        <p:nvSpPr>
          <p:cNvPr id="1048716" name="Rectangle 1"/>
          <p:cNvSpPr/>
          <p:nvPr/>
        </p:nvSpPr>
        <p:spPr>
          <a:xfrm>
            <a:off x="9977120" y="751840"/>
            <a:ext cx="1158240" cy="629920"/>
          </a:xfrm>
          <a:prstGeom prst="rect">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IN" sz="3600" b="0" i="0" u="none" strike="noStrike" kern="1200" cap="none" spc="0" normalizeH="0" baseline="0" noProof="0" dirty="0">
                <a:ln>
                  <a:noFill/>
                </a:ln>
                <a:solidFill>
                  <a:prstClr val="white"/>
                </a:solidFill>
                <a:effectLst/>
                <a:uLnTx/>
                <a:uFillTx/>
                <a:latin typeface="Calibri" panose="020F0502020204030204"/>
                <a:ea typeface="+mn-ea"/>
                <a:cs typeface="+mn-cs"/>
              </a:rPr>
              <a:t>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Title 1"/>
          <p:cNvSpPr>
            <a:spLocks noGrp="1"/>
          </p:cNvSpPr>
          <p:nvPr>
            <p:ph type="title"/>
          </p:nvPr>
        </p:nvSpPr>
        <p:spPr>
          <a:xfrm>
            <a:off x="849217" y="2579515"/>
            <a:ext cx="10515600" cy="1325563"/>
          </a:xfrm>
        </p:spPr>
        <p:txBody>
          <a:bodyPr/>
          <a:lstStyle/>
          <a:p>
            <a:pPr algn="ctr"/>
            <a:r>
              <a:rPr lang="en-IN" b="1" dirty="0"/>
              <a:t>Guidelines Recommendations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1" descr="cid:920309801711195810935685"/>
          <p:cNvPicPr/>
          <p:nvPr/>
        </p:nvPicPr>
        <p:blipFill rotWithShape="1">
          <a:blip r:embed="rId2" r:link="rId3" cstate="print"/>
          <a:srcRect l="10194" t="11228" r="25413" b="30851"/>
          <a:stretch>
            <a:fillRect/>
          </a:stretch>
        </p:blipFill>
        <p:spPr bwMode="auto">
          <a:xfrm>
            <a:off x="583894" y="363557"/>
            <a:ext cx="10719412" cy="57177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1"/>
          <p:cNvPicPr>
            <a:picLocks noChangeAspect="1"/>
          </p:cNvPicPr>
          <p:nvPr/>
        </p:nvPicPr>
        <p:blipFill>
          <a:blip r:embed="rId2"/>
          <a:stretch>
            <a:fillRect/>
          </a:stretch>
        </p:blipFill>
        <p:spPr>
          <a:xfrm>
            <a:off x="1180847" y="1704886"/>
            <a:ext cx="9830305" cy="34482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4" name="Straight Arrow Connector 97"/>
          <p:cNvCxnSpPr>
            <a:endCxn id="1048760" idx="0"/>
          </p:cNvCxnSpPr>
          <p:nvPr/>
        </p:nvCxnSpPr>
        <p:spPr>
          <a:xfrm>
            <a:off x="7097955" y="2223293"/>
            <a:ext cx="0" cy="1756501"/>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8736" name="Title 4"/>
          <p:cNvSpPr>
            <a:spLocks noGrp="1"/>
          </p:cNvSpPr>
          <p:nvPr>
            <p:ph type="title"/>
          </p:nvPr>
        </p:nvSpPr>
        <p:spPr>
          <a:xfrm>
            <a:off x="575891" y="-54503"/>
            <a:ext cx="10515600" cy="1325563"/>
          </a:xfrm>
        </p:spPr>
        <p:txBody>
          <a:bodyPr/>
          <a:lstStyle/>
          <a:p>
            <a:r>
              <a:rPr lang="en-US" sz="3200" dirty="0">
                <a:latin typeface="Lub Dub Bold" panose="020B0803030403020204" pitchFamily="34" charset="0"/>
              </a:rPr>
              <a:t>Treatment of </a:t>
            </a:r>
            <a:r>
              <a:rPr lang="en-US" sz="3200" dirty="0" err="1">
                <a:latin typeface="Lub Dub Bold" panose="020B0803030403020204" pitchFamily="34" charset="0"/>
              </a:rPr>
              <a:t>HFrEF</a:t>
            </a:r>
            <a:r>
              <a:rPr lang="en-US" sz="3200" dirty="0">
                <a:latin typeface="Lub Dub Bold" panose="020B0803030403020204" pitchFamily="34" charset="0"/>
              </a:rPr>
              <a:t> Stages C and D </a:t>
            </a:r>
            <a:endParaRPr lang="en-US" dirty="0">
              <a:latin typeface="Lub Dub Medium" panose="020B0603030403020204" pitchFamily="34" charset="0"/>
            </a:endParaRPr>
          </a:p>
        </p:txBody>
      </p:sp>
      <p:sp>
        <p:nvSpPr>
          <p:cNvPr id="1048737" name="Rectangle 72" descr="Due to the complexity of HF management and coordination of other health and social services required, HF care is ideally provided by multidisciplinary teams that include cardiologists, nurses, and pharmacists who specialize in HF as well as dieticians, mental health clinicians, social workers, primary care clinicians, and additional specialists. Self-care in HF comprises treatment adherence and health maintenance behaviors. Patients with HF should learn to take medications as prescribed, restrict sodium intake, stay physically active, and get vaccinations. They also should understand how to monitor for signs and symptoms of worsening HF, and what to do in response to symptoms when they occur. Knowledge alone is insufficient to improve self-care. Patients with HF need time and support to gain skills and overcome barriers to effective self-care. Measures listed as Class 1 recommendations for patients in stages A and B are recommended where appropriate for patients in stage C. GDMT, should be the mainstay of pharmacological therapy for HFrEF."/>
          <p:cNvSpPr/>
          <p:nvPr/>
        </p:nvSpPr>
        <p:spPr>
          <a:xfrm>
            <a:off x="100552" y="896619"/>
            <a:ext cx="12001252" cy="4907309"/>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8738" name="TextBox 122"/>
          <p:cNvSpPr txBox="1"/>
          <p:nvPr/>
        </p:nvSpPr>
        <p:spPr>
          <a:xfrm>
            <a:off x="10201165" y="4548506"/>
            <a:ext cx="1615322" cy="980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0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NOTE: </a:t>
            </a: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*Participation in investigational studies is appropriate for stage C, NYHA class II and III HF. </a:t>
            </a:r>
          </a:p>
        </p:txBody>
      </p:sp>
      <p:sp>
        <p:nvSpPr>
          <p:cNvPr id="1048739" name="Text Placeholder 6"/>
          <p:cNvSpPr>
            <a:spLocks noGrp="1"/>
          </p:cNvSpPr>
          <p:nvPr>
            <p:ph type="body" sz="quarter" idx="13"/>
          </p:nvPr>
        </p:nvSpPr>
        <p:spPr>
          <a:xfrm>
            <a:off x="1848404" y="5803928"/>
            <a:ext cx="8895795" cy="485702"/>
          </a:xfrm>
        </p:spPr>
        <p:txBody>
          <a:bodyPr/>
          <a:lstStyle/>
          <a:p>
            <a:r>
              <a:rPr lang="en-US" b="1" dirty="0"/>
              <a:t>Abbreviations: </a:t>
            </a:r>
            <a:r>
              <a:rPr lang="en-US" dirty="0" err="1"/>
              <a:t>ACEi</a:t>
            </a:r>
            <a:r>
              <a:rPr lang="en-US" dirty="0"/>
              <a:t> indicates angiotensin-converting enzyme inhibitor; ARB, angiotensin receptor blocker; </a:t>
            </a:r>
            <a:r>
              <a:rPr lang="en-US" dirty="0" err="1"/>
              <a:t>ARNi</a:t>
            </a:r>
            <a:r>
              <a:rPr lang="en-US" dirty="0"/>
              <a:t>, angiotensin receptor-</a:t>
            </a:r>
            <a:r>
              <a:rPr lang="en-US" dirty="0" err="1"/>
              <a:t>neprilysin</a:t>
            </a:r>
            <a:r>
              <a:rPr lang="en-US" dirty="0"/>
              <a:t> inhibitor; CRT, cardiac resynchronization therapy; GDMT, guideline-directed medical therapy; HF, heart failure;  </a:t>
            </a:r>
            <a:r>
              <a:rPr lang="en-US" dirty="0" err="1"/>
              <a:t>HFrEF</a:t>
            </a:r>
            <a:r>
              <a:rPr lang="en-US" dirty="0"/>
              <a:t>, heart failure with reduced ejection fraction; </a:t>
            </a:r>
            <a:r>
              <a:rPr lang="en-US" dirty="0" err="1"/>
              <a:t>hydral</a:t>
            </a:r>
            <a:r>
              <a:rPr lang="en-US" dirty="0"/>
              <a:t>-nitrates, hydralazine and isosorbide dinitrate; ICD, implantable cardioverter-defibrillator; LBBB, left bundle branch block; LVEF, left ventricular ejection fraction; MCS, mechanical circulatory support; MRA, mineralocorticoid receptor antagonist; NSR, normal sinus rhythm; NYHA, New York Heart Association; SCD, sudden cardiac death; and SGLT2i, sodium-glucose cotransporter 2 inhibitor. </a:t>
            </a:r>
          </a:p>
        </p:txBody>
      </p:sp>
      <p:sp>
        <p:nvSpPr>
          <p:cNvPr id="1048740"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t>15</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
        <p:nvSpPr>
          <p:cNvPr id="1048741" name="Rectangle 30"/>
          <p:cNvSpPr/>
          <p:nvPr/>
        </p:nvSpPr>
        <p:spPr>
          <a:xfrm>
            <a:off x="211761" y="1082075"/>
            <a:ext cx="1636644" cy="660111"/>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STEP 1</a:t>
            </a:r>
          </a:p>
          <a:p>
            <a:pPr marL="0" marR="0" lvl="0" indent="0" algn="ctr" defTabSz="914400" rtl="0" eaLnBrk="1" fontAlgn="auto" latinLnBrk="0" hangingPunct="0">
              <a:lnSpc>
                <a:spcPct val="90000"/>
              </a:lnSpc>
              <a:spcBef>
                <a:spcPts val="0"/>
              </a:spcBef>
              <a:spcAft>
                <a:spcPts val="0"/>
              </a:spcAft>
              <a:buClrTx/>
              <a:buSzTx/>
              <a:buFontTx/>
              <a:buNone/>
            </a:pPr>
            <a: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Established diagnosis of </a:t>
            </a:r>
            <a:r>
              <a:rPr kumimoji="0" lang="en-US" sz="1000" b="0" i="0" u="none" strike="noStrike" kern="1200" cap="none" spc="0" normalizeH="0" baseline="0" noProof="0" dirty="0" err="1">
                <a:ln>
                  <a:noFill/>
                </a:ln>
                <a:solidFill>
                  <a:prstClr val="white"/>
                </a:solidFill>
                <a:effectLst/>
                <a:uLnTx/>
                <a:uFillTx/>
                <a:latin typeface="Lub Dub Condensed" panose="020B0506030403020204" pitchFamily="34" charset="0"/>
                <a:ea typeface="+mn-ea"/>
                <a:cs typeface="Lato"/>
              </a:rPr>
              <a:t>HFrEF</a:t>
            </a:r>
            <a:b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br>
            <a: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Address congestion</a:t>
            </a:r>
            <a:b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br>
            <a: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Initiate GDMT</a:t>
            </a:r>
          </a:p>
        </p:txBody>
      </p:sp>
      <p:sp>
        <p:nvSpPr>
          <p:cNvPr id="1048742" name="Rectangle 36"/>
          <p:cNvSpPr/>
          <p:nvPr/>
        </p:nvSpPr>
        <p:spPr>
          <a:xfrm>
            <a:off x="2253772" y="1085179"/>
            <a:ext cx="1537908" cy="660110"/>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STEP 2</a:t>
            </a:r>
          </a:p>
          <a:p>
            <a:pPr marL="0" marR="0" lvl="0" indent="0" algn="ctr" defTabSz="914400" rtl="0" eaLnBrk="1" fontAlgn="auto" latinLnBrk="0" hangingPunct="0">
              <a:lnSpc>
                <a:spcPct val="90000"/>
              </a:lnSpc>
              <a:spcBef>
                <a:spcPts val="0"/>
              </a:spcBef>
              <a:spcAft>
                <a:spcPts val="0"/>
              </a:spcAft>
              <a:buClrTx/>
              <a:buSzTx/>
              <a:buFontTx/>
              <a:buNone/>
            </a:pPr>
            <a: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Titrate to Target dosing as tolerated, labs, health </a:t>
            </a:r>
            <a:b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br>
            <a: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status, and LVEF</a:t>
            </a:r>
          </a:p>
        </p:txBody>
      </p:sp>
      <p:sp>
        <p:nvSpPr>
          <p:cNvPr id="1048743" name="Rectangle 37"/>
          <p:cNvSpPr/>
          <p:nvPr/>
        </p:nvSpPr>
        <p:spPr>
          <a:xfrm>
            <a:off x="4295783" y="1085179"/>
            <a:ext cx="1537908" cy="660110"/>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STEP 3</a:t>
            </a:r>
          </a:p>
          <a:p>
            <a:pPr marL="0" marR="0" lvl="0" indent="0" algn="ctr" defTabSz="914400" rtl="0" eaLnBrk="1" fontAlgn="auto" latinLnBrk="0" hangingPunct="0">
              <a:lnSpc>
                <a:spcPct val="90000"/>
              </a:lnSpc>
              <a:spcBef>
                <a:spcPts val="0"/>
              </a:spcBef>
              <a:spcAft>
                <a:spcPts val="0"/>
              </a:spcAft>
              <a:buClrTx/>
              <a:buSzTx/>
              <a:buFontTx/>
              <a:buNone/>
            </a:pPr>
            <a: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Consider these patient scenarios</a:t>
            </a:r>
            <a:b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br>
            <a:endPar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endParaRPr>
          </a:p>
        </p:txBody>
      </p:sp>
      <p:sp>
        <p:nvSpPr>
          <p:cNvPr id="1048744" name="Rectangle 38"/>
          <p:cNvSpPr/>
          <p:nvPr/>
        </p:nvSpPr>
        <p:spPr>
          <a:xfrm>
            <a:off x="6337794" y="1093970"/>
            <a:ext cx="1537908" cy="660110"/>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STEP 4</a:t>
            </a:r>
          </a:p>
          <a:p>
            <a:pPr marL="0" marR="0" lvl="0" indent="0" algn="ctr" defTabSz="914400" rtl="0" eaLnBrk="1" fontAlgn="auto" latinLnBrk="0" hangingPunct="0">
              <a:lnSpc>
                <a:spcPct val="90000"/>
              </a:lnSpc>
              <a:spcBef>
                <a:spcPts val="0"/>
              </a:spcBef>
              <a:spcAft>
                <a:spcPts val="0"/>
              </a:spcAft>
              <a:buClrTx/>
              <a:buSzTx/>
              <a:buFontTx/>
              <a:buNone/>
            </a:pPr>
            <a: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Implement additional GDMT and device therapy, as indicated</a:t>
            </a:r>
          </a:p>
        </p:txBody>
      </p:sp>
      <p:sp>
        <p:nvSpPr>
          <p:cNvPr id="1048745" name="Rectangle 39"/>
          <p:cNvSpPr/>
          <p:nvPr/>
        </p:nvSpPr>
        <p:spPr>
          <a:xfrm>
            <a:off x="8379805" y="1093970"/>
            <a:ext cx="1537908" cy="660110"/>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STEP 5</a:t>
            </a:r>
          </a:p>
          <a:p>
            <a:pPr marL="0" marR="0" lvl="0" indent="0" algn="ctr" defTabSz="914400" rtl="0" eaLnBrk="1" fontAlgn="auto" latinLnBrk="0" hangingPunct="0">
              <a:lnSpc>
                <a:spcPct val="90000"/>
              </a:lnSpc>
              <a:spcBef>
                <a:spcPts val="0"/>
              </a:spcBef>
              <a:spcAft>
                <a:spcPts val="0"/>
              </a:spcAft>
              <a:buClrTx/>
              <a:buSzTx/>
              <a:buFontTx/>
              <a:buNone/>
            </a:pPr>
            <a: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Reassess symptoms, labs, health status, and LVEF</a:t>
            </a:r>
          </a:p>
        </p:txBody>
      </p:sp>
      <p:sp>
        <p:nvSpPr>
          <p:cNvPr id="1048746" name="Rectangle 40"/>
          <p:cNvSpPr/>
          <p:nvPr/>
        </p:nvSpPr>
        <p:spPr>
          <a:xfrm>
            <a:off x="10421816" y="1093970"/>
            <a:ext cx="1537908" cy="660110"/>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STEP 6</a:t>
            </a:r>
          </a:p>
          <a:p>
            <a:pPr marL="0" marR="0" lvl="0" indent="0" algn="ctr" defTabSz="914400" rtl="0" eaLnBrk="1" fontAlgn="auto" latinLnBrk="0" hangingPunct="0">
              <a:lnSpc>
                <a:spcPct val="90000"/>
              </a:lnSpc>
              <a:spcBef>
                <a:spcPts val="0"/>
              </a:spcBef>
              <a:spcAft>
                <a:spcPts val="0"/>
              </a:spcAft>
              <a:buClrTx/>
              <a:buSzTx/>
              <a:buFontTx/>
              <a:buNone/>
            </a:pPr>
            <a:r>
              <a:rPr kumimoji="0" lang="en-US" sz="10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Lato"/>
              </a:rPr>
              <a:t>Referral for HF specialty care for additional therapy</a:t>
            </a:r>
          </a:p>
        </p:txBody>
      </p:sp>
      <p:cxnSp>
        <p:nvCxnSpPr>
          <p:cNvPr id="3145735" name="Straight Connector 41"/>
          <p:cNvCxnSpPr/>
          <p:nvPr/>
        </p:nvCxnSpPr>
        <p:spPr>
          <a:xfrm>
            <a:off x="2032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6" name="Straight Connector 44"/>
          <p:cNvCxnSpPr/>
          <p:nvPr/>
        </p:nvCxnSpPr>
        <p:spPr>
          <a:xfrm>
            <a:off x="10160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7" name="Straight Connector 45"/>
          <p:cNvCxnSpPr/>
          <p:nvPr/>
        </p:nvCxnSpPr>
        <p:spPr>
          <a:xfrm>
            <a:off x="6096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8" name="Straight Connector 46"/>
          <p:cNvCxnSpPr/>
          <p:nvPr/>
        </p:nvCxnSpPr>
        <p:spPr>
          <a:xfrm>
            <a:off x="4064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9" name="Straight Connector 47"/>
          <p:cNvCxnSpPr/>
          <p:nvPr/>
        </p:nvCxnSpPr>
        <p:spPr>
          <a:xfrm>
            <a:off x="8128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747" name="Arrow: Right 49"/>
          <p:cNvSpPr/>
          <p:nvPr/>
        </p:nvSpPr>
        <p:spPr>
          <a:xfrm>
            <a:off x="628893" y="5254698"/>
            <a:ext cx="10515600" cy="549230"/>
          </a:xfrm>
          <a:prstGeom prst="rightArrow">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748" name="TextBox 50"/>
          <p:cNvSpPr txBox="1"/>
          <p:nvPr/>
        </p:nvSpPr>
        <p:spPr>
          <a:xfrm>
            <a:off x="628893" y="5358623"/>
            <a:ext cx="10308737" cy="6502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rPr>
              <a:t>Continue GDMT with serial reassessment and optimize dosing, adherence and patient education, address goals of care</a:t>
            </a:r>
          </a:p>
        </p:txBody>
      </p:sp>
      <p:sp>
        <p:nvSpPr>
          <p:cNvPr id="1048749" name="Rectangle 51"/>
          <p:cNvSpPr/>
          <p:nvPr/>
        </p:nvSpPr>
        <p:spPr>
          <a:xfrm>
            <a:off x="300089" y="1880010"/>
            <a:ext cx="1463040" cy="527540"/>
          </a:xfrm>
          <a:prstGeom prst="rect">
            <a:avLst/>
          </a:prstGeom>
          <a:solidFill>
            <a:srgbClr val="A6A6A6"/>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Lato"/>
              </a:rPr>
              <a:t>HFrEF</a:t>
            </a:r>
            <a:b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b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LVEF ≤40% (Stage C)</a:t>
            </a:r>
          </a:p>
        </p:txBody>
      </p:sp>
      <p:sp>
        <p:nvSpPr>
          <p:cNvPr id="1048750" name="Rectangle 52"/>
          <p:cNvSpPr/>
          <p:nvPr/>
        </p:nvSpPr>
        <p:spPr>
          <a:xfrm>
            <a:off x="300089" y="2521853"/>
            <a:ext cx="1463040" cy="448056"/>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ARNI in NYHA II-III;</a:t>
            </a:r>
            <a:b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br>
            <a:r>
              <a:rPr kumimoji="0" lang="en-US" sz="900" b="1"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Lato"/>
              </a:rPr>
              <a:t>ACEi</a:t>
            </a: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 or ARB in NYHA II-IV (1)</a:t>
            </a:r>
          </a:p>
        </p:txBody>
      </p:sp>
      <p:sp>
        <p:nvSpPr>
          <p:cNvPr id="1048751" name="Rectangle 53"/>
          <p:cNvSpPr/>
          <p:nvPr/>
        </p:nvSpPr>
        <p:spPr>
          <a:xfrm>
            <a:off x="300089" y="3064195"/>
            <a:ext cx="1463040" cy="448056"/>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Beta blocker (1)</a:t>
            </a:r>
          </a:p>
        </p:txBody>
      </p:sp>
      <p:sp>
        <p:nvSpPr>
          <p:cNvPr id="1048752" name="Rectangle 54"/>
          <p:cNvSpPr/>
          <p:nvPr/>
        </p:nvSpPr>
        <p:spPr>
          <a:xfrm>
            <a:off x="300089" y="3610765"/>
            <a:ext cx="1463040" cy="448056"/>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MRA (1)</a:t>
            </a:r>
          </a:p>
        </p:txBody>
      </p:sp>
      <p:sp>
        <p:nvSpPr>
          <p:cNvPr id="1048753" name="Rectangle 55"/>
          <p:cNvSpPr/>
          <p:nvPr/>
        </p:nvSpPr>
        <p:spPr>
          <a:xfrm>
            <a:off x="300089" y="4157225"/>
            <a:ext cx="1463040" cy="448056"/>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SGLT2i (1)</a:t>
            </a:r>
          </a:p>
        </p:txBody>
      </p:sp>
      <p:sp>
        <p:nvSpPr>
          <p:cNvPr id="1048754" name="Rectangle 56"/>
          <p:cNvSpPr/>
          <p:nvPr/>
        </p:nvSpPr>
        <p:spPr>
          <a:xfrm>
            <a:off x="300089" y="4716672"/>
            <a:ext cx="1463040" cy="450351"/>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Diuretics as needed (1)</a:t>
            </a:r>
          </a:p>
        </p:txBody>
      </p:sp>
      <p:sp>
        <p:nvSpPr>
          <p:cNvPr id="1048755" name="Rectangle 57"/>
          <p:cNvSpPr/>
          <p:nvPr/>
        </p:nvSpPr>
        <p:spPr>
          <a:xfrm>
            <a:off x="2496617" y="2608389"/>
            <a:ext cx="1251436" cy="527540"/>
          </a:xfrm>
          <a:prstGeom prst="rect">
            <a:avLst/>
          </a:prstGeom>
          <a:solidFill>
            <a:srgbClr val="A6A6A6"/>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LVEF ≤40%</a:t>
            </a:r>
            <a:b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b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Persistent </a:t>
            </a:r>
            <a:r>
              <a:rPr kumimoji="0" lang="en-US" sz="900" b="1"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Lato"/>
              </a:rPr>
              <a:t>HFrEF</a:t>
            </a: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 </a:t>
            </a:r>
            <a:b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b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(Stage C)</a:t>
            </a:r>
          </a:p>
        </p:txBody>
      </p:sp>
      <p:sp>
        <p:nvSpPr>
          <p:cNvPr id="1048756" name="Rectangle 58"/>
          <p:cNvSpPr/>
          <p:nvPr/>
        </p:nvSpPr>
        <p:spPr>
          <a:xfrm>
            <a:off x="2496617" y="3906009"/>
            <a:ext cx="1251436" cy="527540"/>
          </a:xfrm>
          <a:prstGeom prst="rect">
            <a:avLst/>
          </a:prstGeom>
          <a:solidFill>
            <a:srgbClr val="A6A6A6"/>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LVEF &gt;40%</a:t>
            </a:r>
            <a:b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br>
            <a:r>
              <a:rPr kumimoji="0" lang="en-US" sz="900" b="1"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Lato"/>
              </a:rPr>
              <a:t>HFImpEF</a:t>
            </a:r>
            <a:endPar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endParaRPr>
          </a:p>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(Stage C)</a:t>
            </a:r>
          </a:p>
        </p:txBody>
      </p:sp>
      <p:sp>
        <p:nvSpPr>
          <p:cNvPr id="1048757" name="Rectangle 59"/>
          <p:cNvSpPr/>
          <p:nvPr/>
        </p:nvSpPr>
        <p:spPr>
          <a:xfrm>
            <a:off x="4450362" y="3166039"/>
            <a:ext cx="1251436" cy="527540"/>
          </a:xfrm>
          <a:prstGeom prst="rect">
            <a:avLst/>
          </a:prstGeom>
          <a:solidFill>
            <a:srgbClr val="A6A6A6"/>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NYHA I-III; ambulatory</a:t>
            </a:r>
            <a:b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b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 IV; LVEF ≤35%; </a:t>
            </a:r>
            <a:b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b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NSR and QRS ≥150 </a:t>
            </a:r>
            <a:r>
              <a:rPr kumimoji="0" lang="en-US" sz="900" b="1"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Lato"/>
              </a:rPr>
              <a:t>ms</a:t>
            </a: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 </a:t>
            </a:r>
            <a:b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b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with LBBB</a:t>
            </a:r>
          </a:p>
        </p:txBody>
      </p:sp>
      <p:sp>
        <p:nvSpPr>
          <p:cNvPr id="1048758" name="Rectangle 60"/>
          <p:cNvSpPr/>
          <p:nvPr/>
        </p:nvSpPr>
        <p:spPr>
          <a:xfrm>
            <a:off x="4450362" y="2525307"/>
            <a:ext cx="1251436" cy="527540"/>
          </a:xfrm>
          <a:prstGeom prst="rect">
            <a:avLst/>
          </a:prstGeom>
          <a:solidFill>
            <a:srgbClr val="A6A6A6"/>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NYHA I-III; LVEF ≤35%; </a:t>
            </a:r>
            <a:b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b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&gt;1 y survival</a:t>
            </a:r>
          </a:p>
        </p:txBody>
      </p:sp>
      <p:sp>
        <p:nvSpPr>
          <p:cNvPr id="1048759" name="Rectangle 61"/>
          <p:cNvSpPr/>
          <p:nvPr/>
        </p:nvSpPr>
        <p:spPr>
          <a:xfrm>
            <a:off x="4435715" y="1880010"/>
            <a:ext cx="1251436" cy="527540"/>
          </a:xfrm>
          <a:prstGeom prst="rect">
            <a:avLst/>
          </a:prstGeom>
          <a:solidFill>
            <a:srgbClr val="A6A6A6"/>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NYHA III-IV, in African American patients</a:t>
            </a:r>
          </a:p>
        </p:txBody>
      </p:sp>
      <p:sp>
        <p:nvSpPr>
          <p:cNvPr id="1048760" name="Rectangle 62"/>
          <p:cNvSpPr/>
          <p:nvPr/>
        </p:nvSpPr>
        <p:spPr>
          <a:xfrm>
            <a:off x="6472237" y="3979794"/>
            <a:ext cx="1251436" cy="527540"/>
          </a:xfrm>
          <a:prstGeom prst="rect">
            <a:avLst/>
          </a:prstGeom>
          <a:solidFill>
            <a:srgbClr val="A6A6A6"/>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Consider additional therapies</a:t>
            </a:r>
          </a:p>
        </p:txBody>
      </p:sp>
      <p:sp>
        <p:nvSpPr>
          <p:cNvPr id="1048761" name="Rectangle 63"/>
          <p:cNvSpPr/>
          <p:nvPr/>
        </p:nvSpPr>
        <p:spPr>
          <a:xfrm>
            <a:off x="6472237" y="3294983"/>
            <a:ext cx="1251436" cy="269651"/>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CRT-D (1)</a:t>
            </a:r>
          </a:p>
        </p:txBody>
      </p:sp>
      <p:sp>
        <p:nvSpPr>
          <p:cNvPr id="1048762" name="Rectangle 64"/>
          <p:cNvSpPr/>
          <p:nvPr/>
        </p:nvSpPr>
        <p:spPr>
          <a:xfrm>
            <a:off x="6472237" y="2654251"/>
            <a:ext cx="1251436" cy="269651"/>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ICD (1)</a:t>
            </a:r>
          </a:p>
        </p:txBody>
      </p:sp>
      <p:sp>
        <p:nvSpPr>
          <p:cNvPr id="1048763" name="Rectangle 65"/>
          <p:cNvSpPr/>
          <p:nvPr/>
        </p:nvSpPr>
        <p:spPr>
          <a:xfrm>
            <a:off x="6472237" y="1979977"/>
            <a:ext cx="1251436" cy="269651"/>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Lato"/>
              </a:rPr>
              <a:t>Hydral</a:t>
            </a: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-nitrates (1)</a:t>
            </a:r>
          </a:p>
        </p:txBody>
      </p:sp>
      <p:sp>
        <p:nvSpPr>
          <p:cNvPr id="1048764" name="Rectangle 66"/>
          <p:cNvSpPr/>
          <p:nvPr/>
        </p:nvSpPr>
        <p:spPr>
          <a:xfrm>
            <a:off x="8508759" y="2912338"/>
            <a:ext cx="1251436" cy="527540"/>
          </a:xfrm>
          <a:prstGeom prst="rect">
            <a:avLst/>
          </a:prstGeom>
          <a:solidFill>
            <a:srgbClr val="A6A6A6"/>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Symptoms improved</a:t>
            </a:r>
          </a:p>
        </p:txBody>
      </p:sp>
      <p:sp>
        <p:nvSpPr>
          <p:cNvPr id="1048765" name="Rectangle 67"/>
          <p:cNvSpPr/>
          <p:nvPr/>
        </p:nvSpPr>
        <p:spPr>
          <a:xfrm>
            <a:off x="8501792" y="2244199"/>
            <a:ext cx="1251436" cy="527540"/>
          </a:xfrm>
          <a:prstGeom prst="rect">
            <a:avLst/>
          </a:prstGeom>
          <a:solidFill>
            <a:srgbClr val="A6A6A6"/>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Refractory HF</a:t>
            </a:r>
            <a:b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b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(Stage D)</a:t>
            </a:r>
          </a:p>
        </p:txBody>
      </p:sp>
      <p:sp>
        <p:nvSpPr>
          <p:cNvPr id="1048766" name="Rectangle 68"/>
          <p:cNvSpPr/>
          <p:nvPr/>
        </p:nvSpPr>
        <p:spPr>
          <a:xfrm>
            <a:off x="10565052" y="3931544"/>
            <a:ext cx="1251436" cy="527540"/>
          </a:xfrm>
          <a:prstGeom prst="rect">
            <a:avLst/>
          </a:prstGeom>
          <a:solidFill>
            <a:srgbClr val="A6A6A6"/>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Investigational studies*</a:t>
            </a:r>
          </a:p>
        </p:txBody>
      </p:sp>
      <p:sp>
        <p:nvSpPr>
          <p:cNvPr id="1048767" name="Rectangle 69"/>
          <p:cNvSpPr/>
          <p:nvPr/>
        </p:nvSpPr>
        <p:spPr>
          <a:xfrm>
            <a:off x="10545281" y="3246811"/>
            <a:ext cx="1251436" cy="448056"/>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Palliative care (1)</a:t>
            </a:r>
            <a:b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b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(Can be initiated before Stage D)</a:t>
            </a:r>
          </a:p>
        </p:txBody>
      </p:sp>
      <p:sp>
        <p:nvSpPr>
          <p:cNvPr id="1048768" name="Rectangle 70"/>
          <p:cNvSpPr/>
          <p:nvPr/>
        </p:nvSpPr>
        <p:spPr>
          <a:xfrm>
            <a:off x="10545281" y="2537385"/>
            <a:ext cx="1251436" cy="448056"/>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Cardiac transplant (1)</a:t>
            </a:r>
          </a:p>
        </p:txBody>
      </p:sp>
      <p:sp>
        <p:nvSpPr>
          <p:cNvPr id="1048769" name="Rectangle 71"/>
          <p:cNvSpPr/>
          <p:nvPr/>
        </p:nvSpPr>
        <p:spPr>
          <a:xfrm>
            <a:off x="10545281" y="1880010"/>
            <a:ext cx="1251436" cy="448056"/>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In Selected patients, durable MCS (1)</a:t>
            </a:r>
          </a:p>
        </p:txBody>
      </p:sp>
      <p:sp>
        <p:nvSpPr>
          <p:cNvPr id="1048770" name="Rectangle 14"/>
          <p:cNvSpPr/>
          <p:nvPr/>
        </p:nvSpPr>
        <p:spPr>
          <a:xfrm>
            <a:off x="1763129" y="2141328"/>
            <a:ext cx="298953" cy="2829349"/>
          </a:xfrm>
          <a:custGeom>
            <a:avLst/>
            <a:gdLst>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0 w 765586"/>
              <a:gd name="connsiteY4" fmla="*/ 0 h 4065812"/>
              <a:gd name="connsiteX0-1" fmla="*/ 0 w 765586"/>
              <a:gd name="connsiteY0-2" fmla="*/ 0 h 4065812"/>
              <a:gd name="connsiteX1-3" fmla="*/ 765586 w 765586"/>
              <a:gd name="connsiteY1-4" fmla="*/ 0 h 4065812"/>
              <a:gd name="connsiteX2-5" fmla="*/ 765586 w 765586"/>
              <a:gd name="connsiteY2-6" fmla="*/ 4065812 h 4065812"/>
              <a:gd name="connsiteX3-7" fmla="*/ 0 w 765586"/>
              <a:gd name="connsiteY3-8" fmla="*/ 4065812 h 4065812"/>
              <a:gd name="connsiteX4-9" fmla="*/ 91440 w 765586"/>
              <a:gd name="connsiteY4-10" fmla="*/ 91440 h 4065812"/>
              <a:gd name="connsiteX0-11" fmla="*/ 0 w 765586"/>
              <a:gd name="connsiteY0-12" fmla="*/ 0 h 4065812"/>
              <a:gd name="connsiteX1-13" fmla="*/ 765586 w 765586"/>
              <a:gd name="connsiteY1-14" fmla="*/ 0 h 4065812"/>
              <a:gd name="connsiteX2-15" fmla="*/ 765586 w 765586"/>
              <a:gd name="connsiteY2-16" fmla="*/ 4065812 h 4065812"/>
              <a:gd name="connsiteX3-17" fmla="*/ 0 w 765586"/>
              <a:gd name="connsiteY3-18" fmla="*/ 4065812 h 4065812"/>
            </a:gdLst>
            <a:ahLst/>
            <a:cxnLst>
              <a:cxn ang="0">
                <a:pos x="connsiteX0-1" y="connsiteY0-2"/>
              </a:cxn>
              <a:cxn ang="0">
                <a:pos x="connsiteX1-3" y="connsiteY1-4"/>
              </a:cxn>
              <a:cxn ang="0">
                <a:pos x="connsiteX2-5" y="connsiteY2-6"/>
              </a:cxn>
              <a:cxn ang="0">
                <a:pos x="connsiteX3-7" y="connsiteY3-8"/>
              </a:cxn>
            </a:cxnLst>
            <a:rect l="l" t="t" r="r" b="b"/>
            <a:pathLst>
              <a:path w="765586" h="4065812">
                <a:moveTo>
                  <a:pt x="0" y="0"/>
                </a:moveTo>
                <a:lnTo>
                  <a:pt x="765586" y="0"/>
                </a:lnTo>
                <a:lnTo>
                  <a:pt x="765586" y="4065812"/>
                </a:lnTo>
                <a:lnTo>
                  <a:pt x="0" y="4065812"/>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145740" name="Straight Arrow Connector 77"/>
          <p:cNvCxnSpPr>
            <a:stCxn id="1048756" idx="2"/>
          </p:cNvCxnSpPr>
          <p:nvPr/>
        </p:nvCxnSpPr>
        <p:spPr>
          <a:xfrm>
            <a:off x="3122335" y="4433549"/>
            <a:ext cx="0" cy="966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1" name="Straight Arrow Connector 78"/>
          <p:cNvCxnSpPr/>
          <p:nvPr/>
        </p:nvCxnSpPr>
        <p:spPr>
          <a:xfrm>
            <a:off x="1756521" y="2738830"/>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45742" name="Straight Arrow Connector 80"/>
          <p:cNvCxnSpPr/>
          <p:nvPr/>
        </p:nvCxnSpPr>
        <p:spPr>
          <a:xfrm>
            <a:off x="1756521" y="328822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45743" name="Straight Arrow Connector 81"/>
          <p:cNvCxnSpPr/>
          <p:nvPr/>
        </p:nvCxnSpPr>
        <p:spPr>
          <a:xfrm>
            <a:off x="1756521" y="383479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45744" name="Straight Arrow Connector 82"/>
          <p:cNvCxnSpPr/>
          <p:nvPr/>
        </p:nvCxnSpPr>
        <p:spPr>
          <a:xfrm>
            <a:off x="1756521" y="438125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45745" name="Straight Arrow Connector 83"/>
          <p:cNvCxnSpPr/>
          <p:nvPr/>
        </p:nvCxnSpPr>
        <p:spPr>
          <a:xfrm flipV="1">
            <a:off x="2046202" y="2884971"/>
            <a:ext cx="457200" cy="6400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6" name="Straight Arrow Connector 83"/>
          <p:cNvCxnSpPr/>
          <p:nvPr/>
        </p:nvCxnSpPr>
        <p:spPr>
          <a:xfrm>
            <a:off x="2044477" y="3525051"/>
            <a:ext cx="457200" cy="6400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7" name="Straight Arrow Connector 83"/>
          <p:cNvCxnSpPr>
            <a:stCxn id="1048755" idx="3"/>
            <a:endCxn id="1048759" idx="1"/>
          </p:cNvCxnSpPr>
          <p:nvPr/>
        </p:nvCxnSpPr>
        <p:spPr>
          <a:xfrm flipV="1">
            <a:off x="3748053" y="2143780"/>
            <a:ext cx="687662" cy="72837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8" name="Straight Arrow Connector 83"/>
          <p:cNvCxnSpPr>
            <a:endCxn id="1048757" idx="1"/>
          </p:cNvCxnSpPr>
          <p:nvPr/>
        </p:nvCxnSpPr>
        <p:spPr>
          <a:xfrm>
            <a:off x="3748946" y="2865597"/>
            <a:ext cx="701416" cy="564212"/>
          </a:xfrm>
          <a:prstGeom prst="bentConnector3">
            <a:avLst>
              <a:gd name="adj1" fmla="val 4873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9" name="Straight Arrow Connector 90"/>
          <p:cNvCxnSpPr/>
          <p:nvPr/>
        </p:nvCxnSpPr>
        <p:spPr>
          <a:xfrm>
            <a:off x="4091884" y="2800784"/>
            <a:ext cx="35847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50" name="Straight Arrow Connector 93"/>
          <p:cNvCxnSpPr/>
          <p:nvPr/>
        </p:nvCxnSpPr>
        <p:spPr>
          <a:xfrm>
            <a:off x="5687151" y="2131946"/>
            <a:ext cx="78508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51" name="Straight Arrow Connector 95"/>
          <p:cNvCxnSpPr/>
          <p:nvPr/>
        </p:nvCxnSpPr>
        <p:spPr>
          <a:xfrm>
            <a:off x="5687151" y="2800784"/>
            <a:ext cx="78508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52" name="Straight Arrow Connector 96"/>
          <p:cNvCxnSpPr/>
          <p:nvPr/>
        </p:nvCxnSpPr>
        <p:spPr>
          <a:xfrm>
            <a:off x="5703457" y="3436138"/>
            <a:ext cx="78508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8771" name="Rectangle 14"/>
          <p:cNvSpPr/>
          <p:nvPr/>
        </p:nvSpPr>
        <p:spPr>
          <a:xfrm>
            <a:off x="7720823" y="2127116"/>
            <a:ext cx="298953" cy="1296107"/>
          </a:xfrm>
          <a:custGeom>
            <a:avLst/>
            <a:gdLst>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0 w 765586"/>
              <a:gd name="connsiteY4" fmla="*/ 0 h 4065812"/>
              <a:gd name="connsiteX0-1" fmla="*/ 0 w 765586"/>
              <a:gd name="connsiteY0-2" fmla="*/ 0 h 4065812"/>
              <a:gd name="connsiteX1-3" fmla="*/ 765586 w 765586"/>
              <a:gd name="connsiteY1-4" fmla="*/ 0 h 4065812"/>
              <a:gd name="connsiteX2-5" fmla="*/ 765586 w 765586"/>
              <a:gd name="connsiteY2-6" fmla="*/ 4065812 h 4065812"/>
              <a:gd name="connsiteX3-7" fmla="*/ 0 w 765586"/>
              <a:gd name="connsiteY3-8" fmla="*/ 4065812 h 4065812"/>
              <a:gd name="connsiteX4-9" fmla="*/ 91440 w 765586"/>
              <a:gd name="connsiteY4-10" fmla="*/ 91440 h 4065812"/>
              <a:gd name="connsiteX0-11" fmla="*/ 0 w 765586"/>
              <a:gd name="connsiteY0-12" fmla="*/ 0 h 4065812"/>
              <a:gd name="connsiteX1-13" fmla="*/ 765586 w 765586"/>
              <a:gd name="connsiteY1-14" fmla="*/ 0 h 4065812"/>
              <a:gd name="connsiteX2-15" fmla="*/ 765586 w 765586"/>
              <a:gd name="connsiteY2-16" fmla="*/ 4065812 h 4065812"/>
              <a:gd name="connsiteX3-17" fmla="*/ 0 w 765586"/>
              <a:gd name="connsiteY3-18" fmla="*/ 4065812 h 4065812"/>
            </a:gdLst>
            <a:ahLst/>
            <a:cxnLst>
              <a:cxn ang="0">
                <a:pos x="connsiteX0-1" y="connsiteY0-2"/>
              </a:cxn>
              <a:cxn ang="0">
                <a:pos x="connsiteX1-3" y="connsiteY1-4"/>
              </a:cxn>
              <a:cxn ang="0">
                <a:pos x="connsiteX2-5" y="connsiteY2-6"/>
              </a:cxn>
              <a:cxn ang="0">
                <a:pos x="connsiteX3-7" y="connsiteY3-8"/>
              </a:cxn>
            </a:cxnLst>
            <a:rect l="l" t="t" r="r" b="b"/>
            <a:pathLst>
              <a:path w="765586" h="4065812">
                <a:moveTo>
                  <a:pt x="0" y="0"/>
                </a:moveTo>
                <a:lnTo>
                  <a:pt x="765586" y="0"/>
                </a:lnTo>
                <a:lnTo>
                  <a:pt x="765586" y="4065812"/>
                </a:lnTo>
                <a:lnTo>
                  <a:pt x="0" y="4065812"/>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145753" name="Straight Arrow Connector 100"/>
          <p:cNvCxnSpPr/>
          <p:nvPr/>
        </p:nvCxnSpPr>
        <p:spPr>
          <a:xfrm>
            <a:off x="7723673" y="278799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45754" name="Straight Arrow Connector 83"/>
          <p:cNvCxnSpPr>
            <a:endCxn id="1048765" idx="1"/>
          </p:cNvCxnSpPr>
          <p:nvPr/>
        </p:nvCxnSpPr>
        <p:spPr>
          <a:xfrm flipV="1">
            <a:off x="8030282" y="2507969"/>
            <a:ext cx="471510" cy="283268"/>
          </a:xfrm>
          <a:prstGeom prst="bentConnector3">
            <a:avLst>
              <a:gd name="adj1" fmla="val 48117"/>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55" name="Straight Arrow Connector 83"/>
          <p:cNvCxnSpPr>
            <a:endCxn id="1048764" idx="1"/>
          </p:cNvCxnSpPr>
          <p:nvPr/>
        </p:nvCxnSpPr>
        <p:spPr>
          <a:xfrm>
            <a:off x="8028557" y="2787993"/>
            <a:ext cx="480202" cy="388115"/>
          </a:xfrm>
          <a:prstGeom prst="bentConnector3">
            <a:avLst>
              <a:gd name="adj1" fmla="val 4897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56" name="Straight Arrow Connector 111"/>
          <p:cNvCxnSpPr/>
          <p:nvPr/>
        </p:nvCxnSpPr>
        <p:spPr>
          <a:xfrm>
            <a:off x="9148759" y="3435399"/>
            <a:ext cx="0" cy="19643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57" name="Straight Arrow Connector 83"/>
          <p:cNvCxnSpPr>
            <a:stCxn id="1048765" idx="3"/>
          </p:cNvCxnSpPr>
          <p:nvPr/>
        </p:nvCxnSpPr>
        <p:spPr>
          <a:xfrm flipV="1">
            <a:off x="9753228" y="2080181"/>
            <a:ext cx="777001" cy="427788"/>
          </a:xfrm>
          <a:prstGeom prst="bentConnector3">
            <a:avLst>
              <a:gd name="adj1" fmla="val 5264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58" name="Straight Arrow Connector 83"/>
          <p:cNvCxnSpPr>
            <a:stCxn id="1048765" idx="3"/>
            <a:endCxn id="1048766" idx="1"/>
          </p:cNvCxnSpPr>
          <p:nvPr/>
        </p:nvCxnSpPr>
        <p:spPr>
          <a:xfrm>
            <a:off x="9753228" y="2507969"/>
            <a:ext cx="811824" cy="168734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59" name="Straight Arrow Connector 115"/>
          <p:cNvCxnSpPr/>
          <p:nvPr/>
        </p:nvCxnSpPr>
        <p:spPr>
          <a:xfrm>
            <a:off x="10176529" y="2766581"/>
            <a:ext cx="35847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60" name="Straight Arrow Connector 121"/>
          <p:cNvCxnSpPr/>
          <p:nvPr/>
        </p:nvCxnSpPr>
        <p:spPr>
          <a:xfrm>
            <a:off x="10177472" y="3512251"/>
            <a:ext cx="35847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741"/>
                                        </p:tgtEl>
                                        <p:attrNameLst>
                                          <p:attrName>style.visibility</p:attrName>
                                        </p:attrNameLst>
                                      </p:cBhvr>
                                      <p:to>
                                        <p:strVal val="visible"/>
                                      </p:to>
                                    </p:set>
                                    <p:animEffect transition="in" filter="fade">
                                      <p:cBhvr>
                                        <p:cTn id="7" dur="500"/>
                                        <p:tgtEl>
                                          <p:spTgt spid="10487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48749"/>
                                        </p:tgtEl>
                                        <p:attrNameLst>
                                          <p:attrName>style.visibility</p:attrName>
                                        </p:attrNameLst>
                                      </p:cBhvr>
                                      <p:to>
                                        <p:strVal val="visible"/>
                                      </p:to>
                                    </p:set>
                                    <p:animEffect transition="in" filter="fade">
                                      <p:cBhvr>
                                        <p:cTn id="11" dur="500"/>
                                        <p:tgtEl>
                                          <p:spTgt spid="10487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48750"/>
                                        </p:tgtEl>
                                        <p:attrNameLst>
                                          <p:attrName>style.visibility</p:attrName>
                                        </p:attrNameLst>
                                      </p:cBhvr>
                                      <p:to>
                                        <p:strVal val="visible"/>
                                      </p:to>
                                    </p:set>
                                    <p:animEffect transition="in" filter="fade">
                                      <p:cBhvr>
                                        <p:cTn id="14" dur="500"/>
                                        <p:tgtEl>
                                          <p:spTgt spid="104875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48751"/>
                                        </p:tgtEl>
                                        <p:attrNameLst>
                                          <p:attrName>style.visibility</p:attrName>
                                        </p:attrNameLst>
                                      </p:cBhvr>
                                      <p:to>
                                        <p:strVal val="visible"/>
                                      </p:to>
                                    </p:set>
                                    <p:animEffect transition="in" filter="fade">
                                      <p:cBhvr>
                                        <p:cTn id="17" dur="500"/>
                                        <p:tgtEl>
                                          <p:spTgt spid="104875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48752"/>
                                        </p:tgtEl>
                                        <p:attrNameLst>
                                          <p:attrName>style.visibility</p:attrName>
                                        </p:attrNameLst>
                                      </p:cBhvr>
                                      <p:to>
                                        <p:strVal val="visible"/>
                                      </p:to>
                                    </p:set>
                                    <p:animEffect transition="in" filter="fade">
                                      <p:cBhvr>
                                        <p:cTn id="20" dur="500"/>
                                        <p:tgtEl>
                                          <p:spTgt spid="10487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48753"/>
                                        </p:tgtEl>
                                        <p:attrNameLst>
                                          <p:attrName>style.visibility</p:attrName>
                                        </p:attrNameLst>
                                      </p:cBhvr>
                                      <p:to>
                                        <p:strVal val="visible"/>
                                      </p:to>
                                    </p:set>
                                    <p:animEffect transition="in" filter="fade">
                                      <p:cBhvr>
                                        <p:cTn id="23" dur="500"/>
                                        <p:tgtEl>
                                          <p:spTgt spid="10487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48754"/>
                                        </p:tgtEl>
                                        <p:attrNameLst>
                                          <p:attrName>style.visibility</p:attrName>
                                        </p:attrNameLst>
                                      </p:cBhvr>
                                      <p:to>
                                        <p:strVal val="visible"/>
                                      </p:to>
                                    </p:set>
                                    <p:animEffect transition="in" filter="fade">
                                      <p:cBhvr>
                                        <p:cTn id="26" dur="500"/>
                                        <p:tgtEl>
                                          <p:spTgt spid="104875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145735"/>
                                        </p:tgtEl>
                                        <p:attrNameLst>
                                          <p:attrName>style.visibility</p:attrName>
                                        </p:attrNameLst>
                                      </p:cBhvr>
                                      <p:to>
                                        <p:strVal val="visible"/>
                                      </p:to>
                                    </p:set>
                                    <p:animEffect transition="in" filter="fade">
                                      <p:cBhvr>
                                        <p:cTn id="30" dur="500"/>
                                        <p:tgtEl>
                                          <p:spTgt spid="31457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48742"/>
                                        </p:tgtEl>
                                        <p:attrNameLst>
                                          <p:attrName>style.visibility</p:attrName>
                                        </p:attrNameLst>
                                      </p:cBhvr>
                                      <p:to>
                                        <p:strVal val="visible"/>
                                      </p:to>
                                    </p:set>
                                    <p:animEffect transition="in" filter="fade">
                                      <p:cBhvr>
                                        <p:cTn id="35" dur="500"/>
                                        <p:tgtEl>
                                          <p:spTgt spid="1048742"/>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48770"/>
                                        </p:tgtEl>
                                        <p:attrNameLst>
                                          <p:attrName>style.visibility</p:attrName>
                                        </p:attrNameLst>
                                      </p:cBhvr>
                                      <p:to>
                                        <p:strVal val="visible"/>
                                      </p:to>
                                    </p:set>
                                    <p:animEffect transition="in" filter="wipe(left)">
                                      <p:cBhvr>
                                        <p:cTn id="39" dur="500"/>
                                        <p:tgtEl>
                                          <p:spTgt spid="1048770"/>
                                        </p:tgtEl>
                                      </p:cBhvr>
                                    </p:animEffect>
                                  </p:childTnLst>
                                </p:cTn>
                              </p:par>
                              <p:par>
                                <p:cTn id="40" presetID="22" presetClass="entr" presetSubtype="8" fill="hold" nodeType="withEffect">
                                  <p:stCondLst>
                                    <p:cond delay="0"/>
                                  </p:stCondLst>
                                  <p:childTnLst>
                                    <p:set>
                                      <p:cBhvr>
                                        <p:cTn id="41" dur="1" fill="hold">
                                          <p:stCondLst>
                                            <p:cond delay="0"/>
                                          </p:stCondLst>
                                        </p:cTn>
                                        <p:tgtEl>
                                          <p:spTgt spid="3145741"/>
                                        </p:tgtEl>
                                        <p:attrNameLst>
                                          <p:attrName>style.visibility</p:attrName>
                                        </p:attrNameLst>
                                      </p:cBhvr>
                                      <p:to>
                                        <p:strVal val="visible"/>
                                      </p:to>
                                    </p:set>
                                    <p:animEffect transition="in" filter="wipe(left)">
                                      <p:cBhvr>
                                        <p:cTn id="42" dur="500"/>
                                        <p:tgtEl>
                                          <p:spTgt spid="3145741"/>
                                        </p:tgtEl>
                                      </p:cBhvr>
                                    </p:animEffect>
                                  </p:childTnLst>
                                </p:cTn>
                              </p:par>
                              <p:par>
                                <p:cTn id="43" presetID="22" presetClass="entr" presetSubtype="8" fill="hold" nodeType="withEffect">
                                  <p:stCondLst>
                                    <p:cond delay="0"/>
                                  </p:stCondLst>
                                  <p:childTnLst>
                                    <p:set>
                                      <p:cBhvr>
                                        <p:cTn id="44" dur="1" fill="hold">
                                          <p:stCondLst>
                                            <p:cond delay="0"/>
                                          </p:stCondLst>
                                        </p:cTn>
                                        <p:tgtEl>
                                          <p:spTgt spid="3145742"/>
                                        </p:tgtEl>
                                        <p:attrNameLst>
                                          <p:attrName>style.visibility</p:attrName>
                                        </p:attrNameLst>
                                      </p:cBhvr>
                                      <p:to>
                                        <p:strVal val="visible"/>
                                      </p:to>
                                    </p:set>
                                    <p:animEffect transition="in" filter="wipe(left)">
                                      <p:cBhvr>
                                        <p:cTn id="45" dur="500"/>
                                        <p:tgtEl>
                                          <p:spTgt spid="3145742"/>
                                        </p:tgtEl>
                                      </p:cBhvr>
                                    </p:animEffect>
                                  </p:childTnLst>
                                </p:cTn>
                              </p:par>
                              <p:par>
                                <p:cTn id="46" presetID="22" presetClass="entr" presetSubtype="8" fill="hold" nodeType="withEffect">
                                  <p:stCondLst>
                                    <p:cond delay="0"/>
                                  </p:stCondLst>
                                  <p:childTnLst>
                                    <p:set>
                                      <p:cBhvr>
                                        <p:cTn id="47" dur="1" fill="hold">
                                          <p:stCondLst>
                                            <p:cond delay="0"/>
                                          </p:stCondLst>
                                        </p:cTn>
                                        <p:tgtEl>
                                          <p:spTgt spid="3145743"/>
                                        </p:tgtEl>
                                        <p:attrNameLst>
                                          <p:attrName>style.visibility</p:attrName>
                                        </p:attrNameLst>
                                      </p:cBhvr>
                                      <p:to>
                                        <p:strVal val="visible"/>
                                      </p:to>
                                    </p:set>
                                    <p:animEffect transition="in" filter="wipe(left)">
                                      <p:cBhvr>
                                        <p:cTn id="48" dur="500"/>
                                        <p:tgtEl>
                                          <p:spTgt spid="3145743"/>
                                        </p:tgtEl>
                                      </p:cBhvr>
                                    </p:animEffect>
                                  </p:childTnLst>
                                </p:cTn>
                              </p:par>
                              <p:par>
                                <p:cTn id="49" presetID="22" presetClass="entr" presetSubtype="8" fill="hold" nodeType="withEffect">
                                  <p:stCondLst>
                                    <p:cond delay="0"/>
                                  </p:stCondLst>
                                  <p:childTnLst>
                                    <p:set>
                                      <p:cBhvr>
                                        <p:cTn id="50" dur="1" fill="hold">
                                          <p:stCondLst>
                                            <p:cond delay="0"/>
                                          </p:stCondLst>
                                        </p:cTn>
                                        <p:tgtEl>
                                          <p:spTgt spid="3145744"/>
                                        </p:tgtEl>
                                        <p:attrNameLst>
                                          <p:attrName>style.visibility</p:attrName>
                                        </p:attrNameLst>
                                      </p:cBhvr>
                                      <p:to>
                                        <p:strVal val="visible"/>
                                      </p:to>
                                    </p:set>
                                    <p:animEffect transition="in" filter="wipe(left)">
                                      <p:cBhvr>
                                        <p:cTn id="51" dur="500"/>
                                        <p:tgtEl>
                                          <p:spTgt spid="3145744"/>
                                        </p:tgtEl>
                                      </p:cBhvr>
                                    </p:animEffec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3145745"/>
                                        </p:tgtEl>
                                        <p:attrNameLst>
                                          <p:attrName>style.visibility</p:attrName>
                                        </p:attrNameLst>
                                      </p:cBhvr>
                                      <p:to>
                                        <p:strVal val="visible"/>
                                      </p:to>
                                    </p:set>
                                    <p:animEffect transition="in" filter="wipe(down)">
                                      <p:cBhvr>
                                        <p:cTn id="55" dur="500"/>
                                        <p:tgtEl>
                                          <p:spTgt spid="3145745"/>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1048755"/>
                                        </p:tgtEl>
                                        <p:attrNameLst>
                                          <p:attrName>style.visibility</p:attrName>
                                        </p:attrNameLst>
                                      </p:cBhvr>
                                      <p:to>
                                        <p:strVal val="visible"/>
                                      </p:to>
                                    </p:set>
                                    <p:animEffect transition="in" filter="fade">
                                      <p:cBhvr>
                                        <p:cTn id="59" dur="500"/>
                                        <p:tgtEl>
                                          <p:spTgt spid="1048755"/>
                                        </p:tgtEl>
                                      </p:cBhvr>
                                    </p:animEffect>
                                  </p:childTnLst>
                                </p:cTn>
                              </p:par>
                            </p:childTnLst>
                          </p:cTn>
                        </p:par>
                        <p:par>
                          <p:cTn id="60" fill="hold">
                            <p:stCondLst>
                              <p:cond delay="2000"/>
                            </p:stCondLst>
                            <p:childTnLst>
                              <p:par>
                                <p:cTn id="61" presetID="22" presetClass="entr" presetSubtype="1" fill="hold" nodeType="afterEffect">
                                  <p:stCondLst>
                                    <p:cond delay="0"/>
                                  </p:stCondLst>
                                  <p:childTnLst>
                                    <p:set>
                                      <p:cBhvr>
                                        <p:cTn id="62" dur="1" fill="hold">
                                          <p:stCondLst>
                                            <p:cond delay="0"/>
                                          </p:stCondLst>
                                        </p:cTn>
                                        <p:tgtEl>
                                          <p:spTgt spid="3145746"/>
                                        </p:tgtEl>
                                        <p:attrNameLst>
                                          <p:attrName>style.visibility</p:attrName>
                                        </p:attrNameLst>
                                      </p:cBhvr>
                                      <p:to>
                                        <p:strVal val="visible"/>
                                      </p:to>
                                    </p:set>
                                    <p:animEffect transition="in" filter="wipe(up)">
                                      <p:cBhvr>
                                        <p:cTn id="63" dur="500"/>
                                        <p:tgtEl>
                                          <p:spTgt spid="3145746"/>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1048756"/>
                                        </p:tgtEl>
                                        <p:attrNameLst>
                                          <p:attrName>style.visibility</p:attrName>
                                        </p:attrNameLst>
                                      </p:cBhvr>
                                      <p:to>
                                        <p:strVal val="visible"/>
                                      </p:to>
                                    </p:set>
                                    <p:animEffect transition="in" filter="fade">
                                      <p:cBhvr>
                                        <p:cTn id="67" dur="500"/>
                                        <p:tgtEl>
                                          <p:spTgt spid="1048756"/>
                                        </p:tgtEl>
                                      </p:cBhvr>
                                    </p:animEffect>
                                  </p:childTnLst>
                                </p:cTn>
                              </p:par>
                            </p:childTnLst>
                          </p:cTn>
                        </p:par>
                        <p:par>
                          <p:cTn id="68" fill="hold">
                            <p:stCondLst>
                              <p:cond delay="3000"/>
                            </p:stCondLst>
                            <p:childTnLst>
                              <p:par>
                                <p:cTn id="69" presetID="22" presetClass="entr" presetSubtype="1" fill="hold" nodeType="afterEffect">
                                  <p:stCondLst>
                                    <p:cond delay="0"/>
                                  </p:stCondLst>
                                  <p:childTnLst>
                                    <p:set>
                                      <p:cBhvr>
                                        <p:cTn id="70" dur="1" fill="hold">
                                          <p:stCondLst>
                                            <p:cond delay="0"/>
                                          </p:stCondLst>
                                        </p:cTn>
                                        <p:tgtEl>
                                          <p:spTgt spid="3145740"/>
                                        </p:tgtEl>
                                        <p:attrNameLst>
                                          <p:attrName>style.visibility</p:attrName>
                                        </p:attrNameLst>
                                      </p:cBhvr>
                                      <p:to>
                                        <p:strVal val="visible"/>
                                      </p:to>
                                    </p:set>
                                    <p:animEffect transition="in" filter="wipe(up)">
                                      <p:cBhvr>
                                        <p:cTn id="71" dur="500"/>
                                        <p:tgtEl>
                                          <p:spTgt spid="3145740"/>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1048748"/>
                                        </p:tgtEl>
                                        <p:attrNameLst>
                                          <p:attrName>style.visibility</p:attrName>
                                        </p:attrNameLst>
                                      </p:cBhvr>
                                      <p:to>
                                        <p:strVal val="visible"/>
                                      </p:to>
                                    </p:set>
                                    <p:animEffect transition="in" filter="fade">
                                      <p:cBhvr>
                                        <p:cTn id="75" dur="500"/>
                                        <p:tgtEl>
                                          <p:spTgt spid="10487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48747"/>
                                        </p:tgtEl>
                                        <p:attrNameLst>
                                          <p:attrName>style.visibility</p:attrName>
                                        </p:attrNameLst>
                                      </p:cBhvr>
                                      <p:to>
                                        <p:strVal val="visible"/>
                                      </p:to>
                                    </p:set>
                                    <p:animEffect transition="in" filter="fade">
                                      <p:cBhvr>
                                        <p:cTn id="78" dur="500"/>
                                        <p:tgtEl>
                                          <p:spTgt spid="1048747"/>
                                        </p:tgtEl>
                                      </p:cBhvr>
                                    </p:animEffect>
                                  </p:childTnLst>
                                </p:cTn>
                              </p:par>
                            </p:childTnLst>
                          </p:cTn>
                        </p:par>
                        <p:par>
                          <p:cTn id="79" fill="hold">
                            <p:stCondLst>
                              <p:cond delay="4000"/>
                            </p:stCondLst>
                            <p:childTnLst>
                              <p:par>
                                <p:cTn id="80" presetID="10" presetClass="entr" presetSubtype="0" fill="hold" nodeType="afterEffect">
                                  <p:stCondLst>
                                    <p:cond delay="0"/>
                                  </p:stCondLst>
                                  <p:childTnLst>
                                    <p:set>
                                      <p:cBhvr>
                                        <p:cTn id="81" dur="1" fill="hold">
                                          <p:stCondLst>
                                            <p:cond delay="0"/>
                                          </p:stCondLst>
                                        </p:cTn>
                                        <p:tgtEl>
                                          <p:spTgt spid="3145738"/>
                                        </p:tgtEl>
                                        <p:attrNameLst>
                                          <p:attrName>style.visibility</p:attrName>
                                        </p:attrNameLst>
                                      </p:cBhvr>
                                      <p:to>
                                        <p:strVal val="visible"/>
                                      </p:to>
                                    </p:set>
                                    <p:animEffect transition="in" filter="fade">
                                      <p:cBhvr>
                                        <p:cTn id="82" dur="500"/>
                                        <p:tgtEl>
                                          <p:spTgt spid="314573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48743"/>
                                        </p:tgtEl>
                                        <p:attrNameLst>
                                          <p:attrName>style.visibility</p:attrName>
                                        </p:attrNameLst>
                                      </p:cBhvr>
                                      <p:to>
                                        <p:strVal val="visible"/>
                                      </p:to>
                                    </p:set>
                                    <p:animEffect transition="in" filter="fade">
                                      <p:cBhvr>
                                        <p:cTn id="87" dur="500"/>
                                        <p:tgtEl>
                                          <p:spTgt spid="1048743"/>
                                        </p:tgtEl>
                                      </p:cBhvr>
                                    </p:animEffect>
                                  </p:childTnLst>
                                </p:cTn>
                              </p:par>
                            </p:childTnLst>
                          </p:cTn>
                        </p:par>
                        <p:par>
                          <p:cTn id="88" fill="hold">
                            <p:stCondLst>
                              <p:cond delay="500"/>
                            </p:stCondLst>
                            <p:childTnLst>
                              <p:par>
                                <p:cTn id="89" presetID="22" presetClass="entr" presetSubtype="4" fill="hold" nodeType="afterEffect">
                                  <p:stCondLst>
                                    <p:cond delay="0"/>
                                  </p:stCondLst>
                                  <p:childTnLst>
                                    <p:set>
                                      <p:cBhvr>
                                        <p:cTn id="90" dur="1" fill="hold">
                                          <p:stCondLst>
                                            <p:cond delay="0"/>
                                          </p:stCondLst>
                                        </p:cTn>
                                        <p:tgtEl>
                                          <p:spTgt spid="3145747"/>
                                        </p:tgtEl>
                                        <p:attrNameLst>
                                          <p:attrName>style.visibility</p:attrName>
                                        </p:attrNameLst>
                                      </p:cBhvr>
                                      <p:to>
                                        <p:strVal val="visible"/>
                                      </p:to>
                                    </p:set>
                                    <p:animEffect transition="in" filter="wipe(down)">
                                      <p:cBhvr>
                                        <p:cTn id="91" dur="500"/>
                                        <p:tgtEl>
                                          <p:spTgt spid="3145747"/>
                                        </p:tgtEl>
                                      </p:cBhvr>
                                    </p:animEffect>
                                  </p:childTnLst>
                                </p:cTn>
                              </p:par>
                              <p:par>
                                <p:cTn id="92" presetID="22" presetClass="entr" presetSubtype="8" fill="hold" nodeType="withEffect">
                                  <p:stCondLst>
                                    <p:cond delay="0"/>
                                  </p:stCondLst>
                                  <p:childTnLst>
                                    <p:set>
                                      <p:cBhvr>
                                        <p:cTn id="93" dur="1" fill="hold">
                                          <p:stCondLst>
                                            <p:cond delay="0"/>
                                          </p:stCondLst>
                                        </p:cTn>
                                        <p:tgtEl>
                                          <p:spTgt spid="3145749"/>
                                        </p:tgtEl>
                                        <p:attrNameLst>
                                          <p:attrName>style.visibility</p:attrName>
                                        </p:attrNameLst>
                                      </p:cBhvr>
                                      <p:to>
                                        <p:strVal val="visible"/>
                                      </p:to>
                                    </p:set>
                                    <p:animEffect transition="in" filter="wipe(left)">
                                      <p:cBhvr>
                                        <p:cTn id="94" dur="500"/>
                                        <p:tgtEl>
                                          <p:spTgt spid="3145749"/>
                                        </p:tgtEl>
                                      </p:cBhvr>
                                    </p:animEffect>
                                  </p:childTnLst>
                                </p:cTn>
                              </p:par>
                              <p:par>
                                <p:cTn id="95" presetID="22" presetClass="entr" presetSubtype="1" fill="hold" nodeType="withEffect">
                                  <p:stCondLst>
                                    <p:cond delay="0"/>
                                  </p:stCondLst>
                                  <p:childTnLst>
                                    <p:set>
                                      <p:cBhvr>
                                        <p:cTn id="96" dur="1" fill="hold">
                                          <p:stCondLst>
                                            <p:cond delay="0"/>
                                          </p:stCondLst>
                                        </p:cTn>
                                        <p:tgtEl>
                                          <p:spTgt spid="3145748"/>
                                        </p:tgtEl>
                                        <p:attrNameLst>
                                          <p:attrName>style.visibility</p:attrName>
                                        </p:attrNameLst>
                                      </p:cBhvr>
                                      <p:to>
                                        <p:strVal val="visible"/>
                                      </p:to>
                                    </p:set>
                                    <p:animEffect transition="in" filter="wipe(up)">
                                      <p:cBhvr>
                                        <p:cTn id="97" dur="500"/>
                                        <p:tgtEl>
                                          <p:spTgt spid="314574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48759"/>
                                        </p:tgtEl>
                                        <p:attrNameLst>
                                          <p:attrName>style.visibility</p:attrName>
                                        </p:attrNameLst>
                                      </p:cBhvr>
                                      <p:to>
                                        <p:strVal val="visible"/>
                                      </p:to>
                                    </p:set>
                                    <p:animEffect transition="in" filter="fade">
                                      <p:cBhvr>
                                        <p:cTn id="100" dur="500"/>
                                        <p:tgtEl>
                                          <p:spTgt spid="10487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48758"/>
                                        </p:tgtEl>
                                        <p:attrNameLst>
                                          <p:attrName>style.visibility</p:attrName>
                                        </p:attrNameLst>
                                      </p:cBhvr>
                                      <p:to>
                                        <p:strVal val="visible"/>
                                      </p:to>
                                    </p:set>
                                    <p:animEffect transition="in" filter="fade">
                                      <p:cBhvr>
                                        <p:cTn id="103" dur="500"/>
                                        <p:tgtEl>
                                          <p:spTgt spid="104875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48757"/>
                                        </p:tgtEl>
                                        <p:attrNameLst>
                                          <p:attrName>style.visibility</p:attrName>
                                        </p:attrNameLst>
                                      </p:cBhvr>
                                      <p:to>
                                        <p:strVal val="visible"/>
                                      </p:to>
                                    </p:set>
                                    <p:animEffect transition="in" filter="fade">
                                      <p:cBhvr>
                                        <p:cTn id="106" dur="500"/>
                                        <p:tgtEl>
                                          <p:spTgt spid="1048757"/>
                                        </p:tgtEl>
                                      </p:cBhvr>
                                    </p:animEffect>
                                  </p:childTnLst>
                                </p:cTn>
                              </p:par>
                            </p:childTnLst>
                          </p:cTn>
                        </p:par>
                        <p:par>
                          <p:cTn id="107" fill="hold">
                            <p:stCondLst>
                              <p:cond delay="1000"/>
                            </p:stCondLst>
                            <p:childTnLst>
                              <p:par>
                                <p:cTn id="108" presetID="10" presetClass="entr" presetSubtype="0" fill="hold" nodeType="afterEffect">
                                  <p:stCondLst>
                                    <p:cond delay="0"/>
                                  </p:stCondLst>
                                  <p:childTnLst>
                                    <p:set>
                                      <p:cBhvr>
                                        <p:cTn id="109" dur="1" fill="hold">
                                          <p:stCondLst>
                                            <p:cond delay="0"/>
                                          </p:stCondLst>
                                        </p:cTn>
                                        <p:tgtEl>
                                          <p:spTgt spid="3145737"/>
                                        </p:tgtEl>
                                        <p:attrNameLst>
                                          <p:attrName>style.visibility</p:attrName>
                                        </p:attrNameLst>
                                      </p:cBhvr>
                                      <p:to>
                                        <p:strVal val="visible"/>
                                      </p:to>
                                    </p:set>
                                    <p:animEffect transition="in" filter="fade">
                                      <p:cBhvr>
                                        <p:cTn id="110" dur="500"/>
                                        <p:tgtEl>
                                          <p:spTgt spid="314573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048744"/>
                                        </p:tgtEl>
                                        <p:attrNameLst>
                                          <p:attrName>style.visibility</p:attrName>
                                        </p:attrNameLst>
                                      </p:cBhvr>
                                      <p:to>
                                        <p:strVal val="visible"/>
                                      </p:to>
                                    </p:set>
                                    <p:animEffect transition="in" filter="fade">
                                      <p:cBhvr>
                                        <p:cTn id="115" dur="500"/>
                                        <p:tgtEl>
                                          <p:spTgt spid="1048744"/>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3145750"/>
                                        </p:tgtEl>
                                        <p:attrNameLst>
                                          <p:attrName>style.visibility</p:attrName>
                                        </p:attrNameLst>
                                      </p:cBhvr>
                                      <p:to>
                                        <p:strVal val="visible"/>
                                      </p:to>
                                    </p:set>
                                    <p:animEffect transition="in" filter="wipe(left)">
                                      <p:cBhvr>
                                        <p:cTn id="119" dur="500"/>
                                        <p:tgtEl>
                                          <p:spTgt spid="3145750"/>
                                        </p:tgtEl>
                                      </p:cBhvr>
                                    </p:animEffect>
                                  </p:childTnLst>
                                </p:cTn>
                              </p:par>
                              <p:par>
                                <p:cTn id="120" presetID="22" presetClass="entr" presetSubtype="8" fill="hold" nodeType="withEffect">
                                  <p:stCondLst>
                                    <p:cond delay="0"/>
                                  </p:stCondLst>
                                  <p:childTnLst>
                                    <p:set>
                                      <p:cBhvr>
                                        <p:cTn id="121" dur="1" fill="hold">
                                          <p:stCondLst>
                                            <p:cond delay="0"/>
                                          </p:stCondLst>
                                        </p:cTn>
                                        <p:tgtEl>
                                          <p:spTgt spid="3145751"/>
                                        </p:tgtEl>
                                        <p:attrNameLst>
                                          <p:attrName>style.visibility</p:attrName>
                                        </p:attrNameLst>
                                      </p:cBhvr>
                                      <p:to>
                                        <p:strVal val="visible"/>
                                      </p:to>
                                    </p:set>
                                    <p:animEffect transition="in" filter="wipe(left)">
                                      <p:cBhvr>
                                        <p:cTn id="122" dur="500"/>
                                        <p:tgtEl>
                                          <p:spTgt spid="3145751"/>
                                        </p:tgtEl>
                                      </p:cBhvr>
                                    </p:animEffect>
                                  </p:childTnLst>
                                </p:cTn>
                              </p:par>
                              <p:par>
                                <p:cTn id="123" presetID="22" presetClass="entr" presetSubtype="8" fill="hold" nodeType="withEffect">
                                  <p:stCondLst>
                                    <p:cond delay="0"/>
                                  </p:stCondLst>
                                  <p:childTnLst>
                                    <p:set>
                                      <p:cBhvr>
                                        <p:cTn id="124" dur="1" fill="hold">
                                          <p:stCondLst>
                                            <p:cond delay="0"/>
                                          </p:stCondLst>
                                        </p:cTn>
                                        <p:tgtEl>
                                          <p:spTgt spid="3145752"/>
                                        </p:tgtEl>
                                        <p:attrNameLst>
                                          <p:attrName>style.visibility</p:attrName>
                                        </p:attrNameLst>
                                      </p:cBhvr>
                                      <p:to>
                                        <p:strVal val="visible"/>
                                      </p:to>
                                    </p:set>
                                    <p:animEffect transition="in" filter="wipe(left)">
                                      <p:cBhvr>
                                        <p:cTn id="125" dur="500"/>
                                        <p:tgtEl>
                                          <p:spTgt spid="314575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048763"/>
                                        </p:tgtEl>
                                        <p:attrNameLst>
                                          <p:attrName>style.visibility</p:attrName>
                                        </p:attrNameLst>
                                      </p:cBhvr>
                                      <p:to>
                                        <p:strVal val="visible"/>
                                      </p:to>
                                    </p:set>
                                    <p:animEffect transition="in" filter="fade">
                                      <p:cBhvr>
                                        <p:cTn id="128" dur="500"/>
                                        <p:tgtEl>
                                          <p:spTgt spid="104876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048762"/>
                                        </p:tgtEl>
                                        <p:attrNameLst>
                                          <p:attrName>style.visibility</p:attrName>
                                        </p:attrNameLst>
                                      </p:cBhvr>
                                      <p:to>
                                        <p:strVal val="visible"/>
                                      </p:to>
                                    </p:set>
                                    <p:animEffect transition="in" filter="fade">
                                      <p:cBhvr>
                                        <p:cTn id="131" dur="500"/>
                                        <p:tgtEl>
                                          <p:spTgt spid="104876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048761"/>
                                        </p:tgtEl>
                                        <p:attrNameLst>
                                          <p:attrName>style.visibility</p:attrName>
                                        </p:attrNameLst>
                                      </p:cBhvr>
                                      <p:to>
                                        <p:strVal val="visible"/>
                                      </p:to>
                                    </p:set>
                                    <p:animEffect transition="in" filter="fade">
                                      <p:cBhvr>
                                        <p:cTn id="134" dur="500"/>
                                        <p:tgtEl>
                                          <p:spTgt spid="1048761"/>
                                        </p:tgtEl>
                                      </p:cBhvr>
                                    </p:animEffect>
                                  </p:childTnLst>
                                </p:cTn>
                              </p:par>
                            </p:childTnLst>
                          </p:cTn>
                        </p:par>
                        <p:par>
                          <p:cTn id="135" fill="hold">
                            <p:stCondLst>
                              <p:cond delay="1000"/>
                            </p:stCondLst>
                            <p:childTnLst>
                              <p:par>
                                <p:cTn id="136" presetID="22" presetClass="entr" presetSubtype="1" fill="hold" nodeType="afterEffect">
                                  <p:stCondLst>
                                    <p:cond delay="0"/>
                                  </p:stCondLst>
                                  <p:childTnLst>
                                    <p:set>
                                      <p:cBhvr>
                                        <p:cTn id="137" dur="1" fill="hold">
                                          <p:stCondLst>
                                            <p:cond delay="0"/>
                                          </p:stCondLst>
                                        </p:cTn>
                                        <p:tgtEl>
                                          <p:spTgt spid="3145734"/>
                                        </p:tgtEl>
                                        <p:attrNameLst>
                                          <p:attrName>style.visibility</p:attrName>
                                        </p:attrNameLst>
                                      </p:cBhvr>
                                      <p:to>
                                        <p:strVal val="visible"/>
                                      </p:to>
                                    </p:set>
                                    <p:animEffect transition="in" filter="wipe(up)">
                                      <p:cBhvr>
                                        <p:cTn id="138" dur="500"/>
                                        <p:tgtEl>
                                          <p:spTgt spid="3145734"/>
                                        </p:tgtEl>
                                      </p:cBhvr>
                                    </p:animEffect>
                                  </p:childTnLst>
                                </p:cTn>
                              </p:par>
                            </p:childTnLst>
                          </p:cTn>
                        </p:par>
                        <p:par>
                          <p:cTn id="139" fill="hold">
                            <p:stCondLst>
                              <p:cond delay="1500"/>
                            </p:stCondLst>
                            <p:childTnLst>
                              <p:par>
                                <p:cTn id="140" presetID="10" presetClass="entr" presetSubtype="0" fill="hold" grpId="0" nodeType="afterEffect">
                                  <p:stCondLst>
                                    <p:cond delay="0"/>
                                  </p:stCondLst>
                                  <p:childTnLst>
                                    <p:set>
                                      <p:cBhvr>
                                        <p:cTn id="141" dur="1" fill="hold">
                                          <p:stCondLst>
                                            <p:cond delay="0"/>
                                          </p:stCondLst>
                                        </p:cTn>
                                        <p:tgtEl>
                                          <p:spTgt spid="1048760"/>
                                        </p:tgtEl>
                                        <p:attrNameLst>
                                          <p:attrName>style.visibility</p:attrName>
                                        </p:attrNameLst>
                                      </p:cBhvr>
                                      <p:to>
                                        <p:strVal val="visible"/>
                                      </p:to>
                                    </p:set>
                                    <p:animEffect transition="in" filter="fade">
                                      <p:cBhvr>
                                        <p:cTn id="142" dur="500"/>
                                        <p:tgtEl>
                                          <p:spTgt spid="1048760"/>
                                        </p:tgtEl>
                                      </p:cBhvr>
                                    </p:animEffect>
                                  </p:childTnLst>
                                </p:cTn>
                              </p:par>
                            </p:childTnLst>
                          </p:cTn>
                        </p:par>
                        <p:par>
                          <p:cTn id="143" fill="hold">
                            <p:stCondLst>
                              <p:cond delay="2000"/>
                            </p:stCondLst>
                            <p:childTnLst>
                              <p:par>
                                <p:cTn id="144" presetID="10" presetClass="entr" presetSubtype="0" fill="hold" nodeType="afterEffect">
                                  <p:stCondLst>
                                    <p:cond delay="0"/>
                                  </p:stCondLst>
                                  <p:childTnLst>
                                    <p:set>
                                      <p:cBhvr>
                                        <p:cTn id="145" dur="1" fill="hold">
                                          <p:stCondLst>
                                            <p:cond delay="0"/>
                                          </p:stCondLst>
                                        </p:cTn>
                                        <p:tgtEl>
                                          <p:spTgt spid="3145739"/>
                                        </p:tgtEl>
                                        <p:attrNameLst>
                                          <p:attrName>style.visibility</p:attrName>
                                        </p:attrNameLst>
                                      </p:cBhvr>
                                      <p:to>
                                        <p:strVal val="visible"/>
                                      </p:to>
                                    </p:set>
                                    <p:animEffect transition="in" filter="fade">
                                      <p:cBhvr>
                                        <p:cTn id="146" dur="500"/>
                                        <p:tgtEl>
                                          <p:spTgt spid="3145739"/>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048745"/>
                                        </p:tgtEl>
                                        <p:attrNameLst>
                                          <p:attrName>style.visibility</p:attrName>
                                        </p:attrNameLst>
                                      </p:cBhvr>
                                      <p:to>
                                        <p:strVal val="visible"/>
                                      </p:to>
                                    </p:set>
                                    <p:animEffect transition="in" filter="fade">
                                      <p:cBhvr>
                                        <p:cTn id="151" dur="500"/>
                                        <p:tgtEl>
                                          <p:spTgt spid="1048745"/>
                                        </p:tgtEl>
                                      </p:cBhvr>
                                    </p:animEffect>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3145753"/>
                                        </p:tgtEl>
                                        <p:attrNameLst>
                                          <p:attrName>style.visibility</p:attrName>
                                        </p:attrNameLst>
                                      </p:cBhvr>
                                      <p:to>
                                        <p:strVal val="visible"/>
                                      </p:to>
                                    </p:set>
                                    <p:animEffect transition="in" filter="wipe(left)">
                                      <p:cBhvr>
                                        <p:cTn id="155" dur="500"/>
                                        <p:tgtEl>
                                          <p:spTgt spid="3145753"/>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1048771"/>
                                        </p:tgtEl>
                                        <p:attrNameLst>
                                          <p:attrName>style.visibility</p:attrName>
                                        </p:attrNameLst>
                                      </p:cBhvr>
                                      <p:to>
                                        <p:strVal val="visible"/>
                                      </p:to>
                                    </p:set>
                                    <p:animEffect transition="in" filter="wipe(left)">
                                      <p:cBhvr>
                                        <p:cTn id="158" dur="500"/>
                                        <p:tgtEl>
                                          <p:spTgt spid="1048771"/>
                                        </p:tgtEl>
                                      </p:cBhvr>
                                    </p:animEffect>
                                  </p:childTnLst>
                                </p:cTn>
                              </p:par>
                            </p:childTnLst>
                          </p:cTn>
                        </p:par>
                        <p:par>
                          <p:cTn id="159" fill="hold">
                            <p:stCondLst>
                              <p:cond delay="1000"/>
                            </p:stCondLst>
                            <p:childTnLst>
                              <p:par>
                                <p:cTn id="160" presetID="22" presetClass="entr" presetSubtype="4" fill="hold" nodeType="afterEffect">
                                  <p:stCondLst>
                                    <p:cond delay="0"/>
                                  </p:stCondLst>
                                  <p:childTnLst>
                                    <p:set>
                                      <p:cBhvr>
                                        <p:cTn id="161" dur="1" fill="hold">
                                          <p:stCondLst>
                                            <p:cond delay="0"/>
                                          </p:stCondLst>
                                        </p:cTn>
                                        <p:tgtEl>
                                          <p:spTgt spid="3145754"/>
                                        </p:tgtEl>
                                        <p:attrNameLst>
                                          <p:attrName>style.visibility</p:attrName>
                                        </p:attrNameLst>
                                      </p:cBhvr>
                                      <p:to>
                                        <p:strVal val="visible"/>
                                      </p:to>
                                    </p:set>
                                    <p:animEffect transition="in" filter="wipe(down)">
                                      <p:cBhvr>
                                        <p:cTn id="162" dur="500"/>
                                        <p:tgtEl>
                                          <p:spTgt spid="3145754"/>
                                        </p:tgtEl>
                                      </p:cBhvr>
                                    </p:animEffect>
                                  </p:childTnLst>
                                </p:cTn>
                              </p:par>
                            </p:childTnLst>
                          </p:cTn>
                        </p:par>
                        <p:par>
                          <p:cTn id="163" fill="hold">
                            <p:stCondLst>
                              <p:cond delay="1500"/>
                            </p:stCondLst>
                            <p:childTnLst>
                              <p:par>
                                <p:cTn id="164" presetID="10" presetClass="entr" presetSubtype="0" fill="hold" grpId="0" nodeType="afterEffect">
                                  <p:stCondLst>
                                    <p:cond delay="0"/>
                                  </p:stCondLst>
                                  <p:childTnLst>
                                    <p:set>
                                      <p:cBhvr>
                                        <p:cTn id="165" dur="1" fill="hold">
                                          <p:stCondLst>
                                            <p:cond delay="0"/>
                                          </p:stCondLst>
                                        </p:cTn>
                                        <p:tgtEl>
                                          <p:spTgt spid="1048765"/>
                                        </p:tgtEl>
                                        <p:attrNameLst>
                                          <p:attrName>style.visibility</p:attrName>
                                        </p:attrNameLst>
                                      </p:cBhvr>
                                      <p:to>
                                        <p:strVal val="visible"/>
                                      </p:to>
                                    </p:set>
                                    <p:animEffect transition="in" filter="fade">
                                      <p:cBhvr>
                                        <p:cTn id="166" dur="500"/>
                                        <p:tgtEl>
                                          <p:spTgt spid="1048765"/>
                                        </p:tgtEl>
                                      </p:cBhvr>
                                    </p:animEffect>
                                  </p:childTnLst>
                                </p:cTn>
                              </p:par>
                            </p:childTnLst>
                          </p:cTn>
                        </p:par>
                        <p:par>
                          <p:cTn id="167" fill="hold">
                            <p:stCondLst>
                              <p:cond delay="2000"/>
                            </p:stCondLst>
                            <p:childTnLst>
                              <p:par>
                                <p:cTn id="168" presetID="22" presetClass="entr" presetSubtype="1" fill="hold" nodeType="afterEffect">
                                  <p:stCondLst>
                                    <p:cond delay="0"/>
                                  </p:stCondLst>
                                  <p:childTnLst>
                                    <p:set>
                                      <p:cBhvr>
                                        <p:cTn id="169" dur="1" fill="hold">
                                          <p:stCondLst>
                                            <p:cond delay="0"/>
                                          </p:stCondLst>
                                        </p:cTn>
                                        <p:tgtEl>
                                          <p:spTgt spid="3145755"/>
                                        </p:tgtEl>
                                        <p:attrNameLst>
                                          <p:attrName>style.visibility</p:attrName>
                                        </p:attrNameLst>
                                      </p:cBhvr>
                                      <p:to>
                                        <p:strVal val="visible"/>
                                      </p:to>
                                    </p:set>
                                    <p:animEffect transition="in" filter="wipe(up)">
                                      <p:cBhvr>
                                        <p:cTn id="170" dur="500"/>
                                        <p:tgtEl>
                                          <p:spTgt spid="3145755"/>
                                        </p:tgtEl>
                                      </p:cBhvr>
                                    </p:animEffect>
                                  </p:childTnLst>
                                </p:cTn>
                              </p:par>
                            </p:childTnLst>
                          </p:cTn>
                        </p:par>
                        <p:par>
                          <p:cTn id="171" fill="hold">
                            <p:stCondLst>
                              <p:cond delay="2500"/>
                            </p:stCondLst>
                            <p:childTnLst>
                              <p:par>
                                <p:cTn id="172" presetID="10" presetClass="entr" presetSubtype="0" fill="hold" grpId="0" nodeType="afterEffect">
                                  <p:stCondLst>
                                    <p:cond delay="0"/>
                                  </p:stCondLst>
                                  <p:childTnLst>
                                    <p:set>
                                      <p:cBhvr>
                                        <p:cTn id="173" dur="1" fill="hold">
                                          <p:stCondLst>
                                            <p:cond delay="0"/>
                                          </p:stCondLst>
                                        </p:cTn>
                                        <p:tgtEl>
                                          <p:spTgt spid="1048764"/>
                                        </p:tgtEl>
                                        <p:attrNameLst>
                                          <p:attrName>style.visibility</p:attrName>
                                        </p:attrNameLst>
                                      </p:cBhvr>
                                      <p:to>
                                        <p:strVal val="visible"/>
                                      </p:to>
                                    </p:set>
                                    <p:animEffect transition="in" filter="fade">
                                      <p:cBhvr>
                                        <p:cTn id="174" dur="500"/>
                                        <p:tgtEl>
                                          <p:spTgt spid="1048764"/>
                                        </p:tgtEl>
                                      </p:cBhvr>
                                    </p:animEffect>
                                  </p:childTnLst>
                                </p:cTn>
                              </p:par>
                            </p:childTnLst>
                          </p:cTn>
                        </p:par>
                        <p:par>
                          <p:cTn id="175" fill="hold">
                            <p:stCondLst>
                              <p:cond delay="3000"/>
                            </p:stCondLst>
                            <p:childTnLst>
                              <p:par>
                                <p:cTn id="176" presetID="22" presetClass="entr" presetSubtype="1" fill="hold" nodeType="afterEffect">
                                  <p:stCondLst>
                                    <p:cond delay="0"/>
                                  </p:stCondLst>
                                  <p:childTnLst>
                                    <p:set>
                                      <p:cBhvr>
                                        <p:cTn id="177" dur="1" fill="hold">
                                          <p:stCondLst>
                                            <p:cond delay="0"/>
                                          </p:stCondLst>
                                        </p:cTn>
                                        <p:tgtEl>
                                          <p:spTgt spid="3145756"/>
                                        </p:tgtEl>
                                        <p:attrNameLst>
                                          <p:attrName>style.visibility</p:attrName>
                                        </p:attrNameLst>
                                      </p:cBhvr>
                                      <p:to>
                                        <p:strVal val="visible"/>
                                      </p:to>
                                    </p:set>
                                    <p:animEffect transition="in" filter="wipe(up)">
                                      <p:cBhvr>
                                        <p:cTn id="178" dur="500"/>
                                        <p:tgtEl>
                                          <p:spTgt spid="3145756"/>
                                        </p:tgtEl>
                                      </p:cBhvr>
                                    </p:animEffect>
                                  </p:childTnLst>
                                </p:cTn>
                              </p:par>
                            </p:childTnLst>
                          </p:cTn>
                        </p:par>
                        <p:par>
                          <p:cTn id="179" fill="hold">
                            <p:stCondLst>
                              <p:cond delay="3500"/>
                            </p:stCondLst>
                            <p:childTnLst>
                              <p:par>
                                <p:cTn id="180" presetID="10" presetClass="entr" presetSubtype="0" fill="hold" nodeType="afterEffect">
                                  <p:stCondLst>
                                    <p:cond delay="0"/>
                                  </p:stCondLst>
                                  <p:childTnLst>
                                    <p:set>
                                      <p:cBhvr>
                                        <p:cTn id="181" dur="1" fill="hold">
                                          <p:stCondLst>
                                            <p:cond delay="0"/>
                                          </p:stCondLst>
                                        </p:cTn>
                                        <p:tgtEl>
                                          <p:spTgt spid="3145736"/>
                                        </p:tgtEl>
                                        <p:attrNameLst>
                                          <p:attrName>style.visibility</p:attrName>
                                        </p:attrNameLst>
                                      </p:cBhvr>
                                      <p:to>
                                        <p:strVal val="visible"/>
                                      </p:to>
                                    </p:set>
                                    <p:animEffect transition="in" filter="fade">
                                      <p:cBhvr>
                                        <p:cTn id="182" dur="500"/>
                                        <p:tgtEl>
                                          <p:spTgt spid="3145736"/>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048746"/>
                                        </p:tgtEl>
                                        <p:attrNameLst>
                                          <p:attrName>style.visibility</p:attrName>
                                        </p:attrNameLst>
                                      </p:cBhvr>
                                      <p:to>
                                        <p:strVal val="visible"/>
                                      </p:to>
                                    </p:set>
                                    <p:animEffect transition="in" filter="fade">
                                      <p:cBhvr>
                                        <p:cTn id="187" dur="500"/>
                                        <p:tgtEl>
                                          <p:spTgt spid="1048746"/>
                                        </p:tgtEl>
                                      </p:cBhvr>
                                    </p:animEffect>
                                  </p:childTnLst>
                                </p:cTn>
                              </p:par>
                            </p:childTnLst>
                          </p:cTn>
                        </p:par>
                        <p:par>
                          <p:cTn id="188" fill="hold">
                            <p:stCondLst>
                              <p:cond delay="500"/>
                            </p:stCondLst>
                            <p:childTnLst>
                              <p:par>
                                <p:cTn id="189" presetID="22" presetClass="entr" presetSubtype="8" fill="hold" nodeType="afterEffect">
                                  <p:stCondLst>
                                    <p:cond delay="0"/>
                                  </p:stCondLst>
                                  <p:childTnLst>
                                    <p:set>
                                      <p:cBhvr>
                                        <p:cTn id="190" dur="1" fill="hold">
                                          <p:stCondLst>
                                            <p:cond delay="0"/>
                                          </p:stCondLst>
                                        </p:cTn>
                                        <p:tgtEl>
                                          <p:spTgt spid="3145757"/>
                                        </p:tgtEl>
                                        <p:attrNameLst>
                                          <p:attrName>style.visibility</p:attrName>
                                        </p:attrNameLst>
                                      </p:cBhvr>
                                      <p:to>
                                        <p:strVal val="visible"/>
                                      </p:to>
                                    </p:set>
                                    <p:animEffect transition="in" filter="wipe(left)">
                                      <p:cBhvr>
                                        <p:cTn id="191" dur="500"/>
                                        <p:tgtEl>
                                          <p:spTgt spid="3145757"/>
                                        </p:tgtEl>
                                      </p:cBhvr>
                                    </p:animEffect>
                                  </p:childTnLst>
                                </p:cTn>
                              </p:par>
                              <p:par>
                                <p:cTn id="192" presetID="22" presetClass="entr" presetSubtype="8" fill="hold" nodeType="withEffect">
                                  <p:stCondLst>
                                    <p:cond delay="0"/>
                                  </p:stCondLst>
                                  <p:childTnLst>
                                    <p:set>
                                      <p:cBhvr>
                                        <p:cTn id="193" dur="1" fill="hold">
                                          <p:stCondLst>
                                            <p:cond delay="0"/>
                                          </p:stCondLst>
                                        </p:cTn>
                                        <p:tgtEl>
                                          <p:spTgt spid="3145759"/>
                                        </p:tgtEl>
                                        <p:attrNameLst>
                                          <p:attrName>style.visibility</p:attrName>
                                        </p:attrNameLst>
                                      </p:cBhvr>
                                      <p:to>
                                        <p:strVal val="visible"/>
                                      </p:to>
                                    </p:set>
                                    <p:animEffect transition="in" filter="wipe(left)">
                                      <p:cBhvr>
                                        <p:cTn id="194" dur="500"/>
                                        <p:tgtEl>
                                          <p:spTgt spid="3145759"/>
                                        </p:tgtEl>
                                      </p:cBhvr>
                                    </p:animEffect>
                                  </p:childTnLst>
                                </p:cTn>
                              </p:par>
                              <p:par>
                                <p:cTn id="195" presetID="22" presetClass="entr" presetSubtype="8" fill="hold" nodeType="withEffect">
                                  <p:stCondLst>
                                    <p:cond delay="0"/>
                                  </p:stCondLst>
                                  <p:childTnLst>
                                    <p:set>
                                      <p:cBhvr>
                                        <p:cTn id="196" dur="1" fill="hold">
                                          <p:stCondLst>
                                            <p:cond delay="0"/>
                                          </p:stCondLst>
                                        </p:cTn>
                                        <p:tgtEl>
                                          <p:spTgt spid="3145760"/>
                                        </p:tgtEl>
                                        <p:attrNameLst>
                                          <p:attrName>style.visibility</p:attrName>
                                        </p:attrNameLst>
                                      </p:cBhvr>
                                      <p:to>
                                        <p:strVal val="visible"/>
                                      </p:to>
                                    </p:set>
                                    <p:animEffect transition="in" filter="wipe(left)">
                                      <p:cBhvr>
                                        <p:cTn id="197" dur="500"/>
                                        <p:tgtEl>
                                          <p:spTgt spid="3145760"/>
                                        </p:tgtEl>
                                      </p:cBhvr>
                                    </p:animEffect>
                                  </p:childTnLst>
                                </p:cTn>
                              </p:par>
                              <p:par>
                                <p:cTn id="198" presetID="22" presetClass="entr" presetSubtype="8" fill="hold" nodeType="withEffect">
                                  <p:stCondLst>
                                    <p:cond delay="0"/>
                                  </p:stCondLst>
                                  <p:childTnLst>
                                    <p:set>
                                      <p:cBhvr>
                                        <p:cTn id="199" dur="1" fill="hold">
                                          <p:stCondLst>
                                            <p:cond delay="0"/>
                                          </p:stCondLst>
                                        </p:cTn>
                                        <p:tgtEl>
                                          <p:spTgt spid="3145758"/>
                                        </p:tgtEl>
                                        <p:attrNameLst>
                                          <p:attrName>style.visibility</p:attrName>
                                        </p:attrNameLst>
                                      </p:cBhvr>
                                      <p:to>
                                        <p:strVal val="visible"/>
                                      </p:to>
                                    </p:set>
                                    <p:animEffect transition="in" filter="wipe(left)">
                                      <p:cBhvr>
                                        <p:cTn id="200" dur="500"/>
                                        <p:tgtEl>
                                          <p:spTgt spid="3145758"/>
                                        </p:tgtEl>
                                      </p:cBhvr>
                                    </p:animEffect>
                                  </p:childTnLst>
                                </p:cTn>
                              </p:par>
                            </p:childTnLst>
                          </p:cTn>
                        </p:par>
                        <p:par>
                          <p:cTn id="201" fill="hold">
                            <p:stCondLst>
                              <p:cond delay="1000"/>
                            </p:stCondLst>
                            <p:childTnLst>
                              <p:par>
                                <p:cTn id="202" presetID="10" presetClass="entr" presetSubtype="0" fill="hold" grpId="0" nodeType="afterEffect">
                                  <p:stCondLst>
                                    <p:cond delay="0"/>
                                  </p:stCondLst>
                                  <p:childTnLst>
                                    <p:set>
                                      <p:cBhvr>
                                        <p:cTn id="203" dur="1" fill="hold">
                                          <p:stCondLst>
                                            <p:cond delay="0"/>
                                          </p:stCondLst>
                                        </p:cTn>
                                        <p:tgtEl>
                                          <p:spTgt spid="1048769"/>
                                        </p:tgtEl>
                                        <p:attrNameLst>
                                          <p:attrName>style.visibility</p:attrName>
                                        </p:attrNameLst>
                                      </p:cBhvr>
                                      <p:to>
                                        <p:strVal val="visible"/>
                                      </p:to>
                                    </p:set>
                                    <p:animEffect transition="in" filter="fade">
                                      <p:cBhvr>
                                        <p:cTn id="204" dur="500"/>
                                        <p:tgtEl>
                                          <p:spTgt spid="1048769"/>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048768"/>
                                        </p:tgtEl>
                                        <p:attrNameLst>
                                          <p:attrName>style.visibility</p:attrName>
                                        </p:attrNameLst>
                                      </p:cBhvr>
                                      <p:to>
                                        <p:strVal val="visible"/>
                                      </p:to>
                                    </p:set>
                                    <p:animEffect transition="in" filter="fade">
                                      <p:cBhvr>
                                        <p:cTn id="207" dur="500"/>
                                        <p:tgtEl>
                                          <p:spTgt spid="1048768"/>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048767"/>
                                        </p:tgtEl>
                                        <p:attrNameLst>
                                          <p:attrName>style.visibility</p:attrName>
                                        </p:attrNameLst>
                                      </p:cBhvr>
                                      <p:to>
                                        <p:strVal val="visible"/>
                                      </p:to>
                                    </p:set>
                                    <p:animEffect transition="in" filter="fade">
                                      <p:cBhvr>
                                        <p:cTn id="210" dur="500"/>
                                        <p:tgtEl>
                                          <p:spTgt spid="1048767"/>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048766"/>
                                        </p:tgtEl>
                                        <p:attrNameLst>
                                          <p:attrName>style.visibility</p:attrName>
                                        </p:attrNameLst>
                                      </p:cBhvr>
                                      <p:to>
                                        <p:strVal val="visible"/>
                                      </p:to>
                                    </p:set>
                                    <p:animEffect transition="in" filter="fade">
                                      <p:cBhvr>
                                        <p:cTn id="213" dur="500"/>
                                        <p:tgtEl>
                                          <p:spTgt spid="1048766"/>
                                        </p:tgtEl>
                                      </p:cBhvr>
                                    </p:animEffect>
                                  </p:childTnLst>
                                </p:cTn>
                              </p:par>
                            </p:childTnLst>
                          </p:cTn>
                        </p:par>
                        <p:par>
                          <p:cTn id="214" fill="hold">
                            <p:stCondLst>
                              <p:cond delay="1500"/>
                            </p:stCondLst>
                            <p:childTnLst>
                              <p:par>
                                <p:cTn id="215" presetID="10" presetClass="entr" presetSubtype="0" fill="hold" grpId="0" nodeType="afterEffect">
                                  <p:stCondLst>
                                    <p:cond delay="0"/>
                                  </p:stCondLst>
                                  <p:childTnLst>
                                    <p:set>
                                      <p:cBhvr>
                                        <p:cTn id="216" dur="1" fill="hold">
                                          <p:stCondLst>
                                            <p:cond delay="0"/>
                                          </p:stCondLst>
                                        </p:cTn>
                                        <p:tgtEl>
                                          <p:spTgt spid="1048738"/>
                                        </p:tgtEl>
                                        <p:attrNameLst>
                                          <p:attrName>style.visibility</p:attrName>
                                        </p:attrNameLst>
                                      </p:cBhvr>
                                      <p:to>
                                        <p:strVal val="visible"/>
                                      </p:to>
                                    </p:set>
                                    <p:animEffect transition="in" filter="fade">
                                      <p:cBhvr>
                                        <p:cTn id="217" dur="500"/>
                                        <p:tgtEl>
                                          <p:spTgt spid="1048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8" grpId="0"/>
      <p:bldP spid="1048741" grpId="0" animBg="1"/>
      <p:bldP spid="1048742" grpId="0" animBg="1"/>
      <p:bldP spid="1048743" grpId="0" animBg="1"/>
      <p:bldP spid="1048744" grpId="0" animBg="1"/>
      <p:bldP spid="1048745" grpId="0" animBg="1"/>
      <p:bldP spid="1048746" grpId="0" animBg="1"/>
      <p:bldP spid="1048747" grpId="0" animBg="1"/>
      <p:bldP spid="1048748" grpId="0"/>
      <p:bldP spid="1048749" grpId="0" animBg="1"/>
      <p:bldP spid="1048750" grpId="0" animBg="1"/>
      <p:bldP spid="1048751" grpId="0" animBg="1"/>
      <p:bldP spid="1048752" grpId="0" animBg="1"/>
      <p:bldP spid="1048753" grpId="0" animBg="1"/>
      <p:bldP spid="1048754" grpId="0" animBg="1"/>
      <p:bldP spid="1048755" grpId="0" animBg="1"/>
      <p:bldP spid="1048756" grpId="0" animBg="1"/>
      <p:bldP spid="1048757" grpId="0" animBg="1"/>
      <p:bldP spid="1048758" grpId="0" animBg="1"/>
      <p:bldP spid="1048759" grpId="0" animBg="1"/>
      <p:bldP spid="1048760" grpId="0" animBg="1"/>
      <p:bldP spid="1048761" grpId="0" animBg="1"/>
      <p:bldP spid="1048762" grpId="0" animBg="1"/>
      <p:bldP spid="1048763" grpId="0" animBg="1"/>
      <p:bldP spid="1048764" grpId="0" animBg="1"/>
      <p:bldP spid="1048765" grpId="0" animBg="1"/>
      <p:bldP spid="1048766" grpId="0" animBg="1"/>
      <p:bldP spid="1048767" grpId="0" animBg="1"/>
      <p:bldP spid="1048768" grpId="0" animBg="1"/>
      <p:bldP spid="1048769" grpId="0" animBg="1"/>
      <p:bldP spid="1048770" grpId="0" animBg="1"/>
      <p:bldP spid="10487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Title 1" hidden="1"/>
          <p:cNvSpPr>
            <a:spLocks noGrp="1"/>
          </p:cNvSpPr>
          <p:nvPr>
            <p:ph type="title"/>
          </p:nvPr>
        </p:nvSpPr>
        <p:spPr/>
        <p:txBody>
          <a:bodyPr>
            <a:normAutofit/>
          </a:bodyPr>
          <a:lstStyle/>
          <a:p>
            <a:r>
              <a:rPr lang="en-US"/>
              <a:t>New US Recommendations: HFpEF and HFmrEF</a:t>
            </a:r>
            <a:endParaRPr lang="en-US" dirty="0"/>
          </a:p>
        </p:txBody>
      </p:sp>
      <p:pic>
        <p:nvPicPr>
          <p:cNvPr id="2097165" name="Picture 2"/>
          <p:cNvPicPr/>
          <p:nvPr/>
        </p:nvPicPr>
        <p:blipFill rotWithShape="1">
          <a:blip r:embed="rId2" cstate="print"/>
          <a:srcRect t="16220"/>
          <a:stretch>
            <a:fillRect/>
          </a:stretch>
        </p:blipFill>
        <p:spPr>
          <a:xfrm>
            <a:off x="1524000" y="1241659"/>
            <a:ext cx="9144000" cy="5616340"/>
          </a:xfrm>
          <a:prstGeom prst="rect">
            <a:avLst/>
          </a:prstGeom>
        </p:spPr>
      </p:pic>
      <p:sp>
        <p:nvSpPr>
          <p:cNvPr id="1048774" name="Title 4"/>
          <p:cNvSpPr txBox="1"/>
          <p:nvPr/>
        </p:nvSpPr>
        <p:spPr>
          <a:xfrm>
            <a:off x="575891" y="-54503"/>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pPr>
            <a:r>
              <a:rPr kumimoji="0" lang="en-US" sz="40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AHA/ACC/HFSA2022 Recommendations</a:t>
            </a:r>
            <a:br>
              <a:rPr kumimoji="0" lang="en-US" sz="40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br>
            <a:r>
              <a:rPr kumimoji="0" lang="en-US" sz="40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Treatment of </a:t>
            </a:r>
            <a:r>
              <a:rPr kumimoji="0" lang="en-US" sz="4000" b="0" i="0" u="none" strike="noStrike" kern="1200" cap="none" spc="0" normalizeH="0" baseline="0" noProof="0" dirty="0" err="1">
                <a:ln>
                  <a:noFill/>
                </a:ln>
                <a:solidFill>
                  <a:prstClr val="black"/>
                </a:solidFill>
                <a:effectLst/>
                <a:uLnTx/>
                <a:uFillTx/>
                <a:latin typeface="Lub Dub Bold" panose="020B0803030403020204" pitchFamily="34" charset="0"/>
                <a:ea typeface="+mj-ea"/>
                <a:cs typeface="+mj-cs"/>
              </a:rPr>
              <a:t>HFpEF</a:t>
            </a:r>
            <a:r>
              <a:rPr kumimoji="0" lang="en-US" sz="40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 &amp; </a:t>
            </a:r>
            <a:r>
              <a:rPr kumimoji="0" lang="en-US" sz="4000" b="0" i="0" u="none" strike="noStrike" kern="1200" cap="none" spc="0" normalizeH="0" baseline="0" noProof="0" dirty="0" err="1">
                <a:ln>
                  <a:noFill/>
                </a:ln>
                <a:solidFill>
                  <a:prstClr val="black"/>
                </a:solidFill>
                <a:effectLst/>
                <a:uLnTx/>
                <a:uFillTx/>
                <a:latin typeface="Lub Dub Bold" panose="020B0803030403020204" pitchFamily="34" charset="0"/>
                <a:ea typeface="+mj-ea"/>
                <a:cs typeface="+mj-cs"/>
              </a:rPr>
              <a:t>HFmrEF</a:t>
            </a:r>
            <a:endParaRPr kumimoji="0" lang="en-US" sz="4000" b="0" i="0" u="none" strike="noStrike" kern="1200" cap="none" spc="0" normalizeH="0" baseline="0" noProof="0" dirty="0">
              <a:ln>
                <a:noFill/>
              </a:ln>
              <a:solidFill>
                <a:prstClr val="black"/>
              </a:solidFill>
              <a:effectLst/>
              <a:uLnTx/>
              <a:uFillTx/>
              <a:latin typeface="Lub Dub Medium" panose="020B0603030403020204" pitchFamily="34" charset="0"/>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그림 3"/>
          <p:cNvPicPr>
            <a:picLocks noChangeAspect="1"/>
          </p:cNvPicPr>
          <p:nvPr/>
        </p:nvPicPr>
        <p:blipFill>
          <a:blip r:embed="rId2"/>
          <a:stretch>
            <a:fillRect/>
          </a:stretch>
        </p:blipFill>
        <p:spPr>
          <a:xfrm>
            <a:off x="0" y="1614581"/>
            <a:ext cx="12192000" cy="4439411"/>
          </a:xfrm>
          <a:prstGeom prst="rect">
            <a:avLst/>
          </a:prstGeom>
        </p:spPr>
      </p:pic>
      <p:sp>
        <p:nvSpPr>
          <p:cNvPr id="1048775" name="Title 1"/>
          <p:cNvSpPr txBox="1"/>
          <p:nvPr/>
        </p:nvSpPr>
        <p:spPr>
          <a:xfrm>
            <a:off x="0" y="672785"/>
            <a:ext cx="12192000" cy="941796"/>
          </a:xfrm>
          <a:prstGeom prst="rect">
            <a:avLst/>
          </a:prstGeom>
        </p:spPr>
        <p:txBody>
          <a:bodyPr vert="horz" wrap="square" lIns="0" tIns="0" rIns="0" bIns="0"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625600" rtl="0" eaLnBrk="1" fontAlgn="auto" latinLnBrk="0" hangingPunct="1">
              <a:lnSpc>
                <a:spcPct val="90000"/>
              </a:lnSpc>
              <a:spcBef>
                <a:spcPts val="0"/>
              </a:spcBef>
              <a:spcAft>
                <a:spcPts val="0"/>
              </a:spcAft>
              <a:buClrTx/>
              <a:buSzTx/>
              <a:buFontTx/>
              <a:buNone/>
            </a:pPr>
            <a:r>
              <a:rPr kumimoji="0" lang="en-US" altLang="ko-KR" sz="3600" b="1" i="0" u="none" strike="noStrike" kern="1200" cap="none" spc="0" normalizeH="0" baseline="0" noProof="0" dirty="0" err="1">
                <a:ln>
                  <a:solidFill>
                    <a:srgbClr val="0460A9">
                      <a:alpha val="0"/>
                    </a:srgbClr>
                  </a:solidFill>
                </a:ln>
                <a:solidFill>
                  <a:srgbClr val="000000"/>
                </a:solidFill>
                <a:effectLst/>
                <a:uLnTx/>
                <a:uFillTx/>
                <a:latin typeface="Calibri" panose="020F0502020204030204"/>
                <a:ea typeface="굴림" panose="020B0600000101010101" pitchFamily="34" charset="-127"/>
                <a:cs typeface="+mn-cs"/>
              </a:rPr>
              <a:t>HFrEF</a:t>
            </a:r>
            <a:r>
              <a:rPr kumimoji="0" lang="en-US" altLang="ko-KR" sz="3600" b="1" i="0" u="none" strike="noStrike" kern="1200" cap="none" spc="0" normalizeH="0" baseline="0" noProof="0" dirty="0">
                <a:ln>
                  <a:solidFill>
                    <a:srgbClr val="0460A9">
                      <a:alpha val="0"/>
                    </a:srgbClr>
                  </a:solidFill>
                </a:ln>
                <a:solidFill>
                  <a:srgbClr val="000000"/>
                </a:solidFill>
                <a:effectLst/>
                <a:uLnTx/>
                <a:uFillTx/>
                <a:latin typeface="Calibri" panose="020F0502020204030204"/>
                <a:ea typeface="굴림" panose="020B0600000101010101" pitchFamily="34" charset="-127"/>
                <a:cs typeface="+mn-cs"/>
              </a:rPr>
              <a:t> Management </a:t>
            </a:r>
          </a:p>
          <a:p>
            <a:pPr marL="0" marR="0" lvl="0" indent="0" algn="l" defTabSz="1625600" rtl="0" eaLnBrk="1" fontAlgn="auto" latinLnBrk="0" hangingPunct="1">
              <a:lnSpc>
                <a:spcPct val="90000"/>
              </a:lnSpc>
              <a:spcBef>
                <a:spcPts val="0"/>
              </a:spcBef>
              <a:spcAft>
                <a:spcPts val="0"/>
              </a:spcAft>
              <a:buClrTx/>
              <a:buSzTx/>
              <a:buFontTx/>
              <a:buNone/>
            </a:pPr>
            <a:r>
              <a:rPr kumimoji="0" lang="en-US" altLang="ko-KR" sz="3200" b="1" i="0" u="none" strike="noStrike" kern="1200" cap="none" spc="0" normalizeH="0" baseline="0" noProof="0" dirty="0">
                <a:ln>
                  <a:solidFill>
                    <a:srgbClr val="0460A9">
                      <a:alpha val="0"/>
                    </a:srgbClr>
                  </a:solidFill>
                </a:ln>
                <a:solidFill>
                  <a:srgbClr val="174173"/>
                </a:solidFill>
                <a:effectLst/>
                <a:uLnTx/>
                <a:uFillTx/>
                <a:latin typeface="Calibri" panose="020F0502020204030204"/>
                <a:ea typeface="굴림" panose="020B0600000101010101" pitchFamily="34" charset="-127"/>
                <a:cs typeface="+mn-cs"/>
              </a:rPr>
              <a:t>2022 AHA/ACC/HFSA Guideline for the Management of Heart Failure</a:t>
            </a:r>
          </a:p>
        </p:txBody>
      </p:sp>
      <p:sp>
        <p:nvSpPr>
          <p:cNvPr id="1048776" name="Rectangle 3"/>
          <p:cNvSpPr/>
          <p:nvPr/>
        </p:nvSpPr>
        <p:spPr>
          <a:xfrm>
            <a:off x="2448232" y="6185215"/>
            <a:ext cx="7020233" cy="6727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Use ACE/ARB </a:t>
            </a: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ONLY when </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ARNI is not feasible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object 2"/>
          <p:cNvSpPr/>
          <p:nvPr/>
        </p:nvSpPr>
        <p:spPr>
          <a:xfrm>
            <a:off x="190500" y="215895"/>
            <a:ext cx="2394112" cy="90988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784" name="object 3"/>
          <p:cNvSpPr txBox="1"/>
          <p:nvPr/>
        </p:nvSpPr>
        <p:spPr>
          <a:xfrm>
            <a:off x="3006397" y="112821"/>
            <a:ext cx="8804910" cy="1177925"/>
          </a:xfrm>
          <a:prstGeom prst="rect">
            <a:avLst/>
          </a:prstGeom>
        </p:spPr>
        <p:txBody>
          <a:bodyPr vert="horz" wrap="square" lIns="0" tIns="0" rIns="0" bIns="0" rtlCol="0">
            <a:spAutoFit/>
          </a:bodyPr>
          <a:lstStyle/>
          <a:p>
            <a:pPr marL="12700" marR="0" lvl="0" indent="0" algn="l" defTabSz="914400" rtl="0" eaLnBrk="1" fontAlgn="auto" latinLnBrk="0" hangingPunct="1">
              <a:lnSpc>
                <a:spcPts val="4785"/>
              </a:lnSpc>
              <a:spcBef>
                <a:spcPts val="0"/>
              </a:spcBef>
              <a:spcAft>
                <a:spcPts val="0"/>
              </a:spcAft>
              <a:buClrTx/>
              <a:buSzTx/>
              <a:buFontTx/>
              <a:buNone/>
            </a:pP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202</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1</a:t>
            </a: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 ES</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C</a:t>
            </a: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/HF</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A</a:t>
            </a: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 </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G</a:t>
            </a: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uid</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e</a:t>
            </a: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lin</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es</a:t>
            </a: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 </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f</a:t>
            </a: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o</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r </a:t>
            </a: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h</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e</a:t>
            </a: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a</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rt</a:t>
            </a: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 </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f</a:t>
            </a:r>
            <a:r>
              <a:rPr kumimoji="0" sz="4000" b="1" i="0" u="none" strike="noStrike" kern="1200" cap="none" spc="-5" normalizeH="0" baseline="0" noProof="0" dirty="0">
                <a:ln>
                  <a:noFill/>
                </a:ln>
                <a:solidFill>
                  <a:srgbClr val="001F5F"/>
                </a:solidFill>
                <a:effectLst/>
                <a:uLnTx/>
                <a:uFillTx/>
                <a:latin typeface="Calibri" panose="020F0502020204030204"/>
                <a:ea typeface="+mn-ea"/>
                <a:cs typeface="Calibri" panose="020F0502020204030204"/>
              </a:rPr>
              <a:t>ailu</a:t>
            </a:r>
            <a:r>
              <a:rPr kumimoji="0" sz="4000" b="1" i="0" u="none" strike="noStrike" kern="1200" cap="none" spc="0" normalizeH="0" baseline="0" noProof="0" dirty="0">
                <a:ln>
                  <a:noFill/>
                </a:ln>
                <a:solidFill>
                  <a:srgbClr val="001F5F"/>
                </a:solidFill>
                <a:effectLst/>
                <a:uLnTx/>
                <a:uFillTx/>
                <a:latin typeface="Calibri" panose="020F0502020204030204"/>
                <a:ea typeface="+mn-ea"/>
                <a:cs typeface="Calibri" panose="020F0502020204030204"/>
              </a:rPr>
              <a:t>re</a:t>
            </a:r>
            <a:endParaRPr kumimoji="0" sz="40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12700" marR="0" lvl="0" indent="0" algn="l" defTabSz="914400" rtl="0" eaLnBrk="1" fontAlgn="auto" latinLnBrk="0" hangingPunct="1">
              <a:lnSpc>
                <a:spcPts val="5265"/>
              </a:lnSpc>
              <a:spcBef>
                <a:spcPts val="0"/>
              </a:spcBef>
              <a:spcAft>
                <a:spcPts val="0"/>
              </a:spcAft>
              <a:buClrTx/>
              <a:buSzTx/>
              <a:buFontTx/>
              <a:buNone/>
            </a:pPr>
            <a:r>
              <a:rPr kumimoji="0" sz="4400" b="1" i="0" u="none" strike="noStrike" kern="1200" cap="none" spc="-5" normalizeH="0" baseline="0" noProof="0" dirty="0">
                <a:ln>
                  <a:noFill/>
                </a:ln>
                <a:solidFill>
                  <a:srgbClr val="C00000"/>
                </a:solidFill>
                <a:effectLst/>
                <a:uLnTx/>
                <a:uFillTx/>
                <a:latin typeface="Calibri" panose="020F0502020204030204"/>
                <a:ea typeface="+mn-ea"/>
                <a:cs typeface="Calibri" panose="020F0502020204030204"/>
              </a:rPr>
              <a:t>N</a:t>
            </a:r>
            <a:r>
              <a:rPr kumimoji="0" sz="4400"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ew </a:t>
            </a:r>
            <a:r>
              <a:rPr kumimoji="0" sz="4400" b="1" i="0" u="none" strike="noStrike" kern="1200" cap="none" spc="-5" normalizeH="0" baseline="0" noProof="0" dirty="0">
                <a:ln>
                  <a:noFill/>
                </a:ln>
                <a:solidFill>
                  <a:srgbClr val="C00000"/>
                </a:solidFill>
                <a:effectLst/>
                <a:uLnTx/>
                <a:uFillTx/>
                <a:latin typeface="Calibri" panose="020F0502020204030204"/>
                <a:ea typeface="+mn-ea"/>
                <a:cs typeface="Calibri" panose="020F0502020204030204"/>
              </a:rPr>
              <a:t>st</a:t>
            </a:r>
            <a:r>
              <a:rPr kumimoji="0" sz="4400"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r</a:t>
            </a:r>
            <a:r>
              <a:rPr kumimoji="0" sz="4400" b="1" i="0" u="none" strike="noStrike" kern="1200" cap="none" spc="-5" normalizeH="0" baseline="0" noProof="0" dirty="0">
                <a:ln>
                  <a:noFill/>
                </a:ln>
                <a:solidFill>
                  <a:srgbClr val="C00000"/>
                </a:solidFill>
                <a:effectLst/>
                <a:uLnTx/>
                <a:uFillTx/>
                <a:latin typeface="Calibri" panose="020F0502020204030204"/>
                <a:ea typeface="+mn-ea"/>
                <a:cs typeface="Calibri" panose="020F0502020204030204"/>
              </a:rPr>
              <a:t>at</a:t>
            </a:r>
            <a:r>
              <a:rPr kumimoji="0" sz="4400"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eg</a:t>
            </a:r>
            <a:r>
              <a:rPr kumimoji="0" sz="4400" b="1" i="0" u="none" strike="noStrike" kern="1200" cap="none" spc="-5" normalizeH="0" baseline="0" noProof="0" dirty="0">
                <a:ln>
                  <a:noFill/>
                </a:ln>
                <a:solidFill>
                  <a:srgbClr val="C00000"/>
                </a:solidFill>
                <a:effectLst/>
                <a:uLnTx/>
                <a:uFillTx/>
                <a:latin typeface="Calibri" panose="020F0502020204030204"/>
                <a:ea typeface="+mn-ea"/>
                <a:cs typeface="Calibri" panose="020F0502020204030204"/>
              </a:rPr>
              <a:t>i</a:t>
            </a:r>
            <a:r>
              <a:rPr kumimoji="0" sz="4400"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es</a:t>
            </a:r>
            <a:r>
              <a:rPr kumimoji="0" sz="4400" b="1" i="0" u="none" strike="noStrike" kern="1200" cap="none" spc="-5" normalizeH="0" baseline="0" noProof="0" dirty="0">
                <a:ln>
                  <a:noFill/>
                </a:ln>
                <a:solidFill>
                  <a:srgbClr val="C00000"/>
                </a:solidFill>
                <a:effectLst/>
                <a:uLnTx/>
                <a:uFillTx/>
                <a:latin typeface="Calibri" panose="020F0502020204030204"/>
                <a:ea typeface="+mn-ea"/>
                <a:cs typeface="Calibri" panose="020F0502020204030204"/>
              </a:rPr>
              <a:t> </a:t>
            </a:r>
            <a:r>
              <a:rPr kumimoji="0" sz="4400"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f</a:t>
            </a:r>
            <a:r>
              <a:rPr kumimoji="0" sz="4400" b="1" i="0" u="none" strike="noStrike" kern="1200" cap="none" spc="-5" normalizeH="0" baseline="0" noProof="0" dirty="0">
                <a:ln>
                  <a:noFill/>
                </a:ln>
                <a:solidFill>
                  <a:srgbClr val="C00000"/>
                </a:solidFill>
                <a:effectLst/>
                <a:uLnTx/>
                <a:uFillTx/>
                <a:latin typeface="Calibri" panose="020F0502020204030204"/>
                <a:ea typeface="+mn-ea"/>
                <a:cs typeface="Calibri" panose="020F0502020204030204"/>
              </a:rPr>
              <a:t>o</a:t>
            </a:r>
            <a:r>
              <a:rPr kumimoji="0" sz="4400"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r me</a:t>
            </a:r>
            <a:r>
              <a:rPr kumimoji="0" sz="4400" b="1" i="0" u="none" strike="noStrike" kern="1200" cap="none" spc="-5" normalizeH="0" baseline="0" noProof="0" dirty="0">
                <a:ln>
                  <a:noFill/>
                </a:ln>
                <a:solidFill>
                  <a:srgbClr val="C00000"/>
                </a:solidFill>
                <a:effectLst/>
                <a:uLnTx/>
                <a:uFillTx/>
                <a:latin typeface="Calibri" panose="020F0502020204030204"/>
                <a:ea typeface="+mn-ea"/>
                <a:cs typeface="Calibri" panose="020F0502020204030204"/>
              </a:rPr>
              <a:t>di</a:t>
            </a:r>
            <a:r>
              <a:rPr kumimoji="0" sz="4400"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c</a:t>
            </a:r>
            <a:r>
              <a:rPr kumimoji="0" sz="4400" b="1" i="0" u="none" strike="noStrike" kern="1200" cap="none" spc="-5" normalizeH="0" baseline="0" noProof="0" dirty="0">
                <a:ln>
                  <a:noFill/>
                </a:ln>
                <a:solidFill>
                  <a:srgbClr val="C00000"/>
                </a:solidFill>
                <a:effectLst/>
                <a:uLnTx/>
                <a:uFillTx/>
                <a:latin typeface="Calibri" panose="020F0502020204030204"/>
                <a:ea typeface="+mn-ea"/>
                <a:cs typeface="Calibri" panose="020F0502020204030204"/>
              </a:rPr>
              <a:t>a</a:t>
            </a:r>
            <a:r>
              <a:rPr kumimoji="0" sz="4400"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l</a:t>
            </a:r>
            <a:r>
              <a:rPr kumimoji="0" sz="4400" b="1" i="0" u="none" strike="noStrike" kern="1200" cap="none" spc="-5" normalizeH="0" baseline="0" noProof="0" dirty="0">
                <a:ln>
                  <a:noFill/>
                </a:ln>
                <a:solidFill>
                  <a:srgbClr val="C00000"/>
                </a:solidFill>
                <a:effectLst/>
                <a:uLnTx/>
                <a:uFillTx/>
                <a:latin typeface="Calibri" panose="020F0502020204030204"/>
                <a:ea typeface="+mn-ea"/>
                <a:cs typeface="Calibri" panose="020F0502020204030204"/>
              </a:rPr>
              <a:t> t</a:t>
            </a:r>
            <a:r>
              <a:rPr kumimoji="0" sz="4400"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re</a:t>
            </a:r>
            <a:r>
              <a:rPr kumimoji="0" sz="4400" b="1" i="0" u="none" strike="noStrike" kern="1200" cap="none" spc="-5" normalizeH="0" baseline="0" noProof="0" dirty="0">
                <a:ln>
                  <a:noFill/>
                </a:ln>
                <a:solidFill>
                  <a:srgbClr val="C00000"/>
                </a:solidFill>
                <a:effectLst/>
                <a:uLnTx/>
                <a:uFillTx/>
                <a:latin typeface="Calibri" panose="020F0502020204030204"/>
                <a:ea typeface="+mn-ea"/>
                <a:cs typeface="Calibri" panose="020F0502020204030204"/>
              </a:rPr>
              <a:t>at</a:t>
            </a:r>
            <a:r>
              <a:rPr kumimoji="0" sz="4400"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me</a:t>
            </a:r>
            <a:r>
              <a:rPr kumimoji="0" sz="4400" b="1" i="0" u="none" strike="noStrike" kern="1200" cap="none" spc="-5" normalizeH="0" baseline="0" noProof="0" dirty="0">
                <a:ln>
                  <a:noFill/>
                </a:ln>
                <a:solidFill>
                  <a:srgbClr val="C00000"/>
                </a:solidFill>
                <a:effectLst/>
                <a:uLnTx/>
                <a:uFillTx/>
                <a:latin typeface="Calibri" panose="020F0502020204030204"/>
                <a:ea typeface="+mn-ea"/>
                <a:cs typeface="Calibri" panose="020F0502020204030204"/>
              </a:rPr>
              <a:t>n</a:t>
            </a:r>
            <a:r>
              <a:rPr kumimoji="0" sz="4400"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t</a:t>
            </a:r>
            <a:endParaRPr kumimoji="0" sz="4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
        <p:nvSpPr>
          <p:cNvPr id="1048785" name="object 4"/>
          <p:cNvSpPr txBox="1"/>
          <p:nvPr/>
        </p:nvSpPr>
        <p:spPr>
          <a:xfrm>
            <a:off x="4302534" y="1811035"/>
            <a:ext cx="7285355" cy="4344035"/>
          </a:xfrm>
          <a:prstGeom prst="rect">
            <a:avLst/>
          </a:prstGeom>
        </p:spPr>
        <p:txBody>
          <a:bodyPr vert="horz" wrap="square" lIns="0" tIns="0" rIns="0" bIns="0" rtlCol="0">
            <a:spAutoFit/>
          </a:bodyPr>
          <a:lstStyle/>
          <a:p>
            <a:pPr marL="365125" marR="477520" lvl="0" indent="-352425" algn="l" defTabSz="914400" rtl="0" eaLnBrk="1" fontAlgn="auto" latinLnBrk="0" hangingPunct="1">
              <a:lnSpc>
                <a:spcPct val="100000"/>
              </a:lnSpc>
              <a:spcBef>
                <a:spcPts val="0"/>
              </a:spcBef>
              <a:spcAft>
                <a:spcPts val="0"/>
              </a:spcAft>
              <a:buClr>
                <a:srgbClr val="FF0000"/>
              </a:buClr>
              <a:buSzPct val="101000"/>
              <a:buFont typeface="Arial" panose="020B0604020202020204"/>
              <a:buChar char="•"/>
              <a:tabLst>
                <a:tab pos="365125" algn="l"/>
              </a:tabLst>
            </a:pPr>
            <a:r>
              <a:rPr kumimoji="0" sz="36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a:rPr>
              <a:t>Q</a:t>
            </a:r>
            <a:r>
              <a:rPr kumimoji="0" sz="3600" b="1" i="0" u="none" strike="noStrike" kern="1200" cap="none" spc="-5" normalizeH="0" baseline="0" noProof="0" dirty="0">
                <a:ln>
                  <a:noFill/>
                </a:ln>
                <a:solidFill>
                  <a:srgbClr val="FF0000"/>
                </a:solidFill>
                <a:effectLst/>
                <a:uLnTx/>
                <a:uFillTx/>
                <a:latin typeface="Calibri" panose="020F0502020204030204"/>
                <a:ea typeface="+mn-ea"/>
                <a:cs typeface="Calibri" panose="020F0502020204030204"/>
              </a:rPr>
              <a:t>ua</a:t>
            </a:r>
            <a:r>
              <a:rPr kumimoji="0" sz="36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a:rPr>
              <a:t>r</a:t>
            </a:r>
            <a:r>
              <a:rPr kumimoji="0" sz="3600" b="1" i="0" u="none" strike="noStrike" kern="1200" cap="none" spc="-5" normalizeH="0" baseline="0" noProof="0" dirty="0">
                <a:ln>
                  <a:noFill/>
                </a:ln>
                <a:solidFill>
                  <a:srgbClr val="FF0000"/>
                </a:solidFill>
                <a:effectLst/>
                <a:uLnTx/>
                <a:uFillTx/>
                <a:latin typeface="Calibri" panose="020F0502020204030204"/>
                <a:ea typeface="+mn-ea"/>
                <a:cs typeface="Calibri" panose="020F0502020204030204"/>
              </a:rPr>
              <a:t>duple</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inst</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e</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a</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d</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o</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f </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t</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r</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ipl</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e,</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basi</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c me</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di</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c</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a</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l</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t</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re</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at</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me</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n</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t</a:t>
            </a:r>
            <a:endParaRPr kumimoji="0" sz="36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25"/>
              </a:spcBef>
              <a:spcAft>
                <a:spcPts val="0"/>
              </a:spcAft>
              <a:buClr>
                <a:srgbClr val="FF0000"/>
              </a:buClr>
              <a:buSzTx/>
              <a:buFont typeface="Arial" panose="020B0604020202020204"/>
              <a:buChar char="•"/>
            </a:pPr>
            <a:endParaRPr kumimoji="0" sz="4150" b="0" i="0" u="none" strike="noStrike" kern="1200" cap="none" spc="0" normalizeH="0" baseline="0" noProof="0">
              <a:ln>
                <a:noFill/>
              </a:ln>
              <a:solidFill>
                <a:prstClr val="black"/>
              </a:solidFill>
              <a:effectLst/>
              <a:uLnTx/>
              <a:uFillTx/>
              <a:latin typeface="Times New Roman" panose="02020603050405020304"/>
              <a:ea typeface="+mn-ea"/>
              <a:cs typeface="Times New Roman" panose="02020603050405020304"/>
            </a:endParaRPr>
          </a:p>
          <a:p>
            <a:pPr marL="365125" marR="5080" lvl="0" indent="-352425" algn="l" defTabSz="914400" rtl="0" eaLnBrk="1" fontAlgn="auto" latinLnBrk="0" hangingPunct="1">
              <a:lnSpc>
                <a:spcPct val="100000"/>
              </a:lnSpc>
              <a:spcBef>
                <a:spcPts val="0"/>
              </a:spcBef>
              <a:spcAft>
                <a:spcPts val="0"/>
              </a:spcAft>
              <a:buClr>
                <a:srgbClr val="FF0000"/>
              </a:buClr>
              <a:buSzPct val="101000"/>
              <a:buFont typeface="Arial" panose="020B0604020202020204"/>
              <a:buChar char="•"/>
              <a:tabLst>
                <a:tab pos="365125" algn="l"/>
              </a:tabLst>
            </a:pPr>
            <a:r>
              <a:rPr kumimoji="0" sz="3600" b="1" i="0" u="none" strike="noStrike" kern="1200" cap="none" spc="-5" normalizeH="0" baseline="0" noProof="0" dirty="0">
                <a:ln>
                  <a:noFill/>
                </a:ln>
                <a:solidFill>
                  <a:srgbClr val="FF0000"/>
                </a:solidFill>
                <a:effectLst/>
                <a:uLnTx/>
                <a:uFillTx/>
                <a:latin typeface="Calibri" panose="020F0502020204030204"/>
                <a:ea typeface="+mn-ea"/>
                <a:cs typeface="Calibri" panose="020F0502020204030204"/>
              </a:rPr>
              <a:t>Si</a:t>
            </a:r>
            <a:r>
              <a:rPr kumimoji="0" sz="36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a:rPr>
              <a:t>m</a:t>
            </a:r>
            <a:r>
              <a:rPr kumimoji="0" sz="3600" b="1" i="0" u="none" strike="noStrike" kern="1200" cap="none" spc="-5" normalizeH="0" baseline="0" noProof="0" dirty="0">
                <a:ln>
                  <a:noFill/>
                </a:ln>
                <a:solidFill>
                  <a:srgbClr val="FF0000"/>
                </a:solidFill>
                <a:effectLst/>
                <a:uLnTx/>
                <a:uFillTx/>
                <a:latin typeface="Calibri" panose="020F0502020204030204"/>
                <a:ea typeface="+mn-ea"/>
                <a:cs typeface="Calibri" panose="020F0502020204030204"/>
              </a:rPr>
              <a:t>ultan</a:t>
            </a:r>
            <a:r>
              <a:rPr kumimoji="0" sz="36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a:rPr>
              <a:t>e</a:t>
            </a:r>
            <a:r>
              <a:rPr kumimoji="0" sz="3600" b="1" i="0" u="none" strike="noStrike" kern="1200" cap="none" spc="-5" normalizeH="0" baseline="0" noProof="0" dirty="0">
                <a:ln>
                  <a:noFill/>
                </a:ln>
                <a:solidFill>
                  <a:srgbClr val="FF0000"/>
                </a:solidFill>
                <a:effectLst/>
                <a:uLnTx/>
                <a:uFillTx/>
                <a:latin typeface="Calibri" panose="020F0502020204030204"/>
                <a:ea typeface="+mn-ea"/>
                <a:cs typeface="Calibri" panose="020F0502020204030204"/>
              </a:rPr>
              <a:t>ou</a:t>
            </a:r>
            <a:r>
              <a:rPr kumimoji="0" sz="3600" b="1" i="0" u="none" strike="noStrike" kern="1200" cap="none" spc="10" normalizeH="0" baseline="0" noProof="0" dirty="0">
                <a:ln>
                  <a:noFill/>
                </a:ln>
                <a:solidFill>
                  <a:srgbClr val="FF0000"/>
                </a:solidFill>
                <a:effectLst/>
                <a:uLnTx/>
                <a:uFillTx/>
                <a:latin typeface="Calibri" panose="020F0502020204030204"/>
                <a:ea typeface="+mn-ea"/>
                <a:cs typeface="Calibri" panose="020F0502020204030204"/>
              </a:rPr>
              <a:t>s</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inst</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e</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a</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d</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o</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f </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s</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e</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qu</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e</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ntial</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 </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int</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r</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odu</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c</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tio</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n</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o</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f </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th</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e </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d</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r</a:t>
            </a:r>
            <a:r>
              <a:rPr kumimoji="0" sz="36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u</a:t>
            </a:r>
            <a:r>
              <a:rPr kumimoji="0"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gs</a:t>
            </a:r>
            <a:endParaRPr kumimoji="0" sz="36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25"/>
              </a:spcBef>
              <a:spcAft>
                <a:spcPts val="0"/>
              </a:spcAft>
              <a:buClr>
                <a:srgbClr val="FF0000"/>
              </a:buClr>
              <a:buSzTx/>
              <a:buFont typeface="Arial" panose="020B0604020202020204"/>
              <a:buChar char="•"/>
            </a:pPr>
            <a:endParaRPr kumimoji="0" sz="3250" b="0" i="0" u="none" strike="noStrike" kern="1200" cap="none" spc="0" normalizeH="0" baseline="0" noProof="0">
              <a:ln>
                <a:noFill/>
              </a:ln>
              <a:solidFill>
                <a:prstClr val="black"/>
              </a:solidFill>
              <a:effectLst/>
              <a:uLnTx/>
              <a:uFillTx/>
              <a:latin typeface="Times New Roman" panose="02020603050405020304"/>
              <a:ea typeface="+mn-ea"/>
              <a:cs typeface="Times New Roman" panose="02020603050405020304"/>
            </a:endParaRPr>
          </a:p>
          <a:p>
            <a:pPr marL="365125" marR="1928495" lvl="0" indent="-352425" algn="l" defTabSz="914400" rtl="0" eaLnBrk="1" fontAlgn="auto" latinLnBrk="0" hangingPunct="1">
              <a:lnSpc>
                <a:spcPct val="101000"/>
              </a:lnSpc>
              <a:spcBef>
                <a:spcPts val="0"/>
              </a:spcBef>
              <a:spcAft>
                <a:spcPts val="0"/>
              </a:spcAft>
              <a:buClr>
                <a:srgbClr val="FF0000"/>
              </a:buClr>
              <a:buSzPct val="101000"/>
              <a:buFont typeface="Arial" panose="020B0604020202020204"/>
              <a:buChar char="•"/>
              <a:tabLst>
                <a:tab pos="365125" algn="l"/>
              </a:tabLst>
            </a:pPr>
            <a:r>
              <a:rPr kumimoji="0" sz="36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a:rPr>
              <a:t>P</a:t>
            </a:r>
            <a:r>
              <a:rPr kumimoji="0" sz="3600" b="1" i="0" u="none" strike="noStrike" kern="1200" cap="none" spc="-5" normalizeH="0" baseline="0" noProof="0" dirty="0">
                <a:ln>
                  <a:noFill/>
                </a:ln>
                <a:solidFill>
                  <a:srgbClr val="FF0000"/>
                </a:solidFill>
                <a:effectLst/>
                <a:uLnTx/>
                <a:uFillTx/>
                <a:latin typeface="Calibri" panose="020F0502020204030204"/>
                <a:ea typeface="+mn-ea"/>
                <a:cs typeface="Calibri" panose="020F0502020204030204"/>
              </a:rPr>
              <a:t>ati</a:t>
            </a:r>
            <a:r>
              <a:rPr kumimoji="0" sz="36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a:rPr>
              <a:t>e</a:t>
            </a:r>
            <a:r>
              <a:rPr kumimoji="0" sz="3600" b="1" i="0" u="none" strike="noStrike" kern="1200" cap="none" spc="-5" normalizeH="0" baseline="0" noProof="0" dirty="0">
                <a:ln>
                  <a:noFill/>
                </a:ln>
                <a:solidFill>
                  <a:srgbClr val="FF0000"/>
                </a:solidFill>
                <a:effectLst/>
                <a:uLnTx/>
                <a:uFillTx/>
                <a:latin typeface="Calibri" panose="020F0502020204030204"/>
                <a:ea typeface="+mn-ea"/>
                <a:cs typeface="Calibri" panose="020F0502020204030204"/>
              </a:rPr>
              <a:t>nt</a:t>
            </a:r>
            <a:r>
              <a:rPr kumimoji="0" sz="36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a:rPr>
              <a:t>s</a:t>
            </a:r>
            <a:r>
              <a:rPr kumimoji="0" sz="3600" b="1" i="0" u="none" strike="noStrike" kern="1200" cap="none" spc="-5" normalizeH="0" baseline="0" noProof="0" dirty="0">
                <a:ln>
                  <a:noFill/>
                </a:ln>
                <a:solidFill>
                  <a:srgbClr val="FF0000"/>
                </a:solidFill>
                <a:effectLst/>
                <a:uLnTx/>
                <a:uFillTx/>
                <a:latin typeface="Calibri" panose="020F0502020204030204"/>
                <a:ea typeface="+mn-ea"/>
                <a:cs typeface="Calibri" panose="020F0502020204030204"/>
              </a:rPr>
              <a:t> p</a:t>
            </a:r>
            <a:r>
              <a:rPr kumimoji="0" sz="36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a:rPr>
              <a:t>r</a:t>
            </a:r>
            <a:r>
              <a:rPr kumimoji="0" sz="3600" b="1" i="0" u="none" strike="noStrike" kern="1200" cap="none" spc="-5" normalizeH="0" baseline="0" noProof="0" dirty="0">
                <a:ln>
                  <a:noFill/>
                </a:ln>
                <a:solidFill>
                  <a:srgbClr val="FF0000"/>
                </a:solidFill>
                <a:effectLst/>
                <a:uLnTx/>
                <a:uFillTx/>
                <a:latin typeface="Calibri" panose="020F0502020204030204"/>
                <a:ea typeface="+mn-ea"/>
                <a:cs typeface="Calibri" panose="020F0502020204030204"/>
              </a:rPr>
              <a:t>o</a:t>
            </a:r>
            <a:r>
              <a:rPr kumimoji="0" sz="36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a:rPr>
              <a:t>f</a:t>
            </a:r>
            <a:r>
              <a:rPr kumimoji="0" sz="3600" b="1" i="0" u="none" strike="noStrike" kern="1200" cap="none" spc="-5" normalizeH="0" baseline="0" noProof="0" dirty="0">
                <a:ln>
                  <a:noFill/>
                </a:ln>
                <a:solidFill>
                  <a:srgbClr val="FF0000"/>
                </a:solidFill>
                <a:effectLst/>
                <a:uLnTx/>
                <a:uFillTx/>
                <a:latin typeface="Calibri" panose="020F0502020204030204"/>
                <a:ea typeface="+mn-ea"/>
                <a:cs typeface="Calibri" panose="020F0502020204030204"/>
              </a:rPr>
              <a:t>ilin</a:t>
            </a:r>
            <a:r>
              <a:rPr kumimoji="0" sz="36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a:rPr>
              <a:t>g</a:t>
            </a:r>
            <a:r>
              <a:rPr kumimoji="0" sz="3600" b="1" i="0" u="none" strike="noStrike" kern="1200" cap="none" spc="-120" normalizeH="0" baseline="0" noProof="0" dirty="0">
                <a:ln>
                  <a:noFill/>
                </a:ln>
                <a:solidFill>
                  <a:srgbClr val="FF0000"/>
                </a:solidFill>
                <a:effectLst/>
                <a:uLnTx/>
                <a:uFillTx/>
                <a:latin typeface="Calibri" panose="020F0502020204030204"/>
                <a:ea typeface="+mn-ea"/>
                <a:cs typeface="Calibri" panose="020F0502020204030204"/>
              </a:rPr>
              <a:t> </a:t>
            </a:r>
            <a:r>
              <a:rPr kumimoji="0" sz="4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t>
            </a:r>
            <a:r>
              <a:rPr kumimoji="0" sz="32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St</a:t>
            </a:r>
            <a:r>
              <a:rPr kumimoji="0"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r</a:t>
            </a:r>
            <a:r>
              <a:rPr kumimoji="0" sz="32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at</a:t>
            </a:r>
            <a:r>
              <a:rPr kumimoji="0"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eg</a:t>
            </a:r>
            <a:r>
              <a:rPr kumimoji="0" sz="32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i</a:t>
            </a:r>
            <a:r>
              <a:rPr kumimoji="0"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c </a:t>
            </a:r>
            <a:r>
              <a:rPr kumimoji="0" sz="32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ph</a:t>
            </a:r>
            <a:r>
              <a:rPr kumimoji="0"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e</a:t>
            </a:r>
            <a:r>
              <a:rPr kumimoji="0" sz="3200" b="1"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notypin</a:t>
            </a:r>
            <a:r>
              <a:rPr kumimoji="0"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g)</a:t>
            </a:r>
            <a:endParaRPr kumimoji="0" sz="3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
        <p:nvSpPr>
          <p:cNvPr id="1048786" name="object 5"/>
          <p:cNvSpPr/>
          <p:nvPr/>
        </p:nvSpPr>
        <p:spPr>
          <a:xfrm>
            <a:off x="0" y="4241799"/>
            <a:ext cx="4356100" cy="261620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787" name="object 6"/>
          <p:cNvSpPr/>
          <p:nvPr/>
        </p:nvSpPr>
        <p:spPr>
          <a:xfrm>
            <a:off x="114300" y="4470399"/>
            <a:ext cx="4032443" cy="227594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788" name="object 7"/>
          <p:cNvSpPr/>
          <p:nvPr/>
        </p:nvSpPr>
        <p:spPr>
          <a:xfrm>
            <a:off x="4367814" y="3212957"/>
            <a:ext cx="7200900" cy="0"/>
          </a:xfrm>
          <a:custGeom>
            <a:avLst/>
            <a:gdLst/>
            <a:ahLst/>
            <a:cxnLst/>
            <a:rect l="l" t="t" r="r" b="b"/>
            <a:pathLst>
              <a:path w="7200900">
                <a:moveTo>
                  <a:pt x="0" y="0"/>
                </a:moveTo>
                <a:lnTo>
                  <a:pt x="7200808" y="0"/>
                </a:lnTo>
              </a:path>
            </a:pathLst>
          </a:custGeom>
          <a:ln w="19049">
            <a:solidFill>
              <a:srgbClr val="001F5F"/>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789" name="object 8"/>
          <p:cNvSpPr/>
          <p:nvPr/>
        </p:nvSpPr>
        <p:spPr>
          <a:xfrm>
            <a:off x="4367814" y="4797146"/>
            <a:ext cx="7200900" cy="0"/>
          </a:xfrm>
          <a:custGeom>
            <a:avLst/>
            <a:gdLst/>
            <a:ahLst/>
            <a:cxnLst/>
            <a:rect l="l" t="t" r="r" b="b"/>
            <a:pathLst>
              <a:path w="7200900">
                <a:moveTo>
                  <a:pt x="0" y="0"/>
                </a:moveTo>
                <a:lnTo>
                  <a:pt x="7200808" y="0"/>
                </a:lnTo>
              </a:path>
            </a:pathLst>
          </a:custGeom>
          <a:ln w="19049">
            <a:solidFill>
              <a:srgbClr val="001F5F"/>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790" name="object 9"/>
          <p:cNvSpPr/>
          <p:nvPr/>
        </p:nvSpPr>
        <p:spPr>
          <a:xfrm>
            <a:off x="0" y="1333500"/>
            <a:ext cx="4356110" cy="316230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791" name="object 10"/>
          <p:cNvSpPr/>
          <p:nvPr/>
        </p:nvSpPr>
        <p:spPr>
          <a:xfrm>
            <a:off x="114300" y="1562100"/>
            <a:ext cx="4040215" cy="2736305"/>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Title 1"/>
          <p:cNvSpPr>
            <a:spLocks noGrp="1"/>
          </p:cNvSpPr>
          <p:nvPr>
            <p:ph type="title"/>
          </p:nvPr>
        </p:nvSpPr>
        <p:spPr/>
        <p:txBody>
          <a:bodyPr>
            <a:normAutofit/>
          </a:bodyPr>
          <a:lstStyle/>
          <a:p>
            <a:pPr algn="ctr"/>
            <a:r>
              <a:rPr lang="en-US" sz="3600" b="1" dirty="0"/>
              <a:t>Guideline recommendations for quadruple therapy across HF types </a:t>
            </a:r>
            <a:endParaRPr lang="en-IN" sz="3600" b="1" dirty="0"/>
          </a:p>
        </p:txBody>
      </p:sp>
      <p:pic>
        <p:nvPicPr>
          <p:cNvPr id="2097168" name="Picture 2"/>
          <p:cNvPicPr>
            <a:picLocks noChangeAspect="1"/>
          </p:cNvPicPr>
          <p:nvPr/>
        </p:nvPicPr>
        <p:blipFill>
          <a:blip r:embed="rId2"/>
          <a:stretch>
            <a:fillRect/>
          </a:stretch>
        </p:blipFill>
        <p:spPr>
          <a:xfrm>
            <a:off x="1071880" y="1826280"/>
            <a:ext cx="10048239" cy="3995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181896" y="97352"/>
            <a:ext cx="10972800" cy="1143000"/>
          </a:xfrm>
        </p:spPr>
        <p:txBody>
          <a:bodyPr>
            <a:normAutofit/>
          </a:bodyPr>
          <a:lstStyle/>
          <a:p>
            <a:pPr algn="ctr"/>
            <a:r>
              <a:rPr lang="en-US" sz="3200" b="1" dirty="0"/>
              <a:t>Heart failure is a progressive disease with deterioration of cardiac function and quality of life</a:t>
            </a:r>
          </a:p>
        </p:txBody>
      </p:sp>
      <p:sp>
        <p:nvSpPr>
          <p:cNvPr id="1048600" name="Content Placeholder 2"/>
          <p:cNvSpPr>
            <a:spLocks noGrp="1"/>
          </p:cNvSpPr>
          <p:nvPr>
            <p:ph idx="1"/>
          </p:nvPr>
        </p:nvSpPr>
        <p:spPr>
          <a:xfrm>
            <a:off x="618478" y="1600203"/>
            <a:ext cx="10972800" cy="4525963"/>
          </a:xfrm>
        </p:spPr>
        <p:txBody>
          <a:bodyPr>
            <a:normAutofit/>
          </a:bodyPr>
          <a:lstStyle/>
          <a:p>
            <a:pPr marL="0" indent="0">
              <a:spcBef>
                <a:spcPts val="430"/>
              </a:spcBef>
              <a:buNone/>
            </a:pPr>
            <a:r>
              <a:rPr lang="en-US" sz="2600" noProof="0" dirty="0"/>
              <a:t>Progressive cardiac injury leads to worsening myocardial dysfunction</a:t>
            </a:r>
            <a:r>
              <a:rPr lang="en-US" sz="2600" baseline="30000" noProof="0" dirty="0"/>
              <a:t>1</a:t>
            </a:r>
            <a:r>
              <a:rPr lang="en-US" sz="2600" baseline="30000" noProof="0" dirty="0">
                <a:latin typeface="Arial" panose="020B0604020202020204" pitchFamily="34" charset="0"/>
                <a:cs typeface="Arial" panose="020B0604020202020204" pitchFamily="34" charset="0"/>
              </a:rPr>
              <a:t>−</a:t>
            </a:r>
            <a:r>
              <a:rPr lang="en-US" sz="2600" baseline="30000" noProof="0" dirty="0"/>
              <a:t>5</a:t>
            </a:r>
            <a:endParaRPr lang="en-US" sz="2600" baseline="30000" noProof="0" dirty="0">
              <a:latin typeface="Arial" panose="020B0604020202020204" pitchFamily="34" charset="0"/>
              <a:cs typeface="Arial" panose="020B0604020202020204" pitchFamily="34" charset="0"/>
            </a:endParaRPr>
          </a:p>
        </p:txBody>
      </p:sp>
      <p:sp>
        <p:nvSpPr>
          <p:cNvPr id="1048601" name="Text Placeholder 12"/>
          <p:cNvSpPr txBox="1"/>
          <p:nvPr/>
        </p:nvSpPr>
        <p:spPr>
          <a:xfrm>
            <a:off x="845229" y="6119581"/>
            <a:ext cx="8565469" cy="454867"/>
          </a:xfrm>
          <a:prstGeom prst="rect">
            <a:avLst/>
          </a:prstGeom>
        </p:spPr>
        <p:txBody>
          <a:bodyPr anchor="b">
            <a:noAutofit/>
          </a:bodyPr>
          <a:lstStyle>
            <a:defPPr>
              <a:defRPr lang="en-US"/>
            </a:defPPr>
            <a:lvl1pPr indent="0">
              <a:spcBef>
                <a:spcPct val="20000"/>
              </a:spcBef>
              <a:buClr>
                <a:schemeClr val="accent1"/>
              </a:buClr>
              <a:buFont typeface="Arial" panose="020B0604020202020204"/>
              <a:buNone/>
              <a:defRPr sz="800">
                <a:solidFill>
                  <a:schemeClr val="accent6">
                    <a:lumMod val="50000"/>
                  </a:schemeClr>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Arial" panose="020B0604020202020204"/>
              <a:buChar char="–"/>
              <a:defRPr sz="1600">
                <a:solidFill>
                  <a:schemeClr val="tx1">
                    <a:lumMod val="65000"/>
                    <a:lumOff val="35000"/>
                  </a:schemeClr>
                </a:solidFill>
              </a:defRPr>
            </a:lvl2pPr>
            <a:lvl3pPr marL="1143000" indent="-228600">
              <a:spcBef>
                <a:spcPct val="20000"/>
              </a:spcBef>
              <a:buClr>
                <a:schemeClr val="accent1"/>
              </a:buClr>
              <a:buFont typeface="Arial" panose="020B0604020202020204"/>
              <a:buChar char="•"/>
              <a:defRPr sz="1400">
                <a:solidFill>
                  <a:schemeClr val="tx1">
                    <a:lumMod val="65000"/>
                    <a:lumOff val="35000"/>
                  </a:schemeClr>
                </a:solidFill>
              </a:defRPr>
            </a:lvl3pPr>
            <a:lvl4pPr marL="1600200" indent="-228600">
              <a:spcBef>
                <a:spcPct val="20000"/>
              </a:spcBef>
              <a:buClr>
                <a:schemeClr val="accent1"/>
              </a:buClr>
              <a:buFont typeface="Arial" panose="020B0604020202020204"/>
              <a:buChar char="–"/>
              <a:defRPr sz="1200">
                <a:solidFill>
                  <a:schemeClr val="tx1">
                    <a:lumMod val="65000"/>
                    <a:lumOff val="35000"/>
                  </a:schemeClr>
                </a:solidFill>
              </a:defRPr>
            </a:lvl4pPr>
            <a:lvl5pPr marL="2057400" indent="-228600">
              <a:spcBef>
                <a:spcPct val="20000"/>
              </a:spcBef>
              <a:buClr>
                <a:schemeClr val="accent1"/>
              </a:buClr>
              <a:buFont typeface="Arial" panose="020B0604020202020204"/>
              <a:buChar char="»"/>
              <a:defRPr sz="1200">
                <a:solidFill>
                  <a:schemeClr val="tx1">
                    <a:lumMod val="65000"/>
                    <a:lumOff val="35000"/>
                  </a:schemeClr>
                </a:solidFill>
              </a:defRPr>
            </a:lvl5pPr>
            <a:lvl6pPr marL="2514600" indent="-228600">
              <a:spcBef>
                <a:spcPct val="20000"/>
              </a:spcBef>
              <a:buFont typeface="Arial" panose="020B0604020202020204"/>
              <a:buChar char="•"/>
              <a:defRPr sz="2000"/>
            </a:lvl6pPr>
            <a:lvl7pPr marL="2971800" indent="-228600">
              <a:spcBef>
                <a:spcPct val="20000"/>
              </a:spcBef>
              <a:buFont typeface="Arial" panose="020B0604020202020204"/>
              <a:buChar char="•"/>
              <a:defRPr sz="2000"/>
            </a:lvl7pPr>
            <a:lvl8pPr marL="3429000" indent="-228600">
              <a:spcBef>
                <a:spcPct val="20000"/>
              </a:spcBef>
              <a:buFont typeface="Arial" panose="020B0604020202020204"/>
              <a:buChar char="•"/>
              <a:defRPr sz="2000"/>
            </a:lvl8pPr>
            <a:lvl9pPr marL="3886200" indent="-228600">
              <a:spcBef>
                <a:spcPct val="20000"/>
              </a:spcBef>
              <a:buFont typeface="Arial" panose="020B0604020202020204"/>
              <a:buChar char="•"/>
              <a:defRPr sz="2000"/>
            </a:lvl9pPr>
          </a:lstStyle>
          <a:p>
            <a:pPr marL="0" marR="0" lvl="0" indent="0" algn="l" defTabSz="685800" rtl="0" eaLnBrk="1" fontAlgn="auto" latinLnBrk="0" hangingPunct="1">
              <a:lnSpc>
                <a:spcPct val="100000"/>
              </a:lnSpc>
              <a:spcBef>
                <a:spcPts val="0"/>
              </a:spcBef>
              <a:spcAft>
                <a:spcPts val="0"/>
              </a:spcAft>
              <a:buClr>
                <a:srgbClr val="016877"/>
              </a:buClr>
              <a:buSzTx/>
              <a:buFont typeface="Arial" panose="020B0604020202020204"/>
              <a:buNone/>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016877"/>
              </a:buClr>
              <a:buSzTx/>
              <a:buFont typeface="Arial" panose="020B0604020202020204"/>
              <a:buNone/>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016877"/>
              </a:buClr>
              <a:buSzTx/>
              <a:buFont typeface="Arial" panose="020B0604020202020204"/>
              <a:buNone/>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González A et al.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Am Coll </a:t>
            </a:r>
            <a:r>
              <a:rPr kumimoji="0" lang="en-US"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Cardiol</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2011;58:1833−1843; 2. Gheorghiade M et al.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 J </a:t>
            </a:r>
            <a:r>
              <a:rPr kumimoji="0" lang="en-US"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Cardiol</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2005;96:11−17G; 3.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Gheorghiade</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 &amp;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Mebazaa</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 J </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Cardiol</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2005;96:1G−4G; 4</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Cowie MR et al. oxfordhealthpolicyforum.org/files/reports/ahf-report.pdf. 2014 Oxford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PharmaGenesis</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Ltd. (Accessed August 2020); 5. Allen LA et al.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Circulation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2012;125:1928−1952. 6. J Cardiac Fail 2021;00:127</a:t>
            </a:r>
          </a:p>
        </p:txBody>
      </p:sp>
      <p:grpSp>
        <p:nvGrpSpPr>
          <p:cNvPr id="72" name="Group 2"/>
          <p:cNvGrpSpPr/>
          <p:nvPr/>
        </p:nvGrpSpPr>
        <p:grpSpPr>
          <a:xfrm>
            <a:off x="1428606" y="2386434"/>
            <a:ext cx="8949385" cy="3392316"/>
            <a:chOff x="2284851" y="2546231"/>
            <a:chExt cx="7122092" cy="2456388"/>
          </a:xfrm>
        </p:grpSpPr>
        <p:sp>
          <p:nvSpPr>
            <p:cNvPr id="1048602" name="TextBox 36"/>
            <p:cNvSpPr txBox="1">
              <a:spLocks noChangeArrowheads="1"/>
            </p:cNvSpPr>
            <p:nvPr/>
          </p:nvSpPr>
          <p:spPr bwMode="auto">
            <a:xfrm rot="16200000">
              <a:off x="1780842" y="3676374"/>
              <a:ext cx="1410642" cy="202071"/>
            </a:xfrm>
            <a:prstGeom prst="rect">
              <a:avLst/>
            </a:prstGeom>
            <a:noFill/>
            <a:ln>
              <a:noFill/>
            </a:ln>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Clinical status</a:t>
              </a:r>
            </a:p>
          </p:txBody>
        </p:sp>
        <p:cxnSp>
          <p:nvCxnSpPr>
            <p:cNvPr id="3145728" name="Straight Arrow Connector 37"/>
            <p:cNvCxnSpPr>
              <a:cxnSpLocks noChangeShapeType="1"/>
            </p:cNvCxnSpPr>
            <p:nvPr/>
          </p:nvCxnSpPr>
          <p:spPr bwMode="auto">
            <a:xfrm flipV="1">
              <a:off x="3110504" y="2979080"/>
              <a:ext cx="0" cy="487783"/>
            </a:xfrm>
            <a:prstGeom prst="straightConnector1">
              <a:avLst/>
            </a:prstGeom>
            <a:noFill/>
            <a:ln w="38100" algn="ctr">
              <a:solidFill>
                <a:schemeClr val="accent1"/>
              </a:solidFill>
              <a:round/>
              <a:tailEnd type="triangle" w="med" len="med"/>
            </a:ln>
          </p:spPr>
        </p:cxnSp>
        <p:sp>
          <p:nvSpPr>
            <p:cNvPr id="1048603" name="TextBox 66"/>
            <p:cNvSpPr txBox="1">
              <a:spLocks noChangeArrowheads="1"/>
            </p:cNvSpPr>
            <p:nvPr/>
          </p:nvSpPr>
          <p:spPr bwMode="auto">
            <a:xfrm>
              <a:off x="2593550" y="2775734"/>
              <a:ext cx="1033913" cy="185762"/>
            </a:xfrm>
            <a:prstGeom prst="rect">
              <a:avLst/>
            </a:prstGeom>
            <a:noFill/>
            <a:ln>
              <a:noFill/>
            </a:ln>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Compensated</a:t>
              </a:r>
            </a:p>
          </p:txBody>
        </p:sp>
        <p:sp>
          <p:nvSpPr>
            <p:cNvPr id="1048604" name="TextBox 67"/>
            <p:cNvSpPr txBox="1">
              <a:spLocks noChangeArrowheads="1"/>
            </p:cNvSpPr>
            <p:nvPr/>
          </p:nvSpPr>
          <p:spPr bwMode="auto">
            <a:xfrm>
              <a:off x="2519876" y="3489081"/>
              <a:ext cx="1236200" cy="305312"/>
            </a:xfrm>
            <a:prstGeom prst="rect">
              <a:avLst/>
            </a:prstGeom>
            <a:noFill/>
            <a:ln>
              <a:noFill/>
            </a:ln>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Chronically</a:t>
              </a:r>
            </a:p>
            <a:p>
              <a:pPr marL="0" marR="0" lvl="0" indent="0" algn="ctr" defTabSz="685800" rtl="0" eaLnBrk="1" fontAlgn="auto" latinLnBrk="0" hangingPunct="1">
                <a:lnSpc>
                  <a:spcPct val="100000"/>
                </a:lnSpc>
                <a:spcBef>
                  <a:spcPts val="0"/>
                </a:spcBef>
                <a:spcAft>
                  <a:spcPts val="0"/>
                </a:spcAft>
                <a:buClrTx/>
                <a:buSzTx/>
                <a:buFontTx/>
                <a:buNone/>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decompensated</a:t>
              </a:r>
            </a:p>
          </p:txBody>
        </p:sp>
        <p:sp>
          <p:nvSpPr>
            <p:cNvPr id="1048605" name="TextBox 68"/>
            <p:cNvSpPr txBox="1">
              <a:spLocks noChangeArrowheads="1"/>
            </p:cNvSpPr>
            <p:nvPr>
              <p:custDataLst>
                <p:tags r:id="rId1"/>
              </p:custDataLst>
            </p:nvPr>
          </p:nvSpPr>
          <p:spPr bwMode="auto">
            <a:xfrm>
              <a:off x="2614777" y="4251408"/>
              <a:ext cx="1033913" cy="305312"/>
            </a:xfrm>
            <a:prstGeom prst="rect">
              <a:avLst/>
            </a:prstGeom>
            <a:noFill/>
            <a:ln>
              <a:noFill/>
            </a:ln>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Acutely</a:t>
              </a:r>
            </a:p>
            <a:p>
              <a:pPr marL="0" marR="0" lvl="0" indent="0" algn="ctr" defTabSz="685800" rtl="0" eaLnBrk="1" fontAlgn="auto" latinLnBrk="0" hangingPunct="1">
                <a:lnSpc>
                  <a:spcPct val="100000"/>
                </a:lnSpc>
                <a:spcBef>
                  <a:spcPts val="0"/>
                </a:spcBef>
                <a:spcAft>
                  <a:spcPts val="0"/>
                </a:spcAft>
                <a:buClrTx/>
                <a:buSzTx/>
                <a:buFontTx/>
                <a:buNone/>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decompensated</a:t>
              </a:r>
            </a:p>
          </p:txBody>
        </p:sp>
        <p:cxnSp>
          <p:nvCxnSpPr>
            <p:cNvPr id="3145729" name="Straight Arrow Connector 71"/>
            <p:cNvCxnSpPr>
              <a:cxnSpLocks noChangeShapeType="1"/>
            </p:cNvCxnSpPr>
            <p:nvPr>
              <p:custDataLst>
                <p:tags r:id="rId2"/>
              </p:custDataLst>
            </p:nvPr>
          </p:nvCxnSpPr>
          <p:spPr bwMode="auto">
            <a:xfrm>
              <a:off x="3131732" y="3866803"/>
              <a:ext cx="0" cy="401491"/>
            </a:xfrm>
            <a:prstGeom prst="straightConnector1">
              <a:avLst/>
            </a:prstGeom>
            <a:noFill/>
            <a:ln w="38100" algn="ctr">
              <a:solidFill>
                <a:schemeClr val="accent1"/>
              </a:solidFill>
              <a:round/>
              <a:tailEnd type="triangle" w="med" len="med"/>
            </a:ln>
          </p:spPr>
        </p:cxnSp>
        <p:sp>
          <p:nvSpPr>
            <p:cNvPr id="1048606" name="TextBox 45"/>
            <p:cNvSpPr txBox="1">
              <a:spLocks noChangeArrowheads="1"/>
            </p:cNvSpPr>
            <p:nvPr>
              <p:custDataLst>
                <p:tags r:id="rId3"/>
              </p:custDataLst>
            </p:nvPr>
          </p:nvSpPr>
          <p:spPr bwMode="auto">
            <a:xfrm>
              <a:off x="5468026" y="4813431"/>
              <a:ext cx="1653261" cy="183861"/>
            </a:xfrm>
            <a:prstGeom prst="rect">
              <a:avLst/>
            </a:prstGeom>
            <a:noFill/>
            <a:ln>
              <a:noFill/>
            </a:ln>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Disease progression</a:t>
              </a:r>
            </a:p>
          </p:txBody>
        </p:sp>
        <p:cxnSp>
          <p:nvCxnSpPr>
            <p:cNvPr id="3145730" name="Straight Arrow Connector 41"/>
            <p:cNvCxnSpPr>
              <a:cxnSpLocks noChangeShapeType="1"/>
            </p:cNvCxnSpPr>
            <p:nvPr>
              <p:custDataLst>
                <p:tags r:id="rId4"/>
              </p:custDataLst>
            </p:nvPr>
          </p:nvCxnSpPr>
          <p:spPr bwMode="auto">
            <a:xfrm>
              <a:off x="6990176" y="4930941"/>
              <a:ext cx="620597" cy="1034"/>
            </a:xfrm>
            <a:prstGeom prst="straightConnector1">
              <a:avLst/>
            </a:prstGeom>
            <a:noFill/>
            <a:ln w="38100" algn="ctr">
              <a:solidFill>
                <a:schemeClr val="tx1"/>
              </a:solidFill>
              <a:round/>
              <a:tailEnd type="triangle" w="med" len="med"/>
            </a:ln>
          </p:spPr>
        </p:cxnSp>
        <p:sp>
          <p:nvSpPr>
            <p:cNvPr id="1048607" name="TextBox 84"/>
            <p:cNvSpPr txBox="1">
              <a:spLocks noChangeArrowheads="1"/>
            </p:cNvSpPr>
            <p:nvPr/>
          </p:nvSpPr>
          <p:spPr bwMode="auto">
            <a:xfrm>
              <a:off x="2284851" y="4811135"/>
              <a:ext cx="982716" cy="119550"/>
            </a:xfrm>
            <a:prstGeom prst="rect">
              <a:avLst/>
            </a:prstGeom>
            <a:noFill/>
            <a:ln>
              <a:noFill/>
            </a:ln>
          </p:spPr>
          <p:txBody>
            <a:bodyPr lIns="0" tIns="0" rIns="0" bIns="0">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685800" rtl="0" eaLnBrk="1" fontAlgn="auto" latinLnBrk="0" hangingPunct="1">
                <a:lnSpc>
                  <a:spcPct val="100000"/>
                </a:lnSpc>
                <a:spcBef>
                  <a:spcPts val="0"/>
                </a:spcBef>
                <a:spcAft>
                  <a:spcPts val="0"/>
                </a:spcAft>
                <a:buClrTx/>
                <a:buSzTx/>
                <a:buFontTx/>
                <a:buNone/>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Death</a:t>
              </a:r>
            </a:p>
          </p:txBody>
        </p:sp>
        <p:sp>
          <p:nvSpPr>
            <p:cNvPr id="1048608" name="Line 45"/>
            <p:cNvSpPr>
              <a:spLocks noChangeShapeType="1"/>
            </p:cNvSpPr>
            <p:nvPr/>
          </p:nvSpPr>
          <p:spPr bwMode="auto">
            <a:xfrm flipV="1">
              <a:off x="3598742" y="2794094"/>
              <a:ext cx="0" cy="2029672"/>
            </a:xfrm>
            <a:prstGeom prst="line">
              <a:avLst/>
            </a:prstGeom>
            <a:noFill/>
            <a:ln w="12700">
              <a:solidFill>
                <a:schemeClr val="tx1"/>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pPr>
              <a:endParaRPr kumimoji="0" lang="en-US" sz="1050" b="0" i="0" u="none" strike="noStrike" kern="1200" cap="none" spc="0" normalizeH="0" baseline="0" noProof="0" dirty="0">
                <a:ln>
                  <a:noFill/>
                </a:ln>
                <a:solidFill>
                  <a:srgbClr val="016877"/>
                </a:solidFill>
                <a:effectLst/>
                <a:uLnTx/>
                <a:uFillTx/>
                <a:latin typeface="Arial" panose="020B0604020202020204" pitchFamily="34" charset="0"/>
                <a:ea typeface="+mn-ea"/>
                <a:cs typeface="+mn-cs"/>
              </a:endParaRPr>
            </a:p>
          </p:txBody>
        </p:sp>
        <p:sp>
          <p:nvSpPr>
            <p:cNvPr id="1048609" name="Line 45"/>
            <p:cNvSpPr>
              <a:spLocks noChangeShapeType="1"/>
            </p:cNvSpPr>
            <p:nvPr/>
          </p:nvSpPr>
          <p:spPr bwMode="auto">
            <a:xfrm flipV="1">
              <a:off x="3584986" y="4811135"/>
              <a:ext cx="5821957" cy="11447"/>
            </a:xfrm>
            <a:prstGeom prst="line">
              <a:avLst/>
            </a:prstGeom>
            <a:noFill/>
            <a:ln w="12700">
              <a:solidFill>
                <a:schemeClr val="tx1"/>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pP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48610" name="TextBox 103"/>
            <p:cNvSpPr txBox="1">
              <a:spLocks noChangeArrowheads="1"/>
            </p:cNvSpPr>
            <p:nvPr/>
          </p:nvSpPr>
          <p:spPr bwMode="auto">
            <a:xfrm>
              <a:off x="4244312" y="3252940"/>
              <a:ext cx="1117574" cy="452449"/>
            </a:xfrm>
            <a:prstGeom prst="rect">
              <a:avLst/>
            </a:prstGeom>
            <a:noFill/>
            <a:ln>
              <a:noFill/>
            </a:ln>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685800" rtl="0" eaLnBrk="1" fontAlgn="auto" latinLnBrk="0" hangingPunct="1">
                <a:lnSpc>
                  <a:spcPct val="100000"/>
                </a:lnSpc>
                <a:spcBef>
                  <a:spcPts val="0"/>
                </a:spcBef>
                <a:spcAft>
                  <a:spcPts val="0"/>
                </a:spcAft>
                <a:buClrTx/>
                <a:buSzTx/>
                <a:buFontTx/>
                <a:buNone/>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Episode of acute decompensation with hospitalization</a:t>
              </a:r>
            </a:p>
          </p:txBody>
        </p:sp>
        <p:cxnSp>
          <p:nvCxnSpPr>
            <p:cNvPr id="3145731" name="Straight Arrow Connector 105"/>
            <p:cNvCxnSpPr>
              <a:cxnSpLocks noChangeShapeType="1"/>
            </p:cNvCxnSpPr>
            <p:nvPr/>
          </p:nvCxnSpPr>
          <p:spPr bwMode="auto">
            <a:xfrm>
              <a:off x="5309442" y="3466862"/>
              <a:ext cx="258478" cy="128146"/>
            </a:xfrm>
            <a:prstGeom prst="straightConnector1">
              <a:avLst/>
            </a:prstGeom>
            <a:noFill/>
            <a:ln w="28575" algn="ctr">
              <a:solidFill>
                <a:schemeClr val="tx1"/>
              </a:solidFill>
              <a:round/>
              <a:tailEnd type="triangle" w="med" len="med"/>
            </a:ln>
          </p:spPr>
        </p:cxnSp>
        <p:grpSp>
          <p:nvGrpSpPr>
            <p:cNvPr id="73" name="Group 63"/>
            <p:cNvGrpSpPr/>
            <p:nvPr/>
          </p:nvGrpSpPr>
          <p:grpSpPr>
            <a:xfrm>
              <a:off x="3596675" y="2907423"/>
              <a:ext cx="5440961" cy="1891970"/>
              <a:chOff x="1571257" y="2879483"/>
              <a:chExt cx="6917288" cy="2906322"/>
            </a:xfrm>
          </p:grpSpPr>
          <p:sp>
            <p:nvSpPr>
              <p:cNvPr id="1048611" name="Freeform 64"/>
              <p:cNvSpPr/>
              <p:nvPr/>
            </p:nvSpPr>
            <p:spPr bwMode="auto">
              <a:xfrm>
                <a:off x="3837781" y="3054645"/>
                <a:ext cx="1819275" cy="2212975"/>
              </a:xfrm>
              <a:custGeom>
                <a:avLst/>
                <a:gdLst>
                  <a:gd name="T0" fmla="*/ 0 w 1978925"/>
                  <a:gd name="T1" fmla="*/ 0 h 2406555"/>
                  <a:gd name="T2" fmla="*/ 0 w 1978925"/>
                  <a:gd name="T3" fmla="*/ 0 h 2406555"/>
                  <a:gd name="T4" fmla="*/ 0 w 1978925"/>
                  <a:gd name="T5" fmla="*/ 0 h 2406555"/>
                  <a:gd name="T6" fmla="*/ 0 w 1978925"/>
                  <a:gd name="T7" fmla="*/ 0 h 2406555"/>
                  <a:gd name="T8" fmla="*/ 0 w 1978925"/>
                  <a:gd name="T9" fmla="*/ 0 h 2406555"/>
                  <a:gd name="T10" fmla="*/ 0 w 1978925"/>
                  <a:gd name="T11" fmla="*/ 0 h 2406555"/>
                  <a:gd name="T12" fmla="*/ 0 w 1978925"/>
                  <a:gd name="T13" fmla="*/ 0 h 2406555"/>
                  <a:gd name="T14" fmla="*/ 0 w 1978925"/>
                  <a:gd name="T15" fmla="*/ 0 h 2406555"/>
                  <a:gd name="T16" fmla="*/ 0 w 1978925"/>
                  <a:gd name="T17" fmla="*/ 0 h 2406555"/>
                  <a:gd name="T18" fmla="*/ 0 w 1978925"/>
                  <a:gd name="T19" fmla="*/ 0 h 2406555"/>
                  <a:gd name="T20" fmla="*/ 0 w 1978925"/>
                  <a:gd name="T21" fmla="*/ 0 h 2406555"/>
                  <a:gd name="T22" fmla="*/ 0 w 1978925"/>
                  <a:gd name="T23" fmla="*/ 0 h 2406555"/>
                  <a:gd name="T24" fmla="*/ 0 w 1978925"/>
                  <a:gd name="T25" fmla="*/ 0 h 2406555"/>
                  <a:gd name="T26" fmla="*/ 0 w 1978925"/>
                  <a:gd name="T27" fmla="*/ 0 h 2406555"/>
                  <a:gd name="T28" fmla="*/ 0 w 1978925"/>
                  <a:gd name="T29" fmla="*/ 0 h 2406555"/>
                  <a:gd name="T30" fmla="*/ 0 w 1978925"/>
                  <a:gd name="T31" fmla="*/ 0 h 2406555"/>
                  <a:gd name="T32" fmla="*/ 0 w 1978925"/>
                  <a:gd name="T33" fmla="*/ 0 h 2406555"/>
                  <a:gd name="T34" fmla="*/ 0 w 1978925"/>
                  <a:gd name="T35" fmla="*/ 0 h 2406555"/>
                  <a:gd name="T36" fmla="*/ 0 w 1978925"/>
                  <a:gd name="T37" fmla="*/ 0 h 2406555"/>
                  <a:gd name="T38" fmla="*/ 0 w 1978925"/>
                  <a:gd name="T39" fmla="*/ 0 h 2406555"/>
                  <a:gd name="T40" fmla="*/ 0 w 1978925"/>
                  <a:gd name="T41" fmla="*/ 0 h 2406555"/>
                  <a:gd name="T42" fmla="*/ 0 w 1978925"/>
                  <a:gd name="T43" fmla="*/ 0 h 2406555"/>
                  <a:gd name="T44" fmla="*/ 0 w 1978925"/>
                  <a:gd name="T45" fmla="*/ 0 h 24065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78925"/>
                  <a:gd name="T70" fmla="*/ 0 h 2406555"/>
                  <a:gd name="T71" fmla="*/ 1978925 w 1978925"/>
                  <a:gd name="T72" fmla="*/ 2406555 h 24065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78925" h="2406555">
                    <a:moveTo>
                      <a:pt x="0" y="0"/>
                    </a:moveTo>
                    <a:lnTo>
                      <a:pt x="109182" y="40943"/>
                    </a:lnTo>
                    <a:cubicBezTo>
                      <a:pt x="120555" y="50042"/>
                      <a:pt x="159224" y="52316"/>
                      <a:pt x="177421" y="95534"/>
                    </a:cubicBezTo>
                    <a:cubicBezTo>
                      <a:pt x="195618" y="138752"/>
                      <a:pt x="193343" y="177421"/>
                      <a:pt x="218364" y="300251"/>
                    </a:cubicBezTo>
                    <a:cubicBezTo>
                      <a:pt x="243385" y="423081"/>
                      <a:pt x="293427" y="552735"/>
                      <a:pt x="327546" y="832514"/>
                    </a:cubicBezTo>
                    <a:cubicBezTo>
                      <a:pt x="361665" y="1112293"/>
                      <a:pt x="388961" y="1785582"/>
                      <a:pt x="423080" y="1978925"/>
                    </a:cubicBezTo>
                    <a:cubicBezTo>
                      <a:pt x="457199" y="2172268"/>
                      <a:pt x="491319" y="2092657"/>
                      <a:pt x="532262" y="1992573"/>
                    </a:cubicBezTo>
                    <a:cubicBezTo>
                      <a:pt x="573205" y="1892489"/>
                      <a:pt x="632346" y="1567218"/>
                      <a:pt x="668740" y="1378424"/>
                    </a:cubicBezTo>
                    <a:cubicBezTo>
                      <a:pt x="705134" y="1189630"/>
                      <a:pt x="716508" y="994012"/>
                      <a:pt x="750627" y="859809"/>
                    </a:cubicBezTo>
                    <a:cubicBezTo>
                      <a:pt x="784746" y="725606"/>
                      <a:pt x="834787" y="632346"/>
                      <a:pt x="873456" y="573206"/>
                    </a:cubicBezTo>
                    <a:cubicBezTo>
                      <a:pt x="912125" y="514066"/>
                      <a:pt x="941696" y="507242"/>
                      <a:pt x="982639" y="504967"/>
                    </a:cubicBezTo>
                    <a:cubicBezTo>
                      <a:pt x="1023582" y="502692"/>
                      <a:pt x="1087271" y="518615"/>
                      <a:pt x="1119116" y="559558"/>
                    </a:cubicBezTo>
                    <a:cubicBezTo>
                      <a:pt x="1150961" y="600501"/>
                      <a:pt x="1153235" y="532263"/>
                      <a:pt x="1173707" y="750627"/>
                    </a:cubicBezTo>
                    <a:cubicBezTo>
                      <a:pt x="1194179" y="968991"/>
                      <a:pt x="1216925" y="1605886"/>
                      <a:pt x="1241946" y="1869743"/>
                    </a:cubicBezTo>
                    <a:cubicBezTo>
                      <a:pt x="1266967" y="2133600"/>
                      <a:pt x="1296538" y="2406555"/>
                      <a:pt x="1323833" y="2333767"/>
                    </a:cubicBezTo>
                    <a:cubicBezTo>
                      <a:pt x="1351128" y="2260979"/>
                      <a:pt x="1376149" y="1667302"/>
                      <a:pt x="1405719" y="1433015"/>
                    </a:cubicBezTo>
                    <a:cubicBezTo>
                      <a:pt x="1435289" y="1198729"/>
                      <a:pt x="1473958" y="1025857"/>
                      <a:pt x="1501253" y="928048"/>
                    </a:cubicBezTo>
                    <a:cubicBezTo>
                      <a:pt x="1528548" y="830239"/>
                      <a:pt x="1544471" y="848436"/>
                      <a:pt x="1569492" y="846161"/>
                    </a:cubicBezTo>
                    <a:cubicBezTo>
                      <a:pt x="1594513" y="843886"/>
                      <a:pt x="1619534" y="891654"/>
                      <a:pt x="1651379" y="914400"/>
                    </a:cubicBezTo>
                    <a:cubicBezTo>
                      <a:pt x="1683224" y="937146"/>
                      <a:pt x="1721892" y="959893"/>
                      <a:pt x="1760561" y="982639"/>
                    </a:cubicBezTo>
                    <a:cubicBezTo>
                      <a:pt x="1799230" y="1005385"/>
                      <a:pt x="1883391" y="1050878"/>
                      <a:pt x="1883391" y="1050878"/>
                    </a:cubicBezTo>
                    <a:cubicBezTo>
                      <a:pt x="1919785" y="1071350"/>
                      <a:pt x="1953904" y="1089547"/>
                      <a:pt x="1978925" y="1105469"/>
                    </a:cubicBezTo>
                  </a:path>
                </a:pathLst>
              </a:cu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685800" rtl="0" eaLnBrk="1" fontAlgn="auto" latinLnBrk="0" hangingPunct="1">
                  <a:lnSpc>
                    <a:spcPct val="100000"/>
                  </a:lnSpc>
                  <a:spcBef>
                    <a:spcPts val="0"/>
                  </a:spcBef>
                  <a:spcAft>
                    <a:spcPts val="0"/>
                  </a:spcAft>
                  <a:buClrTx/>
                  <a:buSzTx/>
                  <a:buFontTx/>
                  <a:buNone/>
                </a:pP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48612" name="Freeform 60"/>
              <p:cNvSpPr/>
              <p:nvPr/>
            </p:nvSpPr>
            <p:spPr>
              <a:xfrm>
                <a:off x="1571257" y="2879483"/>
                <a:ext cx="2281954" cy="186117"/>
              </a:xfrm>
              <a:custGeom>
                <a:avLst/>
                <a:gdLst>
                  <a:gd name="connsiteX0" fmla="*/ 0 w 2281954"/>
                  <a:gd name="connsiteY0" fmla="*/ 0 h 186117"/>
                  <a:gd name="connsiteX1" fmla="*/ 2281954 w 2281954"/>
                  <a:gd name="connsiteY1" fmla="*/ 186117 h 186117"/>
                </a:gdLst>
                <a:ahLst/>
                <a:cxnLst>
                  <a:cxn ang="0">
                    <a:pos x="connsiteX0" y="connsiteY0"/>
                  </a:cxn>
                  <a:cxn ang="0">
                    <a:pos x="connsiteX1" y="connsiteY1"/>
                  </a:cxn>
                </a:cxnLst>
                <a:rect l="l" t="t" r="r" b="b"/>
                <a:pathLst>
                  <a:path w="2281954" h="186117">
                    <a:moveTo>
                      <a:pt x="0" y="0"/>
                    </a:moveTo>
                    <a:cubicBezTo>
                      <a:pt x="969021" y="47878"/>
                      <a:pt x="1938043" y="95756"/>
                      <a:pt x="2281954" y="186117"/>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48613" name="Freeform 61"/>
              <p:cNvSpPr/>
              <p:nvPr/>
            </p:nvSpPr>
            <p:spPr>
              <a:xfrm>
                <a:off x="5632057" y="4062202"/>
                <a:ext cx="1003412" cy="1416157"/>
              </a:xfrm>
              <a:custGeom>
                <a:avLst/>
                <a:gdLst>
                  <a:gd name="connsiteX0" fmla="*/ 0 w 914400"/>
                  <a:gd name="connsiteY0" fmla="*/ 0 h 1416157"/>
                  <a:gd name="connsiteX1" fmla="*/ 323681 w 914400"/>
                  <a:gd name="connsiteY1" fmla="*/ 72828 h 1416157"/>
                  <a:gd name="connsiteX2" fmla="*/ 420785 w 914400"/>
                  <a:gd name="connsiteY2" fmla="*/ 169933 h 1416157"/>
                  <a:gd name="connsiteX3" fmla="*/ 453154 w 914400"/>
                  <a:gd name="connsiteY3" fmla="*/ 582626 h 1416157"/>
                  <a:gd name="connsiteX4" fmla="*/ 501706 w 914400"/>
                  <a:gd name="connsiteY4" fmla="*/ 1327094 h 1416157"/>
                  <a:gd name="connsiteX5" fmla="*/ 566442 w 914400"/>
                  <a:gd name="connsiteY5" fmla="*/ 267037 h 1416157"/>
                  <a:gd name="connsiteX6" fmla="*/ 639270 w 914400"/>
                  <a:gd name="connsiteY6" fmla="*/ 89012 h 1416157"/>
                  <a:gd name="connsiteX7" fmla="*/ 728283 w 914400"/>
                  <a:gd name="connsiteY7" fmla="*/ 250853 h 1416157"/>
                  <a:gd name="connsiteX8" fmla="*/ 793019 w 914400"/>
                  <a:gd name="connsiteY8" fmla="*/ 1416106 h 1416157"/>
                  <a:gd name="connsiteX9" fmla="*/ 857755 w 914400"/>
                  <a:gd name="connsiteY9" fmla="*/ 202301 h 1416157"/>
                  <a:gd name="connsiteX10" fmla="*/ 914400 w 914400"/>
                  <a:gd name="connsiteY10" fmla="*/ 121380 h 1416157"/>
                  <a:gd name="connsiteX0-1" fmla="*/ 0 w 995320"/>
                  <a:gd name="connsiteY0-2" fmla="*/ 0 h 1416157"/>
                  <a:gd name="connsiteX1-3" fmla="*/ 323681 w 995320"/>
                  <a:gd name="connsiteY1-4" fmla="*/ 72828 h 1416157"/>
                  <a:gd name="connsiteX2-5" fmla="*/ 420785 w 995320"/>
                  <a:gd name="connsiteY2-6" fmla="*/ 169933 h 1416157"/>
                  <a:gd name="connsiteX3-7" fmla="*/ 453154 w 995320"/>
                  <a:gd name="connsiteY3-8" fmla="*/ 582626 h 1416157"/>
                  <a:gd name="connsiteX4-9" fmla="*/ 501706 w 995320"/>
                  <a:gd name="connsiteY4-10" fmla="*/ 1327094 h 1416157"/>
                  <a:gd name="connsiteX5-11" fmla="*/ 566442 w 995320"/>
                  <a:gd name="connsiteY5-12" fmla="*/ 267037 h 1416157"/>
                  <a:gd name="connsiteX6-13" fmla="*/ 639270 w 995320"/>
                  <a:gd name="connsiteY6-14" fmla="*/ 89012 h 1416157"/>
                  <a:gd name="connsiteX7-15" fmla="*/ 728283 w 995320"/>
                  <a:gd name="connsiteY7-16" fmla="*/ 250853 h 1416157"/>
                  <a:gd name="connsiteX8-17" fmla="*/ 793019 w 995320"/>
                  <a:gd name="connsiteY8-18" fmla="*/ 1416106 h 1416157"/>
                  <a:gd name="connsiteX9-19" fmla="*/ 857755 w 995320"/>
                  <a:gd name="connsiteY9-20" fmla="*/ 202301 h 1416157"/>
                  <a:gd name="connsiteX10-21" fmla="*/ 995320 w 995320"/>
                  <a:gd name="connsiteY10-22" fmla="*/ 202301 h 1416157"/>
                  <a:gd name="connsiteX0-23" fmla="*/ 0 w 1003412"/>
                  <a:gd name="connsiteY0-24" fmla="*/ 0 h 1416157"/>
                  <a:gd name="connsiteX1-25" fmla="*/ 323681 w 1003412"/>
                  <a:gd name="connsiteY1-26" fmla="*/ 72828 h 1416157"/>
                  <a:gd name="connsiteX2-27" fmla="*/ 420785 w 1003412"/>
                  <a:gd name="connsiteY2-28" fmla="*/ 169933 h 1416157"/>
                  <a:gd name="connsiteX3-29" fmla="*/ 453154 w 1003412"/>
                  <a:gd name="connsiteY3-30" fmla="*/ 582626 h 1416157"/>
                  <a:gd name="connsiteX4-31" fmla="*/ 501706 w 1003412"/>
                  <a:gd name="connsiteY4-32" fmla="*/ 1327094 h 1416157"/>
                  <a:gd name="connsiteX5-33" fmla="*/ 566442 w 1003412"/>
                  <a:gd name="connsiteY5-34" fmla="*/ 267037 h 1416157"/>
                  <a:gd name="connsiteX6-35" fmla="*/ 639270 w 1003412"/>
                  <a:gd name="connsiteY6-36" fmla="*/ 89012 h 1416157"/>
                  <a:gd name="connsiteX7-37" fmla="*/ 728283 w 1003412"/>
                  <a:gd name="connsiteY7-38" fmla="*/ 250853 h 1416157"/>
                  <a:gd name="connsiteX8-39" fmla="*/ 793019 w 1003412"/>
                  <a:gd name="connsiteY8-40" fmla="*/ 1416106 h 1416157"/>
                  <a:gd name="connsiteX9-41" fmla="*/ 857755 w 1003412"/>
                  <a:gd name="connsiteY9-42" fmla="*/ 202301 h 1416157"/>
                  <a:gd name="connsiteX10-43" fmla="*/ 1003412 w 1003412"/>
                  <a:gd name="connsiteY10-44" fmla="*/ 283221 h 1416157"/>
                  <a:gd name="connsiteX0-45" fmla="*/ 0 w 1003412"/>
                  <a:gd name="connsiteY0-46" fmla="*/ 0 h 1416157"/>
                  <a:gd name="connsiteX1-47" fmla="*/ 323681 w 1003412"/>
                  <a:gd name="connsiteY1-48" fmla="*/ 72828 h 1416157"/>
                  <a:gd name="connsiteX2-49" fmla="*/ 420785 w 1003412"/>
                  <a:gd name="connsiteY2-50" fmla="*/ 169933 h 1416157"/>
                  <a:gd name="connsiteX3-51" fmla="*/ 453154 w 1003412"/>
                  <a:gd name="connsiteY3-52" fmla="*/ 582626 h 1416157"/>
                  <a:gd name="connsiteX4-53" fmla="*/ 501706 w 1003412"/>
                  <a:gd name="connsiteY4-54" fmla="*/ 1327094 h 1416157"/>
                  <a:gd name="connsiteX5-55" fmla="*/ 566442 w 1003412"/>
                  <a:gd name="connsiteY5-56" fmla="*/ 267037 h 1416157"/>
                  <a:gd name="connsiteX6-57" fmla="*/ 639270 w 1003412"/>
                  <a:gd name="connsiteY6-58" fmla="*/ 89012 h 1416157"/>
                  <a:gd name="connsiteX7-59" fmla="*/ 728283 w 1003412"/>
                  <a:gd name="connsiteY7-60" fmla="*/ 250853 h 1416157"/>
                  <a:gd name="connsiteX8-61" fmla="*/ 793019 w 1003412"/>
                  <a:gd name="connsiteY8-62" fmla="*/ 1416106 h 1416157"/>
                  <a:gd name="connsiteX9-63" fmla="*/ 857755 w 1003412"/>
                  <a:gd name="connsiteY9-64" fmla="*/ 202301 h 1416157"/>
                  <a:gd name="connsiteX10-65" fmla="*/ 962952 w 1003412"/>
                  <a:gd name="connsiteY10-66" fmla="*/ 145656 h 1416157"/>
                  <a:gd name="connsiteX11" fmla="*/ 1003412 w 1003412"/>
                  <a:gd name="connsiteY11" fmla="*/ 283221 h 1416157"/>
                  <a:gd name="connsiteX0-67" fmla="*/ 0 w 1003412"/>
                  <a:gd name="connsiteY0-68" fmla="*/ 0 h 1416157"/>
                  <a:gd name="connsiteX1-69" fmla="*/ 323681 w 1003412"/>
                  <a:gd name="connsiteY1-70" fmla="*/ 72828 h 1416157"/>
                  <a:gd name="connsiteX2-71" fmla="*/ 420785 w 1003412"/>
                  <a:gd name="connsiteY2-72" fmla="*/ 169933 h 1416157"/>
                  <a:gd name="connsiteX3-73" fmla="*/ 453154 w 1003412"/>
                  <a:gd name="connsiteY3-74" fmla="*/ 582626 h 1416157"/>
                  <a:gd name="connsiteX4-75" fmla="*/ 501706 w 1003412"/>
                  <a:gd name="connsiteY4-76" fmla="*/ 1327094 h 1416157"/>
                  <a:gd name="connsiteX5-77" fmla="*/ 566442 w 1003412"/>
                  <a:gd name="connsiteY5-78" fmla="*/ 267037 h 1416157"/>
                  <a:gd name="connsiteX6-79" fmla="*/ 656048 w 1003412"/>
                  <a:gd name="connsiteY6-80" fmla="*/ 80623 h 1416157"/>
                  <a:gd name="connsiteX7-81" fmla="*/ 728283 w 1003412"/>
                  <a:gd name="connsiteY7-82" fmla="*/ 250853 h 1416157"/>
                  <a:gd name="connsiteX8-83" fmla="*/ 793019 w 1003412"/>
                  <a:gd name="connsiteY8-84" fmla="*/ 1416106 h 1416157"/>
                  <a:gd name="connsiteX9-85" fmla="*/ 857755 w 1003412"/>
                  <a:gd name="connsiteY9-86" fmla="*/ 202301 h 1416157"/>
                  <a:gd name="connsiteX10-87" fmla="*/ 962952 w 1003412"/>
                  <a:gd name="connsiteY10-88" fmla="*/ 145656 h 1416157"/>
                  <a:gd name="connsiteX11-89" fmla="*/ 1003412 w 1003412"/>
                  <a:gd name="connsiteY11-90" fmla="*/ 283221 h 14161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Lst>
                <a:rect l="l" t="t" r="r" b="b"/>
                <a:pathLst>
                  <a:path w="1003412" h="1416157">
                    <a:moveTo>
                      <a:pt x="0" y="0"/>
                    </a:moveTo>
                    <a:cubicBezTo>
                      <a:pt x="126775" y="22253"/>
                      <a:pt x="253550" y="44506"/>
                      <a:pt x="323681" y="72828"/>
                    </a:cubicBezTo>
                    <a:cubicBezTo>
                      <a:pt x="393812" y="101150"/>
                      <a:pt x="399206" y="84967"/>
                      <a:pt x="420785" y="169933"/>
                    </a:cubicBezTo>
                    <a:cubicBezTo>
                      <a:pt x="442364" y="254899"/>
                      <a:pt x="439667" y="389766"/>
                      <a:pt x="453154" y="582626"/>
                    </a:cubicBezTo>
                    <a:cubicBezTo>
                      <a:pt x="466641" y="775486"/>
                      <a:pt x="482825" y="1379692"/>
                      <a:pt x="501706" y="1327094"/>
                    </a:cubicBezTo>
                    <a:cubicBezTo>
                      <a:pt x="520587" y="1274496"/>
                      <a:pt x="540718" y="474782"/>
                      <a:pt x="566442" y="267037"/>
                    </a:cubicBezTo>
                    <a:cubicBezTo>
                      <a:pt x="592166" y="59292"/>
                      <a:pt x="629075" y="83320"/>
                      <a:pt x="656048" y="80623"/>
                    </a:cubicBezTo>
                    <a:cubicBezTo>
                      <a:pt x="683021" y="77926"/>
                      <a:pt x="705455" y="28273"/>
                      <a:pt x="728283" y="250853"/>
                    </a:cubicBezTo>
                    <a:cubicBezTo>
                      <a:pt x="751112" y="473434"/>
                      <a:pt x="771440" y="1424198"/>
                      <a:pt x="793019" y="1416106"/>
                    </a:cubicBezTo>
                    <a:cubicBezTo>
                      <a:pt x="814598" y="1408014"/>
                      <a:pt x="829433" y="414043"/>
                      <a:pt x="857755" y="202301"/>
                    </a:cubicBezTo>
                    <a:cubicBezTo>
                      <a:pt x="886077" y="-9441"/>
                      <a:pt x="938676" y="132169"/>
                      <a:pt x="962952" y="145656"/>
                    </a:cubicBezTo>
                    <a:cubicBezTo>
                      <a:pt x="987228" y="159143"/>
                      <a:pt x="989925" y="267037"/>
                      <a:pt x="1003412" y="283221"/>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48614" name="Freeform 62"/>
              <p:cNvSpPr/>
              <p:nvPr/>
            </p:nvSpPr>
            <p:spPr>
              <a:xfrm>
                <a:off x="6627377" y="4329239"/>
                <a:ext cx="1092425" cy="1302818"/>
              </a:xfrm>
              <a:custGeom>
                <a:avLst/>
                <a:gdLst>
                  <a:gd name="connsiteX0" fmla="*/ 0 w 1092425"/>
                  <a:gd name="connsiteY0" fmla="*/ 0 h 1302818"/>
                  <a:gd name="connsiteX1" fmla="*/ 32368 w 1092425"/>
                  <a:gd name="connsiteY1" fmla="*/ 1221897 h 1302818"/>
                  <a:gd name="connsiteX2" fmla="*/ 129473 w 1092425"/>
                  <a:gd name="connsiteY2" fmla="*/ 776835 h 1302818"/>
                  <a:gd name="connsiteX3" fmla="*/ 161841 w 1092425"/>
                  <a:gd name="connsiteY3" fmla="*/ 137565 h 1302818"/>
                  <a:gd name="connsiteX4" fmla="*/ 242761 w 1092425"/>
                  <a:gd name="connsiteY4" fmla="*/ 56644 h 1302818"/>
                  <a:gd name="connsiteX5" fmla="*/ 825388 w 1092425"/>
                  <a:gd name="connsiteY5" fmla="*/ 364142 h 1302818"/>
                  <a:gd name="connsiteX6" fmla="*/ 930584 w 1092425"/>
                  <a:gd name="connsiteY6" fmla="*/ 364142 h 1302818"/>
                  <a:gd name="connsiteX7" fmla="*/ 1092425 w 1092425"/>
                  <a:gd name="connsiteY7" fmla="*/ 1302818 h 1302818"/>
                  <a:gd name="connsiteX0-1" fmla="*/ 0 w 1092425"/>
                  <a:gd name="connsiteY0-2" fmla="*/ 0 h 1302818"/>
                  <a:gd name="connsiteX1-3" fmla="*/ 32368 w 1092425"/>
                  <a:gd name="connsiteY1-4" fmla="*/ 1221897 h 1302818"/>
                  <a:gd name="connsiteX2-5" fmla="*/ 129473 w 1092425"/>
                  <a:gd name="connsiteY2-6" fmla="*/ 776835 h 1302818"/>
                  <a:gd name="connsiteX3-7" fmla="*/ 161841 w 1092425"/>
                  <a:gd name="connsiteY3-8" fmla="*/ 137565 h 1302818"/>
                  <a:gd name="connsiteX4-9" fmla="*/ 242761 w 1092425"/>
                  <a:gd name="connsiteY4-10" fmla="*/ 56644 h 1302818"/>
                  <a:gd name="connsiteX5-11" fmla="*/ 825388 w 1092425"/>
                  <a:gd name="connsiteY5-12" fmla="*/ 364142 h 1302818"/>
                  <a:gd name="connsiteX6-13" fmla="*/ 971044 w 1092425"/>
                  <a:gd name="connsiteY6-14" fmla="*/ 428878 h 1302818"/>
                  <a:gd name="connsiteX7-15" fmla="*/ 1092425 w 1092425"/>
                  <a:gd name="connsiteY7-16" fmla="*/ 1302818 h 1302818"/>
                  <a:gd name="connsiteX0-17" fmla="*/ 0 w 1092425"/>
                  <a:gd name="connsiteY0-18" fmla="*/ 0 h 1302818"/>
                  <a:gd name="connsiteX1-19" fmla="*/ 32368 w 1092425"/>
                  <a:gd name="connsiteY1-20" fmla="*/ 1221897 h 1302818"/>
                  <a:gd name="connsiteX2-21" fmla="*/ 129473 w 1092425"/>
                  <a:gd name="connsiteY2-22" fmla="*/ 776835 h 1302818"/>
                  <a:gd name="connsiteX3-23" fmla="*/ 161841 w 1092425"/>
                  <a:gd name="connsiteY3-24" fmla="*/ 137565 h 1302818"/>
                  <a:gd name="connsiteX4-25" fmla="*/ 242761 w 1092425"/>
                  <a:gd name="connsiteY4-26" fmla="*/ 56644 h 1302818"/>
                  <a:gd name="connsiteX5-27" fmla="*/ 825388 w 1092425"/>
                  <a:gd name="connsiteY5-28" fmla="*/ 364142 h 1302818"/>
                  <a:gd name="connsiteX6-29" fmla="*/ 938676 w 1092425"/>
                  <a:gd name="connsiteY6-30" fmla="*/ 380326 h 1302818"/>
                  <a:gd name="connsiteX7-31" fmla="*/ 971044 w 1092425"/>
                  <a:gd name="connsiteY7-32" fmla="*/ 428878 h 1302818"/>
                  <a:gd name="connsiteX8" fmla="*/ 1092425 w 1092425"/>
                  <a:gd name="connsiteY8" fmla="*/ 1302818 h 1302818"/>
                  <a:gd name="connsiteX0-33" fmla="*/ 0 w 1092425"/>
                  <a:gd name="connsiteY0-34" fmla="*/ 0 h 1302818"/>
                  <a:gd name="connsiteX1-35" fmla="*/ 32368 w 1092425"/>
                  <a:gd name="connsiteY1-36" fmla="*/ 1221897 h 1302818"/>
                  <a:gd name="connsiteX2-37" fmla="*/ 129473 w 1092425"/>
                  <a:gd name="connsiteY2-38" fmla="*/ 776835 h 1302818"/>
                  <a:gd name="connsiteX3-39" fmla="*/ 161841 w 1092425"/>
                  <a:gd name="connsiteY3-40" fmla="*/ 137565 h 1302818"/>
                  <a:gd name="connsiteX4-41" fmla="*/ 242761 w 1092425"/>
                  <a:gd name="connsiteY4-42" fmla="*/ 56644 h 1302818"/>
                  <a:gd name="connsiteX5-43" fmla="*/ 825388 w 1092425"/>
                  <a:gd name="connsiteY5-44" fmla="*/ 364142 h 1302818"/>
                  <a:gd name="connsiteX6-45" fmla="*/ 938676 w 1092425"/>
                  <a:gd name="connsiteY6-46" fmla="*/ 380326 h 1302818"/>
                  <a:gd name="connsiteX7-47" fmla="*/ 1027688 w 1092425"/>
                  <a:gd name="connsiteY7-48" fmla="*/ 501706 h 1302818"/>
                  <a:gd name="connsiteX8-49" fmla="*/ 1092425 w 1092425"/>
                  <a:gd name="connsiteY8-50" fmla="*/ 1302818 h 1302818"/>
                  <a:gd name="connsiteX0-51" fmla="*/ 0 w 1096619"/>
                  <a:gd name="connsiteY0-52" fmla="*/ 0 h 1302818"/>
                  <a:gd name="connsiteX1-53" fmla="*/ 32368 w 1096619"/>
                  <a:gd name="connsiteY1-54" fmla="*/ 1221897 h 1302818"/>
                  <a:gd name="connsiteX2-55" fmla="*/ 129473 w 1096619"/>
                  <a:gd name="connsiteY2-56" fmla="*/ 776835 h 1302818"/>
                  <a:gd name="connsiteX3-57" fmla="*/ 161841 w 1096619"/>
                  <a:gd name="connsiteY3-58" fmla="*/ 137565 h 1302818"/>
                  <a:gd name="connsiteX4-59" fmla="*/ 242761 w 1096619"/>
                  <a:gd name="connsiteY4-60" fmla="*/ 56644 h 1302818"/>
                  <a:gd name="connsiteX5-61" fmla="*/ 825388 w 1096619"/>
                  <a:gd name="connsiteY5-62" fmla="*/ 364142 h 1302818"/>
                  <a:gd name="connsiteX6-63" fmla="*/ 1092425 w 1096619"/>
                  <a:gd name="connsiteY6-64" fmla="*/ 210393 h 1302818"/>
                  <a:gd name="connsiteX7-65" fmla="*/ 1027688 w 1096619"/>
                  <a:gd name="connsiteY7-66" fmla="*/ 501706 h 1302818"/>
                  <a:gd name="connsiteX8-67" fmla="*/ 1092425 w 1096619"/>
                  <a:gd name="connsiteY8-68" fmla="*/ 1302818 h 1302818"/>
                  <a:gd name="connsiteX0-69" fmla="*/ 0 w 1092425"/>
                  <a:gd name="connsiteY0-70" fmla="*/ 0 h 1302818"/>
                  <a:gd name="connsiteX1-71" fmla="*/ 32368 w 1092425"/>
                  <a:gd name="connsiteY1-72" fmla="*/ 1221897 h 1302818"/>
                  <a:gd name="connsiteX2-73" fmla="*/ 129473 w 1092425"/>
                  <a:gd name="connsiteY2-74" fmla="*/ 776835 h 1302818"/>
                  <a:gd name="connsiteX3-75" fmla="*/ 161841 w 1092425"/>
                  <a:gd name="connsiteY3-76" fmla="*/ 137565 h 1302818"/>
                  <a:gd name="connsiteX4-77" fmla="*/ 242761 w 1092425"/>
                  <a:gd name="connsiteY4-78" fmla="*/ 56644 h 1302818"/>
                  <a:gd name="connsiteX5-79" fmla="*/ 825388 w 1092425"/>
                  <a:gd name="connsiteY5-80" fmla="*/ 364142 h 1302818"/>
                  <a:gd name="connsiteX6-81" fmla="*/ 954860 w 1092425"/>
                  <a:gd name="connsiteY6-82" fmla="*/ 347957 h 1302818"/>
                  <a:gd name="connsiteX7-83" fmla="*/ 1027688 w 1092425"/>
                  <a:gd name="connsiteY7-84" fmla="*/ 501706 h 1302818"/>
                  <a:gd name="connsiteX8-85" fmla="*/ 1092425 w 1092425"/>
                  <a:gd name="connsiteY8-86" fmla="*/ 1302818 h 1302818"/>
                  <a:gd name="connsiteX0-87" fmla="*/ 0 w 1092425"/>
                  <a:gd name="connsiteY0-88" fmla="*/ 0 h 1302818"/>
                  <a:gd name="connsiteX1-89" fmla="*/ 32368 w 1092425"/>
                  <a:gd name="connsiteY1-90" fmla="*/ 1221897 h 1302818"/>
                  <a:gd name="connsiteX2-91" fmla="*/ 129473 w 1092425"/>
                  <a:gd name="connsiteY2-92" fmla="*/ 776835 h 1302818"/>
                  <a:gd name="connsiteX3-93" fmla="*/ 161841 w 1092425"/>
                  <a:gd name="connsiteY3-94" fmla="*/ 137565 h 1302818"/>
                  <a:gd name="connsiteX4-95" fmla="*/ 242761 w 1092425"/>
                  <a:gd name="connsiteY4-96" fmla="*/ 56644 h 1302818"/>
                  <a:gd name="connsiteX5-97" fmla="*/ 784928 w 1092425"/>
                  <a:gd name="connsiteY5-98" fmla="*/ 356050 h 1302818"/>
                  <a:gd name="connsiteX6-99" fmla="*/ 954860 w 1092425"/>
                  <a:gd name="connsiteY6-100" fmla="*/ 347957 h 1302818"/>
                  <a:gd name="connsiteX7-101" fmla="*/ 1027688 w 1092425"/>
                  <a:gd name="connsiteY7-102" fmla="*/ 501706 h 1302818"/>
                  <a:gd name="connsiteX8-103" fmla="*/ 1092425 w 1092425"/>
                  <a:gd name="connsiteY8-104" fmla="*/ 1302818 h 1302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49" y="connsiteY8-50"/>
                  </a:cxn>
                </a:cxnLst>
                <a:rect l="l" t="t" r="r" b="b"/>
                <a:pathLst>
                  <a:path w="1092425" h="1302818">
                    <a:moveTo>
                      <a:pt x="0" y="0"/>
                    </a:moveTo>
                    <a:cubicBezTo>
                      <a:pt x="5394" y="546212"/>
                      <a:pt x="10789" y="1092425"/>
                      <a:pt x="32368" y="1221897"/>
                    </a:cubicBezTo>
                    <a:cubicBezTo>
                      <a:pt x="53947" y="1351369"/>
                      <a:pt x="107894" y="957557"/>
                      <a:pt x="129473" y="776835"/>
                    </a:cubicBezTo>
                    <a:cubicBezTo>
                      <a:pt x="151052" y="596113"/>
                      <a:pt x="142960" y="257597"/>
                      <a:pt x="161841" y="137565"/>
                    </a:cubicBezTo>
                    <a:cubicBezTo>
                      <a:pt x="180722" y="17533"/>
                      <a:pt x="138913" y="20230"/>
                      <a:pt x="242761" y="56644"/>
                    </a:cubicBezTo>
                    <a:cubicBezTo>
                      <a:pt x="346609" y="93058"/>
                      <a:pt x="666245" y="307498"/>
                      <a:pt x="784928" y="356050"/>
                    </a:cubicBezTo>
                    <a:cubicBezTo>
                      <a:pt x="903611" y="404602"/>
                      <a:pt x="930584" y="337168"/>
                      <a:pt x="954860" y="347957"/>
                    </a:cubicBezTo>
                    <a:cubicBezTo>
                      <a:pt x="979136" y="358746"/>
                      <a:pt x="1004761" y="342563"/>
                      <a:pt x="1027688" y="501706"/>
                    </a:cubicBezTo>
                    <a:cubicBezTo>
                      <a:pt x="1050615" y="660849"/>
                      <a:pt x="1058708" y="1169300"/>
                      <a:pt x="1092425" y="1302818"/>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48615" name="Freeform 63"/>
              <p:cNvSpPr/>
              <p:nvPr/>
            </p:nvSpPr>
            <p:spPr>
              <a:xfrm>
                <a:off x="7719802" y="4720953"/>
                <a:ext cx="768743" cy="1064852"/>
              </a:xfrm>
              <a:custGeom>
                <a:avLst/>
                <a:gdLst>
                  <a:gd name="connsiteX0" fmla="*/ 0 w 768743"/>
                  <a:gd name="connsiteY0" fmla="*/ 886828 h 1064852"/>
                  <a:gd name="connsiteX1" fmla="*/ 48552 w 768743"/>
                  <a:gd name="connsiteY1" fmla="*/ 158544 h 1064852"/>
                  <a:gd name="connsiteX2" fmla="*/ 178025 w 768743"/>
                  <a:gd name="connsiteY2" fmla="*/ 53348 h 1064852"/>
                  <a:gd name="connsiteX3" fmla="*/ 234669 w 768743"/>
                  <a:gd name="connsiteY3" fmla="*/ 830183 h 1064852"/>
                  <a:gd name="connsiteX4" fmla="*/ 307497 w 768743"/>
                  <a:gd name="connsiteY4" fmla="*/ 983932 h 1064852"/>
                  <a:gd name="connsiteX5" fmla="*/ 404602 w 768743"/>
                  <a:gd name="connsiteY5" fmla="*/ 716895 h 1064852"/>
                  <a:gd name="connsiteX6" fmla="*/ 485522 w 768743"/>
                  <a:gd name="connsiteY6" fmla="*/ 360845 h 1064852"/>
                  <a:gd name="connsiteX7" fmla="*/ 550258 w 768743"/>
                  <a:gd name="connsiteY7" fmla="*/ 417489 h 1064852"/>
                  <a:gd name="connsiteX8" fmla="*/ 647363 w 768743"/>
                  <a:gd name="connsiteY8" fmla="*/ 927288 h 1064852"/>
                  <a:gd name="connsiteX9" fmla="*/ 768743 w 768743"/>
                  <a:gd name="connsiteY9" fmla="*/ 1064852 h 106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8743" h="1064852">
                    <a:moveTo>
                      <a:pt x="0" y="886828"/>
                    </a:moveTo>
                    <a:cubicBezTo>
                      <a:pt x="9440" y="592142"/>
                      <a:pt x="18881" y="297457"/>
                      <a:pt x="48552" y="158544"/>
                    </a:cubicBezTo>
                    <a:cubicBezTo>
                      <a:pt x="78223" y="19631"/>
                      <a:pt x="147006" y="-58592"/>
                      <a:pt x="178025" y="53348"/>
                    </a:cubicBezTo>
                    <a:cubicBezTo>
                      <a:pt x="209045" y="165288"/>
                      <a:pt x="213090" y="675086"/>
                      <a:pt x="234669" y="830183"/>
                    </a:cubicBezTo>
                    <a:cubicBezTo>
                      <a:pt x="256248" y="985280"/>
                      <a:pt x="279175" y="1002813"/>
                      <a:pt x="307497" y="983932"/>
                    </a:cubicBezTo>
                    <a:cubicBezTo>
                      <a:pt x="335819" y="965051"/>
                      <a:pt x="374931" y="820743"/>
                      <a:pt x="404602" y="716895"/>
                    </a:cubicBezTo>
                    <a:cubicBezTo>
                      <a:pt x="434273" y="613047"/>
                      <a:pt x="461246" y="410746"/>
                      <a:pt x="485522" y="360845"/>
                    </a:cubicBezTo>
                    <a:cubicBezTo>
                      <a:pt x="509798" y="310944"/>
                      <a:pt x="523285" y="323082"/>
                      <a:pt x="550258" y="417489"/>
                    </a:cubicBezTo>
                    <a:cubicBezTo>
                      <a:pt x="577231" y="511896"/>
                      <a:pt x="610949" y="819394"/>
                      <a:pt x="647363" y="927288"/>
                    </a:cubicBezTo>
                    <a:cubicBezTo>
                      <a:pt x="683777" y="1035182"/>
                      <a:pt x="745816" y="1064852"/>
                      <a:pt x="768743" y="106485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48616" name="TextBox 69"/>
            <p:cNvSpPr txBox="1"/>
            <p:nvPr/>
          </p:nvSpPr>
          <p:spPr>
            <a:xfrm>
              <a:off x="8735298" y="4816857"/>
              <a:ext cx="671645" cy="18576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Death</a:t>
              </a:r>
            </a:p>
          </p:txBody>
        </p:sp>
        <p:sp>
          <p:nvSpPr>
            <p:cNvPr id="1048617" name="TextBox 71"/>
            <p:cNvSpPr txBox="1"/>
            <p:nvPr/>
          </p:nvSpPr>
          <p:spPr>
            <a:xfrm>
              <a:off x="3383677" y="2546231"/>
              <a:ext cx="5821957" cy="21729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pPr>
              <a:r>
                <a:rPr kumimoji="0" lang="en-US" sz="1350" b="1" i="0" u="none" strike="noStrike" kern="1200" cap="none" spc="0" normalizeH="0" baseline="0" noProof="0" dirty="0">
                  <a:ln>
                    <a:noFill/>
                  </a:ln>
                  <a:solidFill>
                    <a:srgbClr val="016877"/>
                  </a:solidFill>
                  <a:effectLst/>
                  <a:uLnTx/>
                  <a:uFillTx/>
                  <a:latin typeface="Arial" panose="020B0604020202020204" pitchFamily="34" charset="0"/>
                  <a:ea typeface="+mn-ea"/>
                  <a:cs typeface="+mn-cs"/>
                </a:rPr>
                <a:t>Clinical course of HF</a:t>
              </a:r>
            </a:p>
          </p:txBody>
        </p:sp>
        <p:cxnSp>
          <p:nvCxnSpPr>
            <p:cNvPr id="3145732" name="Straight Arrow Connector 71"/>
            <p:cNvCxnSpPr>
              <a:cxnSpLocks noChangeShapeType="1"/>
              <a:stCxn id="1048605" idx="2"/>
            </p:cNvCxnSpPr>
            <p:nvPr>
              <p:custDataLst>
                <p:tags r:id="rId5"/>
              </p:custDataLst>
            </p:nvPr>
          </p:nvCxnSpPr>
          <p:spPr bwMode="auto">
            <a:xfrm>
              <a:off x="3131734" y="4566371"/>
              <a:ext cx="1345" cy="179296"/>
            </a:xfrm>
            <a:prstGeom prst="straightConnector1">
              <a:avLst/>
            </a:prstGeom>
            <a:noFill/>
            <a:ln w="38100" algn="ctr">
              <a:solidFill>
                <a:schemeClr val="accent1"/>
              </a:solidFill>
              <a:round/>
              <a:tailEnd type="triangle" w="med" len="med"/>
            </a:ln>
          </p:spPr>
        </p:cxnSp>
      </p:grpSp>
      <p:sp>
        <p:nvSpPr>
          <p:cNvPr id="1048618" name="TextBox 3"/>
          <p:cNvSpPr txBox="1"/>
          <p:nvPr/>
        </p:nvSpPr>
        <p:spPr>
          <a:xfrm>
            <a:off x="8476838" y="2242194"/>
            <a:ext cx="3421626" cy="3139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The </a:t>
            </a:r>
            <a:r>
              <a:rPr kumimoji="0" lang="en-IN" sz="1800" b="0" i="0" u="none" strike="noStrike" kern="1200" cap="none" spc="0" normalizeH="0" baseline="0" noProof="0" dirty="0">
                <a:ln>
                  <a:noFill/>
                </a:ln>
                <a:solidFill>
                  <a:srgbClr val="C00000"/>
                </a:solidFill>
                <a:effectLst/>
                <a:uLnTx/>
                <a:uFillTx/>
                <a:latin typeface="Calibri" panose="020F0502020204030204"/>
                <a:ea typeface="+mn-ea"/>
                <a:cs typeface="+mn-cs"/>
              </a:rPr>
              <a:t>phrase “stable” HF may be a misnomer</a:t>
            </a: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 because patients with HF always carry a residual risk for hospitalization or sudden cardiac death, even when minimally symptomatic or asymptomatic receiving optimal treatment </a:t>
            </a:r>
            <a:r>
              <a:rPr kumimoji="0" lang="en-IN" sz="1800" b="0" i="0" u="none" strike="noStrike" kern="1200" cap="none" spc="0" normalizeH="0" baseline="30000" noProof="0" dirty="0">
                <a:ln>
                  <a:noFill/>
                </a:ln>
                <a:solidFill>
                  <a:prstClr val="black"/>
                </a:solidFill>
                <a:effectLst/>
                <a:uLnTx/>
                <a:uFillTx/>
                <a:latin typeface="Calibri" panose="020F0502020204030204"/>
                <a:ea typeface="+mn-ea"/>
                <a:cs typeface="+mn-cs"/>
              </a:rPr>
              <a:t>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Title 1"/>
          <p:cNvSpPr>
            <a:spLocks noGrp="1"/>
          </p:cNvSpPr>
          <p:nvPr>
            <p:ph type="title"/>
          </p:nvPr>
        </p:nvSpPr>
        <p:spPr/>
        <p:txBody>
          <a:bodyPr>
            <a:normAutofit/>
          </a:bodyPr>
          <a:lstStyle/>
          <a:p>
            <a:r>
              <a:rPr lang="en-US" sz="3200" b="1" dirty="0"/>
              <a:t>In-hospital initiation of quadruple medical </a:t>
            </a:r>
            <a:r>
              <a:rPr lang="en-IN" sz="3200" b="1" dirty="0"/>
              <a:t>therapy for </a:t>
            </a:r>
            <a:r>
              <a:rPr lang="en-IN" sz="3200" b="1" dirty="0" err="1"/>
              <a:t>HFrEF</a:t>
            </a:r>
            <a:endParaRPr lang="en-IN" sz="3200" dirty="0"/>
          </a:p>
        </p:txBody>
      </p:sp>
      <p:sp>
        <p:nvSpPr>
          <p:cNvPr id="1048795" name="TextBox 2"/>
          <p:cNvSpPr txBox="1"/>
          <p:nvPr/>
        </p:nvSpPr>
        <p:spPr>
          <a:xfrm>
            <a:off x="7528560" y="6461760"/>
            <a:ext cx="5760720" cy="307777"/>
          </a:xfrm>
          <a:prstGeom prst="rect">
            <a:avLst/>
          </a:prstGeom>
          <a:noFill/>
        </p:spPr>
        <p:txBody>
          <a:bodyPr wrap="square" rtlCol="0">
            <a:spAutoFit/>
          </a:bodyPr>
          <a:lstStyle/>
          <a:p>
            <a:r>
              <a:rPr lang="en-US" sz="1400" dirty="0"/>
              <a:t>European Journal of Heart Failure (2022) </a:t>
            </a:r>
            <a:r>
              <a:rPr lang="en-US" sz="1400" b="1" dirty="0"/>
              <a:t>24</a:t>
            </a:r>
            <a:r>
              <a:rPr lang="en-US" sz="1400" dirty="0"/>
              <a:t>, 227–229</a:t>
            </a:r>
            <a:endParaRPr lang="en-IN" sz="1400" dirty="0"/>
          </a:p>
        </p:txBody>
      </p:sp>
      <p:pic>
        <p:nvPicPr>
          <p:cNvPr id="2097169" name="Picture 3"/>
          <p:cNvPicPr>
            <a:picLocks noChangeAspect="1"/>
          </p:cNvPicPr>
          <p:nvPr/>
        </p:nvPicPr>
        <p:blipFill>
          <a:blip r:embed="rId2"/>
          <a:stretch>
            <a:fillRect/>
          </a:stretch>
        </p:blipFill>
        <p:spPr>
          <a:xfrm>
            <a:off x="721360" y="1842020"/>
            <a:ext cx="10454640" cy="422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object 2"/>
          <p:cNvSpPr/>
          <p:nvPr/>
        </p:nvSpPr>
        <p:spPr>
          <a:xfrm>
            <a:off x="0" y="6148385"/>
            <a:ext cx="12192000" cy="709931"/>
          </a:xfrm>
          <a:custGeom>
            <a:avLst/>
            <a:gdLst/>
            <a:ahLst/>
            <a:cxnLst/>
            <a:rect l="l" t="t" r="r" b="b"/>
            <a:pathLst>
              <a:path w="12192000" h="709929">
                <a:moveTo>
                  <a:pt x="12191999" y="709614"/>
                </a:moveTo>
                <a:lnTo>
                  <a:pt x="12191999" y="0"/>
                </a:lnTo>
                <a:lnTo>
                  <a:pt x="0" y="0"/>
                </a:lnTo>
                <a:lnTo>
                  <a:pt x="0" y="709614"/>
                </a:lnTo>
                <a:lnTo>
                  <a:pt x="12191999" y="70961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797" name="object 3"/>
          <p:cNvSpPr/>
          <p:nvPr/>
        </p:nvSpPr>
        <p:spPr>
          <a:xfrm>
            <a:off x="0" y="6148385"/>
            <a:ext cx="12192000" cy="0"/>
          </a:xfrm>
          <a:custGeom>
            <a:avLst/>
            <a:gdLst/>
            <a:ahLst/>
            <a:cxnLst/>
            <a:rect l="l" t="t" r="r" b="b"/>
            <a:pathLst>
              <a:path w="12192000">
                <a:moveTo>
                  <a:pt x="0" y="0"/>
                </a:moveTo>
                <a:lnTo>
                  <a:pt x="12191999" y="0"/>
                </a:lnTo>
              </a:path>
            </a:pathLst>
          </a:custGeom>
          <a:ln w="12700">
            <a:solidFill>
              <a:srgbClr val="96969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798" name="object 4"/>
          <p:cNvSpPr/>
          <p:nvPr/>
        </p:nvSpPr>
        <p:spPr>
          <a:xfrm>
            <a:off x="0" y="1384307"/>
            <a:ext cx="12192000" cy="11402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799" name="object 8"/>
          <p:cNvSpPr/>
          <p:nvPr/>
        </p:nvSpPr>
        <p:spPr>
          <a:xfrm>
            <a:off x="3200400" y="1790696"/>
            <a:ext cx="6272509" cy="387324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800" name="object 11"/>
          <p:cNvSpPr/>
          <p:nvPr/>
        </p:nvSpPr>
        <p:spPr>
          <a:xfrm>
            <a:off x="914401" y="2197099"/>
            <a:ext cx="1743004" cy="293114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801" name="object 12"/>
          <p:cNvSpPr/>
          <p:nvPr/>
        </p:nvSpPr>
        <p:spPr>
          <a:xfrm>
            <a:off x="0" y="1689095"/>
            <a:ext cx="3931584" cy="4274484"/>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802" name="object 13"/>
          <p:cNvSpPr/>
          <p:nvPr/>
        </p:nvSpPr>
        <p:spPr>
          <a:xfrm>
            <a:off x="9715500" y="1866903"/>
            <a:ext cx="1900485" cy="362513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803" name="object 14"/>
          <p:cNvSpPr/>
          <p:nvPr/>
        </p:nvSpPr>
        <p:spPr>
          <a:xfrm>
            <a:off x="1649600" y="4196715"/>
            <a:ext cx="1823657" cy="1673151"/>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804" name="object 15"/>
          <p:cNvSpPr/>
          <p:nvPr/>
        </p:nvSpPr>
        <p:spPr>
          <a:xfrm>
            <a:off x="3219419" y="4191001"/>
            <a:ext cx="6258560" cy="1666875"/>
          </a:xfrm>
          <a:custGeom>
            <a:avLst/>
            <a:gdLst/>
            <a:ahLst/>
            <a:cxnLst/>
            <a:rect l="l" t="t" r="r" b="b"/>
            <a:pathLst>
              <a:path w="6258559" h="1666875">
                <a:moveTo>
                  <a:pt x="5980145" y="0"/>
                </a:moveTo>
                <a:lnTo>
                  <a:pt x="277794" y="0"/>
                </a:lnTo>
                <a:lnTo>
                  <a:pt x="255009" y="920"/>
                </a:lnTo>
                <a:lnTo>
                  <a:pt x="211032" y="8074"/>
                </a:lnTo>
                <a:lnTo>
                  <a:pt x="169658" y="21832"/>
                </a:lnTo>
                <a:lnTo>
                  <a:pt x="131457" y="41624"/>
                </a:lnTo>
                <a:lnTo>
                  <a:pt x="97002" y="66876"/>
                </a:lnTo>
                <a:lnTo>
                  <a:pt x="66865" y="97018"/>
                </a:lnTo>
                <a:lnTo>
                  <a:pt x="41616" y="131476"/>
                </a:lnTo>
                <a:lnTo>
                  <a:pt x="21828" y="169680"/>
                </a:lnTo>
                <a:lnTo>
                  <a:pt x="8072" y="211056"/>
                </a:lnTo>
                <a:lnTo>
                  <a:pt x="920" y="255033"/>
                </a:lnTo>
                <a:lnTo>
                  <a:pt x="0" y="277819"/>
                </a:lnTo>
                <a:lnTo>
                  <a:pt x="0" y="1389055"/>
                </a:lnTo>
                <a:lnTo>
                  <a:pt x="3635" y="1434119"/>
                </a:lnTo>
                <a:lnTo>
                  <a:pt x="14160" y="1476867"/>
                </a:lnTo>
                <a:lnTo>
                  <a:pt x="31004" y="1516728"/>
                </a:lnTo>
                <a:lnTo>
                  <a:pt x="53594" y="1553131"/>
                </a:lnTo>
                <a:lnTo>
                  <a:pt x="81358" y="1585502"/>
                </a:lnTo>
                <a:lnTo>
                  <a:pt x="113726" y="1613271"/>
                </a:lnTo>
                <a:lnTo>
                  <a:pt x="150125" y="1635864"/>
                </a:lnTo>
                <a:lnTo>
                  <a:pt x="189984" y="1652711"/>
                </a:lnTo>
                <a:lnTo>
                  <a:pt x="232731" y="1663238"/>
                </a:lnTo>
                <a:lnTo>
                  <a:pt x="277794" y="1666874"/>
                </a:lnTo>
                <a:lnTo>
                  <a:pt x="5980145" y="1666874"/>
                </a:lnTo>
                <a:lnTo>
                  <a:pt x="6025209" y="1663238"/>
                </a:lnTo>
                <a:lnTo>
                  <a:pt x="6067958" y="1652711"/>
                </a:lnTo>
                <a:lnTo>
                  <a:pt x="6107821" y="1635864"/>
                </a:lnTo>
                <a:lnTo>
                  <a:pt x="6144224" y="1613271"/>
                </a:lnTo>
                <a:lnTo>
                  <a:pt x="6176596" y="1585502"/>
                </a:lnTo>
                <a:lnTo>
                  <a:pt x="6204365" y="1553131"/>
                </a:lnTo>
                <a:lnTo>
                  <a:pt x="6226959" y="1516728"/>
                </a:lnTo>
                <a:lnTo>
                  <a:pt x="6243806" y="1476867"/>
                </a:lnTo>
                <a:lnTo>
                  <a:pt x="6254334" y="1434119"/>
                </a:lnTo>
                <a:lnTo>
                  <a:pt x="6257970" y="1389055"/>
                </a:lnTo>
                <a:lnTo>
                  <a:pt x="6257970" y="277819"/>
                </a:lnTo>
                <a:lnTo>
                  <a:pt x="6254334" y="232755"/>
                </a:lnTo>
                <a:lnTo>
                  <a:pt x="6243806" y="190007"/>
                </a:lnTo>
                <a:lnTo>
                  <a:pt x="6226959" y="150146"/>
                </a:lnTo>
                <a:lnTo>
                  <a:pt x="6204365" y="113743"/>
                </a:lnTo>
                <a:lnTo>
                  <a:pt x="6176596" y="81372"/>
                </a:lnTo>
                <a:lnTo>
                  <a:pt x="6144224" y="53603"/>
                </a:lnTo>
                <a:lnTo>
                  <a:pt x="6107821" y="31010"/>
                </a:lnTo>
                <a:lnTo>
                  <a:pt x="6067958" y="14163"/>
                </a:lnTo>
                <a:lnTo>
                  <a:pt x="6025209" y="3636"/>
                </a:lnTo>
                <a:lnTo>
                  <a:pt x="598014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805" name="object 16"/>
          <p:cNvSpPr/>
          <p:nvPr/>
        </p:nvSpPr>
        <p:spPr>
          <a:xfrm>
            <a:off x="3219451" y="4191001"/>
            <a:ext cx="6258560" cy="1666875"/>
          </a:xfrm>
          <a:custGeom>
            <a:avLst/>
            <a:gdLst/>
            <a:ahLst/>
            <a:cxnLst/>
            <a:rect l="l" t="t" r="r" b="b"/>
            <a:pathLst>
              <a:path w="6258559" h="1666875">
                <a:moveTo>
                  <a:pt x="0" y="277809"/>
                </a:moveTo>
                <a:lnTo>
                  <a:pt x="5547" y="222254"/>
                </a:lnTo>
                <a:lnTo>
                  <a:pt x="22219" y="169865"/>
                </a:lnTo>
                <a:lnTo>
                  <a:pt x="47640" y="122240"/>
                </a:lnTo>
                <a:lnTo>
                  <a:pt x="81747" y="81759"/>
                </a:lnTo>
                <a:lnTo>
                  <a:pt x="122255" y="47624"/>
                </a:lnTo>
                <a:lnTo>
                  <a:pt x="169865" y="22229"/>
                </a:lnTo>
                <a:lnTo>
                  <a:pt x="222260" y="5559"/>
                </a:lnTo>
                <a:lnTo>
                  <a:pt x="277794" y="0"/>
                </a:lnTo>
                <a:lnTo>
                  <a:pt x="5980114" y="0"/>
                </a:lnTo>
                <a:lnTo>
                  <a:pt x="6036472" y="5559"/>
                </a:lnTo>
                <a:lnTo>
                  <a:pt x="6088867" y="22229"/>
                </a:lnTo>
                <a:lnTo>
                  <a:pt x="6135684" y="47624"/>
                </a:lnTo>
                <a:lnTo>
                  <a:pt x="6176954" y="81759"/>
                </a:lnTo>
                <a:lnTo>
                  <a:pt x="6210299" y="122240"/>
                </a:lnTo>
                <a:lnTo>
                  <a:pt x="6236482" y="169865"/>
                </a:lnTo>
                <a:lnTo>
                  <a:pt x="6252362" y="222254"/>
                </a:lnTo>
                <a:lnTo>
                  <a:pt x="6257940" y="277809"/>
                </a:lnTo>
                <a:lnTo>
                  <a:pt x="6257940" y="1389065"/>
                </a:lnTo>
                <a:lnTo>
                  <a:pt x="6252362" y="1445419"/>
                </a:lnTo>
                <a:lnTo>
                  <a:pt x="6236482" y="1497805"/>
                </a:lnTo>
                <a:lnTo>
                  <a:pt x="6210299" y="1544634"/>
                </a:lnTo>
                <a:lnTo>
                  <a:pt x="6176954" y="1585910"/>
                </a:lnTo>
                <a:lnTo>
                  <a:pt x="6135684" y="1619249"/>
                </a:lnTo>
                <a:lnTo>
                  <a:pt x="6088867" y="1645444"/>
                </a:lnTo>
                <a:lnTo>
                  <a:pt x="6036472" y="1661315"/>
                </a:lnTo>
                <a:lnTo>
                  <a:pt x="5980114" y="1666874"/>
                </a:lnTo>
                <a:lnTo>
                  <a:pt x="277794" y="1666874"/>
                </a:lnTo>
                <a:lnTo>
                  <a:pt x="222260" y="1661315"/>
                </a:lnTo>
                <a:lnTo>
                  <a:pt x="169865" y="1645444"/>
                </a:lnTo>
                <a:lnTo>
                  <a:pt x="122255" y="1619249"/>
                </a:lnTo>
                <a:lnTo>
                  <a:pt x="81747" y="1585910"/>
                </a:lnTo>
                <a:lnTo>
                  <a:pt x="47640" y="1544634"/>
                </a:lnTo>
                <a:lnTo>
                  <a:pt x="22219" y="1497805"/>
                </a:lnTo>
                <a:lnTo>
                  <a:pt x="5547" y="1445419"/>
                </a:lnTo>
                <a:lnTo>
                  <a:pt x="0" y="1389065"/>
                </a:lnTo>
                <a:lnTo>
                  <a:pt x="0" y="277809"/>
                </a:lnTo>
                <a:close/>
              </a:path>
            </a:pathLst>
          </a:custGeom>
          <a:ln w="19049">
            <a:solidFill>
              <a:srgbClr val="EE235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806" name="object 17"/>
          <p:cNvSpPr/>
          <p:nvPr/>
        </p:nvSpPr>
        <p:spPr>
          <a:xfrm>
            <a:off x="3327412" y="4267200"/>
            <a:ext cx="6003401" cy="1519656"/>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807" name="object 18"/>
          <p:cNvSpPr txBox="1"/>
          <p:nvPr/>
        </p:nvSpPr>
        <p:spPr>
          <a:xfrm>
            <a:off x="691388" y="360001"/>
            <a:ext cx="10250805" cy="43088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pP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C</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a</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n</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 </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we </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a</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cce</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l</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er</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at</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e </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th</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e </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adoptio</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n</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 o</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f </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n</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ew g</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uid</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e</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lin</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es</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 i</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n</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 </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c</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lini</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c</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a</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l</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 p</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r</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a</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c</a:t>
            </a:r>
            <a:r>
              <a:rPr kumimoji="0" sz="2800" b="1" i="0" u="none" strike="noStrike" kern="1200" cap="none" spc="-5" normalizeH="0" baseline="0" noProof="0" dirty="0">
                <a:ln>
                  <a:noFill/>
                </a:ln>
                <a:solidFill>
                  <a:srgbClr val="505050"/>
                </a:solidFill>
                <a:effectLst/>
                <a:uLnTx/>
                <a:uFillTx/>
                <a:latin typeface="Calibri" panose="020F0502020204030204"/>
                <a:ea typeface="+mn-ea"/>
                <a:cs typeface="Calibri" panose="020F0502020204030204"/>
              </a:rPr>
              <a:t>ti</a:t>
            </a:r>
            <a:r>
              <a:rPr kumimoji="0" sz="2800" b="1" i="0" u="none" strike="noStrike" kern="1200" cap="none" spc="0" normalizeH="0" baseline="0" noProof="0" dirty="0">
                <a:ln>
                  <a:noFill/>
                </a:ln>
                <a:solidFill>
                  <a:srgbClr val="505050"/>
                </a:solidFill>
                <a:effectLst/>
                <a:uLnTx/>
                <a:uFillTx/>
                <a:latin typeface="Calibri" panose="020F0502020204030204"/>
                <a:ea typeface="+mn-ea"/>
                <a:cs typeface="Calibri" panose="020F0502020204030204"/>
              </a:rPr>
              <a:t>ce?</a:t>
            </a:r>
            <a:endParaRPr kumimoji="0"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2"/>
          <p:cNvPicPr>
            <a:picLocks noChangeAspect="1"/>
          </p:cNvPicPr>
          <p:nvPr/>
        </p:nvPicPr>
        <p:blipFill rotWithShape="1">
          <a:blip r:embed="rId2"/>
          <a:srcRect l="5202" t="18280" r="20645" b="8387"/>
          <a:stretch>
            <a:fillRect/>
          </a:stretch>
        </p:blipFill>
        <p:spPr>
          <a:xfrm>
            <a:off x="-1" y="0"/>
            <a:ext cx="11983647" cy="666627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6" name="Title 1" hidden="1"/>
          <p:cNvSpPr>
            <a:spLocks noGrp="1"/>
          </p:cNvSpPr>
          <p:nvPr>
            <p:ph type="title"/>
          </p:nvPr>
        </p:nvSpPr>
        <p:spPr/>
        <p:txBody>
          <a:bodyPr>
            <a:normAutofit fontScale="90000"/>
          </a:bodyPr>
          <a:lstStyle/>
          <a:p>
            <a:r>
              <a:rPr lang="en-US" altLang="en-US"/>
              <a:t>Benefits of Initiating ARNI+BB+MRA+SGLT2I as First-line Treatment for HFrEF vs Drawn-Out Historical Sequencing</a:t>
            </a:r>
            <a:endParaRPr lang="en-US"/>
          </a:p>
        </p:txBody>
      </p:sp>
      <p:pic>
        <p:nvPicPr>
          <p:cNvPr id="2097171" name="Picture 2"/>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4"/>
          <p:cNvPicPr>
            <a:picLocks noChangeAspect="1"/>
          </p:cNvPicPr>
          <p:nvPr/>
        </p:nvPicPr>
        <p:blipFill rotWithShape="1">
          <a:blip r:embed="rId2"/>
          <a:srcRect l="19816" t="21277" r="29291" b="6950"/>
          <a:stretch>
            <a:fillRect/>
          </a:stretch>
        </p:blipFill>
        <p:spPr>
          <a:xfrm>
            <a:off x="0" y="0"/>
            <a:ext cx="12192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7" name="Title 1"/>
          <p:cNvSpPr>
            <a:spLocks noGrp="1"/>
          </p:cNvSpPr>
          <p:nvPr>
            <p:ph type="title"/>
          </p:nvPr>
        </p:nvSpPr>
        <p:spPr/>
        <p:txBody>
          <a:bodyPr>
            <a:normAutofit/>
          </a:bodyPr>
          <a:lstStyle/>
          <a:p>
            <a:pPr algn="ctr"/>
            <a:r>
              <a:rPr lang="en-US" sz="3600" b="1" dirty="0"/>
              <a:t>Targeting ‘</a:t>
            </a:r>
            <a:r>
              <a:rPr lang="en-US" sz="3600" b="1" dirty="0" err="1"/>
              <a:t>peri</a:t>
            </a:r>
            <a:r>
              <a:rPr lang="en-US" sz="3600" b="1" dirty="0"/>
              <a:t>-discharge’ phase of in-hospital stay in order to improve long-term outcomes</a:t>
            </a:r>
            <a:endParaRPr lang="en-IN" sz="3600" b="1" dirty="0"/>
          </a:p>
        </p:txBody>
      </p:sp>
      <p:pic>
        <p:nvPicPr>
          <p:cNvPr id="2097173" name="Picture 2"/>
          <p:cNvPicPr>
            <a:picLocks noChangeAspect="1"/>
          </p:cNvPicPr>
          <p:nvPr/>
        </p:nvPicPr>
        <p:blipFill>
          <a:blip r:embed="rId2"/>
          <a:stretch>
            <a:fillRect/>
          </a:stretch>
        </p:blipFill>
        <p:spPr>
          <a:xfrm>
            <a:off x="1163320" y="1859280"/>
            <a:ext cx="9865360" cy="41656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48838" name="TextBox 3"/>
          <p:cNvSpPr txBox="1"/>
          <p:nvPr/>
        </p:nvSpPr>
        <p:spPr>
          <a:xfrm>
            <a:off x="2428240" y="6278880"/>
            <a:ext cx="8925560" cy="307777"/>
          </a:xfrm>
          <a:prstGeom prst="rect">
            <a:avLst/>
          </a:prstGeom>
          <a:noFill/>
        </p:spPr>
        <p:txBody>
          <a:bodyPr wrap="square" rtlCol="0">
            <a:spAutoFit/>
          </a:bodyPr>
          <a:lstStyle/>
          <a:p>
            <a:r>
              <a:rPr lang="en-IN" sz="1400" dirty="0"/>
              <a:t>European Heart Journal Supplements (2022) 24 (Supplement L), L38–L44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9" name="TextBox 1"/>
          <p:cNvSpPr txBox="1"/>
          <p:nvPr/>
        </p:nvSpPr>
        <p:spPr>
          <a:xfrm>
            <a:off x="8310880" y="6488668"/>
            <a:ext cx="53543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ESC Heart Failure 2021;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4444–4453</a:t>
            </a: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97174" name="Picture 2"/>
          <p:cNvPicPr>
            <a:picLocks noChangeAspect="1"/>
          </p:cNvPicPr>
          <p:nvPr/>
        </p:nvPicPr>
        <p:blipFill>
          <a:blip r:embed="rId2"/>
          <a:stretch>
            <a:fillRect/>
          </a:stretch>
        </p:blipFill>
        <p:spPr>
          <a:xfrm>
            <a:off x="965944" y="248640"/>
            <a:ext cx="8828296" cy="14480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97175" name="Picture 3"/>
          <p:cNvPicPr>
            <a:picLocks noChangeAspect="1"/>
          </p:cNvPicPr>
          <p:nvPr/>
        </p:nvPicPr>
        <p:blipFill>
          <a:blip r:embed="rId3"/>
          <a:stretch>
            <a:fillRect/>
          </a:stretch>
        </p:blipFill>
        <p:spPr>
          <a:xfrm>
            <a:off x="867064" y="2114726"/>
            <a:ext cx="9026056" cy="415399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1"/>
          <p:cNvPicPr>
            <a:picLocks noChangeAspect="1"/>
          </p:cNvPicPr>
          <p:nvPr/>
        </p:nvPicPr>
        <p:blipFill>
          <a:blip r:embed="rId2"/>
          <a:stretch>
            <a:fillRect/>
          </a:stretch>
        </p:blipFill>
        <p:spPr>
          <a:xfrm>
            <a:off x="1046480" y="1656080"/>
            <a:ext cx="9834880" cy="459232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48840" name="TextBox 2"/>
          <p:cNvSpPr txBox="1"/>
          <p:nvPr/>
        </p:nvSpPr>
        <p:spPr>
          <a:xfrm>
            <a:off x="894080" y="284480"/>
            <a:ext cx="10271760" cy="1077218"/>
          </a:xfrm>
          <a:prstGeom prst="rect">
            <a:avLst/>
          </a:prstGeom>
          <a:noFill/>
        </p:spPr>
        <p:txBody>
          <a:bodyPr wrap="square" rtlCol="0">
            <a:spAutoFit/>
          </a:bodyPr>
          <a:lstStyle/>
          <a:p>
            <a:pPr algn="ctr"/>
            <a:r>
              <a:rPr lang="en-US" sz="3200" b="1" dirty="0"/>
              <a:t>The four pillars of </a:t>
            </a:r>
            <a:r>
              <a:rPr lang="en-US" sz="3200" b="1" dirty="0" err="1"/>
              <a:t>HFrEF</a:t>
            </a:r>
            <a:r>
              <a:rPr lang="en-US" sz="3200" b="1" dirty="0"/>
              <a:t> therapy: is it time to treat heart failure regardless of ejection fraction?</a:t>
            </a:r>
            <a:endParaRPr lang="en-IN" sz="3200" dirty="0"/>
          </a:p>
        </p:txBody>
      </p:sp>
      <p:sp>
        <p:nvSpPr>
          <p:cNvPr id="1048841" name="TextBox 3"/>
          <p:cNvSpPr txBox="1"/>
          <p:nvPr/>
        </p:nvSpPr>
        <p:spPr>
          <a:xfrm>
            <a:off x="4287520" y="6542782"/>
            <a:ext cx="7741920" cy="276999"/>
          </a:xfrm>
          <a:prstGeom prst="rect">
            <a:avLst/>
          </a:prstGeom>
          <a:noFill/>
        </p:spPr>
        <p:txBody>
          <a:bodyPr wrap="square" rtlCol="0">
            <a:spAutoFit/>
          </a:bodyPr>
          <a:lstStyle/>
          <a:p>
            <a:r>
              <a:rPr lang="en-IN" sz="1200" dirty="0"/>
              <a:t>European Heart Journal Supplements, Volume 24, Issue </a:t>
            </a:r>
            <a:r>
              <a:rPr lang="en-IN" sz="1200" dirty="0" err="1"/>
              <a:t>Supplement_L</a:t>
            </a:r>
            <a:r>
              <a:rPr lang="en-IN" sz="1200" dirty="0"/>
              <a:t>, December 2022, Pages L10–L19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2" name="Title 4"/>
          <p:cNvSpPr>
            <a:spLocks noGrp="1"/>
          </p:cNvSpPr>
          <p:nvPr>
            <p:ph type="title"/>
          </p:nvPr>
        </p:nvSpPr>
        <p:spPr/>
        <p:txBody>
          <a:bodyPr/>
          <a:lstStyle/>
          <a:p>
            <a:r>
              <a:rPr lang="en-US" dirty="0"/>
              <a:t>Recommendations for Managing Comorbidities </a:t>
            </a:r>
            <a:br>
              <a:rPr lang="en-US" dirty="0"/>
            </a:br>
            <a:r>
              <a:rPr lang="en-US" dirty="0"/>
              <a:t>in Patients With HF</a:t>
            </a:r>
            <a:endParaRPr lang="en-US" dirty="0">
              <a:latin typeface="Lub Dub Medium" panose="020B0603030403020204" pitchFamily="34" charset="0"/>
            </a:endParaRPr>
          </a:p>
        </p:txBody>
      </p:sp>
      <p:sp>
        <p:nvSpPr>
          <p:cNvPr id="1048843" name="TextBox 39"/>
          <p:cNvSpPr txBox="1"/>
          <p:nvPr/>
        </p:nvSpPr>
        <p:spPr>
          <a:xfrm>
            <a:off x="1148481" y="1290159"/>
            <a:ext cx="30899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dirty="0">
                <a:ln>
                  <a:noFill/>
                </a:ln>
                <a:solidFill>
                  <a:prstClr val="black"/>
                </a:solidFill>
                <a:effectLst/>
                <a:uLnTx/>
                <a:uFillTx/>
                <a:latin typeface="Lub Dub Heavy" panose="020B0903030403020204" pitchFamily="34" charset="0"/>
                <a:ea typeface="+mn-ea"/>
                <a:cs typeface="Arial" panose="020B0604020202020204" pitchFamily="34" charset="0"/>
              </a:rPr>
              <a:t>Management of anemia or iron deficiency</a:t>
            </a:r>
          </a:p>
        </p:txBody>
      </p:sp>
      <p:graphicFrame>
        <p:nvGraphicFramePr>
          <p:cNvPr id="4194305" name="Table 40"/>
          <p:cNvGraphicFramePr>
            <a:graphicFrameLocks noGrp="1"/>
          </p:cNvGraphicFramePr>
          <p:nvPr/>
        </p:nvGraphicFramePr>
        <p:xfrm>
          <a:off x="460716" y="1869246"/>
          <a:ext cx="4061463" cy="1534722"/>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0000"/>
                    </a:ext>
                  </a:extLst>
                </a:gridCol>
                <a:gridCol w="3326423">
                  <a:extLst>
                    <a:ext uri="{9D8B030D-6E8A-4147-A177-3AD203B41FA5}">
                      <a16:colId xmlns:a16="http://schemas.microsoft.com/office/drawing/2014/main" val="20001"/>
                    </a:ext>
                  </a:extLst>
                </a:gridCol>
              </a:tblGrid>
              <a:tr h="197634">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panose="020F0502020204030204"/>
                        </a:rPr>
                        <a:t>COR</a:t>
                      </a:r>
                      <a:endParaRPr lang="en-US" sz="1100" dirty="0">
                        <a:solidFill>
                          <a:schemeClr val="bg1"/>
                        </a:solidFill>
                        <a:latin typeface="Lub Dub Bold" panose="020B0803030403020204" pitchFamily="34" charset="0"/>
                        <a:cs typeface="Calibri" panose="020F050202020403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55880" indent="0" algn="l">
                        <a:lnSpc>
                          <a:spcPct val="100000"/>
                        </a:lnSpc>
                        <a:spcBef>
                          <a:spcPts val="275"/>
                        </a:spcBef>
                      </a:pPr>
                      <a:r>
                        <a:rPr lang="en-US" sz="1100" b="1" spc="40" dirty="0">
                          <a:solidFill>
                            <a:schemeClr val="bg1"/>
                          </a:solidFill>
                          <a:latin typeface="Lub Dub Bold" panose="020B0803030403020204" pitchFamily="34" charset="0"/>
                          <a:cs typeface="Calibri" panose="020F0502020204030204"/>
                        </a:rPr>
                        <a:t>RECOMMENDATIONS</a:t>
                      </a:r>
                      <a:endParaRPr lang="en-US" sz="1100" dirty="0">
                        <a:solidFill>
                          <a:schemeClr val="bg1"/>
                        </a:solidFill>
                        <a:latin typeface="Lub Dub Bold" panose="020B0803030403020204" pitchFamily="34" charset="0"/>
                        <a:cs typeface="Calibri" panose="020F050202020403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tx1">
                        <a:lumMod val="75000"/>
                        <a:lumOff val="25000"/>
                      </a:schemeClr>
                    </a:solidFill>
                  </a:tcPr>
                </a:tc>
                <a:extLst>
                  <a:ext uri="{0D108BD9-81ED-4DB2-BD59-A6C34878D82A}">
                    <a16:rowId xmlns:a16="http://schemas.microsoft.com/office/drawing/2014/main" val="10000"/>
                  </a:ext>
                </a:extLst>
              </a:tr>
              <a:tr h="635562">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panose="020F0502020204030204"/>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F0DB0E"/>
                    </a:solidFill>
                  </a:tcPr>
                </a:tc>
                <a:tc>
                  <a:txBody>
                    <a:bodyPr/>
                    <a:lstStyle/>
                    <a:p>
                      <a:pPr marL="62230" marR="64770" lvl="0" indent="0" algn="l" defTabSz="914400" rtl="0" eaLnBrk="1" fontAlgn="auto" latinLnBrk="0" hangingPunct="1">
                        <a:lnSpc>
                          <a:spcPct val="100000"/>
                        </a:lnSpc>
                        <a:spcBef>
                          <a:spcPts val="0"/>
                        </a:spcBef>
                        <a:spcAft>
                          <a:spcPts val="600"/>
                        </a:spcAft>
                        <a:buClrTx/>
                        <a:buSzTx/>
                        <a:buFont typeface="+mj-lt"/>
                        <a:buNone/>
                      </a:pPr>
                      <a:r>
                        <a:rPr lang="en-US" sz="1100" kern="1200" dirty="0">
                          <a:solidFill>
                            <a:srgbClr val="231F20"/>
                          </a:solidFill>
                          <a:latin typeface="Lub Dub Condensed" panose="020B0506030403020204" pitchFamily="34" charset="0"/>
                          <a:ea typeface="+mn-ea"/>
                          <a:cs typeface="Calibri" panose="020F0502020204030204"/>
                        </a:rPr>
                        <a:t>In patients with </a:t>
                      </a:r>
                      <a:r>
                        <a:rPr lang="en-US" sz="1100" kern="1200" dirty="0" err="1">
                          <a:solidFill>
                            <a:srgbClr val="231F20"/>
                          </a:solidFill>
                          <a:latin typeface="Lub Dub Condensed" panose="020B0506030403020204" pitchFamily="34" charset="0"/>
                          <a:ea typeface="+mn-ea"/>
                          <a:cs typeface="Calibri" panose="020F0502020204030204"/>
                        </a:rPr>
                        <a:t>HFrEF</a:t>
                      </a:r>
                      <a:r>
                        <a:rPr lang="en-US" sz="1100" kern="1200" dirty="0">
                          <a:solidFill>
                            <a:srgbClr val="231F20"/>
                          </a:solidFill>
                          <a:latin typeface="Lub Dub Condensed" panose="020B0506030403020204" pitchFamily="34" charset="0"/>
                          <a:ea typeface="+mn-ea"/>
                          <a:cs typeface="Calibri" panose="020F0502020204030204"/>
                        </a:rPr>
                        <a:t> and iron deficiency with or without anemia, intravenous iron replacement is reasonable to improve functional status and QOL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bg1">
                        <a:lumMod val="85000"/>
                      </a:schemeClr>
                    </a:solidFill>
                  </a:tcPr>
                </a:tc>
                <a:extLst>
                  <a:ext uri="{0D108BD9-81ED-4DB2-BD59-A6C34878D82A}">
                    <a16:rowId xmlns:a16="http://schemas.microsoft.com/office/drawing/2014/main" val="10001"/>
                  </a:ext>
                </a:extLst>
              </a:tr>
              <a:tr h="63556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panose="020F0502020204030204"/>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CF2429"/>
                    </a:solidFill>
                  </a:tcPr>
                </a:tc>
                <a:tc>
                  <a:txBody>
                    <a:bodyPr/>
                    <a:lstStyle/>
                    <a:p>
                      <a:pPr marL="62230" marR="64770" lvl="0" indent="0" algn="l" defTabSz="914400" rtl="0" eaLnBrk="1" fontAlgn="auto" latinLnBrk="0" hangingPunct="1">
                        <a:lnSpc>
                          <a:spcPct val="100000"/>
                        </a:lnSpc>
                        <a:spcBef>
                          <a:spcPts val="0"/>
                        </a:spcBef>
                        <a:spcAft>
                          <a:spcPts val="600"/>
                        </a:spcAft>
                        <a:buClrTx/>
                        <a:buSzTx/>
                        <a:buFont typeface="+mj-lt"/>
                        <a:buNone/>
                      </a:pPr>
                      <a:r>
                        <a:rPr lang="en-US" sz="1100" kern="1200" dirty="0">
                          <a:solidFill>
                            <a:srgbClr val="231F20"/>
                          </a:solidFill>
                          <a:latin typeface="Lub Dub Condensed" panose="020B0506030403020204" pitchFamily="34" charset="0"/>
                          <a:ea typeface="+mn-ea"/>
                          <a:cs typeface="Calibri" panose="020F0502020204030204"/>
                        </a:rPr>
                        <a:t>In patients with HF and anemia, erythropoietin-stimulating agents should not be used to improve morbidity and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048844" name="Oval 41"/>
          <p:cNvSpPr/>
          <p:nvPr/>
        </p:nvSpPr>
        <p:spPr>
          <a:xfrm>
            <a:off x="461276" y="1241377"/>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97177" name="Graphic 46"/>
          <p:cNvPicPr>
            <a:picLocks noChangeAspect="1"/>
          </p:cNvPicPr>
          <p:nvPr/>
        </p:nvPicPr>
        <p:blipFill>
          <a:blip r:embed="rId2" cstate="screen"/>
          <a:stretch>
            <a:fillRect/>
          </a:stretch>
        </p:blipFill>
        <p:spPr>
          <a:xfrm>
            <a:off x="575283" y="1357348"/>
            <a:ext cx="454325" cy="468703"/>
          </a:xfrm>
          <a:prstGeom prst="rect">
            <a:avLst/>
          </a:prstGeom>
        </p:spPr>
      </p:pic>
      <p:sp>
        <p:nvSpPr>
          <p:cNvPr id="1048845" name="TextBox 47"/>
          <p:cNvSpPr txBox="1"/>
          <p:nvPr/>
        </p:nvSpPr>
        <p:spPr>
          <a:xfrm>
            <a:off x="1149041" y="4202793"/>
            <a:ext cx="30899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dirty="0">
                <a:ln>
                  <a:noFill/>
                </a:ln>
                <a:solidFill>
                  <a:prstClr val="black"/>
                </a:solidFill>
                <a:effectLst/>
                <a:uLnTx/>
                <a:uFillTx/>
                <a:latin typeface="Lub Dub Heavy" panose="020B0903030403020204" pitchFamily="34" charset="0"/>
                <a:ea typeface="+mn-ea"/>
                <a:cs typeface="Arial" panose="020B0604020202020204" pitchFamily="34" charset="0"/>
              </a:rPr>
              <a:t>Management of hypertension </a:t>
            </a:r>
          </a:p>
        </p:txBody>
      </p:sp>
      <p:graphicFrame>
        <p:nvGraphicFramePr>
          <p:cNvPr id="4194306" name="Table 48"/>
          <p:cNvGraphicFramePr>
            <a:graphicFrameLocks noGrp="1"/>
          </p:cNvGraphicFramePr>
          <p:nvPr/>
        </p:nvGraphicFramePr>
        <p:xfrm>
          <a:off x="461276" y="4781880"/>
          <a:ext cx="4061463" cy="894642"/>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0000"/>
                    </a:ext>
                  </a:extLst>
                </a:gridCol>
                <a:gridCol w="3326423">
                  <a:extLst>
                    <a:ext uri="{9D8B030D-6E8A-4147-A177-3AD203B41FA5}">
                      <a16:colId xmlns:a16="http://schemas.microsoft.com/office/drawing/2014/main" val="20001"/>
                    </a:ext>
                  </a:extLst>
                </a:gridCol>
              </a:tblGrid>
              <a:tr h="197634">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panose="020F0502020204030204"/>
                        </a:rPr>
                        <a:t>COR</a:t>
                      </a:r>
                      <a:endParaRPr lang="en-US" sz="1100" dirty="0">
                        <a:solidFill>
                          <a:schemeClr val="bg1"/>
                        </a:solidFill>
                        <a:latin typeface="Lub Dub Bold" panose="020B0803030403020204" pitchFamily="34" charset="0"/>
                        <a:cs typeface="Calibri" panose="020F050202020403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55880" indent="0" algn="l">
                        <a:lnSpc>
                          <a:spcPct val="100000"/>
                        </a:lnSpc>
                        <a:spcBef>
                          <a:spcPts val="275"/>
                        </a:spcBef>
                      </a:pPr>
                      <a:r>
                        <a:rPr lang="en-US" sz="1100" b="1" spc="40" dirty="0">
                          <a:solidFill>
                            <a:schemeClr val="bg1"/>
                          </a:solidFill>
                          <a:latin typeface="Lub Dub Bold" panose="020B0803030403020204" pitchFamily="34" charset="0"/>
                          <a:cs typeface="Calibri" panose="020F0502020204030204"/>
                        </a:rPr>
                        <a:t>RECOMMENDATIONS</a:t>
                      </a:r>
                      <a:endParaRPr lang="en-US" sz="1100" dirty="0">
                        <a:solidFill>
                          <a:schemeClr val="bg1"/>
                        </a:solidFill>
                        <a:latin typeface="Lub Dub Bold" panose="020B0803030403020204" pitchFamily="34" charset="0"/>
                        <a:cs typeface="Calibri" panose="020F050202020403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tx1">
                        <a:lumMod val="75000"/>
                        <a:lumOff val="25000"/>
                      </a:schemeClr>
                    </a:solidFill>
                  </a:tcPr>
                </a:tc>
                <a:extLst>
                  <a:ext uri="{0D108BD9-81ED-4DB2-BD59-A6C34878D82A}">
                    <a16:rowId xmlns:a16="http://schemas.microsoft.com/office/drawing/2014/main" val="10000"/>
                  </a:ext>
                </a:extLst>
              </a:tr>
              <a:tr h="635562">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panose="020F0502020204030204"/>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46A547"/>
                    </a:solidFill>
                  </a:tcPr>
                </a:tc>
                <a:tc>
                  <a:txBody>
                    <a:bodyPr/>
                    <a:lstStyle/>
                    <a:p>
                      <a:pPr marL="62230" marR="64770" lvl="0" indent="0" algn="l" defTabSz="914400" rtl="0" eaLnBrk="1" fontAlgn="auto" latinLnBrk="0" hangingPunct="1">
                        <a:lnSpc>
                          <a:spcPct val="100000"/>
                        </a:lnSpc>
                        <a:spcBef>
                          <a:spcPts val="0"/>
                        </a:spcBef>
                        <a:spcAft>
                          <a:spcPts val="600"/>
                        </a:spcAft>
                        <a:buClrTx/>
                        <a:buSzTx/>
                        <a:buFont typeface="+mj-lt"/>
                        <a:buNone/>
                      </a:pPr>
                      <a:r>
                        <a:rPr lang="en-US" sz="1100" kern="1200" dirty="0">
                          <a:solidFill>
                            <a:srgbClr val="231F20"/>
                          </a:solidFill>
                          <a:latin typeface="Lub Dub Condensed" panose="020B0506030403020204" pitchFamily="34" charset="0"/>
                          <a:ea typeface="+mn-ea"/>
                          <a:cs typeface="Calibri" panose="020F0502020204030204"/>
                        </a:rPr>
                        <a:t>In patients with </a:t>
                      </a:r>
                      <a:r>
                        <a:rPr lang="en-US" sz="1100" kern="1200" dirty="0" err="1">
                          <a:solidFill>
                            <a:srgbClr val="231F20"/>
                          </a:solidFill>
                          <a:latin typeface="Lub Dub Condensed" panose="020B0506030403020204" pitchFamily="34" charset="0"/>
                          <a:ea typeface="+mn-ea"/>
                          <a:cs typeface="Calibri" panose="020F0502020204030204"/>
                        </a:rPr>
                        <a:t>HFrEF</a:t>
                      </a:r>
                      <a:r>
                        <a:rPr lang="en-US" sz="1100" kern="1200" dirty="0">
                          <a:solidFill>
                            <a:srgbClr val="231F20"/>
                          </a:solidFill>
                          <a:latin typeface="Lub Dub Condensed" panose="020B0506030403020204" pitchFamily="34" charset="0"/>
                          <a:ea typeface="+mn-ea"/>
                          <a:cs typeface="Calibri" panose="020F0502020204030204"/>
                        </a:rPr>
                        <a:t> and hypertension, </a:t>
                      </a:r>
                      <a:r>
                        <a:rPr lang="en-US" sz="1100" kern="1200" dirty="0" err="1">
                          <a:solidFill>
                            <a:srgbClr val="231F20"/>
                          </a:solidFill>
                          <a:latin typeface="Lub Dub Condensed" panose="020B0506030403020204" pitchFamily="34" charset="0"/>
                          <a:ea typeface="+mn-ea"/>
                          <a:cs typeface="Calibri" panose="020F0502020204030204"/>
                        </a:rPr>
                        <a:t>uptitration</a:t>
                      </a:r>
                      <a:r>
                        <a:rPr lang="en-US" sz="1100" kern="1200" dirty="0">
                          <a:solidFill>
                            <a:srgbClr val="231F20"/>
                          </a:solidFill>
                          <a:latin typeface="Lub Dub Condensed" panose="020B0506030403020204" pitchFamily="34" charset="0"/>
                          <a:ea typeface="+mn-ea"/>
                          <a:cs typeface="Calibri" panose="020F0502020204030204"/>
                        </a:rPr>
                        <a:t> of GDMT to the maximally tolerated target dose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1048846" name="Oval 49"/>
          <p:cNvSpPr/>
          <p:nvPr/>
        </p:nvSpPr>
        <p:spPr>
          <a:xfrm>
            <a:off x="461836" y="4154011"/>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97178" name="Graphic 47"/>
          <p:cNvPicPr>
            <a:picLocks noChangeAspect="1"/>
          </p:cNvPicPr>
          <p:nvPr/>
        </p:nvPicPr>
        <p:blipFill>
          <a:blip r:embed="rId3" cstate="screen"/>
          <a:stretch>
            <a:fillRect/>
          </a:stretch>
        </p:blipFill>
        <p:spPr>
          <a:xfrm>
            <a:off x="531076" y="4212339"/>
            <a:ext cx="542921" cy="560663"/>
          </a:xfrm>
          <a:prstGeom prst="rect">
            <a:avLst/>
          </a:prstGeom>
        </p:spPr>
      </p:pic>
      <p:sp>
        <p:nvSpPr>
          <p:cNvPr id="1048847" name="TextBox 53"/>
          <p:cNvSpPr txBox="1"/>
          <p:nvPr/>
        </p:nvSpPr>
        <p:spPr>
          <a:xfrm>
            <a:off x="6258405" y="1362575"/>
            <a:ext cx="52740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dirty="0">
                <a:ln>
                  <a:noFill/>
                </a:ln>
                <a:solidFill>
                  <a:prstClr val="black"/>
                </a:solidFill>
                <a:effectLst/>
                <a:uLnTx/>
                <a:uFillTx/>
                <a:latin typeface="Lub Dub Heavy" panose="020B0903030403020204" pitchFamily="34" charset="0"/>
                <a:ea typeface="+mn-ea"/>
                <a:cs typeface="Arial" panose="020B0604020202020204" pitchFamily="34" charset="0"/>
              </a:rPr>
              <a:t>Management of sleep disorders</a:t>
            </a:r>
          </a:p>
        </p:txBody>
      </p:sp>
      <p:graphicFrame>
        <p:nvGraphicFramePr>
          <p:cNvPr id="4194307" name="Table 54"/>
          <p:cNvGraphicFramePr>
            <a:graphicFrameLocks noGrp="1"/>
          </p:cNvGraphicFramePr>
          <p:nvPr/>
        </p:nvGraphicFramePr>
        <p:xfrm>
          <a:off x="5570640" y="1869246"/>
          <a:ext cx="5624102" cy="2087880"/>
        </p:xfrm>
        <a:graphic>
          <a:graphicData uri="http://schemas.openxmlformats.org/drawingml/2006/table">
            <a:tbl>
              <a:tblPr firstRow="1" bandRow="1">
                <a:tableStyleId>{5C22544A-7EE6-4342-B048-85BDC9FD1C3A}</a:tableStyleId>
              </a:tblPr>
              <a:tblGrid>
                <a:gridCol w="732506">
                  <a:extLst>
                    <a:ext uri="{9D8B030D-6E8A-4147-A177-3AD203B41FA5}">
                      <a16:colId xmlns:a16="http://schemas.microsoft.com/office/drawing/2014/main" val="20000"/>
                    </a:ext>
                  </a:extLst>
                </a:gridCol>
                <a:gridCol w="4891596">
                  <a:extLst>
                    <a:ext uri="{9D8B030D-6E8A-4147-A177-3AD203B41FA5}">
                      <a16:colId xmlns:a16="http://schemas.microsoft.com/office/drawing/2014/main" val="20001"/>
                    </a:ext>
                  </a:extLst>
                </a:gridCol>
              </a:tblGrid>
              <a:tr h="183209">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panose="020F0502020204030204"/>
                        </a:rPr>
                        <a:t>COR</a:t>
                      </a:r>
                      <a:endParaRPr lang="en-US" sz="1100" dirty="0">
                        <a:solidFill>
                          <a:schemeClr val="bg1"/>
                        </a:solidFill>
                        <a:latin typeface="Lub Dub Bold" panose="020B0803030403020204" pitchFamily="34" charset="0"/>
                        <a:cs typeface="Calibri" panose="020F050202020403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55880" indent="0" algn="l">
                        <a:lnSpc>
                          <a:spcPct val="100000"/>
                        </a:lnSpc>
                        <a:spcBef>
                          <a:spcPts val="275"/>
                        </a:spcBef>
                      </a:pPr>
                      <a:r>
                        <a:rPr lang="en-US" sz="1100" b="1" spc="40" dirty="0">
                          <a:solidFill>
                            <a:schemeClr val="bg1"/>
                          </a:solidFill>
                          <a:latin typeface="Lub Dub Bold" panose="020B0803030403020204" pitchFamily="34" charset="0"/>
                          <a:cs typeface="Calibri" panose="020F0502020204030204"/>
                        </a:rPr>
                        <a:t>RECOMMENDATIONS</a:t>
                      </a:r>
                      <a:endParaRPr lang="en-US" sz="1100" dirty="0">
                        <a:solidFill>
                          <a:schemeClr val="bg1"/>
                        </a:solidFill>
                        <a:latin typeface="Lub Dub Bold" panose="020B0803030403020204" pitchFamily="34" charset="0"/>
                        <a:cs typeface="Calibri" panose="020F050202020403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tx1">
                        <a:lumMod val="75000"/>
                        <a:lumOff val="25000"/>
                      </a:schemeClr>
                    </a:solidFill>
                  </a:tcPr>
                </a:tc>
                <a:extLst>
                  <a:ext uri="{0D108BD9-81ED-4DB2-BD59-A6C34878D82A}">
                    <a16:rowId xmlns:a16="http://schemas.microsoft.com/office/drawing/2014/main" val="10000"/>
                  </a:ext>
                </a:extLst>
              </a:tr>
              <a:tr h="449439">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panose="020F0502020204030204"/>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F0DB0E"/>
                    </a:solidFill>
                  </a:tcPr>
                </a:tc>
                <a:tc>
                  <a:txBody>
                    <a:bodyPr/>
                    <a:lstStyle/>
                    <a:p>
                      <a:pPr marL="62230" marR="64770" lvl="0" indent="0" algn="l" defTabSz="914400" rtl="0" eaLnBrk="1" fontAlgn="auto" latinLnBrk="0" hangingPunct="1">
                        <a:lnSpc>
                          <a:spcPct val="100000"/>
                        </a:lnSpc>
                        <a:spcBef>
                          <a:spcPts val="0"/>
                        </a:spcBef>
                        <a:spcAft>
                          <a:spcPts val="600"/>
                        </a:spcAft>
                        <a:buClrTx/>
                        <a:buSzTx/>
                        <a:buFont typeface="+mj-lt"/>
                        <a:buNone/>
                      </a:pPr>
                      <a:r>
                        <a:rPr lang="en-US" sz="1100" kern="1200" dirty="0">
                          <a:solidFill>
                            <a:srgbClr val="231F20"/>
                          </a:solidFill>
                          <a:latin typeface="Lub Dub Condensed" panose="020B0506030403020204" pitchFamily="34" charset="0"/>
                          <a:ea typeface="+mn-ea"/>
                          <a:cs typeface="Calibri" panose="020F0502020204030204"/>
                        </a:rPr>
                        <a:t>In patients with HF and suspicion of sleep-disordered breathing, a formal sleep assessment is reasonable to confirm the diagnosis and differentiate between obstructive and central sleep apnea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bg1">
                        <a:lumMod val="85000"/>
                      </a:schemeClr>
                    </a:solidFill>
                  </a:tcPr>
                </a:tc>
                <a:extLst>
                  <a:ext uri="{0D108BD9-81ED-4DB2-BD59-A6C34878D82A}">
                    <a16:rowId xmlns:a16="http://schemas.microsoft.com/office/drawing/2014/main" val="10001"/>
                  </a:ext>
                </a:extLst>
              </a:tr>
              <a:tr h="449439">
                <a:tc>
                  <a:txBody>
                    <a:bodyPr/>
                    <a:lstStyle/>
                    <a:p>
                      <a:pPr marL="0" marR="0" indent="0" algn="ctr" defTabSz="914400" rtl="0" eaLnBrk="1" latinLnBrk="0" hangingPunct="1">
                        <a:lnSpc>
                          <a:spcPct val="100000"/>
                        </a:lnSpc>
                        <a:spcBef>
                          <a:spcPts val="295"/>
                        </a:spcBef>
                        <a:spcAft>
                          <a:spcPts val="0"/>
                        </a:spcAft>
                        <a:buClr>
                          <a:srgbClr val="000000"/>
                        </a:buClr>
                        <a:buFont typeface="Arial" panose="020B0604020202020204"/>
                      </a:pPr>
                      <a:r>
                        <a:rPr lang="en-US" sz="1800" b="0" i="0" u="none" strike="noStrike" kern="1200" cap="none" dirty="0">
                          <a:ln>
                            <a:noFill/>
                          </a:ln>
                          <a:solidFill>
                            <a:schemeClr val="tx1"/>
                          </a:solidFill>
                          <a:latin typeface="Lub Dub Bold" panose="020B0803030403020204" pitchFamily="34" charset="0"/>
                          <a:ea typeface="+mn-ea"/>
                          <a:cs typeface="Calibri" panose="020F0502020204030204"/>
                          <a:sym typeface="Arial" panose="020B0604020202020204"/>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F0DB0E"/>
                    </a:solidFill>
                  </a:tcPr>
                </a:tc>
                <a:tc>
                  <a:txBody>
                    <a:bodyPr/>
                    <a:lstStyle/>
                    <a:p>
                      <a:pPr marL="62230" marR="64770" lvl="0" indent="0" algn="l" defTabSz="914400" rtl="0" eaLnBrk="1" fontAlgn="auto" latinLnBrk="0" hangingPunct="1">
                        <a:lnSpc>
                          <a:spcPct val="100000"/>
                        </a:lnSpc>
                        <a:spcBef>
                          <a:spcPts val="0"/>
                        </a:spcBef>
                        <a:spcAft>
                          <a:spcPts val="600"/>
                        </a:spcAft>
                        <a:buClrTx/>
                        <a:buSzTx/>
                        <a:buFont typeface="+mj-lt"/>
                        <a:buNone/>
                      </a:pPr>
                      <a:r>
                        <a:rPr lang="en-US" sz="1100" kern="1200" dirty="0">
                          <a:solidFill>
                            <a:srgbClr val="231F20"/>
                          </a:solidFill>
                          <a:latin typeface="Lub Dub Condensed" panose="020B0506030403020204" pitchFamily="34" charset="0"/>
                          <a:ea typeface="+mn-ea"/>
                          <a:cs typeface="Calibri" panose="020F0502020204030204"/>
                        </a:rPr>
                        <a:t>In patients with HF and obstructive sleep apnea, continuous positive airway pressure may be reasonable to improve sleep quality and decrease daytime sleepiness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bg1">
                        <a:lumMod val="85000"/>
                      </a:schemeClr>
                    </a:solidFill>
                  </a:tcPr>
                </a:tc>
                <a:extLst>
                  <a:ext uri="{0D108BD9-81ED-4DB2-BD59-A6C34878D82A}">
                    <a16:rowId xmlns:a16="http://schemas.microsoft.com/office/drawing/2014/main" val="10002"/>
                  </a:ext>
                </a:extLst>
              </a:tr>
              <a:tr h="452634">
                <a:tc>
                  <a:txBody>
                    <a:bodyPr/>
                    <a:lstStyle/>
                    <a:p>
                      <a:pPr marL="0" marR="0" lvl="0" indent="0" algn="ctr" defTabSz="914400" rtl="0" eaLnBrk="1" fontAlgn="auto" latinLnBrk="0" hangingPunct="1">
                        <a:lnSpc>
                          <a:spcPct val="100000"/>
                        </a:lnSpc>
                        <a:spcBef>
                          <a:spcPts val="295"/>
                        </a:spcBef>
                        <a:spcAft>
                          <a:spcPts val="0"/>
                        </a:spcAft>
                        <a:buClrTx/>
                        <a:buSzTx/>
                        <a:buFontTx/>
                        <a:buNone/>
                      </a:pPr>
                      <a:r>
                        <a:rPr lang="en-US" sz="1800" b="0" i="0" u="none" strike="noStrike" kern="1200" cap="none" dirty="0">
                          <a:ln>
                            <a:noFill/>
                          </a:ln>
                          <a:solidFill>
                            <a:schemeClr val="tx1"/>
                          </a:solidFill>
                          <a:latin typeface="Lub Dub Bold" panose="020B0803030403020204" pitchFamily="34" charset="0"/>
                          <a:ea typeface="+mn-ea"/>
                          <a:cs typeface="Calibri" panose="020F0502020204030204"/>
                          <a:sym typeface="Arial" panose="020B0604020202020204"/>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CF2429"/>
                    </a:solidFill>
                  </a:tcPr>
                </a:tc>
                <a:tc>
                  <a:txBody>
                    <a:bodyPr/>
                    <a:lstStyle/>
                    <a:p>
                      <a:pPr marL="62230" marR="64770" lvl="0" indent="0" algn="l" defTabSz="914400" rtl="0" eaLnBrk="1" fontAlgn="auto" latinLnBrk="0" hangingPunct="1">
                        <a:lnSpc>
                          <a:spcPct val="100000"/>
                        </a:lnSpc>
                        <a:spcBef>
                          <a:spcPts val="0"/>
                        </a:spcBef>
                        <a:spcAft>
                          <a:spcPts val="600"/>
                        </a:spcAft>
                        <a:buClrTx/>
                        <a:buSzTx/>
                        <a:buFont typeface="+mj-lt"/>
                        <a:buNone/>
                      </a:pPr>
                      <a:r>
                        <a:rPr lang="en-US" sz="1100" kern="1200" dirty="0">
                          <a:solidFill>
                            <a:srgbClr val="231F20"/>
                          </a:solidFill>
                          <a:latin typeface="Lub Dub Condensed" panose="020B0506030403020204" pitchFamily="34" charset="0"/>
                          <a:ea typeface="+mn-ea"/>
                          <a:cs typeface="Calibri" panose="020F0502020204030204"/>
                        </a:rPr>
                        <a:t>In patients with NYHA class II to IV </a:t>
                      </a:r>
                      <a:r>
                        <a:rPr lang="en-US" sz="1100" kern="1200" dirty="0" err="1">
                          <a:solidFill>
                            <a:srgbClr val="231F20"/>
                          </a:solidFill>
                          <a:latin typeface="Lub Dub Condensed" panose="020B0506030403020204" pitchFamily="34" charset="0"/>
                          <a:ea typeface="+mn-ea"/>
                          <a:cs typeface="Calibri" panose="020F0502020204030204"/>
                        </a:rPr>
                        <a:t>HFrEF</a:t>
                      </a:r>
                      <a:r>
                        <a:rPr lang="en-US" sz="1100" kern="1200" dirty="0">
                          <a:solidFill>
                            <a:srgbClr val="231F20"/>
                          </a:solidFill>
                          <a:latin typeface="Lub Dub Condensed" panose="020B0506030403020204" pitchFamily="34" charset="0"/>
                          <a:ea typeface="+mn-ea"/>
                          <a:cs typeface="Calibri" panose="020F0502020204030204"/>
                        </a:rPr>
                        <a:t> and central sleep apnea, adaptive servo-ventilation causes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1048848" name="Oval 55"/>
          <p:cNvSpPr/>
          <p:nvPr/>
        </p:nvSpPr>
        <p:spPr>
          <a:xfrm>
            <a:off x="5571200" y="1241377"/>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97179" name="Graphic 49"/>
          <p:cNvPicPr>
            <a:picLocks noChangeAspect="1"/>
          </p:cNvPicPr>
          <p:nvPr/>
        </p:nvPicPr>
        <p:blipFill>
          <a:blip r:embed="rId4" cstate="screen"/>
          <a:stretch>
            <a:fillRect/>
          </a:stretch>
        </p:blipFill>
        <p:spPr>
          <a:xfrm>
            <a:off x="5656492" y="1300906"/>
            <a:ext cx="554967" cy="569344"/>
          </a:xfrm>
          <a:prstGeom prst="rect">
            <a:avLst/>
          </a:prstGeom>
        </p:spPr>
      </p:pic>
      <p:sp>
        <p:nvSpPr>
          <p:cNvPr id="1048849" name="TextBox 58"/>
          <p:cNvSpPr txBox="1"/>
          <p:nvPr/>
        </p:nvSpPr>
        <p:spPr>
          <a:xfrm>
            <a:off x="6228906" y="4301046"/>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dirty="0">
                <a:ln>
                  <a:noFill/>
                </a:ln>
                <a:solidFill>
                  <a:prstClr val="black"/>
                </a:solidFill>
                <a:effectLst/>
                <a:uLnTx/>
                <a:uFillTx/>
                <a:latin typeface="Lub Dub Heavy" panose="020B0903030403020204" pitchFamily="34" charset="0"/>
                <a:ea typeface="+mn-ea"/>
                <a:cs typeface="Arial" panose="020B0604020202020204" pitchFamily="34" charset="0"/>
              </a:rPr>
              <a:t>Management of diabetes </a:t>
            </a:r>
          </a:p>
        </p:txBody>
      </p:sp>
      <p:graphicFrame>
        <p:nvGraphicFramePr>
          <p:cNvPr id="4194308" name="Table 59"/>
          <p:cNvGraphicFramePr>
            <a:graphicFrameLocks noGrp="1"/>
          </p:cNvGraphicFramePr>
          <p:nvPr/>
        </p:nvGraphicFramePr>
        <p:xfrm>
          <a:off x="5541141" y="4781880"/>
          <a:ext cx="5626968" cy="894642"/>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0000"/>
                    </a:ext>
                  </a:extLst>
                </a:gridCol>
                <a:gridCol w="4891928">
                  <a:extLst>
                    <a:ext uri="{9D8B030D-6E8A-4147-A177-3AD203B41FA5}">
                      <a16:colId xmlns:a16="http://schemas.microsoft.com/office/drawing/2014/main" val="20001"/>
                    </a:ext>
                  </a:extLst>
                </a:gridCol>
              </a:tblGrid>
              <a:tr h="197634">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panose="020F0502020204030204"/>
                        </a:rPr>
                        <a:t>COR</a:t>
                      </a:r>
                      <a:endParaRPr lang="en-US" sz="1100" dirty="0">
                        <a:solidFill>
                          <a:schemeClr val="bg1"/>
                        </a:solidFill>
                        <a:latin typeface="Lub Dub Bold" panose="020B0803030403020204" pitchFamily="34" charset="0"/>
                        <a:cs typeface="Calibri" panose="020F050202020403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55880" indent="0" algn="l">
                        <a:lnSpc>
                          <a:spcPct val="100000"/>
                        </a:lnSpc>
                        <a:spcBef>
                          <a:spcPts val="275"/>
                        </a:spcBef>
                      </a:pPr>
                      <a:r>
                        <a:rPr lang="en-US" sz="1100" b="1" spc="40" dirty="0">
                          <a:solidFill>
                            <a:schemeClr val="bg1"/>
                          </a:solidFill>
                          <a:latin typeface="Lub Dub Bold" panose="020B0803030403020204" pitchFamily="34" charset="0"/>
                          <a:cs typeface="Calibri" panose="020F0502020204030204"/>
                        </a:rPr>
                        <a:t>RECOMMENDATIONS</a:t>
                      </a:r>
                      <a:endParaRPr lang="en-US" sz="1100" dirty="0">
                        <a:solidFill>
                          <a:schemeClr val="bg1"/>
                        </a:solidFill>
                        <a:latin typeface="Lub Dub Bold" panose="020B0803030403020204" pitchFamily="34" charset="0"/>
                        <a:cs typeface="Calibri" panose="020F050202020403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tx1">
                        <a:lumMod val="75000"/>
                        <a:lumOff val="25000"/>
                      </a:schemeClr>
                    </a:solidFill>
                  </a:tcPr>
                </a:tc>
                <a:extLst>
                  <a:ext uri="{0D108BD9-81ED-4DB2-BD59-A6C34878D82A}">
                    <a16:rowId xmlns:a16="http://schemas.microsoft.com/office/drawing/2014/main" val="10000"/>
                  </a:ext>
                </a:extLst>
              </a:tr>
              <a:tr h="635562">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panose="020F0502020204030204"/>
                          <a:sym typeface="Arial" panose="020B0604020202020204"/>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panose="020F0502020204030204"/>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46A547"/>
                    </a:solidFill>
                  </a:tcPr>
                </a:tc>
                <a:tc>
                  <a:txBody>
                    <a:bodyPr/>
                    <a:lstStyle/>
                    <a:p>
                      <a:pPr marL="62230" marR="64770" lvl="0" indent="0" algn="l" defTabSz="914400" rtl="0" eaLnBrk="1" fontAlgn="auto" latinLnBrk="0" hangingPunct="1">
                        <a:lnSpc>
                          <a:spcPct val="100000"/>
                        </a:lnSpc>
                        <a:spcBef>
                          <a:spcPts val="0"/>
                        </a:spcBef>
                        <a:spcAft>
                          <a:spcPts val="600"/>
                        </a:spcAft>
                        <a:buClrTx/>
                        <a:buSzTx/>
                        <a:buFont typeface="+mj-lt"/>
                        <a:buNone/>
                      </a:pPr>
                      <a:r>
                        <a:rPr lang="en-US" sz="1100" kern="1200" dirty="0">
                          <a:solidFill>
                            <a:srgbClr val="231F20"/>
                          </a:solidFill>
                          <a:latin typeface="Lub Dub Condensed" panose="020B0506030403020204" pitchFamily="34" charset="0"/>
                          <a:ea typeface="+mn-ea"/>
                          <a:cs typeface="Calibri" panose="020F0502020204030204"/>
                        </a:rPr>
                        <a:t>In patients with HF and type 2 diabetes, the use of SGLT2i is recommended for the management of hyperglycemia and to reduce HF-related morbidity and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1048850" name="Oval 60"/>
          <p:cNvSpPr/>
          <p:nvPr/>
        </p:nvSpPr>
        <p:spPr>
          <a:xfrm>
            <a:off x="5541701" y="4154011"/>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97180" name="Graphic 8"/>
          <p:cNvPicPr>
            <a:picLocks noChangeAspect="1"/>
          </p:cNvPicPr>
          <p:nvPr/>
        </p:nvPicPr>
        <p:blipFill>
          <a:blip r:embed="rId5" cstate="screen"/>
          <a:stretch>
            <a:fillRect/>
          </a:stretch>
        </p:blipFill>
        <p:spPr>
          <a:xfrm>
            <a:off x="5638736" y="4261982"/>
            <a:ext cx="438162" cy="503886"/>
          </a:xfrm>
          <a:prstGeom prst="rect">
            <a:avLst/>
          </a:prstGeom>
        </p:spPr>
      </p:pic>
      <p:sp>
        <p:nvSpPr>
          <p:cNvPr id="1048851" name="Text Placeholder 6"/>
          <p:cNvSpPr>
            <a:spLocks noGrp="1"/>
          </p:cNvSpPr>
          <p:nvPr>
            <p:ph type="body" sz="quarter" idx="13"/>
          </p:nvPr>
        </p:nvSpPr>
        <p:spPr>
          <a:xfrm>
            <a:off x="2937399" y="5928413"/>
            <a:ext cx="6317202" cy="271939"/>
          </a:xfrm>
        </p:spPr>
        <p:txBody>
          <a:bodyPr/>
          <a:lstStyle/>
          <a:p>
            <a:pPr marL="0" indent="0">
              <a:lnSpc>
                <a:spcPct val="100000"/>
              </a:lnSpc>
              <a:spcBef>
                <a:spcPts val="0"/>
              </a:spcBef>
            </a:pPr>
            <a:r>
              <a:rPr lang="en-US" b="1" dirty="0">
                <a:cs typeface="Arial" panose="020B0604020202020204"/>
              </a:rPr>
              <a:t>Abbreviations: </a:t>
            </a:r>
            <a:r>
              <a:rPr lang="en-US" dirty="0">
                <a:cs typeface="Arial" panose="020B0604020202020204"/>
              </a:rPr>
              <a:t>GDMT indicates guideline directed medical therapy; HF, heart failure; </a:t>
            </a:r>
            <a:r>
              <a:rPr lang="en-US" dirty="0" err="1">
                <a:cs typeface="Arial" panose="020B0604020202020204"/>
              </a:rPr>
              <a:t>HFrEF</a:t>
            </a:r>
            <a:r>
              <a:rPr lang="en-US" dirty="0">
                <a:cs typeface="Arial" panose="020B0604020202020204"/>
              </a:rPr>
              <a:t>, heart failure with reduced ejection fraction; NYHA, New York Heart Association; QOL, quality of life; and SGLT2i, sodium-glucose cotransporter-2 inhibitor.</a:t>
            </a:r>
          </a:p>
        </p:txBody>
      </p:sp>
      <p:sp>
        <p:nvSpPr>
          <p:cNvPr id="1048852"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t>28</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1" name="Picture 2"/>
          <p:cNvPicPr>
            <a:picLocks noChangeAspect="1"/>
          </p:cNvPicPr>
          <p:nvPr/>
        </p:nvPicPr>
        <p:blipFill rotWithShape="1">
          <a:blip r:embed="rId2"/>
          <a:srcRect l="25403" t="26236" r="27298" b="27312"/>
          <a:stretch>
            <a:fillRect/>
          </a:stretch>
        </p:blipFill>
        <p:spPr>
          <a:xfrm>
            <a:off x="0" y="114301"/>
            <a:ext cx="12192000" cy="6743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1"/>
          <p:cNvPicPr>
            <a:picLocks noChangeAspect="1"/>
          </p:cNvPicPr>
          <p:nvPr/>
        </p:nvPicPr>
        <p:blipFill rotWithShape="1">
          <a:blip r:embed="rId2"/>
          <a:srcRect t="6182" r="26091" b="18423"/>
          <a:stretch>
            <a:fillRect/>
          </a:stretch>
        </p:blipFill>
        <p:spPr>
          <a:xfrm>
            <a:off x="-1" y="0"/>
            <a:ext cx="12103331" cy="692450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Picture 2"/>
          <p:cNvPicPr>
            <a:picLocks noChangeAspect="1"/>
          </p:cNvPicPr>
          <p:nvPr/>
        </p:nvPicPr>
        <p:blipFill rotWithShape="1">
          <a:blip r:embed="rId2"/>
          <a:srcRect l="3750" t="10753" r="27540" b="28784"/>
          <a:stretch/>
        </p:blipFill>
        <p:spPr>
          <a:xfrm>
            <a:off x="0" y="2"/>
            <a:ext cx="12192000" cy="68579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object 2"/>
          <p:cNvSpPr txBox="1"/>
          <p:nvPr/>
        </p:nvSpPr>
        <p:spPr>
          <a:xfrm>
            <a:off x="511895" y="195109"/>
            <a:ext cx="11348411" cy="952804"/>
          </a:xfrm>
          <a:prstGeom prst="rect">
            <a:avLst/>
          </a:prstGeom>
        </p:spPr>
        <p:txBody>
          <a:bodyPr vert="horz" wrap="square" lIns="0" tIns="0" rIns="0" bIns="0" rtlCol="0">
            <a:spAutoFit/>
          </a:bodyPr>
          <a:lstStyle/>
          <a:p>
            <a:pPr marL="17145" marR="6985" lvl="0" indent="0" algn="l" defTabSz="914400" rtl="0" eaLnBrk="1" fontAlgn="auto" latinLnBrk="0" hangingPunct="1">
              <a:lnSpc>
                <a:spcPct val="104000"/>
              </a:lnSpc>
              <a:spcBef>
                <a:spcPts val="0"/>
              </a:spcBef>
              <a:spcAft>
                <a:spcPts val="0"/>
              </a:spcAft>
              <a:buClrTx/>
              <a:buSzTx/>
              <a:buFontTx/>
              <a:buNone/>
            </a:pP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G</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loba</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l</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 dispa</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r</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iti</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es</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 i</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n</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 p</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re</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s</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cr</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iptio</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n</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 o</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f g</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uid</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e</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lin</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e-rec</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o</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mme</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nd</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ed</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 d</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r</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u</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gs f</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o</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r </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h</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e</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a</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rt</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 </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f</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ailu</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re w</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it</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h</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 </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re</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du</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ced</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 </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ejec</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tio</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n</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 </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fr</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a</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c</a:t>
            </a:r>
            <a:r>
              <a:rPr kumimoji="0" sz="2665" b="1" i="0" u="none" strike="noStrike" kern="1200" cap="none" spc="-7" normalizeH="0" baseline="0" noProof="0" dirty="0">
                <a:ln>
                  <a:noFill/>
                </a:ln>
                <a:solidFill>
                  <a:srgbClr val="C00000"/>
                </a:solidFill>
                <a:effectLst/>
                <a:uLnTx/>
                <a:uFillTx/>
                <a:latin typeface="Calibri" panose="020F0502020204030204"/>
                <a:ea typeface="+mn-ea"/>
                <a:cs typeface="Calibri" panose="020F0502020204030204"/>
              </a:rPr>
              <a:t>tio</a:t>
            </a:r>
            <a:r>
              <a:rPr kumimoji="0" sz="2665" b="1" i="0" u="none" strike="noStrike" kern="1200" cap="none" spc="0" normalizeH="0" baseline="0" noProof="0" dirty="0">
                <a:ln>
                  <a:noFill/>
                </a:ln>
                <a:solidFill>
                  <a:srgbClr val="C00000"/>
                </a:solidFill>
                <a:effectLst/>
                <a:uLnTx/>
                <a:uFillTx/>
                <a:latin typeface="Calibri" panose="020F0502020204030204"/>
                <a:ea typeface="+mn-ea"/>
                <a:cs typeface="Calibri" panose="020F0502020204030204"/>
              </a:rPr>
              <a:t>n</a:t>
            </a:r>
            <a:endParaRPr kumimoji="0" sz="266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1048641" name="object 3"/>
          <p:cNvSpPr/>
          <p:nvPr/>
        </p:nvSpPr>
        <p:spPr>
          <a:xfrm>
            <a:off x="388392" y="1987994"/>
            <a:ext cx="6026708" cy="395927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642" name="object 4"/>
          <p:cNvSpPr/>
          <p:nvPr/>
        </p:nvSpPr>
        <p:spPr>
          <a:xfrm>
            <a:off x="6562165" y="1981150"/>
            <a:ext cx="5629835" cy="3959275"/>
          </a:xfrm>
          <a:custGeom>
            <a:avLst/>
            <a:gdLst/>
            <a:ahLst/>
            <a:cxnLst/>
            <a:rect l="l" t="t" r="r" b="b"/>
            <a:pathLst>
              <a:path w="3815715" h="2808604">
                <a:moveTo>
                  <a:pt x="0" y="113507"/>
                </a:moveTo>
                <a:lnTo>
                  <a:pt x="8717" y="69067"/>
                </a:lnTo>
                <a:lnTo>
                  <a:pt x="33314" y="33345"/>
                </a:lnTo>
                <a:lnTo>
                  <a:pt x="69037" y="8747"/>
                </a:lnTo>
                <a:lnTo>
                  <a:pt x="113477" y="0"/>
                </a:lnTo>
                <a:lnTo>
                  <a:pt x="3702039" y="0"/>
                </a:lnTo>
                <a:lnTo>
                  <a:pt x="3746479" y="8747"/>
                </a:lnTo>
                <a:lnTo>
                  <a:pt x="3782202" y="33345"/>
                </a:lnTo>
                <a:lnTo>
                  <a:pt x="3806799" y="69067"/>
                </a:lnTo>
                <a:lnTo>
                  <a:pt x="3815547" y="113507"/>
                </a:lnTo>
                <a:lnTo>
                  <a:pt x="3815547" y="2694794"/>
                </a:lnTo>
                <a:lnTo>
                  <a:pt x="3806799" y="2739240"/>
                </a:lnTo>
                <a:lnTo>
                  <a:pt x="3782202" y="2774960"/>
                </a:lnTo>
                <a:lnTo>
                  <a:pt x="3746479" y="2799569"/>
                </a:lnTo>
                <a:lnTo>
                  <a:pt x="3702039" y="2808296"/>
                </a:lnTo>
                <a:lnTo>
                  <a:pt x="113477" y="2808296"/>
                </a:lnTo>
                <a:lnTo>
                  <a:pt x="69037" y="2799569"/>
                </a:lnTo>
                <a:lnTo>
                  <a:pt x="33314" y="2774960"/>
                </a:lnTo>
                <a:lnTo>
                  <a:pt x="8717" y="2739240"/>
                </a:lnTo>
                <a:lnTo>
                  <a:pt x="0" y="2694794"/>
                </a:lnTo>
                <a:lnTo>
                  <a:pt x="0" y="113507"/>
                </a:lnTo>
                <a:close/>
              </a:path>
            </a:pathLst>
          </a:custGeom>
          <a:ln w="25399">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643" name="object 5"/>
          <p:cNvSpPr txBox="1">
            <a:spLocks noGrp="1"/>
          </p:cNvSpPr>
          <p:nvPr>
            <p:ph type="body" idx="1"/>
          </p:nvPr>
        </p:nvSpPr>
        <p:spPr>
          <a:xfrm>
            <a:off x="293300" y="1182763"/>
            <a:ext cx="11785599" cy="5385689"/>
          </a:xfrm>
          <a:prstGeom prst="rect">
            <a:avLst/>
          </a:prstGeom>
        </p:spPr>
        <p:txBody>
          <a:bodyPr vert="horz" wrap="square" lIns="0" tIns="0" rIns="0" bIns="0" rtlCol="0">
            <a:spAutoFit/>
          </a:bodyPr>
          <a:lstStyle/>
          <a:p>
            <a:pPr marL="727075">
              <a:lnSpc>
                <a:spcPct val="100000"/>
              </a:lnSpc>
            </a:pPr>
            <a:r>
              <a:rPr sz="2400" spc="-7" dirty="0"/>
              <a:t>866</a:t>
            </a:r>
            <a:r>
              <a:rPr sz="2400" dirty="0"/>
              <a:t>9</a:t>
            </a:r>
            <a:r>
              <a:rPr sz="2400" spc="-7" dirty="0"/>
              <a:t> </a:t>
            </a:r>
            <a:r>
              <a:rPr sz="2400" dirty="0"/>
              <a:t>pa</a:t>
            </a:r>
            <a:r>
              <a:rPr sz="2400" spc="-7" dirty="0"/>
              <a:t>t</a:t>
            </a:r>
            <a:r>
              <a:rPr sz="2400" dirty="0"/>
              <a:t>i</a:t>
            </a:r>
            <a:r>
              <a:rPr sz="2400" spc="-7" dirty="0"/>
              <a:t>e</a:t>
            </a:r>
            <a:r>
              <a:rPr sz="2400" dirty="0"/>
              <a:t>n</a:t>
            </a:r>
            <a:r>
              <a:rPr sz="2400" spc="-7" dirty="0"/>
              <a:t>t</a:t>
            </a:r>
            <a:r>
              <a:rPr sz="2400" dirty="0"/>
              <a:t>s </a:t>
            </a:r>
            <a:r>
              <a:rPr sz="2400" spc="-7" dirty="0"/>
              <a:t>w</a:t>
            </a:r>
            <a:r>
              <a:rPr sz="2400" dirty="0"/>
              <a:t>i</a:t>
            </a:r>
            <a:r>
              <a:rPr sz="2400" spc="-7" dirty="0"/>
              <a:t>t</a:t>
            </a:r>
            <a:r>
              <a:rPr sz="2400" dirty="0"/>
              <a:t>h HF</a:t>
            </a:r>
            <a:r>
              <a:rPr sz="2400" spc="-7" dirty="0"/>
              <a:t>r</a:t>
            </a:r>
            <a:r>
              <a:rPr sz="2400" dirty="0"/>
              <a:t>EF hospi</a:t>
            </a:r>
            <a:r>
              <a:rPr sz="2400" spc="-7" dirty="0"/>
              <a:t>t</a:t>
            </a:r>
            <a:r>
              <a:rPr sz="2400" dirty="0"/>
              <a:t>aliz</a:t>
            </a:r>
            <a:r>
              <a:rPr sz="2400" spc="-7" dirty="0"/>
              <a:t>e</a:t>
            </a:r>
            <a:r>
              <a:rPr sz="2400" dirty="0"/>
              <a:t>d for</a:t>
            </a:r>
            <a:r>
              <a:rPr sz="2400" spc="-7" dirty="0"/>
              <a:t> </a:t>
            </a:r>
            <a:r>
              <a:rPr sz="2400" dirty="0"/>
              <a:t>a</a:t>
            </a:r>
            <a:r>
              <a:rPr sz="2400" spc="-7" dirty="0"/>
              <a:t>c</a:t>
            </a:r>
            <a:r>
              <a:rPr sz="2400" dirty="0"/>
              <a:t>u</a:t>
            </a:r>
            <a:r>
              <a:rPr sz="2400" spc="-7" dirty="0"/>
              <a:t>t</a:t>
            </a:r>
            <a:r>
              <a:rPr sz="2400" dirty="0"/>
              <a:t>e</a:t>
            </a:r>
            <a:r>
              <a:rPr sz="2400" spc="-7" dirty="0"/>
              <a:t> </a:t>
            </a:r>
            <a:r>
              <a:rPr sz="2400" dirty="0"/>
              <a:t>HF in </a:t>
            </a:r>
            <a:r>
              <a:rPr sz="2400" spc="-7" dirty="0"/>
              <a:t>4</a:t>
            </a:r>
            <a:r>
              <a:rPr sz="2400" dirty="0"/>
              <a:t>4</a:t>
            </a:r>
            <a:r>
              <a:rPr sz="2400" spc="-7" dirty="0"/>
              <a:t> c</a:t>
            </a:r>
            <a:r>
              <a:rPr sz="2400" dirty="0"/>
              <a:t>oun</a:t>
            </a:r>
            <a:r>
              <a:rPr sz="2400" spc="-7" dirty="0"/>
              <a:t>tr</a:t>
            </a:r>
            <a:r>
              <a:rPr sz="2400" dirty="0"/>
              <a:t>i</a:t>
            </a:r>
            <a:r>
              <a:rPr sz="2400" spc="-7" dirty="0"/>
              <a:t>e</a:t>
            </a:r>
            <a:r>
              <a:rPr sz="2400" dirty="0"/>
              <a:t>s in </a:t>
            </a:r>
            <a:r>
              <a:rPr sz="2400" spc="-7" dirty="0"/>
              <a:t>t</a:t>
            </a:r>
            <a:r>
              <a:rPr sz="2400" dirty="0"/>
              <a:t>he</a:t>
            </a:r>
            <a:r>
              <a:rPr sz="2400" spc="-7" dirty="0"/>
              <a:t> </a:t>
            </a:r>
            <a:r>
              <a:rPr sz="2400" dirty="0"/>
              <a:t>p</a:t>
            </a:r>
            <a:r>
              <a:rPr sz="2400" spc="-7" dirty="0"/>
              <a:t>r</a:t>
            </a:r>
            <a:r>
              <a:rPr sz="2400" dirty="0"/>
              <a:t>osp</a:t>
            </a:r>
            <a:r>
              <a:rPr sz="2400" spc="-7" dirty="0"/>
              <a:t>ect</a:t>
            </a:r>
            <a:r>
              <a:rPr sz="2400" dirty="0"/>
              <a:t>i</a:t>
            </a:r>
            <a:r>
              <a:rPr sz="2400" spc="-7" dirty="0"/>
              <a:t>v</a:t>
            </a:r>
            <a:r>
              <a:rPr sz="2400" dirty="0"/>
              <a:t>e</a:t>
            </a:r>
            <a:r>
              <a:rPr sz="2400" spc="-7" dirty="0"/>
              <a:t> R</a:t>
            </a:r>
            <a:r>
              <a:rPr sz="2400" dirty="0"/>
              <a:t>E</a:t>
            </a:r>
            <a:r>
              <a:rPr sz="2400" spc="-7" dirty="0"/>
              <a:t>P</a:t>
            </a:r>
            <a:r>
              <a:rPr sz="2400" dirty="0"/>
              <a:t>O</a:t>
            </a:r>
            <a:r>
              <a:rPr sz="2400" spc="-7" dirty="0"/>
              <a:t>R</a:t>
            </a:r>
            <a:r>
              <a:rPr sz="2400" dirty="0"/>
              <a:t>T-HF s</a:t>
            </a:r>
            <a:r>
              <a:rPr sz="2400" spc="-7" dirty="0"/>
              <a:t>t</a:t>
            </a:r>
            <a:r>
              <a:rPr sz="2400" dirty="0"/>
              <a:t>udy</a:t>
            </a:r>
          </a:p>
          <a:p>
            <a:pPr marL="710565">
              <a:lnSpc>
                <a:spcPct val="100000"/>
              </a:lnSpc>
              <a:spcBef>
                <a:spcPts val="55"/>
              </a:spcBef>
            </a:pPr>
            <a:endParaRPr sz="1400" dirty="0">
              <a:latin typeface="Times New Roman" panose="02020603050405020304"/>
              <a:cs typeface="Times New Roman" panose="02020603050405020304"/>
            </a:endParaRPr>
          </a:p>
          <a:p>
            <a:pPr marL="6558280" marR="302260" indent="-177800">
              <a:lnSpc>
                <a:spcPct val="100000"/>
              </a:lnSpc>
              <a:buSzPct val="104000"/>
              <a:buFont typeface="Arial" panose="020B0604020202020204"/>
              <a:buChar char="•"/>
              <a:tabLst>
                <a:tab pos="6558915" algn="l"/>
              </a:tabLst>
            </a:pPr>
            <a:r>
              <a:rPr sz="1600" dirty="0">
                <a:solidFill>
                  <a:srgbClr val="4B3131"/>
                </a:solidFill>
              </a:rPr>
              <a:t>O</a:t>
            </a:r>
            <a:r>
              <a:rPr sz="1600" spc="-7" dirty="0">
                <a:solidFill>
                  <a:srgbClr val="4B3131"/>
                </a:solidFill>
              </a:rPr>
              <a:t>ver</a:t>
            </a:r>
            <a:r>
              <a:rPr sz="1600" dirty="0">
                <a:solidFill>
                  <a:srgbClr val="4B3131"/>
                </a:solidFill>
              </a:rPr>
              <a:t>all,</a:t>
            </a:r>
            <a:r>
              <a:rPr sz="1600" spc="-47" dirty="0">
                <a:solidFill>
                  <a:srgbClr val="4B3131"/>
                </a:solidFill>
              </a:rPr>
              <a:t> </a:t>
            </a:r>
            <a:r>
              <a:rPr sz="1600" b="1" spc="-7" dirty="0">
                <a:solidFill>
                  <a:srgbClr val="C00000"/>
                </a:solidFill>
                <a:latin typeface="Calibri" panose="020F0502020204030204"/>
                <a:cs typeface="Calibri" panose="020F0502020204030204"/>
              </a:rPr>
              <a:t>37</a:t>
            </a:r>
            <a:r>
              <a:rPr sz="1600" b="1" dirty="0">
                <a:solidFill>
                  <a:srgbClr val="C00000"/>
                </a:solidFill>
                <a:latin typeface="Calibri" panose="020F0502020204030204"/>
                <a:cs typeface="Calibri" panose="020F0502020204030204"/>
              </a:rPr>
              <a:t>%</a:t>
            </a:r>
            <a:r>
              <a:rPr sz="1600" b="1" spc="13" dirty="0">
                <a:solidFill>
                  <a:srgbClr val="C00000"/>
                </a:solidFill>
                <a:latin typeface="Calibri" panose="020F0502020204030204"/>
                <a:cs typeface="Calibri" panose="020F0502020204030204"/>
              </a:rPr>
              <a:t> </a:t>
            </a:r>
            <a:r>
              <a:rPr sz="1600" dirty="0">
                <a:solidFill>
                  <a:srgbClr val="4B3131"/>
                </a:solidFill>
              </a:rPr>
              <a:t>of pa</a:t>
            </a:r>
            <a:r>
              <a:rPr sz="1600" spc="-7" dirty="0">
                <a:solidFill>
                  <a:srgbClr val="4B3131"/>
                </a:solidFill>
              </a:rPr>
              <a:t>t</a:t>
            </a:r>
            <a:r>
              <a:rPr sz="1600" dirty="0">
                <a:solidFill>
                  <a:srgbClr val="4B3131"/>
                </a:solidFill>
              </a:rPr>
              <a:t>i</a:t>
            </a:r>
            <a:r>
              <a:rPr sz="1600" spc="-7" dirty="0">
                <a:solidFill>
                  <a:srgbClr val="4B3131"/>
                </a:solidFill>
              </a:rPr>
              <a:t>e</a:t>
            </a:r>
            <a:r>
              <a:rPr sz="1600" dirty="0">
                <a:solidFill>
                  <a:srgbClr val="4B3131"/>
                </a:solidFill>
              </a:rPr>
              <a:t>n</a:t>
            </a:r>
            <a:r>
              <a:rPr sz="1600" spc="-7" dirty="0">
                <a:solidFill>
                  <a:srgbClr val="4B3131"/>
                </a:solidFill>
              </a:rPr>
              <a:t>t</a:t>
            </a:r>
            <a:r>
              <a:rPr sz="1600" dirty="0">
                <a:solidFill>
                  <a:srgbClr val="4B3131"/>
                </a:solidFill>
              </a:rPr>
              <a:t>s at</a:t>
            </a:r>
            <a:r>
              <a:rPr sz="1600" spc="-7" dirty="0">
                <a:solidFill>
                  <a:srgbClr val="4B3131"/>
                </a:solidFill>
              </a:rPr>
              <a:t> </a:t>
            </a:r>
            <a:r>
              <a:rPr sz="1600" dirty="0">
                <a:solidFill>
                  <a:srgbClr val="4B3131"/>
                </a:solidFill>
              </a:rPr>
              <a:t>dis</a:t>
            </a:r>
            <a:r>
              <a:rPr sz="1600" spc="-7" dirty="0">
                <a:solidFill>
                  <a:srgbClr val="4B3131"/>
                </a:solidFill>
              </a:rPr>
              <a:t>c</a:t>
            </a:r>
            <a:r>
              <a:rPr sz="1600" dirty="0">
                <a:solidFill>
                  <a:srgbClr val="4B3131"/>
                </a:solidFill>
              </a:rPr>
              <a:t>ha</a:t>
            </a:r>
            <a:r>
              <a:rPr sz="1600" spc="-7" dirty="0">
                <a:solidFill>
                  <a:srgbClr val="4B3131"/>
                </a:solidFill>
              </a:rPr>
              <a:t>rg</a:t>
            </a:r>
            <a:r>
              <a:rPr sz="1600" dirty="0">
                <a:solidFill>
                  <a:srgbClr val="4B3131"/>
                </a:solidFill>
              </a:rPr>
              <a:t>e</a:t>
            </a:r>
            <a:r>
              <a:rPr sz="1600" spc="-7" dirty="0">
                <a:solidFill>
                  <a:srgbClr val="4B3131"/>
                </a:solidFill>
              </a:rPr>
              <a:t> </a:t>
            </a:r>
            <a:r>
              <a:rPr sz="1600" dirty="0">
                <a:solidFill>
                  <a:srgbClr val="4B3131"/>
                </a:solidFill>
              </a:rPr>
              <a:t>and</a:t>
            </a:r>
            <a:r>
              <a:rPr sz="1600" spc="-73" dirty="0">
                <a:solidFill>
                  <a:srgbClr val="4B3131"/>
                </a:solidFill>
              </a:rPr>
              <a:t> </a:t>
            </a:r>
            <a:r>
              <a:rPr sz="1600" b="1" spc="-7" dirty="0">
                <a:solidFill>
                  <a:srgbClr val="C00000"/>
                </a:solidFill>
                <a:latin typeface="Calibri" panose="020F0502020204030204"/>
                <a:cs typeface="Calibri" panose="020F0502020204030204"/>
              </a:rPr>
              <a:t>34</a:t>
            </a:r>
            <a:r>
              <a:rPr sz="1600" b="1" dirty="0">
                <a:solidFill>
                  <a:srgbClr val="C00000"/>
                </a:solidFill>
                <a:latin typeface="Calibri" panose="020F0502020204030204"/>
                <a:cs typeface="Calibri" panose="020F0502020204030204"/>
              </a:rPr>
              <a:t>%</a:t>
            </a:r>
            <a:r>
              <a:rPr sz="1600" b="1" spc="13" dirty="0">
                <a:solidFill>
                  <a:srgbClr val="C00000"/>
                </a:solidFill>
                <a:latin typeface="Calibri" panose="020F0502020204030204"/>
                <a:cs typeface="Calibri" panose="020F0502020204030204"/>
              </a:rPr>
              <a:t> </a:t>
            </a:r>
            <a:r>
              <a:rPr sz="1600" dirty="0">
                <a:solidFill>
                  <a:srgbClr val="4B3131"/>
                </a:solidFill>
              </a:rPr>
              <a:t>of su</a:t>
            </a:r>
            <a:r>
              <a:rPr sz="1600" spc="-7" dirty="0">
                <a:solidFill>
                  <a:srgbClr val="4B3131"/>
                </a:solidFill>
              </a:rPr>
              <a:t>rv</a:t>
            </a:r>
            <a:r>
              <a:rPr sz="1600" dirty="0">
                <a:solidFill>
                  <a:srgbClr val="4B3131"/>
                </a:solidFill>
              </a:rPr>
              <a:t>i</a:t>
            </a:r>
            <a:r>
              <a:rPr sz="1600" spc="-7" dirty="0">
                <a:solidFill>
                  <a:srgbClr val="4B3131"/>
                </a:solidFill>
              </a:rPr>
              <a:t>v</a:t>
            </a:r>
            <a:r>
              <a:rPr sz="1600" dirty="0">
                <a:solidFill>
                  <a:srgbClr val="4B3131"/>
                </a:solidFill>
              </a:rPr>
              <a:t>o</a:t>
            </a:r>
            <a:r>
              <a:rPr sz="1600" spc="-7" dirty="0">
                <a:solidFill>
                  <a:srgbClr val="4B3131"/>
                </a:solidFill>
              </a:rPr>
              <a:t>r</a:t>
            </a:r>
            <a:r>
              <a:rPr sz="1600" dirty="0">
                <a:solidFill>
                  <a:srgbClr val="4B3131"/>
                </a:solidFill>
              </a:rPr>
              <a:t>s at</a:t>
            </a:r>
            <a:r>
              <a:rPr sz="1600" spc="-7" dirty="0">
                <a:solidFill>
                  <a:srgbClr val="4B3131"/>
                </a:solidFill>
              </a:rPr>
              <a:t> </a:t>
            </a:r>
            <a:r>
              <a:rPr sz="1600" dirty="0">
                <a:solidFill>
                  <a:srgbClr val="4B3131"/>
                </a:solidFill>
              </a:rPr>
              <a:t>6</a:t>
            </a:r>
            <a:r>
              <a:rPr sz="1600" spc="-7" dirty="0">
                <a:solidFill>
                  <a:srgbClr val="4B3131"/>
                </a:solidFill>
              </a:rPr>
              <a:t> m</a:t>
            </a:r>
            <a:r>
              <a:rPr sz="1600" dirty="0">
                <a:solidFill>
                  <a:srgbClr val="4B3131"/>
                </a:solidFill>
              </a:rPr>
              <a:t>on</a:t>
            </a:r>
            <a:r>
              <a:rPr sz="1600" spc="-7" dirty="0">
                <a:solidFill>
                  <a:srgbClr val="4B3131"/>
                </a:solidFill>
              </a:rPr>
              <a:t>t</a:t>
            </a:r>
            <a:r>
              <a:rPr sz="1600" dirty="0">
                <a:solidFill>
                  <a:srgbClr val="4B3131"/>
                </a:solidFill>
              </a:rPr>
              <a:t>hs </a:t>
            </a:r>
            <a:r>
              <a:rPr sz="1600" spc="-7" dirty="0">
                <a:solidFill>
                  <a:srgbClr val="4B3131"/>
                </a:solidFill>
              </a:rPr>
              <a:t>wer</a:t>
            </a:r>
            <a:r>
              <a:rPr sz="1600" dirty="0">
                <a:solidFill>
                  <a:srgbClr val="4B3131"/>
                </a:solidFill>
              </a:rPr>
              <a:t>e</a:t>
            </a:r>
            <a:r>
              <a:rPr sz="1600" spc="-7" dirty="0">
                <a:solidFill>
                  <a:srgbClr val="4B3131"/>
                </a:solidFill>
              </a:rPr>
              <a:t> </a:t>
            </a:r>
            <a:r>
              <a:rPr sz="1600" dirty="0">
                <a:solidFill>
                  <a:srgbClr val="4B3131"/>
                </a:solidFill>
              </a:rPr>
              <a:t>on all </a:t>
            </a:r>
            <a:r>
              <a:rPr sz="1600" spc="-7" dirty="0">
                <a:solidFill>
                  <a:srgbClr val="4B3131"/>
                </a:solidFill>
              </a:rPr>
              <a:t>t</a:t>
            </a:r>
            <a:r>
              <a:rPr sz="1600" dirty="0">
                <a:solidFill>
                  <a:srgbClr val="4B3131"/>
                </a:solidFill>
              </a:rPr>
              <a:t>h</a:t>
            </a:r>
            <a:r>
              <a:rPr sz="1600" spc="-7" dirty="0">
                <a:solidFill>
                  <a:srgbClr val="4B3131"/>
                </a:solidFill>
              </a:rPr>
              <a:t>re</a:t>
            </a:r>
            <a:r>
              <a:rPr sz="1600" dirty="0">
                <a:solidFill>
                  <a:srgbClr val="4B3131"/>
                </a:solidFill>
              </a:rPr>
              <a:t>e</a:t>
            </a:r>
            <a:r>
              <a:rPr sz="1600" spc="-7" dirty="0">
                <a:solidFill>
                  <a:srgbClr val="4B3131"/>
                </a:solidFill>
              </a:rPr>
              <a:t> me</a:t>
            </a:r>
            <a:r>
              <a:rPr sz="1600" dirty="0">
                <a:solidFill>
                  <a:srgbClr val="4B3131"/>
                </a:solidFill>
              </a:rPr>
              <a:t>di</a:t>
            </a:r>
            <a:r>
              <a:rPr sz="1600" spc="-7" dirty="0">
                <a:solidFill>
                  <a:srgbClr val="4B3131"/>
                </a:solidFill>
              </a:rPr>
              <a:t>c</a:t>
            </a:r>
            <a:r>
              <a:rPr sz="1600" dirty="0">
                <a:solidFill>
                  <a:srgbClr val="4B3131"/>
                </a:solidFill>
              </a:rPr>
              <a:t>a</a:t>
            </a:r>
            <a:r>
              <a:rPr sz="1600" spc="-7" dirty="0">
                <a:solidFill>
                  <a:srgbClr val="4B3131"/>
                </a:solidFill>
              </a:rPr>
              <a:t>t</a:t>
            </a:r>
            <a:r>
              <a:rPr sz="1600" dirty="0">
                <a:solidFill>
                  <a:srgbClr val="4B3131"/>
                </a:solidFill>
              </a:rPr>
              <a:t>ion </a:t>
            </a:r>
            <a:r>
              <a:rPr sz="1600" spc="-7" dirty="0">
                <a:solidFill>
                  <a:srgbClr val="4B3131"/>
                </a:solidFill>
              </a:rPr>
              <a:t>c</a:t>
            </a:r>
            <a:r>
              <a:rPr sz="1600" dirty="0">
                <a:solidFill>
                  <a:srgbClr val="4B3131"/>
                </a:solidFill>
              </a:rPr>
              <a:t>lass</a:t>
            </a:r>
            <a:r>
              <a:rPr sz="1600" spc="-7" dirty="0">
                <a:solidFill>
                  <a:srgbClr val="4B3131"/>
                </a:solidFill>
              </a:rPr>
              <a:t>e</a:t>
            </a:r>
            <a:r>
              <a:rPr sz="1600" dirty="0">
                <a:solidFill>
                  <a:srgbClr val="4B3131"/>
                </a:solidFill>
              </a:rPr>
              <a:t>s (</a:t>
            </a:r>
            <a:r>
              <a:rPr sz="1600" spc="-7" dirty="0">
                <a:solidFill>
                  <a:srgbClr val="4B3131"/>
                </a:solidFill>
              </a:rPr>
              <a:t>RA</a:t>
            </a:r>
            <a:r>
              <a:rPr sz="1600" dirty="0">
                <a:solidFill>
                  <a:srgbClr val="4B3131"/>
                </a:solidFill>
              </a:rPr>
              <a:t>Si,</a:t>
            </a:r>
            <a:r>
              <a:rPr sz="1600" spc="-7" dirty="0">
                <a:solidFill>
                  <a:srgbClr val="4B3131"/>
                </a:solidFill>
              </a:rPr>
              <a:t> BB</a:t>
            </a:r>
            <a:r>
              <a:rPr sz="1600" dirty="0">
                <a:solidFill>
                  <a:srgbClr val="4B3131"/>
                </a:solidFill>
              </a:rPr>
              <a:t>,</a:t>
            </a:r>
            <a:r>
              <a:rPr sz="1600" spc="-7" dirty="0">
                <a:solidFill>
                  <a:srgbClr val="4B3131"/>
                </a:solidFill>
              </a:rPr>
              <a:t> MRA</a:t>
            </a:r>
            <a:r>
              <a:rPr sz="1600" dirty="0">
                <a:solidFill>
                  <a:srgbClr val="4B3131"/>
                </a:solidFill>
              </a:rPr>
              <a:t>).</a:t>
            </a:r>
            <a:endParaRPr sz="1600" dirty="0">
              <a:latin typeface="Calibri" panose="020F0502020204030204"/>
              <a:cs typeface="Calibri" panose="020F0502020204030204"/>
            </a:endParaRPr>
          </a:p>
          <a:p>
            <a:pPr marL="710565">
              <a:lnSpc>
                <a:spcPct val="100000"/>
              </a:lnSpc>
              <a:spcBef>
                <a:spcPts val="25"/>
              </a:spcBef>
              <a:buFont typeface="Arial" panose="020B0604020202020204"/>
              <a:buChar char="•"/>
            </a:pPr>
            <a:endParaRPr sz="1600" dirty="0">
              <a:latin typeface="Times New Roman" panose="02020603050405020304"/>
              <a:cs typeface="Times New Roman" panose="02020603050405020304"/>
            </a:endParaRPr>
          </a:p>
          <a:p>
            <a:pPr marL="6558280" marR="6985" indent="-177800">
              <a:lnSpc>
                <a:spcPct val="100000"/>
              </a:lnSpc>
              <a:buSzPct val="104000"/>
              <a:buFont typeface="Arial" panose="020B0604020202020204"/>
              <a:buChar char="•"/>
              <a:tabLst>
                <a:tab pos="6558915" algn="l"/>
              </a:tabLst>
            </a:pPr>
            <a:r>
              <a:rPr sz="1600" spc="-7" dirty="0">
                <a:solidFill>
                  <a:srgbClr val="4B3131"/>
                </a:solidFill>
              </a:rPr>
              <a:t>Pr</a:t>
            </a:r>
            <a:r>
              <a:rPr sz="1600" dirty="0">
                <a:solidFill>
                  <a:srgbClr val="4B3131"/>
                </a:solidFill>
              </a:rPr>
              <a:t>opo</a:t>
            </a:r>
            <a:r>
              <a:rPr sz="1600" spc="-7" dirty="0">
                <a:solidFill>
                  <a:srgbClr val="4B3131"/>
                </a:solidFill>
              </a:rPr>
              <a:t>rt</a:t>
            </a:r>
            <a:r>
              <a:rPr sz="1600" dirty="0">
                <a:solidFill>
                  <a:srgbClr val="4B3131"/>
                </a:solidFill>
              </a:rPr>
              <a:t>ions </a:t>
            </a:r>
            <a:r>
              <a:rPr sz="1600" spc="-7" dirty="0">
                <a:solidFill>
                  <a:srgbClr val="4B3131"/>
                </a:solidFill>
              </a:rPr>
              <a:t>wer</a:t>
            </a:r>
            <a:r>
              <a:rPr sz="1600" dirty="0">
                <a:solidFill>
                  <a:srgbClr val="4B3131"/>
                </a:solidFill>
              </a:rPr>
              <a:t>e</a:t>
            </a:r>
            <a:r>
              <a:rPr sz="1600" spc="-7" dirty="0">
                <a:solidFill>
                  <a:srgbClr val="4B3131"/>
                </a:solidFill>
              </a:rPr>
              <a:t> </a:t>
            </a:r>
            <a:r>
              <a:rPr sz="1600" dirty="0">
                <a:solidFill>
                  <a:srgbClr val="4B3131"/>
                </a:solidFill>
              </a:rPr>
              <a:t>lo</a:t>
            </a:r>
            <a:r>
              <a:rPr sz="1600" spc="-7" dirty="0">
                <a:solidFill>
                  <a:srgbClr val="4B3131"/>
                </a:solidFill>
              </a:rPr>
              <a:t>we</a:t>
            </a:r>
            <a:r>
              <a:rPr sz="1600" dirty="0">
                <a:solidFill>
                  <a:srgbClr val="4B3131"/>
                </a:solidFill>
              </a:rPr>
              <a:t>r</a:t>
            </a:r>
            <a:r>
              <a:rPr sz="1600" spc="-7" dirty="0">
                <a:solidFill>
                  <a:srgbClr val="4B3131"/>
                </a:solidFill>
              </a:rPr>
              <a:t> </a:t>
            </a:r>
            <a:r>
              <a:rPr sz="1600" dirty="0">
                <a:solidFill>
                  <a:srgbClr val="4B3131"/>
                </a:solidFill>
              </a:rPr>
              <a:t>in</a:t>
            </a:r>
            <a:r>
              <a:rPr sz="1600" spc="-40" dirty="0">
                <a:solidFill>
                  <a:srgbClr val="4B3131"/>
                </a:solidFill>
              </a:rPr>
              <a:t> </a:t>
            </a:r>
            <a:r>
              <a:rPr sz="1600" b="1" spc="-7" dirty="0">
                <a:solidFill>
                  <a:srgbClr val="C00000"/>
                </a:solidFill>
                <a:latin typeface="Calibri" panose="020F0502020204030204"/>
                <a:cs typeface="Calibri" panose="020F0502020204030204"/>
              </a:rPr>
              <a:t>lo</a:t>
            </a:r>
            <a:r>
              <a:rPr sz="1600" b="1" dirty="0">
                <a:solidFill>
                  <a:srgbClr val="C00000"/>
                </a:solidFill>
                <a:latin typeface="Calibri" panose="020F0502020204030204"/>
                <a:cs typeface="Calibri" panose="020F0502020204030204"/>
              </a:rPr>
              <a:t>w- </a:t>
            </a:r>
            <a:r>
              <a:rPr sz="1600" b="1" spc="-7" dirty="0">
                <a:solidFill>
                  <a:srgbClr val="C00000"/>
                </a:solidFill>
                <a:latin typeface="Calibri" panose="020F0502020204030204"/>
                <a:cs typeface="Calibri" panose="020F0502020204030204"/>
              </a:rPr>
              <a:t>an</a:t>
            </a:r>
            <a:r>
              <a:rPr sz="1600" b="1" dirty="0">
                <a:solidFill>
                  <a:srgbClr val="C00000"/>
                </a:solidFill>
                <a:latin typeface="Calibri" panose="020F0502020204030204"/>
                <a:cs typeface="Calibri" panose="020F0502020204030204"/>
              </a:rPr>
              <a:t>d</a:t>
            </a:r>
            <a:r>
              <a:rPr sz="1600" b="1" spc="-7" dirty="0">
                <a:solidFill>
                  <a:srgbClr val="C00000"/>
                </a:solidFill>
                <a:latin typeface="Calibri" panose="020F0502020204030204"/>
                <a:cs typeface="Calibri" panose="020F0502020204030204"/>
              </a:rPr>
              <a:t> </a:t>
            </a:r>
            <a:r>
              <a:rPr sz="1600" b="1" dirty="0">
                <a:solidFill>
                  <a:srgbClr val="C00000"/>
                </a:solidFill>
                <a:latin typeface="Calibri" panose="020F0502020204030204"/>
                <a:cs typeface="Calibri" panose="020F0502020204030204"/>
              </a:rPr>
              <a:t>m</a:t>
            </a:r>
            <a:r>
              <a:rPr sz="1600" b="1" spc="-7" dirty="0">
                <a:solidFill>
                  <a:srgbClr val="C00000"/>
                </a:solidFill>
                <a:latin typeface="Calibri" panose="020F0502020204030204"/>
                <a:cs typeface="Calibri" panose="020F0502020204030204"/>
              </a:rPr>
              <a:t>iddl</a:t>
            </a:r>
            <a:r>
              <a:rPr sz="1600" b="1" dirty="0">
                <a:solidFill>
                  <a:srgbClr val="C00000"/>
                </a:solidFill>
                <a:latin typeface="Calibri" panose="020F0502020204030204"/>
                <a:cs typeface="Calibri" panose="020F0502020204030204"/>
              </a:rPr>
              <a:t>e-</a:t>
            </a:r>
            <a:r>
              <a:rPr sz="1600" b="1" spc="-7" dirty="0">
                <a:solidFill>
                  <a:srgbClr val="C00000"/>
                </a:solidFill>
                <a:latin typeface="Calibri" panose="020F0502020204030204"/>
                <a:cs typeface="Calibri" panose="020F0502020204030204"/>
              </a:rPr>
              <a:t>in</a:t>
            </a:r>
            <a:r>
              <a:rPr sz="1600" b="1" dirty="0">
                <a:solidFill>
                  <a:srgbClr val="C00000"/>
                </a:solidFill>
                <a:latin typeface="Calibri" panose="020F0502020204030204"/>
                <a:cs typeface="Calibri" panose="020F0502020204030204"/>
              </a:rPr>
              <a:t>c</a:t>
            </a:r>
            <a:r>
              <a:rPr sz="1600" b="1" spc="-7" dirty="0">
                <a:solidFill>
                  <a:srgbClr val="C00000"/>
                </a:solidFill>
                <a:latin typeface="Calibri" panose="020F0502020204030204"/>
                <a:cs typeface="Calibri" panose="020F0502020204030204"/>
              </a:rPr>
              <a:t>o</a:t>
            </a:r>
            <a:r>
              <a:rPr sz="1600" b="1" dirty="0">
                <a:solidFill>
                  <a:srgbClr val="C00000"/>
                </a:solidFill>
                <a:latin typeface="Calibri" panose="020F0502020204030204"/>
                <a:cs typeface="Calibri" panose="020F0502020204030204"/>
              </a:rPr>
              <a:t>me c</a:t>
            </a:r>
            <a:r>
              <a:rPr sz="1600" b="1" spc="-7" dirty="0">
                <a:solidFill>
                  <a:srgbClr val="C00000"/>
                </a:solidFill>
                <a:latin typeface="Calibri" panose="020F0502020204030204"/>
                <a:cs typeface="Calibri" panose="020F0502020204030204"/>
              </a:rPr>
              <a:t>ount</a:t>
            </a:r>
            <a:r>
              <a:rPr sz="1600" b="1" dirty="0">
                <a:solidFill>
                  <a:srgbClr val="C00000"/>
                </a:solidFill>
                <a:latin typeface="Calibri" panose="020F0502020204030204"/>
                <a:cs typeface="Calibri" panose="020F0502020204030204"/>
              </a:rPr>
              <a:t>r</a:t>
            </a:r>
            <a:r>
              <a:rPr sz="1600" b="1" spc="-7" dirty="0">
                <a:solidFill>
                  <a:srgbClr val="C00000"/>
                </a:solidFill>
                <a:latin typeface="Calibri" panose="020F0502020204030204"/>
                <a:cs typeface="Calibri" panose="020F0502020204030204"/>
              </a:rPr>
              <a:t>i</a:t>
            </a:r>
            <a:r>
              <a:rPr sz="1600" b="1" dirty="0">
                <a:solidFill>
                  <a:srgbClr val="C00000"/>
                </a:solidFill>
                <a:latin typeface="Calibri" panose="020F0502020204030204"/>
                <a:cs typeface="Calibri" panose="020F0502020204030204"/>
              </a:rPr>
              <a:t>es</a:t>
            </a:r>
            <a:r>
              <a:rPr sz="1600" b="1" spc="-7" dirty="0">
                <a:solidFill>
                  <a:srgbClr val="C00000"/>
                </a:solidFill>
                <a:latin typeface="Calibri" panose="020F0502020204030204"/>
                <a:cs typeface="Calibri" panose="020F0502020204030204"/>
              </a:rPr>
              <a:t> </a:t>
            </a:r>
            <a:r>
              <a:rPr sz="1600" spc="-7" dirty="0">
                <a:solidFill>
                  <a:srgbClr val="4B3131"/>
                </a:solidFill>
              </a:rPr>
              <a:t>t</a:t>
            </a:r>
            <a:r>
              <a:rPr sz="1600" dirty="0">
                <a:solidFill>
                  <a:srgbClr val="4B3131"/>
                </a:solidFill>
              </a:rPr>
              <a:t>han in hi</a:t>
            </a:r>
            <a:r>
              <a:rPr sz="1600" spc="-7" dirty="0">
                <a:solidFill>
                  <a:srgbClr val="4B3131"/>
                </a:solidFill>
              </a:rPr>
              <a:t>g</a:t>
            </a:r>
            <a:r>
              <a:rPr sz="1600" dirty="0">
                <a:solidFill>
                  <a:srgbClr val="4B3131"/>
                </a:solidFill>
              </a:rPr>
              <a:t>h-in</a:t>
            </a:r>
            <a:r>
              <a:rPr sz="1600" spc="-7" dirty="0">
                <a:solidFill>
                  <a:srgbClr val="4B3131"/>
                </a:solidFill>
              </a:rPr>
              <a:t>c</a:t>
            </a:r>
            <a:r>
              <a:rPr sz="1600" dirty="0">
                <a:solidFill>
                  <a:srgbClr val="4B3131"/>
                </a:solidFill>
              </a:rPr>
              <a:t>o</a:t>
            </a:r>
            <a:r>
              <a:rPr sz="1600" spc="-7" dirty="0">
                <a:solidFill>
                  <a:srgbClr val="4B3131"/>
                </a:solidFill>
              </a:rPr>
              <a:t>m</a:t>
            </a:r>
            <a:r>
              <a:rPr sz="1600" dirty="0">
                <a:solidFill>
                  <a:srgbClr val="4B3131"/>
                </a:solidFill>
              </a:rPr>
              <a:t>e</a:t>
            </a:r>
            <a:r>
              <a:rPr sz="1600" spc="-7" dirty="0">
                <a:solidFill>
                  <a:srgbClr val="4B3131"/>
                </a:solidFill>
              </a:rPr>
              <a:t> c</a:t>
            </a:r>
            <a:r>
              <a:rPr sz="1600" dirty="0">
                <a:solidFill>
                  <a:srgbClr val="4B3131"/>
                </a:solidFill>
              </a:rPr>
              <a:t>oun</a:t>
            </a:r>
            <a:r>
              <a:rPr sz="1600" spc="-7" dirty="0">
                <a:solidFill>
                  <a:srgbClr val="4B3131"/>
                </a:solidFill>
              </a:rPr>
              <a:t>tr</a:t>
            </a:r>
            <a:r>
              <a:rPr sz="1600" dirty="0">
                <a:solidFill>
                  <a:srgbClr val="4B3131"/>
                </a:solidFill>
              </a:rPr>
              <a:t>i</a:t>
            </a:r>
            <a:r>
              <a:rPr sz="1600" spc="-7" dirty="0">
                <a:solidFill>
                  <a:srgbClr val="4B3131"/>
                </a:solidFill>
              </a:rPr>
              <a:t>e</a:t>
            </a:r>
            <a:r>
              <a:rPr sz="1600" dirty="0">
                <a:solidFill>
                  <a:srgbClr val="4B3131"/>
                </a:solidFill>
              </a:rPr>
              <a:t>s </a:t>
            </a:r>
            <a:r>
              <a:rPr sz="1600" spc="-33" dirty="0">
                <a:solidFill>
                  <a:srgbClr val="4B3131"/>
                </a:solidFill>
              </a:rPr>
              <a:t>(</a:t>
            </a:r>
            <a:r>
              <a:rPr sz="1600" b="1" spc="-7" dirty="0">
                <a:solidFill>
                  <a:srgbClr val="C00000"/>
                </a:solidFill>
                <a:latin typeface="Calibri" panose="020F0502020204030204"/>
                <a:cs typeface="Calibri" panose="020F0502020204030204"/>
              </a:rPr>
              <a:t>1</a:t>
            </a:r>
            <a:r>
              <a:rPr sz="1600" b="1" dirty="0">
                <a:solidFill>
                  <a:srgbClr val="C00000"/>
                </a:solidFill>
                <a:latin typeface="Calibri" panose="020F0502020204030204"/>
                <a:cs typeface="Calibri" panose="020F0502020204030204"/>
              </a:rPr>
              <a:t>9</a:t>
            </a:r>
            <a:r>
              <a:rPr sz="1600" b="1" spc="13" dirty="0">
                <a:solidFill>
                  <a:srgbClr val="C00000"/>
                </a:solidFill>
                <a:latin typeface="Calibri" panose="020F0502020204030204"/>
                <a:cs typeface="Calibri" panose="020F0502020204030204"/>
              </a:rPr>
              <a:t> </a:t>
            </a:r>
            <a:r>
              <a:rPr sz="1600" b="1" i="1" dirty="0">
                <a:solidFill>
                  <a:srgbClr val="C00000"/>
                </a:solidFill>
                <a:latin typeface="Calibri" panose="020F0502020204030204"/>
                <a:cs typeface="Calibri" panose="020F0502020204030204"/>
              </a:rPr>
              <a:t>vs.</a:t>
            </a:r>
            <a:r>
              <a:rPr sz="1600" b="1" i="1" spc="7" dirty="0">
                <a:solidFill>
                  <a:srgbClr val="C00000"/>
                </a:solidFill>
                <a:latin typeface="Calibri" panose="020F0502020204030204"/>
                <a:cs typeface="Calibri" panose="020F0502020204030204"/>
              </a:rPr>
              <a:t> </a:t>
            </a:r>
            <a:r>
              <a:rPr sz="1600" b="1" spc="-7" dirty="0">
                <a:solidFill>
                  <a:srgbClr val="C00000"/>
                </a:solidFill>
                <a:latin typeface="Calibri" panose="020F0502020204030204"/>
                <a:cs typeface="Calibri" panose="020F0502020204030204"/>
              </a:rPr>
              <a:t>41</a:t>
            </a:r>
            <a:r>
              <a:rPr sz="1600" b="1" dirty="0">
                <a:solidFill>
                  <a:srgbClr val="C00000"/>
                </a:solidFill>
                <a:latin typeface="Calibri" panose="020F0502020204030204"/>
                <a:cs typeface="Calibri" panose="020F0502020204030204"/>
              </a:rPr>
              <a:t>%</a:t>
            </a:r>
            <a:r>
              <a:rPr sz="1600" b="1" spc="13" dirty="0">
                <a:solidFill>
                  <a:srgbClr val="C00000"/>
                </a:solidFill>
                <a:latin typeface="Calibri" panose="020F0502020204030204"/>
                <a:cs typeface="Calibri" panose="020F0502020204030204"/>
              </a:rPr>
              <a:t> </a:t>
            </a:r>
            <a:r>
              <a:rPr sz="1600" dirty="0">
                <a:solidFill>
                  <a:srgbClr val="4B3131"/>
                </a:solidFill>
              </a:rPr>
              <a:t>at dis</a:t>
            </a:r>
            <a:r>
              <a:rPr sz="1600" spc="-7" dirty="0">
                <a:solidFill>
                  <a:srgbClr val="4B3131"/>
                </a:solidFill>
              </a:rPr>
              <a:t>c</a:t>
            </a:r>
            <a:r>
              <a:rPr sz="1600" dirty="0">
                <a:solidFill>
                  <a:srgbClr val="4B3131"/>
                </a:solidFill>
              </a:rPr>
              <a:t>ha</a:t>
            </a:r>
            <a:r>
              <a:rPr sz="1600" spc="-7" dirty="0">
                <a:solidFill>
                  <a:srgbClr val="4B3131"/>
                </a:solidFill>
              </a:rPr>
              <a:t>rg</a:t>
            </a:r>
            <a:r>
              <a:rPr sz="1600" dirty="0">
                <a:solidFill>
                  <a:srgbClr val="4B3131"/>
                </a:solidFill>
              </a:rPr>
              <a:t>e</a:t>
            </a:r>
            <a:r>
              <a:rPr sz="1600" spc="-7" dirty="0">
                <a:solidFill>
                  <a:srgbClr val="4B3131"/>
                </a:solidFill>
              </a:rPr>
              <a:t> </a:t>
            </a:r>
            <a:r>
              <a:rPr sz="1600" dirty="0">
                <a:solidFill>
                  <a:srgbClr val="4B3131"/>
                </a:solidFill>
              </a:rPr>
              <a:t>and</a:t>
            </a:r>
            <a:r>
              <a:rPr sz="1600" spc="-40" dirty="0">
                <a:solidFill>
                  <a:srgbClr val="4B3131"/>
                </a:solidFill>
              </a:rPr>
              <a:t> </a:t>
            </a:r>
            <a:r>
              <a:rPr sz="1600" b="1" spc="-7" dirty="0">
                <a:solidFill>
                  <a:srgbClr val="C00000"/>
                </a:solidFill>
                <a:latin typeface="Calibri" panose="020F0502020204030204"/>
                <a:cs typeface="Calibri" panose="020F0502020204030204"/>
              </a:rPr>
              <a:t>1</a:t>
            </a:r>
            <a:r>
              <a:rPr sz="1600" b="1" dirty="0">
                <a:solidFill>
                  <a:srgbClr val="C00000"/>
                </a:solidFill>
                <a:latin typeface="Calibri" panose="020F0502020204030204"/>
                <a:cs typeface="Calibri" panose="020F0502020204030204"/>
              </a:rPr>
              <a:t>5</a:t>
            </a:r>
            <a:r>
              <a:rPr sz="1600" b="1" spc="13" dirty="0">
                <a:solidFill>
                  <a:srgbClr val="C00000"/>
                </a:solidFill>
                <a:latin typeface="Calibri" panose="020F0502020204030204"/>
                <a:cs typeface="Calibri" panose="020F0502020204030204"/>
              </a:rPr>
              <a:t> </a:t>
            </a:r>
            <a:r>
              <a:rPr sz="1600" b="1" i="1" dirty="0">
                <a:solidFill>
                  <a:srgbClr val="C00000"/>
                </a:solidFill>
                <a:latin typeface="Calibri" panose="020F0502020204030204"/>
                <a:cs typeface="Calibri" panose="020F0502020204030204"/>
              </a:rPr>
              <a:t>vs.</a:t>
            </a:r>
            <a:r>
              <a:rPr sz="1600" b="1" i="1" spc="7" dirty="0">
                <a:solidFill>
                  <a:srgbClr val="C00000"/>
                </a:solidFill>
                <a:latin typeface="Calibri" panose="020F0502020204030204"/>
                <a:cs typeface="Calibri" panose="020F0502020204030204"/>
              </a:rPr>
              <a:t> </a:t>
            </a:r>
            <a:r>
              <a:rPr sz="1600" b="1" spc="-7" dirty="0">
                <a:solidFill>
                  <a:srgbClr val="C00000"/>
                </a:solidFill>
                <a:latin typeface="Calibri" panose="020F0502020204030204"/>
                <a:cs typeface="Calibri" panose="020F0502020204030204"/>
              </a:rPr>
              <a:t>37</a:t>
            </a:r>
            <a:r>
              <a:rPr sz="1600" b="1" dirty="0">
                <a:solidFill>
                  <a:srgbClr val="C00000"/>
                </a:solidFill>
                <a:latin typeface="Calibri" panose="020F0502020204030204"/>
                <a:cs typeface="Calibri" panose="020F0502020204030204"/>
              </a:rPr>
              <a:t>%</a:t>
            </a:r>
            <a:r>
              <a:rPr sz="1600" b="1" spc="13" dirty="0">
                <a:solidFill>
                  <a:srgbClr val="C00000"/>
                </a:solidFill>
                <a:latin typeface="Calibri" panose="020F0502020204030204"/>
                <a:cs typeface="Calibri" panose="020F0502020204030204"/>
              </a:rPr>
              <a:t> </a:t>
            </a:r>
            <a:r>
              <a:rPr sz="1600" dirty="0">
                <a:solidFill>
                  <a:srgbClr val="4B3131"/>
                </a:solidFill>
              </a:rPr>
              <a:t>at</a:t>
            </a:r>
            <a:r>
              <a:rPr sz="1600" spc="-7" dirty="0">
                <a:solidFill>
                  <a:srgbClr val="4B3131"/>
                </a:solidFill>
              </a:rPr>
              <a:t> </a:t>
            </a:r>
            <a:r>
              <a:rPr sz="1600" dirty="0">
                <a:solidFill>
                  <a:srgbClr val="4B3131"/>
                </a:solidFill>
              </a:rPr>
              <a:t>6</a:t>
            </a:r>
            <a:r>
              <a:rPr sz="1600" spc="-7" dirty="0">
                <a:solidFill>
                  <a:srgbClr val="4B3131"/>
                </a:solidFill>
              </a:rPr>
              <a:t> m</a:t>
            </a:r>
            <a:r>
              <a:rPr sz="1600" dirty="0">
                <a:solidFill>
                  <a:srgbClr val="4B3131"/>
                </a:solidFill>
              </a:rPr>
              <a:t>on</a:t>
            </a:r>
            <a:r>
              <a:rPr sz="1600" spc="-7" dirty="0">
                <a:solidFill>
                  <a:srgbClr val="4B3131"/>
                </a:solidFill>
              </a:rPr>
              <a:t>t</a:t>
            </a:r>
            <a:r>
              <a:rPr sz="1600" dirty="0">
                <a:solidFill>
                  <a:srgbClr val="4B3131"/>
                </a:solidFill>
              </a:rPr>
              <a:t>hs).</a:t>
            </a:r>
            <a:endParaRPr sz="1600" dirty="0">
              <a:latin typeface="Calibri" panose="020F0502020204030204"/>
              <a:cs typeface="Calibri" panose="020F0502020204030204"/>
            </a:endParaRPr>
          </a:p>
          <a:p>
            <a:pPr marL="710565">
              <a:lnSpc>
                <a:spcPct val="100000"/>
              </a:lnSpc>
              <a:spcBef>
                <a:spcPts val="25"/>
              </a:spcBef>
              <a:buFont typeface="Arial" panose="020B0604020202020204"/>
              <a:buChar char="•"/>
            </a:pPr>
            <a:endParaRPr sz="1600" dirty="0">
              <a:latin typeface="Times New Roman" panose="02020603050405020304"/>
              <a:cs typeface="Times New Roman" panose="02020603050405020304"/>
            </a:endParaRPr>
          </a:p>
          <a:p>
            <a:pPr marL="6558280" marR="27305" indent="-177800">
              <a:lnSpc>
                <a:spcPct val="100000"/>
              </a:lnSpc>
              <a:buSzPct val="104000"/>
              <a:buFont typeface="Arial" panose="020B0604020202020204"/>
              <a:buChar char="•"/>
              <a:tabLst>
                <a:tab pos="6558915" algn="l"/>
              </a:tabLst>
            </a:pPr>
            <a:r>
              <a:rPr sz="1600" spc="-7" dirty="0">
                <a:solidFill>
                  <a:srgbClr val="4B3131"/>
                </a:solidFill>
              </a:rPr>
              <a:t>I</a:t>
            </a:r>
            <a:r>
              <a:rPr sz="1600" dirty="0">
                <a:solidFill>
                  <a:srgbClr val="4B3131"/>
                </a:solidFill>
              </a:rPr>
              <a:t>n </a:t>
            </a:r>
            <a:r>
              <a:rPr sz="1600" spc="-7" dirty="0">
                <a:solidFill>
                  <a:srgbClr val="4B3131"/>
                </a:solidFill>
              </a:rPr>
              <a:t>m</a:t>
            </a:r>
            <a:r>
              <a:rPr sz="1600" dirty="0">
                <a:solidFill>
                  <a:srgbClr val="4B3131"/>
                </a:solidFill>
              </a:rPr>
              <a:t>ul</a:t>
            </a:r>
            <a:r>
              <a:rPr sz="1600" spc="-7" dirty="0">
                <a:solidFill>
                  <a:srgbClr val="4B3131"/>
                </a:solidFill>
              </a:rPr>
              <a:t>t</a:t>
            </a:r>
            <a:r>
              <a:rPr sz="1600" dirty="0">
                <a:solidFill>
                  <a:srgbClr val="4B3131"/>
                </a:solidFill>
              </a:rPr>
              <a:t>i</a:t>
            </a:r>
            <a:r>
              <a:rPr sz="1600" spc="-7" dirty="0">
                <a:solidFill>
                  <a:srgbClr val="4B3131"/>
                </a:solidFill>
              </a:rPr>
              <a:t>v</a:t>
            </a:r>
            <a:r>
              <a:rPr sz="1600" dirty="0">
                <a:solidFill>
                  <a:srgbClr val="4B3131"/>
                </a:solidFill>
              </a:rPr>
              <a:t>a</a:t>
            </a:r>
            <a:r>
              <a:rPr sz="1600" spc="-7" dirty="0">
                <a:solidFill>
                  <a:srgbClr val="4B3131"/>
                </a:solidFill>
              </a:rPr>
              <a:t>r</a:t>
            </a:r>
            <a:r>
              <a:rPr sz="1600" dirty="0">
                <a:solidFill>
                  <a:srgbClr val="4B3131"/>
                </a:solidFill>
              </a:rPr>
              <a:t>iable</a:t>
            </a:r>
            <a:r>
              <a:rPr sz="1600" spc="-7" dirty="0">
                <a:solidFill>
                  <a:srgbClr val="4B3131"/>
                </a:solidFill>
              </a:rPr>
              <a:t> </a:t>
            </a:r>
            <a:r>
              <a:rPr sz="1600" dirty="0">
                <a:solidFill>
                  <a:srgbClr val="4B3131"/>
                </a:solidFill>
              </a:rPr>
              <a:t>anal</a:t>
            </a:r>
            <a:r>
              <a:rPr sz="1600" spc="-7" dirty="0">
                <a:solidFill>
                  <a:srgbClr val="4B3131"/>
                </a:solidFill>
              </a:rPr>
              <a:t>y</a:t>
            </a:r>
            <a:r>
              <a:rPr sz="1600" dirty="0">
                <a:solidFill>
                  <a:srgbClr val="4B3131"/>
                </a:solidFill>
              </a:rPr>
              <a:t>s</a:t>
            </a:r>
            <a:r>
              <a:rPr sz="1600" spc="-7" dirty="0">
                <a:solidFill>
                  <a:srgbClr val="4B3131"/>
                </a:solidFill>
              </a:rPr>
              <a:t>e</a:t>
            </a:r>
            <a:r>
              <a:rPr sz="1600" dirty="0">
                <a:solidFill>
                  <a:srgbClr val="4B3131"/>
                </a:solidFill>
              </a:rPr>
              <a:t>s,</a:t>
            </a:r>
            <a:r>
              <a:rPr sz="1600" spc="-40" dirty="0">
                <a:solidFill>
                  <a:srgbClr val="4B3131"/>
                </a:solidFill>
              </a:rPr>
              <a:t> </a:t>
            </a:r>
            <a:r>
              <a:rPr sz="1600" b="1" dirty="0">
                <a:solidFill>
                  <a:srgbClr val="C00000"/>
                </a:solidFill>
                <a:latin typeface="Calibri" panose="020F0502020204030204"/>
                <a:cs typeface="Calibri" panose="020F0502020204030204"/>
              </a:rPr>
              <a:t>w</a:t>
            </a:r>
            <a:r>
              <a:rPr sz="1600" b="1" spc="-7" dirty="0">
                <a:solidFill>
                  <a:srgbClr val="C00000"/>
                </a:solidFill>
                <a:latin typeface="Calibri" panose="020F0502020204030204"/>
                <a:cs typeface="Calibri" panose="020F0502020204030204"/>
              </a:rPr>
              <a:t>o</a:t>
            </a:r>
            <a:r>
              <a:rPr sz="1600" b="1" dirty="0">
                <a:solidFill>
                  <a:srgbClr val="C00000"/>
                </a:solidFill>
                <a:latin typeface="Calibri" panose="020F0502020204030204"/>
                <a:cs typeface="Calibri" panose="020F0502020204030204"/>
              </a:rPr>
              <a:t>men</a:t>
            </a:r>
            <a:r>
              <a:rPr sz="1600" dirty="0">
                <a:solidFill>
                  <a:srgbClr val="4B3131"/>
                </a:solidFill>
              </a:rPr>
              <a:t>, </a:t>
            </a:r>
            <a:r>
              <a:rPr sz="1600" b="1" spc="-7" dirty="0">
                <a:solidFill>
                  <a:srgbClr val="C00000"/>
                </a:solidFill>
                <a:latin typeface="Calibri" panose="020F0502020204030204"/>
                <a:cs typeface="Calibri" panose="020F0502020204030204"/>
              </a:rPr>
              <a:t>old</a:t>
            </a:r>
            <a:r>
              <a:rPr sz="1600" b="1" dirty="0">
                <a:solidFill>
                  <a:srgbClr val="C00000"/>
                </a:solidFill>
                <a:latin typeface="Calibri" panose="020F0502020204030204"/>
                <a:cs typeface="Calibri" panose="020F0502020204030204"/>
              </a:rPr>
              <a:t>er </a:t>
            </a:r>
            <a:r>
              <a:rPr sz="1600" b="1" spc="-7" dirty="0">
                <a:solidFill>
                  <a:srgbClr val="C00000"/>
                </a:solidFill>
                <a:latin typeface="Calibri" panose="020F0502020204030204"/>
                <a:cs typeface="Calibri" panose="020F0502020204030204"/>
              </a:rPr>
              <a:t>pati</a:t>
            </a:r>
            <a:r>
              <a:rPr sz="1600" b="1" dirty="0">
                <a:solidFill>
                  <a:srgbClr val="C00000"/>
                </a:solidFill>
                <a:latin typeface="Calibri" panose="020F0502020204030204"/>
                <a:cs typeface="Calibri" panose="020F0502020204030204"/>
              </a:rPr>
              <a:t>e</a:t>
            </a:r>
            <a:r>
              <a:rPr sz="1600" b="1" spc="-7" dirty="0">
                <a:solidFill>
                  <a:srgbClr val="C00000"/>
                </a:solidFill>
                <a:latin typeface="Calibri" panose="020F0502020204030204"/>
                <a:cs typeface="Calibri" panose="020F0502020204030204"/>
              </a:rPr>
              <a:t>nts</a:t>
            </a:r>
            <a:r>
              <a:rPr sz="1600" dirty="0">
                <a:solidFill>
                  <a:srgbClr val="4B3131"/>
                </a:solidFill>
              </a:rPr>
              <a:t>, pa</a:t>
            </a:r>
            <a:r>
              <a:rPr sz="1600" spc="-7" dirty="0">
                <a:solidFill>
                  <a:srgbClr val="4B3131"/>
                </a:solidFill>
              </a:rPr>
              <a:t>t</a:t>
            </a:r>
            <a:r>
              <a:rPr sz="1600" dirty="0">
                <a:solidFill>
                  <a:srgbClr val="4B3131"/>
                </a:solidFill>
              </a:rPr>
              <a:t>i</a:t>
            </a:r>
            <a:r>
              <a:rPr sz="1600" spc="-7" dirty="0">
                <a:solidFill>
                  <a:srgbClr val="4B3131"/>
                </a:solidFill>
              </a:rPr>
              <a:t>e</a:t>
            </a:r>
            <a:r>
              <a:rPr sz="1600" dirty="0">
                <a:solidFill>
                  <a:srgbClr val="4B3131"/>
                </a:solidFill>
              </a:rPr>
              <a:t>n</a:t>
            </a:r>
            <a:r>
              <a:rPr sz="1600" spc="-7" dirty="0">
                <a:solidFill>
                  <a:srgbClr val="4B3131"/>
                </a:solidFill>
              </a:rPr>
              <a:t>t</a:t>
            </a:r>
            <a:r>
              <a:rPr sz="1600" dirty="0">
                <a:solidFill>
                  <a:srgbClr val="4B3131"/>
                </a:solidFill>
              </a:rPr>
              <a:t>s </a:t>
            </a:r>
            <a:r>
              <a:rPr sz="1600" spc="-7" dirty="0">
                <a:solidFill>
                  <a:srgbClr val="4B3131"/>
                </a:solidFill>
              </a:rPr>
              <a:t>w</a:t>
            </a:r>
            <a:r>
              <a:rPr sz="1600" dirty="0">
                <a:solidFill>
                  <a:srgbClr val="4B3131"/>
                </a:solidFill>
              </a:rPr>
              <a:t>i</a:t>
            </a:r>
            <a:r>
              <a:rPr sz="1600" spc="-7" dirty="0">
                <a:solidFill>
                  <a:srgbClr val="4B3131"/>
                </a:solidFill>
              </a:rPr>
              <a:t>t</a:t>
            </a:r>
            <a:r>
              <a:rPr sz="1600" dirty="0">
                <a:solidFill>
                  <a:srgbClr val="4B3131"/>
                </a:solidFill>
              </a:rPr>
              <a:t>h</a:t>
            </a:r>
            <a:r>
              <a:rPr sz="1600" spc="-27" dirty="0">
                <a:solidFill>
                  <a:srgbClr val="4B3131"/>
                </a:solidFill>
              </a:rPr>
              <a:t> </a:t>
            </a:r>
            <a:r>
              <a:rPr sz="1600" b="1" spc="-7" dirty="0">
                <a:solidFill>
                  <a:srgbClr val="C00000"/>
                </a:solidFill>
                <a:latin typeface="Calibri" panose="020F0502020204030204"/>
                <a:cs typeface="Calibri" panose="020F0502020204030204"/>
              </a:rPr>
              <a:t>n</a:t>
            </a:r>
            <a:r>
              <a:rPr sz="1600" b="1" dirty="0">
                <a:solidFill>
                  <a:srgbClr val="C00000"/>
                </a:solidFill>
                <a:latin typeface="Calibri" panose="020F0502020204030204"/>
                <a:cs typeface="Calibri" panose="020F0502020204030204"/>
              </a:rPr>
              <a:t>ew-</a:t>
            </a:r>
            <a:r>
              <a:rPr sz="1600" b="1" spc="-7" dirty="0">
                <a:solidFill>
                  <a:srgbClr val="C00000"/>
                </a:solidFill>
                <a:latin typeface="Calibri" panose="020F0502020204030204"/>
                <a:cs typeface="Calibri" panose="020F0502020204030204"/>
              </a:rPr>
              <a:t>ons</a:t>
            </a:r>
            <a:r>
              <a:rPr sz="1600" b="1" dirty="0">
                <a:solidFill>
                  <a:srgbClr val="C00000"/>
                </a:solidFill>
                <a:latin typeface="Calibri" panose="020F0502020204030204"/>
                <a:cs typeface="Calibri" panose="020F0502020204030204"/>
              </a:rPr>
              <a:t>et</a:t>
            </a:r>
            <a:r>
              <a:rPr sz="1600" b="1" spc="-7" dirty="0">
                <a:solidFill>
                  <a:srgbClr val="C00000"/>
                </a:solidFill>
                <a:latin typeface="Calibri" panose="020F0502020204030204"/>
                <a:cs typeface="Calibri" panose="020F0502020204030204"/>
              </a:rPr>
              <a:t> H</a:t>
            </a:r>
            <a:r>
              <a:rPr sz="1600" b="1" spc="-20" dirty="0">
                <a:solidFill>
                  <a:srgbClr val="C00000"/>
                </a:solidFill>
                <a:latin typeface="Calibri" panose="020F0502020204030204"/>
                <a:cs typeface="Calibri" panose="020F0502020204030204"/>
              </a:rPr>
              <a:t>F</a:t>
            </a:r>
            <a:r>
              <a:rPr sz="1600" dirty="0">
                <a:solidFill>
                  <a:srgbClr val="4B3131"/>
                </a:solidFill>
              </a:rPr>
              <a:t>,</a:t>
            </a:r>
            <a:r>
              <a:rPr sz="1600" spc="-7" dirty="0">
                <a:solidFill>
                  <a:srgbClr val="4B3131"/>
                </a:solidFill>
              </a:rPr>
              <a:t> </a:t>
            </a:r>
            <a:r>
              <a:rPr sz="1600" dirty="0">
                <a:solidFill>
                  <a:srgbClr val="4B3131"/>
                </a:solidFill>
              </a:rPr>
              <a:t>pa</a:t>
            </a:r>
            <a:r>
              <a:rPr sz="1600" spc="-7" dirty="0">
                <a:solidFill>
                  <a:srgbClr val="4B3131"/>
                </a:solidFill>
              </a:rPr>
              <a:t>t</a:t>
            </a:r>
            <a:r>
              <a:rPr sz="1600" dirty="0">
                <a:solidFill>
                  <a:srgbClr val="4B3131"/>
                </a:solidFill>
              </a:rPr>
              <a:t>i</a:t>
            </a:r>
            <a:r>
              <a:rPr sz="1600" spc="-7" dirty="0">
                <a:solidFill>
                  <a:srgbClr val="4B3131"/>
                </a:solidFill>
              </a:rPr>
              <a:t>e</a:t>
            </a:r>
            <a:r>
              <a:rPr sz="1600" dirty="0">
                <a:solidFill>
                  <a:srgbClr val="4B3131"/>
                </a:solidFill>
              </a:rPr>
              <a:t>n</a:t>
            </a:r>
            <a:r>
              <a:rPr sz="1600" spc="-7" dirty="0">
                <a:solidFill>
                  <a:srgbClr val="4B3131"/>
                </a:solidFill>
              </a:rPr>
              <a:t>t</a:t>
            </a:r>
            <a:r>
              <a:rPr sz="1600" dirty="0">
                <a:solidFill>
                  <a:srgbClr val="4B3131"/>
                </a:solidFill>
              </a:rPr>
              <a:t>s </a:t>
            </a:r>
            <a:r>
              <a:rPr sz="1600" spc="-7" dirty="0">
                <a:solidFill>
                  <a:srgbClr val="4B3131"/>
                </a:solidFill>
              </a:rPr>
              <a:t>w</a:t>
            </a:r>
            <a:r>
              <a:rPr sz="1600" dirty="0">
                <a:solidFill>
                  <a:srgbClr val="4B3131"/>
                </a:solidFill>
              </a:rPr>
              <a:t>i</a:t>
            </a:r>
            <a:r>
              <a:rPr sz="1600" spc="-7" dirty="0">
                <a:solidFill>
                  <a:srgbClr val="4B3131"/>
                </a:solidFill>
              </a:rPr>
              <a:t>t</a:t>
            </a:r>
            <a:r>
              <a:rPr sz="1600" dirty="0">
                <a:solidFill>
                  <a:srgbClr val="4B3131"/>
                </a:solidFill>
              </a:rPr>
              <a:t>h</a:t>
            </a:r>
            <a:r>
              <a:rPr sz="1600" spc="-20" dirty="0">
                <a:solidFill>
                  <a:srgbClr val="4B3131"/>
                </a:solidFill>
              </a:rPr>
              <a:t> </a:t>
            </a:r>
            <a:r>
              <a:rPr sz="1600" b="1" dirty="0">
                <a:solidFill>
                  <a:srgbClr val="C00000"/>
                </a:solidFill>
                <a:latin typeface="Calibri" panose="020F0502020204030204"/>
                <a:cs typeface="Calibri" panose="020F0502020204030204"/>
              </a:rPr>
              <a:t>c</a:t>
            </a:r>
            <a:r>
              <a:rPr sz="1600" b="1" spc="-7" dirty="0">
                <a:solidFill>
                  <a:srgbClr val="C00000"/>
                </a:solidFill>
                <a:latin typeface="Calibri" panose="020F0502020204030204"/>
                <a:cs typeface="Calibri" panose="020F0502020204030204"/>
              </a:rPr>
              <a:t>h</a:t>
            </a:r>
            <a:r>
              <a:rPr sz="1600" b="1" dirty="0">
                <a:solidFill>
                  <a:srgbClr val="C00000"/>
                </a:solidFill>
                <a:latin typeface="Calibri" panose="020F0502020204030204"/>
                <a:cs typeface="Calibri" panose="020F0502020204030204"/>
              </a:rPr>
              <a:t>r</a:t>
            </a:r>
            <a:r>
              <a:rPr sz="1600" b="1" spc="-7" dirty="0">
                <a:solidFill>
                  <a:srgbClr val="C00000"/>
                </a:solidFill>
                <a:latin typeface="Calibri" panose="020F0502020204030204"/>
                <a:cs typeface="Calibri" panose="020F0502020204030204"/>
              </a:rPr>
              <a:t>oni</a:t>
            </a:r>
            <a:r>
              <a:rPr sz="1600" b="1" dirty="0">
                <a:solidFill>
                  <a:srgbClr val="C00000"/>
                </a:solidFill>
                <a:latin typeface="Calibri" panose="020F0502020204030204"/>
                <a:cs typeface="Calibri" panose="020F0502020204030204"/>
              </a:rPr>
              <a:t>c </a:t>
            </a:r>
            <a:r>
              <a:rPr sz="1600" b="1" spc="-7" dirty="0">
                <a:solidFill>
                  <a:srgbClr val="C00000"/>
                </a:solidFill>
                <a:latin typeface="Calibri" panose="020F0502020204030204"/>
                <a:cs typeface="Calibri" panose="020F0502020204030204"/>
              </a:rPr>
              <a:t>kidn</a:t>
            </a:r>
            <a:r>
              <a:rPr sz="1600" b="1" dirty="0">
                <a:solidFill>
                  <a:srgbClr val="C00000"/>
                </a:solidFill>
                <a:latin typeface="Calibri" panose="020F0502020204030204"/>
                <a:cs typeface="Calibri" panose="020F0502020204030204"/>
              </a:rPr>
              <a:t>ey</a:t>
            </a:r>
            <a:r>
              <a:rPr sz="1600" b="1" spc="-7" dirty="0">
                <a:solidFill>
                  <a:srgbClr val="C00000"/>
                </a:solidFill>
                <a:latin typeface="Calibri" panose="020F0502020204030204"/>
                <a:cs typeface="Calibri" panose="020F0502020204030204"/>
              </a:rPr>
              <a:t> dis</a:t>
            </a:r>
            <a:r>
              <a:rPr sz="1600" b="1" dirty="0">
                <a:solidFill>
                  <a:srgbClr val="C00000"/>
                </a:solidFill>
                <a:latin typeface="Calibri" panose="020F0502020204030204"/>
                <a:cs typeface="Calibri" panose="020F0502020204030204"/>
              </a:rPr>
              <a:t>e</a:t>
            </a:r>
            <a:r>
              <a:rPr sz="1600" b="1" spc="-7" dirty="0">
                <a:solidFill>
                  <a:srgbClr val="C00000"/>
                </a:solidFill>
                <a:latin typeface="Calibri" panose="020F0502020204030204"/>
                <a:cs typeface="Calibri" panose="020F0502020204030204"/>
              </a:rPr>
              <a:t>as</a:t>
            </a:r>
            <a:r>
              <a:rPr sz="1600" b="1" dirty="0">
                <a:solidFill>
                  <a:srgbClr val="C00000"/>
                </a:solidFill>
                <a:latin typeface="Calibri" panose="020F0502020204030204"/>
                <a:cs typeface="Calibri" panose="020F0502020204030204"/>
              </a:rPr>
              <a:t>e</a:t>
            </a:r>
            <a:r>
              <a:rPr sz="1600" dirty="0">
                <a:solidFill>
                  <a:srgbClr val="4B3131"/>
                </a:solidFill>
              </a:rPr>
              <a:t>,</a:t>
            </a:r>
            <a:r>
              <a:rPr sz="1600" spc="-7" dirty="0">
                <a:solidFill>
                  <a:srgbClr val="4B3131"/>
                </a:solidFill>
              </a:rPr>
              <a:t> </a:t>
            </a:r>
            <a:r>
              <a:rPr sz="1600" dirty="0">
                <a:solidFill>
                  <a:srgbClr val="4B3131"/>
                </a:solidFill>
              </a:rPr>
              <a:t>pa</a:t>
            </a:r>
            <a:r>
              <a:rPr sz="1600" spc="-7" dirty="0">
                <a:solidFill>
                  <a:srgbClr val="4B3131"/>
                </a:solidFill>
              </a:rPr>
              <a:t>t</a:t>
            </a:r>
            <a:r>
              <a:rPr sz="1600" dirty="0">
                <a:solidFill>
                  <a:srgbClr val="4B3131"/>
                </a:solidFill>
              </a:rPr>
              <a:t>i</a:t>
            </a:r>
            <a:r>
              <a:rPr sz="1600" spc="-7" dirty="0">
                <a:solidFill>
                  <a:srgbClr val="4B3131"/>
                </a:solidFill>
              </a:rPr>
              <a:t>e</a:t>
            </a:r>
            <a:r>
              <a:rPr sz="1600" dirty="0">
                <a:solidFill>
                  <a:srgbClr val="4B3131"/>
                </a:solidFill>
              </a:rPr>
              <a:t>n</a:t>
            </a:r>
            <a:r>
              <a:rPr sz="1600" spc="-7" dirty="0">
                <a:solidFill>
                  <a:srgbClr val="4B3131"/>
                </a:solidFill>
              </a:rPr>
              <a:t>t</a:t>
            </a:r>
            <a:r>
              <a:rPr sz="1600" dirty="0">
                <a:solidFill>
                  <a:srgbClr val="4B3131"/>
                </a:solidFill>
              </a:rPr>
              <a:t>s f</a:t>
            </a:r>
            <a:r>
              <a:rPr sz="1600" spc="-7" dirty="0">
                <a:solidFill>
                  <a:srgbClr val="4B3131"/>
                </a:solidFill>
              </a:rPr>
              <a:t>r</a:t>
            </a:r>
            <a:r>
              <a:rPr sz="1600" dirty="0">
                <a:solidFill>
                  <a:srgbClr val="4B3131"/>
                </a:solidFill>
              </a:rPr>
              <a:t>om</a:t>
            </a:r>
            <a:r>
              <a:rPr sz="1600" spc="-47" dirty="0">
                <a:solidFill>
                  <a:srgbClr val="4B3131"/>
                </a:solidFill>
              </a:rPr>
              <a:t> </a:t>
            </a:r>
            <a:r>
              <a:rPr sz="1600" b="1" spc="-7" dirty="0">
                <a:solidFill>
                  <a:srgbClr val="C00000"/>
                </a:solidFill>
                <a:latin typeface="Calibri" panose="020F0502020204030204"/>
                <a:cs typeface="Calibri" panose="020F0502020204030204"/>
              </a:rPr>
              <a:t>lo</a:t>
            </a:r>
            <a:r>
              <a:rPr sz="1600" b="1" dirty="0">
                <a:solidFill>
                  <a:srgbClr val="C00000"/>
                </a:solidFill>
                <a:latin typeface="Calibri" panose="020F0502020204030204"/>
                <a:cs typeface="Calibri" panose="020F0502020204030204"/>
              </a:rPr>
              <a:t>w-</a:t>
            </a:r>
            <a:r>
              <a:rPr sz="1600" b="1" spc="-7" dirty="0">
                <a:solidFill>
                  <a:srgbClr val="C00000"/>
                </a:solidFill>
                <a:latin typeface="Calibri" panose="020F0502020204030204"/>
                <a:cs typeface="Calibri" panose="020F0502020204030204"/>
              </a:rPr>
              <a:t>in</a:t>
            </a:r>
            <a:r>
              <a:rPr sz="1600" b="1" dirty="0">
                <a:solidFill>
                  <a:srgbClr val="C00000"/>
                </a:solidFill>
                <a:latin typeface="Calibri" panose="020F0502020204030204"/>
                <a:cs typeface="Calibri" panose="020F0502020204030204"/>
              </a:rPr>
              <a:t>c</a:t>
            </a:r>
            <a:r>
              <a:rPr sz="1600" b="1" spc="-7" dirty="0">
                <a:solidFill>
                  <a:srgbClr val="C00000"/>
                </a:solidFill>
                <a:latin typeface="Calibri" panose="020F0502020204030204"/>
                <a:cs typeface="Calibri" panose="020F0502020204030204"/>
              </a:rPr>
              <a:t>o</a:t>
            </a:r>
            <a:r>
              <a:rPr sz="1600" b="1" dirty="0">
                <a:solidFill>
                  <a:srgbClr val="C00000"/>
                </a:solidFill>
                <a:latin typeface="Calibri" panose="020F0502020204030204"/>
                <a:cs typeface="Calibri" panose="020F0502020204030204"/>
              </a:rPr>
              <a:t>me c</a:t>
            </a:r>
            <a:r>
              <a:rPr sz="1600" b="1" spc="-7" dirty="0">
                <a:solidFill>
                  <a:srgbClr val="C00000"/>
                </a:solidFill>
                <a:latin typeface="Calibri" panose="020F0502020204030204"/>
                <a:cs typeface="Calibri" panose="020F0502020204030204"/>
              </a:rPr>
              <a:t>ount</a:t>
            </a:r>
            <a:r>
              <a:rPr sz="1600" b="1" dirty="0">
                <a:solidFill>
                  <a:srgbClr val="C00000"/>
                </a:solidFill>
                <a:latin typeface="Calibri" panose="020F0502020204030204"/>
                <a:cs typeface="Calibri" panose="020F0502020204030204"/>
              </a:rPr>
              <a:t>r</a:t>
            </a:r>
            <a:r>
              <a:rPr sz="1600" b="1" spc="-7" dirty="0">
                <a:solidFill>
                  <a:srgbClr val="C00000"/>
                </a:solidFill>
                <a:latin typeface="Calibri" panose="020F0502020204030204"/>
                <a:cs typeface="Calibri" panose="020F0502020204030204"/>
              </a:rPr>
              <a:t>i</a:t>
            </a:r>
            <a:r>
              <a:rPr sz="1600" b="1" dirty="0">
                <a:solidFill>
                  <a:srgbClr val="C00000"/>
                </a:solidFill>
                <a:latin typeface="Calibri" panose="020F0502020204030204"/>
                <a:cs typeface="Calibri" panose="020F0502020204030204"/>
              </a:rPr>
              <a:t>e</a:t>
            </a:r>
            <a:r>
              <a:rPr sz="1600" b="1" spc="-7" dirty="0">
                <a:solidFill>
                  <a:srgbClr val="C00000"/>
                </a:solidFill>
                <a:latin typeface="Calibri" panose="020F0502020204030204"/>
                <a:cs typeface="Calibri" panose="020F0502020204030204"/>
              </a:rPr>
              <a:t>s</a:t>
            </a:r>
            <a:r>
              <a:rPr sz="1600" dirty="0">
                <a:solidFill>
                  <a:srgbClr val="4B3131"/>
                </a:solidFill>
              </a:rPr>
              <a:t>, and pa</a:t>
            </a:r>
            <a:r>
              <a:rPr sz="1600" spc="-7" dirty="0">
                <a:solidFill>
                  <a:srgbClr val="4B3131"/>
                </a:solidFill>
              </a:rPr>
              <a:t>t</a:t>
            </a:r>
            <a:r>
              <a:rPr sz="1600" dirty="0">
                <a:solidFill>
                  <a:srgbClr val="4B3131"/>
                </a:solidFill>
              </a:rPr>
              <a:t>i</a:t>
            </a:r>
            <a:r>
              <a:rPr sz="1600" spc="-7" dirty="0">
                <a:solidFill>
                  <a:srgbClr val="4B3131"/>
                </a:solidFill>
              </a:rPr>
              <a:t>e</a:t>
            </a:r>
            <a:r>
              <a:rPr sz="1600" dirty="0">
                <a:solidFill>
                  <a:srgbClr val="4B3131"/>
                </a:solidFill>
              </a:rPr>
              <a:t>n</a:t>
            </a:r>
            <a:r>
              <a:rPr sz="1600" spc="-7" dirty="0">
                <a:solidFill>
                  <a:srgbClr val="4B3131"/>
                </a:solidFill>
              </a:rPr>
              <a:t>t</a:t>
            </a:r>
            <a:r>
              <a:rPr sz="1600" dirty="0">
                <a:solidFill>
                  <a:srgbClr val="4B3131"/>
                </a:solidFill>
              </a:rPr>
              <a:t>s</a:t>
            </a:r>
            <a:r>
              <a:rPr sz="1600" spc="-40" dirty="0">
                <a:solidFill>
                  <a:srgbClr val="4B3131"/>
                </a:solidFill>
              </a:rPr>
              <a:t> </a:t>
            </a:r>
            <a:r>
              <a:rPr sz="1600" b="1" dirty="0">
                <a:solidFill>
                  <a:srgbClr val="C00000"/>
                </a:solidFill>
                <a:latin typeface="Calibri" panose="020F0502020204030204"/>
                <a:cs typeface="Calibri" panose="020F0502020204030204"/>
              </a:rPr>
              <a:t>w</a:t>
            </a:r>
            <a:r>
              <a:rPr sz="1600" b="1" spc="-7" dirty="0">
                <a:solidFill>
                  <a:srgbClr val="C00000"/>
                </a:solidFill>
                <a:latin typeface="Calibri" panose="020F0502020204030204"/>
                <a:cs typeface="Calibri" panose="020F0502020204030204"/>
              </a:rPr>
              <a:t>ithou</a:t>
            </a:r>
            <a:r>
              <a:rPr sz="1600" b="1" dirty="0">
                <a:solidFill>
                  <a:srgbClr val="C00000"/>
                </a:solidFill>
                <a:latin typeface="Calibri" panose="020F0502020204030204"/>
                <a:cs typeface="Calibri" panose="020F0502020204030204"/>
              </a:rPr>
              <a:t>t</a:t>
            </a:r>
            <a:r>
              <a:rPr sz="1600" b="1" spc="-7" dirty="0">
                <a:solidFill>
                  <a:srgbClr val="C00000"/>
                </a:solidFill>
                <a:latin typeface="Calibri" panose="020F0502020204030204"/>
                <a:cs typeface="Calibri" panose="020F0502020204030204"/>
              </a:rPr>
              <a:t> h</a:t>
            </a:r>
            <a:r>
              <a:rPr sz="1600" b="1" dirty="0">
                <a:solidFill>
                  <a:srgbClr val="C00000"/>
                </a:solidFill>
                <a:latin typeface="Calibri" panose="020F0502020204030204"/>
                <a:cs typeface="Calibri" panose="020F0502020204030204"/>
              </a:rPr>
              <a:t>e</a:t>
            </a:r>
            <a:r>
              <a:rPr sz="1600" b="1" spc="-7" dirty="0">
                <a:solidFill>
                  <a:srgbClr val="C00000"/>
                </a:solidFill>
                <a:latin typeface="Calibri" panose="020F0502020204030204"/>
                <a:cs typeface="Calibri" panose="020F0502020204030204"/>
              </a:rPr>
              <a:t>alt</a:t>
            </a:r>
            <a:r>
              <a:rPr sz="1600" b="1" dirty="0">
                <a:solidFill>
                  <a:srgbClr val="C00000"/>
                </a:solidFill>
                <a:latin typeface="Calibri" panose="020F0502020204030204"/>
                <a:cs typeface="Calibri" panose="020F0502020204030204"/>
              </a:rPr>
              <a:t>h</a:t>
            </a:r>
            <a:r>
              <a:rPr sz="1600" b="1" spc="-7" dirty="0">
                <a:solidFill>
                  <a:srgbClr val="C00000"/>
                </a:solidFill>
                <a:latin typeface="Calibri" panose="020F0502020204030204"/>
                <a:cs typeface="Calibri" panose="020F0502020204030204"/>
              </a:rPr>
              <a:t> insu</a:t>
            </a:r>
            <a:r>
              <a:rPr sz="1600" b="1" dirty="0">
                <a:solidFill>
                  <a:srgbClr val="C00000"/>
                </a:solidFill>
                <a:latin typeface="Calibri" panose="020F0502020204030204"/>
                <a:cs typeface="Calibri" panose="020F0502020204030204"/>
              </a:rPr>
              <a:t>r</a:t>
            </a:r>
            <a:r>
              <a:rPr sz="1600" b="1" spc="-7" dirty="0">
                <a:solidFill>
                  <a:srgbClr val="C00000"/>
                </a:solidFill>
                <a:latin typeface="Calibri" panose="020F0502020204030204"/>
                <a:cs typeface="Calibri" panose="020F0502020204030204"/>
              </a:rPr>
              <a:t>an</a:t>
            </a:r>
            <a:r>
              <a:rPr sz="1600" b="1" dirty="0">
                <a:solidFill>
                  <a:srgbClr val="C00000"/>
                </a:solidFill>
                <a:latin typeface="Calibri" panose="020F0502020204030204"/>
                <a:cs typeface="Calibri" panose="020F0502020204030204"/>
              </a:rPr>
              <a:t>ce</a:t>
            </a:r>
            <a:r>
              <a:rPr sz="1600" b="1" spc="40" dirty="0">
                <a:solidFill>
                  <a:srgbClr val="C00000"/>
                </a:solidFill>
                <a:latin typeface="Calibri" panose="020F0502020204030204"/>
                <a:cs typeface="Calibri" panose="020F0502020204030204"/>
              </a:rPr>
              <a:t> </a:t>
            </a:r>
            <a:r>
              <a:rPr sz="1600" spc="-7" dirty="0">
                <a:solidFill>
                  <a:srgbClr val="4B3131"/>
                </a:solidFill>
              </a:rPr>
              <a:t>wer</a:t>
            </a:r>
            <a:r>
              <a:rPr sz="1600" dirty="0">
                <a:solidFill>
                  <a:srgbClr val="4B3131"/>
                </a:solidFill>
              </a:rPr>
              <a:t>e</a:t>
            </a:r>
            <a:r>
              <a:rPr sz="1600" spc="-7" dirty="0">
                <a:solidFill>
                  <a:srgbClr val="4B3131"/>
                </a:solidFill>
              </a:rPr>
              <a:t> </a:t>
            </a:r>
            <a:r>
              <a:rPr sz="1600" dirty="0">
                <a:solidFill>
                  <a:srgbClr val="4B3131"/>
                </a:solidFill>
              </a:rPr>
              <a:t>l</a:t>
            </a:r>
            <a:r>
              <a:rPr sz="1600" spc="-7" dirty="0">
                <a:solidFill>
                  <a:srgbClr val="4B3131"/>
                </a:solidFill>
              </a:rPr>
              <a:t>e</a:t>
            </a:r>
            <a:r>
              <a:rPr sz="1600" dirty="0">
                <a:solidFill>
                  <a:srgbClr val="4B3131"/>
                </a:solidFill>
              </a:rPr>
              <a:t>ss li</a:t>
            </a:r>
            <a:r>
              <a:rPr sz="1600" spc="-7" dirty="0">
                <a:solidFill>
                  <a:srgbClr val="4B3131"/>
                </a:solidFill>
              </a:rPr>
              <a:t>ke</a:t>
            </a:r>
            <a:r>
              <a:rPr sz="1600" dirty="0">
                <a:solidFill>
                  <a:srgbClr val="4B3131"/>
                </a:solidFill>
              </a:rPr>
              <a:t>ly </a:t>
            </a:r>
            <a:r>
              <a:rPr sz="1600" spc="-7" dirty="0">
                <a:solidFill>
                  <a:srgbClr val="4B3131"/>
                </a:solidFill>
              </a:rPr>
              <a:t>t</a:t>
            </a:r>
            <a:r>
              <a:rPr sz="1600" dirty="0">
                <a:solidFill>
                  <a:srgbClr val="4B3131"/>
                </a:solidFill>
              </a:rPr>
              <a:t>o be</a:t>
            </a:r>
            <a:r>
              <a:rPr sz="1600" spc="-7" dirty="0">
                <a:solidFill>
                  <a:srgbClr val="4B3131"/>
                </a:solidFill>
              </a:rPr>
              <a:t> </a:t>
            </a:r>
            <a:r>
              <a:rPr sz="1600" dirty="0">
                <a:solidFill>
                  <a:srgbClr val="4B3131"/>
                </a:solidFill>
              </a:rPr>
              <a:t>on all </a:t>
            </a:r>
            <a:r>
              <a:rPr sz="1600" spc="-7" dirty="0">
                <a:solidFill>
                  <a:srgbClr val="4B3131"/>
                </a:solidFill>
              </a:rPr>
              <a:t>t</a:t>
            </a:r>
            <a:r>
              <a:rPr sz="1600" dirty="0">
                <a:solidFill>
                  <a:srgbClr val="4B3131"/>
                </a:solidFill>
              </a:rPr>
              <a:t>h</a:t>
            </a:r>
            <a:r>
              <a:rPr sz="1600" spc="-7" dirty="0">
                <a:solidFill>
                  <a:srgbClr val="4B3131"/>
                </a:solidFill>
              </a:rPr>
              <a:t>re</a:t>
            </a:r>
            <a:r>
              <a:rPr sz="1600" dirty="0">
                <a:solidFill>
                  <a:srgbClr val="4B3131"/>
                </a:solidFill>
              </a:rPr>
              <a:t>e</a:t>
            </a:r>
            <a:r>
              <a:rPr sz="1600" spc="-7" dirty="0">
                <a:solidFill>
                  <a:srgbClr val="4B3131"/>
                </a:solidFill>
              </a:rPr>
              <a:t> me</a:t>
            </a:r>
            <a:r>
              <a:rPr sz="1600" dirty="0">
                <a:solidFill>
                  <a:srgbClr val="4B3131"/>
                </a:solidFill>
              </a:rPr>
              <a:t>di</a:t>
            </a:r>
            <a:r>
              <a:rPr sz="1600" spc="-7" dirty="0">
                <a:solidFill>
                  <a:srgbClr val="4B3131"/>
                </a:solidFill>
              </a:rPr>
              <a:t>c</a:t>
            </a:r>
            <a:r>
              <a:rPr sz="1600" dirty="0">
                <a:solidFill>
                  <a:srgbClr val="4B3131"/>
                </a:solidFill>
              </a:rPr>
              <a:t>a</a:t>
            </a:r>
            <a:r>
              <a:rPr sz="1600" spc="-7" dirty="0">
                <a:solidFill>
                  <a:srgbClr val="4B3131"/>
                </a:solidFill>
              </a:rPr>
              <a:t>t</a:t>
            </a:r>
            <a:r>
              <a:rPr sz="1600" dirty="0">
                <a:solidFill>
                  <a:srgbClr val="4B3131"/>
                </a:solidFill>
              </a:rPr>
              <a:t>ion </a:t>
            </a:r>
            <a:r>
              <a:rPr sz="1600" spc="-7" dirty="0">
                <a:solidFill>
                  <a:srgbClr val="4B3131"/>
                </a:solidFill>
              </a:rPr>
              <a:t>c</a:t>
            </a:r>
            <a:r>
              <a:rPr sz="1600" dirty="0">
                <a:solidFill>
                  <a:srgbClr val="4B3131"/>
                </a:solidFill>
              </a:rPr>
              <a:t>lass</a:t>
            </a:r>
            <a:r>
              <a:rPr sz="1600" spc="-7" dirty="0">
                <a:solidFill>
                  <a:srgbClr val="4B3131"/>
                </a:solidFill>
              </a:rPr>
              <a:t>e</a:t>
            </a:r>
            <a:r>
              <a:rPr sz="1600" dirty="0">
                <a:solidFill>
                  <a:srgbClr val="4B3131"/>
                </a:solidFill>
              </a:rPr>
              <a:t>s at</a:t>
            </a:r>
            <a:r>
              <a:rPr sz="1600" spc="-7" dirty="0">
                <a:solidFill>
                  <a:srgbClr val="4B3131"/>
                </a:solidFill>
              </a:rPr>
              <a:t> </a:t>
            </a:r>
            <a:r>
              <a:rPr sz="1600" dirty="0">
                <a:solidFill>
                  <a:srgbClr val="4B3131"/>
                </a:solidFill>
              </a:rPr>
              <a:t>dis</a:t>
            </a:r>
            <a:r>
              <a:rPr sz="1600" spc="-7" dirty="0">
                <a:solidFill>
                  <a:srgbClr val="4B3131"/>
                </a:solidFill>
              </a:rPr>
              <a:t>c</a:t>
            </a:r>
            <a:r>
              <a:rPr sz="1600" dirty="0">
                <a:solidFill>
                  <a:srgbClr val="4B3131"/>
                </a:solidFill>
              </a:rPr>
              <a:t>ha</a:t>
            </a:r>
            <a:r>
              <a:rPr sz="1600" spc="-7" dirty="0">
                <a:solidFill>
                  <a:srgbClr val="4B3131"/>
                </a:solidFill>
              </a:rPr>
              <a:t>rg</a:t>
            </a:r>
            <a:r>
              <a:rPr sz="1600" dirty="0">
                <a:solidFill>
                  <a:srgbClr val="4B3131"/>
                </a:solidFill>
              </a:rPr>
              <a:t>e</a:t>
            </a:r>
            <a:r>
              <a:rPr sz="1600" spc="-7" dirty="0">
                <a:solidFill>
                  <a:srgbClr val="4B3131"/>
                </a:solidFill>
              </a:rPr>
              <a:t> </a:t>
            </a:r>
            <a:r>
              <a:rPr sz="1600" dirty="0">
                <a:solidFill>
                  <a:srgbClr val="4B3131"/>
                </a:solidFill>
              </a:rPr>
              <a:t>and at</a:t>
            </a:r>
            <a:r>
              <a:rPr sz="1600" spc="-7" dirty="0">
                <a:solidFill>
                  <a:srgbClr val="4B3131"/>
                </a:solidFill>
              </a:rPr>
              <a:t> 6</a:t>
            </a:r>
            <a:r>
              <a:rPr sz="1600" dirty="0">
                <a:solidFill>
                  <a:srgbClr val="4B3131"/>
                </a:solidFill>
              </a:rPr>
              <a:t>-</a:t>
            </a:r>
            <a:r>
              <a:rPr sz="1600" spc="-7" dirty="0">
                <a:solidFill>
                  <a:srgbClr val="4B3131"/>
                </a:solidFill>
              </a:rPr>
              <a:t>m</a:t>
            </a:r>
            <a:r>
              <a:rPr sz="1600" dirty="0">
                <a:solidFill>
                  <a:srgbClr val="4B3131"/>
                </a:solidFill>
              </a:rPr>
              <a:t>on</a:t>
            </a:r>
            <a:r>
              <a:rPr sz="1600" spc="-7" dirty="0">
                <a:solidFill>
                  <a:srgbClr val="4B3131"/>
                </a:solidFill>
              </a:rPr>
              <a:t>t</a:t>
            </a:r>
            <a:r>
              <a:rPr sz="1600" dirty="0">
                <a:solidFill>
                  <a:srgbClr val="4B3131"/>
                </a:solidFill>
              </a:rPr>
              <a:t>h follo</a:t>
            </a:r>
            <a:r>
              <a:rPr sz="1600" spc="-7" dirty="0">
                <a:solidFill>
                  <a:srgbClr val="4B3131"/>
                </a:solidFill>
              </a:rPr>
              <a:t>w</a:t>
            </a:r>
            <a:r>
              <a:rPr sz="1600" dirty="0">
                <a:solidFill>
                  <a:srgbClr val="4B3131"/>
                </a:solidFill>
              </a:rPr>
              <a:t>-up.</a:t>
            </a:r>
            <a:endParaRPr sz="1600" dirty="0">
              <a:latin typeface="Calibri" panose="020F0502020204030204"/>
              <a:cs typeface="Calibri" panose="020F0502020204030204"/>
            </a:endParaRPr>
          </a:p>
        </p:txBody>
      </p:sp>
      <p:sp>
        <p:nvSpPr>
          <p:cNvPr id="1048644" name="object 6"/>
          <p:cNvSpPr txBox="1"/>
          <p:nvPr/>
        </p:nvSpPr>
        <p:spPr>
          <a:xfrm>
            <a:off x="2840755" y="6222591"/>
            <a:ext cx="4226560" cy="457200"/>
          </a:xfrm>
          <a:prstGeom prst="rect">
            <a:avLst/>
          </a:prstGeom>
        </p:spPr>
        <p:txBody>
          <a:bodyPr vert="horz" wrap="square" lIns="0" tIns="0" rIns="0" bIns="0" rtlCol="0">
            <a:spAutoFit/>
          </a:bodyPr>
          <a:lstStyle/>
          <a:p>
            <a:pPr marL="17145" marR="0" lvl="0" indent="0" algn="l" defTabSz="914400" rtl="0" eaLnBrk="1" fontAlgn="auto" latinLnBrk="0" hangingPunct="1">
              <a:lnSpc>
                <a:spcPct val="100000"/>
              </a:lnSpc>
              <a:spcBef>
                <a:spcPts val="0"/>
              </a:spcBef>
              <a:spcAft>
                <a:spcPts val="0"/>
              </a:spcAft>
              <a:buClrTx/>
              <a:buSzTx/>
              <a:buFontTx/>
              <a:buNone/>
            </a:pP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T</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r</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o</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m</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p J</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 e</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t</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 </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al. </a:t>
            </a:r>
            <a:r>
              <a:rPr kumimoji="0" sz="1335"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Eur</a:t>
            </a:r>
            <a:r>
              <a:rPr kumimoji="0" sz="1335" b="0" i="1"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 </a:t>
            </a:r>
            <a:r>
              <a:rPr kumimoji="0" sz="1335"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H</a:t>
            </a:r>
            <a:r>
              <a:rPr kumimoji="0" sz="1335" b="0" i="1"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e</a:t>
            </a:r>
            <a:r>
              <a:rPr kumimoji="0" sz="1335"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a:t>
            </a:r>
            <a:r>
              <a:rPr kumimoji="0" sz="1335" b="0" i="1"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r</a:t>
            </a:r>
            <a:r>
              <a:rPr kumimoji="0" sz="1335"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t</a:t>
            </a:r>
            <a:r>
              <a:rPr kumimoji="0" sz="1335" b="0" i="1"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 J</a:t>
            </a:r>
            <a:r>
              <a:rPr kumimoji="0" sz="1335"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t>
            </a:r>
            <a:r>
              <a:rPr kumimoji="0" sz="1335" b="0" i="1" u="none" strike="noStrike" kern="1200" cap="none" spc="-13" normalizeH="0" baseline="0" noProof="0" dirty="0">
                <a:ln>
                  <a:noFill/>
                </a:ln>
                <a:solidFill>
                  <a:prstClr val="black"/>
                </a:solidFill>
                <a:effectLst/>
                <a:uLnTx/>
                <a:uFillTx/>
                <a:latin typeface="Calibri" panose="020F0502020204030204"/>
                <a:ea typeface="+mn-ea"/>
                <a:cs typeface="Calibri" panose="020F0502020204030204"/>
              </a:rPr>
              <a:t> </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2022</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 A</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pr</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 </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8</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 [</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Online</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 </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ah</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e</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ad of p</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r</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in</a:t>
            </a:r>
            <a:r>
              <a:rPr kumimoji="0" sz="1335" b="0" i="0" u="none" strike="noStrike" kern="1200" cap="none" spc="-7" normalizeH="0" baseline="0" noProof="0" dirty="0">
                <a:ln>
                  <a:noFill/>
                </a:ln>
                <a:solidFill>
                  <a:prstClr val="black"/>
                </a:solidFill>
                <a:effectLst/>
                <a:uLnTx/>
                <a:uFillTx/>
                <a:latin typeface="Calibri" panose="020F0502020204030204"/>
                <a:ea typeface="+mn-ea"/>
                <a:cs typeface="Calibri" panose="020F0502020204030204"/>
              </a:rPr>
              <a:t>t</a:t>
            </a:r>
            <a:r>
              <a:rPr kumimoji="0" sz="1335"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t>
            </a:r>
            <a:endParaRPr kumimoji="0" sz="1335"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1"/>
          <p:cNvPicPr>
            <a:picLocks noChangeAspect="1"/>
          </p:cNvPicPr>
          <p:nvPr/>
        </p:nvPicPr>
        <p:blipFill rotWithShape="1">
          <a:blip r:embed="rId2"/>
          <a:srcRect l="5431" t="18851" r="20862" b="7816"/>
          <a:stretch>
            <a:fillRect/>
          </a:stretch>
        </p:blipFill>
        <p:spPr>
          <a:xfrm>
            <a:off x="1079653" y="462708"/>
            <a:ext cx="9937214" cy="59160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Table 5"/>
          <p:cNvGraphicFramePr>
            <a:graphicFrameLocks noGrp="1"/>
          </p:cNvGraphicFramePr>
          <p:nvPr/>
        </p:nvGraphicFramePr>
        <p:xfrm>
          <a:off x="377696" y="2231441"/>
          <a:ext cx="5585123" cy="2809179"/>
        </p:xfrm>
        <a:graphic>
          <a:graphicData uri="http://schemas.openxmlformats.org/drawingml/2006/table">
            <a:tbl>
              <a:tblPr firstRow="1" bandRow="1">
                <a:tableStyleId>{5C22544A-7EE6-4342-B048-85BDC9FD1C3A}</a:tableStyleId>
              </a:tblPr>
              <a:tblGrid>
                <a:gridCol w="1071155">
                  <a:extLst>
                    <a:ext uri="{9D8B030D-6E8A-4147-A177-3AD203B41FA5}">
                      <a16:colId xmlns:a16="http://schemas.microsoft.com/office/drawing/2014/main" val="20000"/>
                    </a:ext>
                  </a:extLst>
                </a:gridCol>
                <a:gridCol w="1587446">
                  <a:extLst>
                    <a:ext uri="{9D8B030D-6E8A-4147-A177-3AD203B41FA5}">
                      <a16:colId xmlns:a16="http://schemas.microsoft.com/office/drawing/2014/main" val="20001"/>
                    </a:ext>
                  </a:extLst>
                </a:gridCol>
                <a:gridCol w="1576612">
                  <a:extLst>
                    <a:ext uri="{9D8B030D-6E8A-4147-A177-3AD203B41FA5}">
                      <a16:colId xmlns:a16="http://schemas.microsoft.com/office/drawing/2014/main" val="20002"/>
                    </a:ext>
                  </a:extLst>
                </a:gridCol>
                <a:gridCol w="1349910">
                  <a:extLst>
                    <a:ext uri="{9D8B030D-6E8A-4147-A177-3AD203B41FA5}">
                      <a16:colId xmlns:a16="http://schemas.microsoft.com/office/drawing/2014/main" val="20003"/>
                    </a:ext>
                  </a:extLst>
                </a:gridCol>
              </a:tblGrid>
              <a:tr h="846787">
                <a:tc>
                  <a:txBody>
                    <a:bodyPr/>
                    <a:lstStyle/>
                    <a:p>
                      <a:endParaRPr lang="en-US" sz="1600" dirty="0"/>
                    </a:p>
                  </a:txBody>
                  <a:tcPr/>
                </a:tc>
                <a:tc>
                  <a:txBody>
                    <a:bodyPr/>
                    <a:lstStyle/>
                    <a:p>
                      <a:pPr algn="ctr"/>
                      <a:r>
                        <a:rPr lang="en-US" sz="1600" dirty="0" err="1"/>
                        <a:t>HFrEF</a:t>
                      </a:r>
                      <a:endParaRPr lang="en-US" sz="1600" dirty="0"/>
                    </a:p>
                    <a:p>
                      <a:pPr algn="ctr"/>
                      <a:r>
                        <a:rPr lang="en-US" sz="1600" dirty="0"/>
                        <a:t> ( n=</a:t>
                      </a:r>
                      <a:r>
                        <a:rPr lang="en-US" sz="1600" baseline="0" dirty="0"/>
                        <a:t> 752)</a:t>
                      </a:r>
                      <a:endParaRPr lang="en-US" sz="1600" dirty="0"/>
                    </a:p>
                  </a:txBody>
                  <a:tcPr/>
                </a:tc>
                <a:tc>
                  <a:txBody>
                    <a:bodyPr/>
                    <a:lstStyle/>
                    <a:p>
                      <a:pPr algn="ctr"/>
                      <a:r>
                        <a:rPr lang="en-US" sz="1600" dirty="0" err="1"/>
                        <a:t>HFmrEF</a:t>
                      </a:r>
                      <a:endParaRPr lang="en-US" sz="1600" dirty="0"/>
                    </a:p>
                    <a:p>
                      <a:pPr algn="ctr"/>
                      <a:r>
                        <a:rPr lang="en-US" sz="1600" dirty="0"/>
                        <a:t> (n= 263)</a:t>
                      </a:r>
                    </a:p>
                  </a:txBody>
                  <a:tcPr/>
                </a:tc>
                <a:tc>
                  <a:txBody>
                    <a:bodyPr/>
                    <a:lstStyle/>
                    <a:p>
                      <a:pPr algn="ctr"/>
                      <a:r>
                        <a:rPr lang="en-US" sz="1600" dirty="0" err="1"/>
                        <a:t>HFpEF</a:t>
                      </a:r>
                      <a:endParaRPr lang="en-US" sz="1600" dirty="0"/>
                    </a:p>
                    <a:p>
                      <a:pPr algn="ctr"/>
                      <a:r>
                        <a:rPr lang="en-US" sz="1600" dirty="0"/>
                        <a:t> (n= 190 )</a:t>
                      </a:r>
                    </a:p>
                  </a:txBody>
                  <a:tcPr/>
                </a:tc>
                <a:extLst>
                  <a:ext uri="{0D108BD9-81ED-4DB2-BD59-A6C34878D82A}">
                    <a16:rowId xmlns:a16="http://schemas.microsoft.com/office/drawing/2014/main" val="10000"/>
                  </a:ext>
                </a:extLst>
              </a:tr>
              <a:tr h="490598">
                <a:tc>
                  <a:txBody>
                    <a:bodyPr/>
                    <a:lstStyle/>
                    <a:p>
                      <a:r>
                        <a:rPr lang="en-US" sz="1600" dirty="0"/>
                        <a:t>BB </a:t>
                      </a:r>
                    </a:p>
                  </a:txBody>
                  <a:tcPr/>
                </a:tc>
                <a:tc>
                  <a:txBody>
                    <a:bodyPr/>
                    <a:lstStyle/>
                    <a:p>
                      <a:r>
                        <a:rPr lang="en-US" sz="1600" dirty="0"/>
                        <a:t>443 (65.9)</a:t>
                      </a:r>
                    </a:p>
                  </a:txBody>
                  <a:tcPr/>
                </a:tc>
                <a:tc>
                  <a:txBody>
                    <a:bodyPr/>
                    <a:lstStyle/>
                    <a:p>
                      <a:r>
                        <a:rPr lang="en-US" sz="1600" dirty="0"/>
                        <a:t>149 (60.6)</a:t>
                      </a:r>
                    </a:p>
                  </a:txBody>
                  <a:tcPr/>
                </a:tc>
                <a:tc>
                  <a:txBody>
                    <a:bodyPr/>
                    <a:lstStyle/>
                    <a:p>
                      <a:r>
                        <a:rPr lang="en-US" sz="1600" dirty="0"/>
                        <a:t>106 ( 57.3)</a:t>
                      </a:r>
                    </a:p>
                  </a:txBody>
                  <a:tcPr/>
                </a:tc>
                <a:extLst>
                  <a:ext uri="{0D108BD9-81ED-4DB2-BD59-A6C34878D82A}">
                    <a16:rowId xmlns:a16="http://schemas.microsoft.com/office/drawing/2014/main" val="10001"/>
                  </a:ext>
                </a:extLst>
              </a:tr>
              <a:tr h="490598">
                <a:tc>
                  <a:txBody>
                    <a:bodyPr/>
                    <a:lstStyle/>
                    <a:p>
                      <a:r>
                        <a:rPr lang="en-US" sz="1600" dirty="0" err="1"/>
                        <a:t>ACEi</a:t>
                      </a:r>
                      <a:r>
                        <a:rPr lang="en-US" sz="1600" dirty="0"/>
                        <a:t> / ARB</a:t>
                      </a:r>
                    </a:p>
                  </a:txBody>
                  <a:tcPr/>
                </a:tc>
                <a:tc>
                  <a:txBody>
                    <a:bodyPr/>
                    <a:lstStyle/>
                    <a:p>
                      <a:r>
                        <a:rPr lang="en-US" sz="1600" dirty="0"/>
                        <a:t>369 ( 49)</a:t>
                      </a:r>
                    </a:p>
                  </a:txBody>
                  <a:tcPr/>
                </a:tc>
                <a:tc>
                  <a:txBody>
                    <a:bodyPr/>
                    <a:lstStyle/>
                    <a:p>
                      <a:r>
                        <a:rPr lang="en-US" sz="1600" dirty="0"/>
                        <a:t>126 ( 49.8)</a:t>
                      </a:r>
                    </a:p>
                  </a:txBody>
                  <a:tcPr/>
                </a:tc>
                <a:tc>
                  <a:txBody>
                    <a:bodyPr/>
                    <a:lstStyle/>
                    <a:p>
                      <a:r>
                        <a:rPr lang="en-US" sz="1600" dirty="0"/>
                        <a:t>83 ( 43.6)</a:t>
                      </a:r>
                    </a:p>
                  </a:txBody>
                  <a:tcPr/>
                </a:tc>
                <a:extLst>
                  <a:ext uri="{0D108BD9-81ED-4DB2-BD59-A6C34878D82A}">
                    <a16:rowId xmlns:a16="http://schemas.microsoft.com/office/drawing/2014/main" val="10002"/>
                  </a:ext>
                </a:extLst>
              </a:tr>
              <a:tr h="490598">
                <a:tc>
                  <a:txBody>
                    <a:bodyPr/>
                    <a:lstStyle/>
                    <a:p>
                      <a:r>
                        <a:rPr lang="en-US" sz="1600" dirty="0"/>
                        <a:t>MRA</a:t>
                      </a:r>
                    </a:p>
                  </a:txBody>
                  <a:tcPr/>
                </a:tc>
                <a:tc>
                  <a:txBody>
                    <a:bodyPr/>
                    <a:lstStyle/>
                    <a:p>
                      <a:r>
                        <a:rPr lang="en-US" sz="1600" dirty="0"/>
                        <a:t>382 ( 51)</a:t>
                      </a:r>
                    </a:p>
                  </a:txBody>
                  <a:tcPr/>
                </a:tc>
                <a:tc>
                  <a:txBody>
                    <a:bodyPr/>
                    <a:lstStyle/>
                    <a:p>
                      <a:r>
                        <a:rPr lang="en-US" sz="1600" dirty="0"/>
                        <a:t>110 ( 41.8)</a:t>
                      </a:r>
                    </a:p>
                  </a:txBody>
                  <a:tcPr/>
                </a:tc>
                <a:tc>
                  <a:txBody>
                    <a:bodyPr/>
                    <a:lstStyle/>
                    <a:p>
                      <a:r>
                        <a:rPr lang="en-US" sz="1600" dirty="0"/>
                        <a:t>59 ( 31)</a:t>
                      </a:r>
                    </a:p>
                  </a:txBody>
                  <a:tcPr/>
                </a:tc>
                <a:extLst>
                  <a:ext uri="{0D108BD9-81ED-4DB2-BD59-A6C34878D82A}">
                    <a16:rowId xmlns:a16="http://schemas.microsoft.com/office/drawing/2014/main" val="10003"/>
                  </a:ext>
                </a:extLst>
              </a:tr>
              <a:tr h="490598">
                <a:tc>
                  <a:txBody>
                    <a:bodyPr/>
                    <a:lstStyle/>
                    <a:p>
                      <a:r>
                        <a:rPr lang="en-US" sz="1600" dirty="0"/>
                        <a:t>GDMT</a:t>
                      </a:r>
                    </a:p>
                  </a:txBody>
                  <a:tcPr/>
                </a:tc>
                <a:tc>
                  <a:txBody>
                    <a:bodyPr/>
                    <a:lstStyle/>
                    <a:p>
                      <a:r>
                        <a:rPr lang="en-US" sz="1600" dirty="0"/>
                        <a:t>191 ( 25.4)</a:t>
                      </a:r>
                    </a:p>
                  </a:txBody>
                  <a:tcPr>
                    <a:solidFill>
                      <a:srgbClr val="FF0000"/>
                    </a:solidFill>
                  </a:tcPr>
                </a:tc>
                <a:tc>
                  <a:txBody>
                    <a:bodyPr/>
                    <a:lstStyle/>
                    <a:p>
                      <a:r>
                        <a:rPr lang="en-US" sz="1600" dirty="0"/>
                        <a:t>NA</a:t>
                      </a:r>
                    </a:p>
                  </a:txBody>
                  <a:tcPr/>
                </a:tc>
                <a:tc>
                  <a:txBody>
                    <a:bodyPr/>
                    <a:lstStyle/>
                    <a:p>
                      <a:r>
                        <a:rPr lang="en-US" sz="1600" dirty="0"/>
                        <a:t>NA</a:t>
                      </a:r>
                    </a:p>
                  </a:txBody>
                  <a:tcPr/>
                </a:tc>
                <a:extLst>
                  <a:ext uri="{0D108BD9-81ED-4DB2-BD59-A6C34878D82A}">
                    <a16:rowId xmlns:a16="http://schemas.microsoft.com/office/drawing/2014/main" val="10004"/>
                  </a:ext>
                </a:extLst>
              </a:tr>
            </a:tbl>
          </a:graphicData>
        </a:graphic>
      </p:graphicFrame>
      <p:sp>
        <p:nvSpPr>
          <p:cNvPr id="1048657" name="TextBox 6"/>
          <p:cNvSpPr txBox="1"/>
          <p:nvPr/>
        </p:nvSpPr>
        <p:spPr>
          <a:xfrm>
            <a:off x="65313" y="1455896"/>
            <a:ext cx="6028509" cy="7772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Baseline data on discharge Medication </a:t>
            </a:r>
          </a:p>
          <a:p>
            <a:pPr marL="0" marR="0" lvl="0" indent="0" algn="ctr" defTabSz="914400"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Among 1205 patients 25% received GDMT. </a:t>
            </a: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p>
        </p:txBody>
      </p:sp>
      <p:sp>
        <p:nvSpPr>
          <p:cNvPr id="1048658" name="Rectangle 7"/>
          <p:cNvSpPr/>
          <p:nvPr/>
        </p:nvSpPr>
        <p:spPr>
          <a:xfrm>
            <a:off x="254725" y="5335968"/>
            <a:ext cx="5839097" cy="8153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400" b="0" i="0" u="none" strike="noStrike" kern="1200" cap="none" spc="0" normalizeH="0" baseline="0" noProof="0" dirty="0">
                <a:ln>
                  <a:noFill/>
                </a:ln>
                <a:solidFill>
                  <a:prstClr val="black"/>
                </a:solidFill>
                <a:effectLst/>
                <a:uLnTx/>
                <a:uFillTx/>
                <a:latin typeface="AdvTT5235d5a9"/>
                <a:ea typeface="+mn-ea"/>
                <a:cs typeface="+mn-cs"/>
              </a:rPr>
              <a:t>GDMT was de</a:t>
            </a:r>
            <a:r>
              <a:rPr kumimoji="0" lang="en-US" sz="1400" b="0" i="0" u="none" strike="noStrike" kern="1200" cap="none" spc="0" normalizeH="0" baseline="0" noProof="0" dirty="0">
                <a:ln>
                  <a:noFill/>
                </a:ln>
                <a:solidFill>
                  <a:prstClr val="black"/>
                </a:solidFill>
                <a:effectLst/>
                <a:uLnTx/>
                <a:uFillTx/>
                <a:latin typeface="AdvTT5235d5a9+fb"/>
                <a:ea typeface="+mn-ea"/>
                <a:cs typeface="+mn-cs"/>
              </a:rPr>
              <a:t>fi</a:t>
            </a:r>
            <a:r>
              <a:rPr kumimoji="0" lang="en-US" sz="1400" b="0" i="0" u="none" strike="noStrike" kern="1200" cap="none" spc="0" normalizeH="0" baseline="0" noProof="0" dirty="0">
                <a:ln>
                  <a:noFill/>
                </a:ln>
                <a:solidFill>
                  <a:prstClr val="black"/>
                </a:solidFill>
                <a:effectLst/>
                <a:uLnTx/>
                <a:uFillTx/>
                <a:latin typeface="AdvTT5235d5a9"/>
                <a:ea typeface="+mn-ea"/>
                <a:cs typeface="+mn-cs"/>
              </a:rPr>
              <a:t>ned as being prescribed the combination of </a:t>
            </a:r>
            <a:r>
              <a:rPr kumimoji="0" lang="sv-SE" sz="1400" b="0" i="0" u="none" strike="noStrike" kern="1200" cap="none" spc="0" normalizeH="0" baseline="0" noProof="0" dirty="0">
                <a:ln>
                  <a:noFill/>
                </a:ln>
                <a:solidFill>
                  <a:prstClr val="black"/>
                </a:solidFill>
                <a:effectLst/>
                <a:uLnTx/>
                <a:uFillTx/>
                <a:latin typeface="AdvTT5235d5a9"/>
                <a:ea typeface="+mn-ea"/>
                <a:cs typeface="+mn-cs"/>
              </a:rPr>
              <a:t> (BB),(RAS) blockers, &amp;</a:t>
            </a:r>
            <a:r>
              <a:rPr kumimoji="0" lang="en-US" sz="1400" b="0" i="0" u="none" strike="noStrike" kern="1200" cap="none" spc="0" normalizeH="0" baseline="0" noProof="0" dirty="0">
                <a:ln>
                  <a:noFill/>
                </a:ln>
                <a:solidFill>
                  <a:prstClr val="black"/>
                </a:solidFill>
                <a:effectLst/>
                <a:uLnTx/>
                <a:uFillTx/>
                <a:latin typeface="AdvTT5235d5a9"/>
                <a:ea typeface="+mn-ea"/>
                <a:cs typeface="+mn-cs"/>
              </a:rPr>
              <a:t> (MRA) for patients with </a:t>
            </a:r>
            <a:r>
              <a:rPr kumimoji="0" lang="en-US" sz="1400" b="0" i="0" u="none" strike="noStrike" kern="1200" cap="none" spc="0" normalizeH="0" baseline="0" noProof="0" dirty="0" err="1">
                <a:ln>
                  <a:noFill/>
                </a:ln>
                <a:solidFill>
                  <a:prstClr val="black"/>
                </a:solidFill>
                <a:effectLst/>
                <a:uLnTx/>
                <a:uFillTx/>
                <a:latin typeface="AdvTT5235d5a9"/>
                <a:ea typeface="+mn-ea"/>
                <a:cs typeface="+mn-cs"/>
              </a:rPr>
              <a:t>HFrEF</a:t>
            </a:r>
            <a:r>
              <a:rPr kumimoji="0" lang="en-US" sz="1400" b="0" i="0" u="none" strike="noStrike" kern="1200" cap="none" spc="0" normalizeH="0" baseline="0" noProof="0" dirty="0">
                <a:ln>
                  <a:noFill/>
                </a:ln>
                <a:solidFill>
                  <a:prstClr val="black"/>
                </a:solidFill>
                <a:effectLst/>
                <a:uLnTx/>
                <a:uFillTx/>
                <a:latin typeface="AdvTT5235d5a9"/>
                <a:ea typeface="+mn-ea"/>
                <a:cs typeface="+mn-cs"/>
              </a:rPr>
              <a:t> at hospital discharge.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97155" name="Picture 8"/>
          <p:cNvPicPr>
            <a:picLocks noChangeAspect="1"/>
          </p:cNvPicPr>
          <p:nvPr/>
        </p:nvPicPr>
        <p:blipFill>
          <a:blip r:embed="rId2"/>
          <a:stretch>
            <a:fillRect/>
          </a:stretch>
        </p:blipFill>
        <p:spPr>
          <a:xfrm>
            <a:off x="7420584" y="2492796"/>
            <a:ext cx="4545874" cy="3607426"/>
          </a:xfrm>
          <a:prstGeom prst="rect">
            <a:avLst/>
          </a:prstGeom>
        </p:spPr>
      </p:pic>
      <p:sp>
        <p:nvSpPr>
          <p:cNvPr id="1048659" name="Rectangle 10"/>
          <p:cNvSpPr/>
          <p:nvPr/>
        </p:nvSpPr>
        <p:spPr>
          <a:xfrm>
            <a:off x="6895892" y="1523555"/>
            <a:ext cx="5595257" cy="7772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Yrs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cumulative incidence mortality rates by presence or absence of baseline GDMT</a:t>
            </a:r>
          </a:p>
        </p:txBody>
      </p:sp>
      <p:sp>
        <p:nvSpPr>
          <p:cNvPr id="1048660" name="Rectangle 12"/>
          <p:cNvSpPr/>
          <p:nvPr/>
        </p:nvSpPr>
        <p:spPr>
          <a:xfrm>
            <a:off x="1" y="6121458"/>
            <a:ext cx="12191998" cy="929640"/>
          </a:xfrm>
          <a:prstGeom prst="rect">
            <a:avLst/>
          </a:prstGeom>
          <a:solidFill>
            <a:srgbClr val="C0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Lack of GDMT (in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HFrEF</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and frequent readmissions associated with higher 5-year mortality.</a:t>
            </a:r>
          </a:p>
        </p:txBody>
      </p:sp>
      <p:sp>
        <p:nvSpPr>
          <p:cNvPr id="1048661" name="Rectangle 15"/>
          <p:cNvSpPr/>
          <p:nvPr/>
        </p:nvSpPr>
        <p:spPr>
          <a:xfrm>
            <a:off x="0" y="42437"/>
            <a:ext cx="12191999" cy="1413460"/>
          </a:xfrm>
          <a:prstGeom prst="rect">
            <a:avLst/>
          </a:prstGeom>
          <a:solidFill>
            <a:srgbClr val="EBEDED"/>
          </a:solidFill>
          <a:ln>
            <a:solidFill>
              <a:srgbClr val="002060"/>
            </a:solidFill>
          </a:ln>
          <a:effectLst/>
          <a:scene3d>
            <a:camera prst="orthographicFront"/>
            <a:lightRig rig="threePt" dir="t"/>
          </a:scene3d>
          <a:sp3d>
            <a:bevelT w="165100" prst="coolSlant"/>
          </a:sp3d>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n-ea"/>
                <a:cs typeface="+mn-cs"/>
              </a:rPr>
              <a:t>Trivandrum HF Registry ;</a:t>
            </a:r>
          </a:p>
          <a:p>
            <a:pPr marL="0" marR="0" lvl="0" indent="0" algn="ctr" defTabSz="914400" rtl="0" eaLnBrk="1" fontAlgn="auto" latinLnBrk="0" hangingPunct="1">
              <a:lnSpc>
                <a:spcPct val="90000"/>
              </a:lnSpc>
              <a:spcBef>
                <a:spcPct val="0"/>
              </a:spcBef>
              <a:spcAft>
                <a:spcPts val="0"/>
              </a:spcAft>
              <a:buClrTx/>
              <a:buSzTx/>
              <a:buFontTx/>
              <a:buNone/>
            </a:pPr>
            <a:r>
              <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mn-cs"/>
              </a:rPr>
              <a:t>Only ¼  of patients were prescribed on GDMT at the time of hospital discharge  </a:t>
            </a:r>
          </a:p>
        </p:txBody>
      </p:sp>
      <p:sp>
        <p:nvSpPr>
          <p:cNvPr id="1048662" name="Rectangle 2"/>
          <p:cNvSpPr/>
          <p:nvPr/>
        </p:nvSpPr>
        <p:spPr>
          <a:xfrm>
            <a:off x="190731" y="6583123"/>
            <a:ext cx="5959052" cy="3073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J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Cardiol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2021 Mar 1;326:139-143.</a:t>
            </a:r>
          </a:p>
        </p:txBody>
      </p:sp>
      <p:sp>
        <p:nvSpPr>
          <p:cNvPr id="1048663" name="Rectangle 1"/>
          <p:cNvSpPr/>
          <p:nvPr/>
        </p:nvSpPr>
        <p:spPr>
          <a:xfrm>
            <a:off x="7551587" y="2176093"/>
            <a:ext cx="4640413" cy="640080"/>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 out of every 5 patients had died during 5-years of follow-up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
          <p:cNvPicPr>
            <a:picLocks noChangeAspect="1"/>
          </p:cNvPicPr>
          <p:nvPr/>
        </p:nvPicPr>
        <p:blipFill rotWithShape="1">
          <a:blip r:embed="rId2"/>
          <a:srcRect l="5043" t="18621" r="20603" b="8506"/>
          <a:stretch>
            <a:fillRect/>
          </a:stretch>
        </p:blipFill>
        <p:spPr>
          <a:xfrm>
            <a:off x="1204511" y="1927951"/>
            <a:ext cx="9144000" cy="4271102"/>
          </a:xfrm>
          <a:prstGeom prst="rect">
            <a:avLst/>
          </a:prstGeom>
        </p:spPr>
      </p:pic>
      <p:sp>
        <p:nvSpPr>
          <p:cNvPr id="1048672" name="TextBox 1"/>
          <p:cNvSpPr txBox="1"/>
          <p:nvPr/>
        </p:nvSpPr>
        <p:spPr>
          <a:xfrm>
            <a:off x="2544896" y="396607"/>
            <a:ext cx="6940627" cy="853439"/>
          </a:xfrm>
          <a:prstGeom prst="rect">
            <a:avLst/>
          </a:prstGeom>
          <a:noFill/>
        </p:spPr>
        <p:txBody>
          <a:bodyPr wrap="square" rtlCol="0">
            <a:spAutoFit/>
          </a:bodyPr>
          <a:lstStyle/>
          <a:p>
            <a:pPr algn="ctr"/>
            <a:r>
              <a:rPr lang="en-US" sz="4400" b="1" dirty="0"/>
              <a:t>Clinical Inertia</a:t>
            </a:r>
            <a:endParaRPr lang="en-IN" sz="4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p:txBody>
          <a:bodyPr/>
          <a:lstStyle/>
          <a:p>
            <a:pPr algn="ctr"/>
            <a:r>
              <a:rPr lang="en-IN" b="1" dirty="0"/>
              <a:t>Major Changes in Recent Guidelines</a:t>
            </a:r>
          </a:p>
        </p:txBody>
      </p:sp>
      <p:sp>
        <p:nvSpPr>
          <p:cNvPr id="1048684" name="Content Placeholder 2"/>
          <p:cNvSpPr>
            <a:spLocks noGrp="1"/>
          </p:cNvSpPr>
          <p:nvPr>
            <p:ph idx="1"/>
          </p:nvPr>
        </p:nvSpPr>
        <p:spPr>
          <a:xfrm>
            <a:off x="838200" y="1690688"/>
            <a:ext cx="10515600" cy="4351338"/>
          </a:xfrm>
        </p:spPr>
        <p:txBody>
          <a:bodyPr/>
          <a:lstStyle/>
          <a:p>
            <a:endParaRPr lang="en-IN" dirty="0"/>
          </a:p>
          <a:p>
            <a:r>
              <a:rPr lang="en-US" dirty="0"/>
              <a:t> Large randomized controlled trials (RCTs) have led to major changes in the treatment of patients with heart failure and reduced left ventricular ejection fraction (</a:t>
            </a:r>
            <a:r>
              <a:rPr lang="en-US" dirty="0" err="1"/>
              <a:t>HFrEF</a:t>
            </a:r>
            <a:r>
              <a:rPr lang="en-US" dirty="0"/>
              <a:t>).</a:t>
            </a:r>
          </a:p>
          <a:p>
            <a:endParaRPr lang="en-US" dirty="0"/>
          </a:p>
          <a:p>
            <a:r>
              <a:rPr lang="en-US" dirty="0"/>
              <a:t>These advances are included in the </a:t>
            </a:r>
            <a:r>
              <a:rPr lang="en-US" dirty="0">
                <a:solidFill>
                  <a:srgbClr val="C00000"/>
                </a:solidFill>
              </a:rPr>
              <a:t>recent European Society of Cardiology (ESC) and the American College of Cardiology/American Heart Association/Heart Failure Society of America (ACC/AHA/HFSA) guidelines issued in 2021 and 2022, respectively. </a:t>
            </a:r>
            <a:endParaRPr lang="en-IN"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3" name="Straight Connector 6"/>
          <p:cNvCxnSpPr/>
          <p:nvPr/>
        </p:nvCxnSpPr>
        <p:spPr>
          <a:xfrm>
            <a:off x="1031358" y="5092588"/>
            <a:ext cx="1017535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694" name="Title 1"/>
          <p:cNvSpPr>
            <a:spLocks noGrp="1"/>
          </p:cNvSpPr>
          <p:nvPr>
            <p:ph type="title"/>
          </p:nvPr>
        </p:nvSpPr>
        <p:spPr>
          <a:xfrm>
            <a:off x="612648" y="271213"/>
            <a:ext cx="11305444" cy="913072"/>
          </a:xfrm>
          <a:solidFill>
            <a:schemeClr val="accent6">
              <a:lumMod val="60000"/>
              <a:lumOff val="40000"/>
            </a:schemeClr>
          </a:solidFill>
        </p:spPr>
        <p:txBody>
          <a:bodyPr>
            <a:normAutofit/>
          </a:bodyPr>
          <a:lstStyle/>
          <a:p>
            <a:pPr algn="ctr"/>
            <a:r>
              <a:rPr lang="en-US" sz="4000" dirty="0">
                <a:latin typeface="Calibri" panose="020F0502020204030204" pitchFamily="34" charset="0"/>
                <a:cs typeface="Calibri" panose="020F0502020204030204" pitchFamily="34" charset="0"/>
              </a:rPr>
              <a:t>Foundational Pillars in Heart Failure (</a:t>
            </a:r>
            <a:r>
              <a:rPr lang="en-US" sz="4000" dirty="0" err="1">
                <a:latin typeface="Calibri" panose="020F0502020204030204" pitchFamily="34" charset="0"/>
                <a:cs typeface="Calibri" panose="020F0502020204030204" pitchFamily="34" charset="0"/>
              </a:rPr>
              <a:t>HFrEF</a:t>
            </a:r>
            <a:r>
              <a:rPr lang="en-US" sz="4000" dirty="0">
                <a:latin typeface="Calibri" panose="020F0502020204030204" pitchFamily="34" charset="0"/>
                <a:cs typeface="Calibri" panose="020F0502020204030204" pitchFamily="34" charset="0"/>
              </a:rPr>
              <a:t>) Therapy</a:t>
            </a:r>
            <a:endParaRPr lang="es-AR" sz="4000" dirty="0">
              <a:latin typeface="Calibri" panose="020F0502020204030204" pitchFamily="34" charset="0"/>
              <a:cs typeface="Calibri" panose="020F0502020204030204" pitchFamily="34" charset="0"/>
            </a:endParaRPr>
          </a:p>
        </p:txBody>
      </p:sp>
      <p:sp>
        <p:nvSpPr>
          <p:cNvPr id="1048695" name="Isosceles Triangle 3"/>
          <p:cNvSpPr/>
          <p:nvPr/>
        </p:nvSpPr>
        <p:spPr>
          <a:xfrm>
            <a:off x="2002971" y="1721114"/>
            <a:ext cx="8186059" cy="1447800"/>
          </a:xfrm>
          <a:prstGeom prst="triangle">
            <a:avLst/>
          </a:prstGeom>
          <a:solidFill>
            <a:srgbClr val="0080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2000" b="0" i="0" u="none" strike="noStrike" kern="1200" cap="none" spc="0" normalizeH="0" baseline="0" noProof="0">
              <a:ln>
                <a:noFill/>
              </a:ln>
              <a:solidFill>
                <a:srgbClr val="5A5A5A"/>
              </a:solidFill>
              <a:effectLst/>
              <a:uLnTx/>
              <a:uFillTx/>
              <a:latin typeface="Century Gothic" panose="020B0502020202020204" pitchFamily="34" charset="0"/>
              <a:ea typeface="+mn-ea"/>
              <a:cs typeface="+mn-cs"/>
            </a:endParaRPr>
          </a:p>
        </p:txBody>
      </p:sp>
      <p:sp>
        <p:nvSpPr>
          <p:cNvPr id="1048696" name="Content Placeholder 10"/>
          <p:cNvSpPr txBox="1"/>
          <p:nvPr/>
        </p:nvSpPr>
        <p:spPr>
          <a:xfrm>
            <a:off x="4314092" y="2389972"/>
            <a:ext cx="3563816" cy="685799"/>
          </a:xfrm>
          <a:prstGeom prst="rect">
            <a:avLst/>
          </a:prstGeom>
          <a:noFill/>
        </p:spPr>
        <p:txBody>
          <a:bodyPr vert="horz" wrap="square" lIns="0" tIns="0" rIns="0" bIns="0" rtlCol="0" anchor="ctr" anchorCtr="0">
            <a:spAutoFit/>
          </a:bodyPr>
          <a:lstStyle>
            <a:lvl1pPr marL="236855" indent="-236855" algn="l" defTabSz="609600" rtl="0" eaLnBrk="1" latinLnBrk="0" hangingPunct="1">
              <a:spcBef>
                <a:spcPts val="800"/>
              </a:spcBef>
              <a:buClr>
                <a:schemeClr val="accent1"/>
              </a:buClr>
              <a:buFont typeface="Arial" panose="020B0604020202020204"/>
              <a:buChar char="•"/>
              <a:defRPr sz="2400" kern="1200">
                <a:solidFill>
                  <a:schemeClr val="tx2"/>
                </a:solidFill>
                <a:latin typeface="Arial" panose="020B0604020202020204"/>
                <a:ea typeface="+mn-ea"/>
                <a:cs typeface="+mn-cs"/>
              </a:defRPr>
            </a:lvl1pPr>
            <a:lvl2pPr marL="601345" indent="-363855" algn="l" defTabSz="482600" rtl="0" eaLnBrk="1" latinLnBrk="0" hangingPunct="1">
              <a:spcBef>
                <a:spcPts val="535"/>
              </a:spcBef>
              <a:buClr>
                <a:schemeClr val="accent1"/>
              </a:buClr>
              <a:buFont typeface="Arial" panose="020B0604020202020204"/>
              <a:buChar char="–"/>
              <a:tabLst>
                <a:tab pos="600710" algn="l"/>
              </a:tabLst>
              <a:defRPr sz="2400" kern="1200">
                <a:solidFill>
                  <a:schemeClr val="tx2"/>
                </a:solidFill>
                <a:latin typeface="Arial" panose="020B0604020202020204"/>
                <a:ea typeface="+mn-ea"/>
                <a:cs typeface="+mn-cs"/>
              </a:defRPr>
            </a:lvl2pPr>
            <a:lvl3pPr marL="838200" indent="-236855" algn="l" defTabSz="609600" rtl="0" eaLnBrk="1" latinLnBrk="0" hangingPunct="1">
              <a:spcBef>
                <a:spcPts val="400"/>
              </a:spcBef>
              <a:buClr>
                <a:schemeClr val="accent1"/>
              </a:buClr>
              <a:buFont typeface="Arial" panose="020B0604020202020204"/>
              <a:buChar char="•"/>
              <a:tabLst>
                <a:tab pos="837565" algn="l"/>
              </a:tabLst>
              <a:defRPr sz="2135" kern="1200">
                <a:solidFill>
                  <a:schemeClr val="tx2"/>
                </a:solidFill>
                <a:latin typeface="Arial" panose="020B0604020202020204"/>
                <a:ea typeface="+mn-ea"/>
                <a:cs typeface="+mn-cs"/>
              </a:defRPr>
            </a:lvl3pPr>
            <a:lvl4pPr marL="1193800" indent="-355600" algn="l" defTabSz="609600" rtl="0" eaLnBrk="1" latinLnBrk="0" hangingPunct="1">
              <a:spcBef>
                <a:spcPts val="400"/>
              </a:spcBef>
              <a:buClr>
                <a:schemeClr val="accent1"/>
              </a:buClr>
              <a:buFont typeface="Arial" panose="020B0604020202020204"/>
              <a:buChar char="–"/>
              <a:defRPr sz="2135" kern="1200">
                <a:solidFill>
                  <a:schemeClr val="tx2"/>
                </a:solidFill>
                <a:latin typeface="Arial" panose="020B0604020202020204"/>
                <a:ea typeface="+mn-ea"/>
                <a:cs typeface="+mn-cs"/>
              </a:defRPr>
            </a:lvl4pPr>
            <a:lvl5pPr marL="1439545" indent="-245745" algn="l" defTabSz="609600" rtl="0" eaLnBrk="1" latinLnBrk="0" hangingPunct="1">
              <a:spcBef>
                <a:spcPts val="400"/>
              </a:spcBef>
              <a:buClr>
                <a:schemeClr val="accent1"/>
              </a:buClr>
              <a:buFont typeface="Arial" panose="020B0604020202020204"/>
              <a:buChar char="»"/>
              <a:tabLst>
                <a:tab pos="1794510" algn="l"/>
              </a:tabLst>
              <a:defRPr sz="1865" kern="1200">
                <a:solidFill>
                  <a:schemeClr val="tx2"/>
                </a:solidFill>
                <a:latin typeface="Arial" panose="020B0604020202020204"/>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marR="0" lvl="0" indent="0" algn="ctr" defTabSz="609600" rtl="0" eaLnBrk="1" fontAlgn="auto" latinLnBrk="0" hangingPunct="1">
              <a:lnSpc>
                <a:spcPct val="100000"/>
              </a:lnSpc>
              <a:spcBef>
                <a:spcPts val="600"/>
              </a:spcBef>
              <a:spcAft>
                <a:spcPts val="0"/>
              </a:spcAft>
              <a:buClr>
                <a:srgbClr val="6482C3"/>
              </a:buClr>
              <a:buSzTx/>
              <a:buFont typeface="Arial" panose="020B0604020202020204"/>
              <a:buNone/>
            </a:pPr>
            <a:r>
              <a:rPr kumimoji="0" lang="en-IN"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Foundational Disease-modifying Therapies in HFrEF</a:t>
            </a:r>
          </a:p>
        </p:txBody>
      </p:sp>
      <p:sp>
        <p:nvSpPr>
          <p:cNvPr id="1048697" name="Rectangle 5"/>
          <p:cNvSpPr/>
          <p:nvPr/>
        </p:nvSpPr>
        <p:spPr>
          <a:xfrm>
            <a:off x="2002971" y="3241859"/>
            <a:ext cx="1589768" cy="18613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2400" b="1" i="0" u="none" strike="noStrike" kern="1200" cap="none" spc="0" normalizeH="0" baseline="0" noProof="0" dirty="0">
                <a:ln>
                  <a:noFill/>
                </a:ln>
                <a:solidFill>
                  <a:srgbClr val="002C71"/>
                </a:solidFill>
                <a:effectLst/>
                <a:uLnTx/>
                <a:uFillTx/>
                <a:latin typeface="Century Gothic" panose="020B0502020202020204" pitchFamily="34" charset="0"/>
                <a:ea typeface="+mn-ea"/>
                <a:cs typeface="+mn-cs"/>
              </a:rPr>
              <a:t>ARNI</a:t>
            </a:r>
            <a:br>
              <a:rPr kumimoji="0" lang="en-US" sz="2000" b="0" i="0" u="none" strike="noStrike" kern="1200" cap="none" spc="0" normalizeH="0" baseline="0" noProof="0" dirty="0">
                <a:ln>
                  <a:noFill/>
                </a:ln>
                <a:solidFill>
                  <a:srgbClr val="002C71"/>
                </a:solidFill>
                <a:effectLst/>
                <a:uLnTx/>
                <a:uFillTx/>
                <a:latin typeface="Century Gothic" panose="020B0502020202020204" pitchFamily="34" charset="0"/>
                <a:ea typeface="+mn-ea"/>
                <a:cs typeface="+mn-cs"/>
              </a:rPr>
            </a:br>
            <a:endParaRPr kumimoji="0" lang="en-US" sz="2000" b="0" i="0" u="none" strike="noStrike" kern="1200" cap="none" spc="0" normalizeH="0" baseline="0" noProof="0" dirty="0">
              <a:ln>
                <a:noFill/>
              </a:ln>
              <a:solidFill>
                <a:srgbClr val="002C71"/>
              </a:solidFill>
              <a:effectLst/>
              <a:uLnTx/>
              <a:uFillTx/>
              <a:latin typeface="Century Gothic" panose="020B0502020202020204" pitchFamily="34" charset="0"/>
              <a:ea typeface="+mn-ea"/>
              <a:cs typeface="+mn-cs"/>
            </a:endParaRPr>
          </a:p>
        </p:txBody>
      </p:sp>
      <p:sp>
        <p:nvSpPr>
          <p:cNvPr id="1048698" name="Rectangle 8"/>
          <p:cNvSpPr/>
          <p:nvPr/>
        </p:nvSpPr>
        <p:spPr>
          <a:xfrm>
            <a:off x="3652043" y="3241859"/>
            <a:ext cx="1589768" cy="18613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2400" b="1" i="0" u="none" strike="noStrike" kern="1200" cap="none" spc="0" normalizeH="0" baseline="0" noProof="0" dirty="0" err="1">
                <a:ln>
                  <a:noFill/>
                </a:ln>
                <a:solidFill>
                  <a:srgbClr val="002C71"/>
                </a:solidFill>
                <a:effectLst/>
                <a:uLnTx/>
                <a:uFillTx/>
                <a:latin typeface="Century Gothic" panose="020B0502020202020204" pitchFamily="34" charset="0"/>
                <a:ea typeface="+mn-ea"/>
                <a:cs typeface="+mn-cs"/>
              </a:rPr>
              <a:t>ACEi</a:t>
            </a:r>
            <a:r>
              <a:rPr kumimoji="0" lang="en-US" sz="2400" b="1" i="0" u="none" strike="noStrike" kern="1200" cap="none" spc="0" normalizeH="0" baseline="0" noProof="0" dirty="0">
                <a:ln>
                  <a:noFill/>
                </a:ln>
                <a:solidFill>
                  <a:srgbClr val="002C71"/>
                </a:solidFill>
                <a:effectLst/>
                <a:uLnTx/>
                <a:uFillTx/>
                <a:latin typeface="Century Gothic" panose="020B0502020202020204" pitchFamily="34" charset="0"/>
                <a:ea typeface="+mn-ea"/>
                <a:cs typeface="+mn-cs"/>
              </a:rPr>
              <a:t> or ARB</a:t>
            </a:r>
          </a:p>
        </p:txBody>
      </p:sp>
      <p:sp>
        <p:nvSpPr>
          <p:cNvPr id="1048699" name="Rectangle 9"/>
          <p:cNvSpPr/>
          <p:nvPr/>
        </p:nvSpPr>
        <p:spPr>
          <a:xfrm>
            <a:off x="5301117" y="3241859"/>
            <a:ext cx="1589768" cy="186136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2400" b="1" i="0" u="none" strike="noStrike" kern="1200" cap="none" spc="0" normalizeH="0" baseline="0" noProof="0" dirty="0">
                <a:ln>
                  <a:noFill/>
                </a:ln>
                <a:solidFill>
                  <a:srgbClr val="002C71"/>
                </a:solidFill>
                <a:effectLst/>
                <a:uLnTx/>
                <a:uFillTx/>
                <a:latin typeface="Century Gothic" panose="020B0502020202020204" pitchFamily="34" charset="0"/>
                <a:ea typeface="+mn-ea"/>
                <a:cs typeface="+mn-cs"/>
              </a:rPr>
              <a:t>MRA</a:t>
            </a:r>
          </a:p>
        </p:txBody>
      </p:sp>
      <p:sp>
        <p:nvSpPr>
          <p:cNvPr id="1048700" name="Rectangle 10"/>
          <p:cNvSpPr/>
          <p:nvPr/>
        </p:nvSpPr>
        <p:spPr>
          <a:xfrm>
            <a:off x="6950189" y="3241859"/>
            <a:ext cx="1589768" cy="1861364"/>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2400" b="1" i="0" u="none" strike="noStrike" kern="1200" cap="none" spc="0" normalizeH="0" baseline="0" noProof="0" dirty="0">
                <a:ln>
                  <a:noFill/>
                </a:ln>
                <a:solidFill>
                  <a:srgbClr val="002C71"/>
                </a:solidFill>
                <a:effectLst/>
                <a:uLnTx/>
                <a:uFillTx/>
                <a:latin typeface="Century Gothic" panose="020B0502020202020204" pitchFamily="34" charset="0"/>
                <a:ea typeface="+mn-ea"/>
                <a:cs typeface="+mn-cs"/>
              </a:rPr>
              <a:t>Beta-</a:t>
            </a:r>
            <a:br>
              <a:rPr kumimoji="0" lang="en-US" sz="2400" b="1" i="0" u="none" strike="noStrike" kern="1200" cap="none" spc="0" normalizeH="0" baseline="0" noProof="0" dirty="0">
                <a:ln>
                  <a:noFill/>
                </a:ln>
                <a:solidFill>
                  <a:srgbClr val="002C71"/>
                </a:solidFill>
                <a:effectLst/>
                <a:uLnTx/>
                <a:uFillTx/>
                <a:latin typeface="Century Gothic" panose="020B0502020202020204" pitchFamily="34" charset="0"/>
                <a:ea typeface="+mn-ea"/>
                <a:cs typeface="+mn-cs"/>
              </a:rPr>
            </a:br>
            <a:r>
              <a:rPr kumimoji="0" lang="en-US" sz="2400" b="1" i="0" u="none" strike="noStrike" kern="1200" cap="none" spc="0" normalizeH="0" baseline="0" noProof="0" dirty="0">
                <a:ln>
                  <a:noFill/>
                </a:ln>
                <a:solidFill>
                  <a:srgbClr val="002C71"/>
                </a:solidFill>
                <a:effectLst/>
                <a:uLnTx/>
                <a:uFillTx/>
                <a:latin typeface="Century Gothic" panose="020B0502020202020204" pitchFamily="34" charset="0"/>
                <a:ea typeface="+mn-ea"/>
                <a:cs typeface="+mn-cs"/>
              </a:rPr>
              <a:t>blocker</a:t>
            </a:r>
          </a:p>
        </p:txBody>
      </p:sp>
      <p:sp>
        <p:nvSpPr>
          <p:cNvPr id="1048701" name="Rectangle 11"/>
          <p:cNvSpPr/>
          <p:nvPr/>
        </p:nvSpPr>
        <p:spPr>
          <a:xfrm>
            <a:off x="8599261" y="3241859"/>
            <a:ext cx="1589768" cy="1861364"/>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0" tIns="640080" rIns="0"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2400" b="1" i="0" u="none" strike="noStrike" kern="1200" cap="none" spc="0" normalizeH="0" baseline="0" noProof="0" dirty="0">
                <a:ln>
                  <a:noFill/>
                </a:ln>
                <a:solidFill>
                  <a:srgbClr val="002C71"/>
                </a:solidFill>
                <a:effectLst/>
                <a:uLnTx/>
                <a:uFillTx/>
                <a:latin typeface="Century Gothic" panose="020B0502020202020204" pitchFamily="34" charset="0"/>
                <a:ea typeface="+mn-ea"/>
                <a:cs typeface="+mn-cs"/>
              </a:rPr>
              <a:t>SGLT2i</a:t>
            </a:r>
            <a:br>
              <a:rPr kumimoji="0" lang="en-US" sz="2000" b="0" i="0" u="none" strike="noStrike" kern="1200" cap="none" spc="0" normalizeH="0" baseline="0" noProof="0" dirty="0">
                <a:ln>
                  <a:noFill/>
                </a:ln>
                <a:solidFill>
                  <a:srgbClr val="5A5A5A"/>
                </a:solidFill>
                <a:effectLst/>
                <a:uLnTx/>
                <a:uFillTx/>
                <a:latin typeface="Century Gothic" panose="020B0502020202020204" pitchFamily="34" charset="0"/>
                <a:ea typeface="+mn-ea"/>
                <a:cs typeface="+mn-cs"/>
              </a:rPr>
            </a:br>
            <a:r>
              <a:rPr kumimoji="0" lang="en-US" sz="1400" b="1" i="0" u="none" strike="noStrike" kern="1200" cap="none" spc="0" normalizeH="0" baseline="0" noProof="0" dirty="0">
                <a:ln>
                  <a:noFill/>
                </a:ln>
                <a:solidFill>
                  <a:srgbClr val="5A5A5A"/>
                </a:solidFill>
                <a:effectLst/>
                <a:uLnTx/>
                <a:uFillTx/>
                <a:latin typeface="Century Gothic" panose="020B0502020202020204" pitchFamily="34" charset="0"/>
                <a:ea typeface="+mn-ea"/>
                <a:cs typeface="+mn-cs"/>
              </a:rPr>
              <a:t>(with or </a:t>
            </a:r>
            <a:br>
              <a:rPr kumimoji="0" lang="en-US" sz="1400" b="1" i="0" u="none" strike="noStrike" kern="1200" cap="none" spc="0" normalizeH="0" baseline="0" noProof="0" dirty="0">
                <a:ln>
                  <a:noFill/>
                </a:ln>
                <a:solidFill>
                  <a:srgbClr val="5A5A5A"/>
                </a:solidFill>
                <a:effectLst/>
                <a:uLnTx/>
                <a:uFillTx/>
                <a:latin typeface="Century Gothic" panose="020B0502020202020204" pitchFamily="34" charset="0"/>
                <a:ea typeface="+mn-ea"/>
                <a:cs typeface="+mn-cs"/>
              </a:rPr>
            </a:br>
            <a:r>
              <a:rPr kumimoji="0" lang="en-US" sz="1400" b="1" i="0" u="none" strike="noStrike" kern="1200" cap="none" spc="0" normalizeH="0" baseline="0" noProof="0" dirty="0">
                <a:ln>
                  <a:noFill/>
                </a:ln>
                <a:solidFill>
                  <a:srgbClr val="5A5A5A"/>
                </a:solidFill>
                <a:effectLst/>
                <a:uLnTx/>
                <a:uFillTx/>
                <a:latin typeface="Century Gothic" panose="020B0502020202020204" pitchFamily="34" charset="0"/>
                <a:ea typeface="+mn-ea"/>
                <a:cs typeface="+mn-cs"/>
              </a:rPr>
              <a:t>without T2D)</a:t>
            </a:r>
            <a:endParaRPr kumimoji="0" lang="en-US" sz="2000" b="1" i="0" u="none" strike="noStrike" kern="1200" cap="none" spc="0" normalizeH="0" baseline="0" noProof="0" dirty="0">
              <a:ln>
                <a:noFill/>
              </a:ln>
              <a:solidFill>
                <a:srgbClr val="5A5A5A"/>
              </a:solidFill>
              <a:effectLst/>
              <a:uLnTx/>
              <a:uFillTx/>
              <a:latin typeface="Century Gothic" panose="020B0502020202020204" pitchFamily="34" charset="0"/>
              <a:ea typeface="+mn-ea"/>
              <a:cs typeface="+mn-cs"/>
            </a:endParaRPr>
          </a:p>
        </p:txBody>
      </p:sp>
      <p:sp>
        <p:nvSpPr>
          <p:cNvPr id="1048702" name="Rectangle 13"/>
          <p:cNvSpPr/>
          <p:nvPr/>
        </p:nvSpPr>
        <p:spPr bwMode="auto">
          <a:xfrm rot="5400000">
            <a:off x="2744472" y="4255103"/>
            <a:ext cx="106616" cy="1589619"/>
          </a:xfrm>
          <a:prstGeom prst="rect">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121920" tIns="121920" rIns="121920" bIns="96000" numCol="1" rtlCol="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2000" b="0" i="0" u="none" strike="noStrike" kern="1200" cap="none" spc="0" normalizeH="0" baseline="0" noProof="0">
              <a:ln>
                <a:noFill/>
              </a:ln>
              <a:solidFill>
                <a:srgbClr val="5A5A5A"/>
              </a:solidFill>
              <a:effectLst/>
              <a:uLnTx/>
              <a:uFillTx/>
              <a:latin typeface="Century Gothic" panose="020B0502020202020204" pitchFamily="34" charset="0"/>
              <a:ea typeface="+mn-ea"/>
              <a:cs typeface="+mn-cs"/>
            </a:endParaRPr>
          </a:p>
        </p:txBody>
      </p:sp>
      <p:sp>
        <p:nvSpPr>
          <p:cNvPr id="1048703" name="Rectangle 14"/>
          <p:cNvSpPr/>
          <p:nvPr/>
        </p:nvSpPr>
        <p:spPr bwMode="auto">
          <a:xfrm rot="5400000">
            <a:off x="4393695" y="4255105"/>
            <a:ext cx="106616" cy="1589619"/>
          </a:xfrm>
          <a:prstGeom prst="rect">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121920" tIns="121920" rIns="121920" bIns="96000" numCol="1" rtlCol="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2000" b="0" i="0" u="none" strike="noStrike" kern="1200" cap="none" spc="0" normalizeH="0" baseline="0" noProof="0">
              <a:ln>
                <a:noFill/>
              </a:ln>
              <a:solidFill>
                <a:srgbClr val="5A5A5A"/>
              </a:solidFill>
              <a:effectLst/>
              <a:uLnTx/>
              <a:uFillTx/>
              <a:latin typeface="Century Gothic" panose="020B0502020202020204" pitchFamily="34" charset="0"/>
              <a:ea typeface="+mn-ea"/>
              <a:cs typeface="+mn-cs"/>
            </a:endParaRPr>
          </a:p>
        </p:txBody>
      </p:sp>
      <p:sp>
        <p:nvSpPr>
          <p:cNvPr id="1048704" name="Rectangle 15"/>
          <p:cNvSpPr/>
          <p:nvPr/>
        </p:nvSpPr>
        <p:spPr bwMode="auto">
          <a:xfrm rot="5400000">
            <a:off x="6042768" y="4255105"/>
            <a:ext cx="106616" cy="1589619"/>
          </a:xfrm>
          <a:prstGeom prst="rect">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121920" tIns="121920" rIns="121920" bIns="96000" numCol="1" rtlCol="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2000" b="0" i="0" u="none" strike="noStrike" kern="1200" cap="none" spc="0" normalizeH="0" baseline="0" noProof="0">
              <a:ln>
                <a:noFill/>
              </a:ln>
              <a:solidFill>
                <a:srgbClr val="5A5A5A"/>
              </a:solidFill>
              <a:effectLst/>
              <a:uLnTx/>
              <a:uFillTx/>
              <a:latin typeface="Century Gothic" panose="020B0502020202020204" pitchFamily="34" charset="0"/>
              <a:ea typeface="+mn-ea"/>
              <a:cs typeface="+mn-cs"/>
            </a:endParaRPr>
          </a:p>
        </p:txBody>
      </p:sp>
      <p:sp>
        <p:nvSpPr>
          <p:cNvPr id="1048705" name="Rectangle 16"/>
          <p:cNvSpPr/>
          <p:nvPr/>
        </p:nvSpPr>
        <p:spPr bwMode="auto">
          <a:xfrm rot="5400000">
            <a:off x="7691840" y="4255105"/>
            <a:ext cx="106616" cy="1589619"/>
          </a:xfrm>
          <a:prstGeom prst="rect">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121920" tIns="121920" rIns="121920" bIns="96000" numCol="1" rtlCol="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2000" b="0" i="0" u="none" strike="noStrike" kern="1200" cap="none" spc="0" normalizeH="0" baseline="0" noProof="0">
              <a:ln>
                <a:noFill/>
              </a:ln>
              <a:solidFill>
                <a:srgbClr val="5A5A5A"/>
              </a:solidFill>
              <a:effectLst/>
              <a:uLnTx/>
              <a:uFillTx/>
              <a:latin typeface="Century Gothic" panose="020B0502020202020204" pitchFamily="34" charset="0"/>
              <a:ea typeface="+mn-ea"/>
              <a:cs typeface="+mn-cs"/>
            </a:endParaRPr>
          </a:p>
        </p:txBody>
      </p:sp>
      <p:sp>
        <p:nvSpPr>
          <p:cNvPr id="1048706" name="Rectangle 17"/>
          <p:cNvSpPr/>
          <p:nvPr/>
        </p:nvSpPr>
        <p:spPr bwMode="auto">
          <a:xfrm rot="5400000">
            <a:off x="9340912" y="4255105"/>
            <a:ext cx="106616" cy="1589619"/>
          </a:xfrm>
          <a:prstGeom prst="rect">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121920" tIns="121920" rIns="121920" bIns="96000" numCol="1" rtlCol="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2000" b="0" i="0" u="none" strike="noStrike" kern="1200" cap="none" spc="0" normalizeH="0" baseline="0" noProof="0">
              <a:ln>
                <a:noFill/>
              </a:ln>
              <a:solidFill>
                <a:srgbClr val="5A5A5A"/>
              </a:solidFill>
              <a:effectLst/>
              <a:uLnTx/>
              <a:uFillTx/>
              <a:latin typeface="Century Gothic" panose="020B0502020202020204" pitchFamily="34" charset="0"/>
              <a:ea typeface="+mn-ea"/>
              <a:cs typeface="+mn-cs"/>
            </a:endParaRPr>
          </a:p>
        </p:txBody>
      </p:sp>
      <p:sp>
        <p:nvSpPr>
          <p:cNvPr id="1048707" name="Footer Placeholder 5"/>
          <p:cNvSpPr txBox="1"/>
          <p:nvPr/>
        </p:nvSpPr>
        <p:spPr>
          <a:xfrm>
            <a:off x="654920" y="6208608"/>
            <a:ext cx="10888663" cy="4848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r>
              <a:rPr kumimoji="0" lang="en-GB" sz="900" b="0" i="0" u="none" strike="noStrike" kern="1200" cap="none" spc="0" normalizeH="0" baseline="0" noProof="0" dirty="0" err="1">
                <a:ln>
                  <a:noFill/>
                </a:ln>
                <a:solidFill>
                  <a:srgbClr val="515151"/>
                </a:solidFill>
                <a:effectLst/>
                <a:uLnTx/>
                <a:uFillTx/>
                <a:latin typeface="Century Gothic" panose="020F0302020204030204"/>
                <a:ea typeface="+mn-ea"/>
                <a:cs typeface="+mn-cs"/>
              </a:rPr>
              <a:t>ACEi</a:t>
            </a:r>
            <a:r>
              <a:rPr kumimoji="0" lang="en-GB" sz="900" b="0" i="0" u="none" strike="noStrike" kern="1200" cap="none" spc="0" normalizeH="0" baseline="0" noProof="0" dirty="0">
                <a:ln>
                  <a:noFill/>
                </a:ln>
                <a:solidFill>
                  <a:srgbClr val="515151"/>
                </a:solidFill>
                <a:effectLst/>
                <a:uLnTx/>
                <a:uFillTx/>
                <a:latin typeface="Century Gothic" panose="020F0302020204030204"/>
                <a:ea typeface="+mn-ea"/>
                <a:cs typeface="+mn-cs"/>
              </a:rPr>
              <a:t>, angiotensin-converting enzyme inhibitor; ARB, angiotensin receptor blocker; ARNI, angiotensin receptor–</a:t>
            </a:r>
            <a:r>
              <a:rPr kumimoji="0" lang="en-GB" sz="900" b="0" i="0" u="none" strike="noStrike" kern="1200" cap="none" spc="0" normalizeH="0" baseline="0" noProof="0" dirty="0" err="1">
                <a:ln>
                  <a:noFill/>
                </a:ln>
                <a:solidFill>
                  <a:srgbClr val="515151"/>
                </a:solidFill>
                <a:effectLst/>
                <a:uLnTx/>
                <a:uFillTx/>
                <a:latin typeface="Century Gothic" panose="020F0302020204030204"/>
                <a:ea typeface="+mn-ea"/>
                <a:cs typeface="+mn-cs"/>
              </a:rPr>
              <a:t>neprilysin</a:t>
            </a:r>
            <a:r>
              <a:rPr kumimoji="0" lang="en-GB" sz="900" b="0" i="0" u="none" strike="noStrike" kern="1200" cap="none" spc="0" normalizeH="0" baseline="0" noProof="0" dirty="0">
                <a:ln>
                  <a:noFill/>
                </a:ln>
                <a:solidFill>
                  <a:srgbClr val="515151"/>
                </a:solidFill>
                <a:effectLst/>
                <a:uLnTx/>
                <a:uFillTx/>
                <a:latin typeface="Century Gothic" panose="020F0302020204030204"/>
                <a:ea typeface="+mn-ea"/>
                <a:cs typeface="+mn-cs"/>
              </a:rPr>
              <a:t> inhibitor; </a:t>
            </a:r>
            <a:r>
              <a:rPr kumimoji="0" lang="en-GB" sz="900" b="0" i="0" u="none" strike="noStrike" kern="1200" cap="none" spc="0" normalizeH="0" baseline="0" noProof="0" dirty="0" err="1">
                <a:ln>
                  <a:noFill/>
                </a:ln>
                <a:solidFill>
                  <a:srgbClr val="515151"/>
                </a:solidFill>
                <a:effectLst/>
                <a:uLnTx/>
                <a:uFillTx/>
                <a:latin typeface="Century Gothic" panose="020F0302020204030204"/>
                <a:ea typeface="+mn-ea"/>
                <a:cs typeface="+mn-cs"/>
              </a:rPr>
              <a:t>HFrEF</a:t>
            </a:r>
            <a:r>
              <a:rPr kumimoji="0" lang="en-GB" sz="900" b="0" i="0" u="none" strike="noStrike" kern="1200" cap="none" spc="0" normalizeH="0" baseline="0" noProof="0" dirty="0">
                <a:ln>
                  <a:noFill/>
                </a:ln>
                <a:solidFill>
                  <a:srgbClr val="515151"/>
                </a:solidFill>
                <a:effectLst/>
                <a:uLnTx/>
                <a:uFillTx/>
                <a:latin typeface="Century Gothic" panose="020F0302020204030204"/>
                <a:ea typeface="+mn-ea"/>
                <a:cs typeface="+mn-cs"/>
              </a:rPr>
              <a:t>, heart failure with reduced ejection fraction;</a:t>
            </a:r>
            <a:br>
              <a:rPr kumimoji="0" lang="en-GB" sz="900" b="0" i="0" u="none" strike="noStrike" kern="1200" cap="none" spc="0" normalizeH="0" baseline="0" noProof="0" dirty="0">
                <a:ln>
                  <a:noFill/>
                </a:ln>
                <a:solidFill>
                  <a:srgbClr val="515151"/>
                </a:solidFill>
                <a:effectLst/>
                <a:uLnTx/>
                <a:uFillTx/>
                <a:latin typeface="Century Gothic" panose="020F0302020204030204"/>
                <a:ea typeface="+mn-ea"/>
                <a:cs typeface="+mn-cs"/>
              </a:rPr>
            </a:br>
            <a:r>
              <a:rPr kumimoji="0" lang="en-GB" sz="900" b="0" i="0" u="none" strike="noStrike" kern="1200" cap="none" spc="0" normalizeH="0" baseline="0" noProof="0" dirty="0">
                <a:ln>
                  <a:noFill/>
                </a:ln>
                <a:solidFill>
                  <a:srgbClr val="515151"/>
                </a:solidFill>
                <a:effectLst/>
                <a:uLnTx/>
                <a:uFillTx/>
                <a:latin typeface="Century Gothic" panose="020F0302020204030204"/>
                <a:ea typeface="+mn-ea"/>
                <a:cs typeface="+mn-cs"/>
              </a:rPr>
              <a:t>MR, mineralocorticoid receptor; SGLT2i, sodium-glucose co-transporter-2 inhibitor; T2D, type 2 diabetes</a:t>
            </a:r>
            <a:endParaRPr kumimoji="0" lang="nb-NO" sz="9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pPr>
            <a:r>
              <a:rPr kumimoji="0" lang="nb-NO" sz="900" b="0" i="0" u="none" strike="noStrike" kern="1200" cap="none" spc="0" normalizeH="0" baseline="0" noProof="0" dirty="0">
                <a:ln>
                  <a:noFill/>
                </a:ln>
                <a:solidFill>
                  <a:srgbClr val="515151"/>
                </a:solidFill>
                <a:effectLst/>
                <a:uLnTx/>
                <a:uFillTx/>
                <a:latin typeface="Century Gothic" panose="020F0302020204030204"/>
                <a:ea typeface="+mn-ea"/>
                <a:cs typeface="+mn-cs"/>
              </a:rPr>
              <a:t>Modified from Bhatt DL </a:t>
            </a:r>
            <a:r>
              <a:rPr kumimoji="0" lang="nb-NO" sz="900" b="0" i="1" u="none" strike="noStrike" kern="1200" cap="none" spc="0" normalizeH="0" baseline="0" noProof="0" dirty="0">
                <a:ln>
                  <a:noFill/>
                </a:ln>
                <a:solidFill>
                  <a:srgbClr val="515151"/>
                </a:solidFill>
                <a:effectLst/>
                <a:uLnTx/>
                <a:uFillTx/>
                <a:latin typeface="Century Gothic" panose="020F0302020204030204"/>
                <a:ea typeface="+mn-ea"/>
                <a:cs typeface="+mn-cs"/>
              </a:rPr>
              <a:t>et al. Cell Metab</a:t>
            </a:r>
            <a:r>
              <a:rPr kumimoji="0" lang="nb-NO" sz="900" b="0" i="0" u="none" strike="noStrike" kern="1200" cap="none" spc="0" normalizeH="0" baseline="0" noProof="0" dirty="0">
                <a:ln>
                  <a:noFill/>
                </a:ln>
                <a:solidFill>
                  <a:srgbClr val="515151"/>
                </a:solidFill>
                <a:effectLst/>
                <a:uLnTx/>
                <a:uFillTx/>
                <a:latin typeface="Century Gothic" panose="020F0302020204030204"/>
                <a:ea typeface="+mn-ea"/>
                <a:cs typeface="+mn-cs"/>
              </a:rPr>
              <a:t>. 2019;30:847</a:t>
            </a:r>
          </a:p>
        </p:txBody>
      </p:sp>
      <p:sp>
        <p:nvSpPr>
          <p:cNvPr id="1048708" name="Explosion: 14 Points 2"/>
          <p:cNvSpPr/>
          <p:nvPr/>
        </p:nvSpPr>
        <p:spPr>
          <a:xfrm rot="788974">
            <a:off x="8785887" y="3408791"/>
            <a:ext cx="1259115" cy="675219"/>
          </a:xfrm>
          <a:prstGeom prst="irregularSeal2">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srgbClr val="008087"/>
              </a:solidFill>
              <a:effectLst/>
              <a:uLnTx/>
              <a:uFillTx/>
              <a:latin typeface="Century Gothic" panose="020B0502020202020204" pitchFamily="34" charset="0"/>
              <a:ea typeface="+mn-ea"/>
              <a:cs typeface="+mn-cs"/>
            </a:endParaRPr>
          </a:p>
        </p:txBody>
      </p:sp>
      <p:sp>
        <p:nvSpPr>
          <p:cNvPr id="1048709" name="Rectangle 20"/>
          <p:cNvSpPr/>
          <p:nvPr/>
        </p:nvSpPr>
        <p:spPr>
          <a:xfrm>
            <a:off x="8992597" y="3575521"/>
            <a:ext cx="757011" cy="354693"/>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1600" b="1" i="0" u="none" strike="noStrike" kern="1200" cap="none" spc="0" normalizeH="0" baseline="0" noProof="0" dirty="0">
                <a:ln>
                  <a:noFill/>
                </a:ln>
                <a:solidFill>
                  <a:srgbClr val="FF9933">
                    <a:lumMod val="50000"/>
                  </a:srgbClr>
                </a:solidFill>
                <a:effectLst/>
                <a:uLnTx/>
                <a:uFillTx/>
                <a:latin typeface="Century Gothic" panose="020B0502020202020204" pitchFamily="34" charset="0"/>
                <a:ea typeface="+mn-ea"/>
                <a:cs typeface="+mn-cs"/>
              </a:rPr>
              <a:t>NEW</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kY1g3EZ70GsZePwjEh59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bXrK3FGgEamm6iIJ.mL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eGHFsvGjk2o1k2eDezr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ZlQijbKb0S8CP2Dd_RMS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bXrK3FGgEamm6iIJ.mLBg"/>
</p:tagLst>
</file>

<file path=ppt/theme/theme1.xml><?xml version="1.0" encoding="utf-8"?>
<a:theme xmlns:a="http://schemas.openxmlformats.org/drawingml/2006/main" name="STRATEGY HF MGM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NI Medic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1573</Words>
  <Application>Microsoft Office PowerPoint</Application>
  <PresentationFormat>Widescreen</PresentationFormat>
  <Paragraphs>175</Paragraphs>
  <Slides>30</Slides>
  <Notes>5</Notes>
  <HiddenSlides>0</HiddenSlides>
  <MMClips>0</MMClips>
  <ScaleCrop>false</ScaleCrop>
  <HeadingPairs>
    <vt:vector size="6" baseType="variant">
      <vt:variant>
        <vt:lpstr>Fonts Used</vt:lpstr>
      </vt:variant>
      <vt:variant>
        <vt:i4>17</vt:i4>
      </vt:variant>
      <vt:variant>
        <vt:lpstr>Theme</vt:lpstr>
      </vt:variant>
      <vt:variant>
        <vt:i4>19</vt:i4>
      </vt:variant>
      <vt:variant>
        <vt:lpstr>Slide Titles</vt:lpstr>
      </vt:variant>
      <vt:variant>
        <vt:i4>30</vt:i4>
      </vt:variant>
    </vt:vector>
  </HeadingPairs>
  <TitlesOfParts>
    <vt:vector size="66" baseType="lpstr">
      <vt:lpstr>굴림</vt:lpstr>
      <vt:lpstr>굴림</vt:lpstr>
      <vt:lpstr>Malgun Gothic</vt:lpstr>
      <vt:lpstr>AdvTT5235d5a9</vt:lpstr>
      <vt:lpstr>AdvTT5235d5a9+fb</vt:lpstr>
      <vt:lpstr>Arial</vt:lpstr>
      <vt:lpstr>Calibri</vt:lpstr>
      <vt:lpstr>Calibri Light</vt:lpstr>
      <vt:lpstr>Cambria</vt:lpstr>
      <vt:lpstr>Century Gothic</vt:lpstr>
      <vt:lpstr>Lato</vt:lpstr>
      <vt:lpstr>Lub Dub Bold</vt:lpstr>
      <vt:lpstr>Lub Dub Condensed</vt:lpstr>
      <vt:lpstr>Lub Dub Heavy</vt:lpstr>
      <vt:lpstr>Lub Dub Medium</vt:lpstr>
      <vt:lpstr>LubDubMedium</vt:lpstr>
      <vt:lpstr>Times New Roman</vt:lpstr>
      <vt:lpstr>STRATEGY HF MGMT</vt:lpstr>
      <vt:lpstr>Custom Design</vt:lpstr>
      <vt:lpstr>ARNI Medical</vt:lpstr>
      <vt:lpstr>1_Office Theme</vt:lpstr>
      <vt:lpstr>3_Office Theme</vt:lpstr>
      <vt:lpstr>Office Theme</vt:lpstr>
      <vt:lpstr>7_Office Theme</vt:lpstr>
      <vt:lpstr>20_Office Theme</vt:lpstr>
      <vt:lpstr>Simple Slides</vt:lpstr>
      <vt:lpstr>1_Simple Slides</vt:lpstr>
      <vt:lpstr>6_Office Theme</vt:lpstr>
      <vt:lpstr>8_Office Theme</vt:lpstr>
      <vt:lpstr>13_Office Theme</vt:lpstr>
      <vt:lpstr>14_Office Theme</vt:lpstr>
      <vt:lpstr>2_Office Theme</vt:lpstr>
      <vt:lpstr>4_Office Theme</vt:lpstr>
      <vt:lpstr>5_Office Theme</vt:lpstr>
      <vt:lpstr>9_Office Theme</vt:lpstr>
      <vt:lpstr>10_Office Theme</vt:lpstr>
      <vt:lpstr>PowerPoint Presentation</vt:lpstr>
      <vt:lpstr>Heart failure is a progressive disease with deterioration of cardiac function and quality of life</vt:lpstr>
      <vt:lpstr>PowerPoint Presentation</vt:lpstr>
      <vt:lpstr>PowerPoint Presentation</vt:lpstr>
      <vt:lpstr>PowerPoint Presentation</vt:lpstr>
      <vt:lpstr>PowerPoint Presentation</vt:lpstr>
      <vt:lpstr>PowerPoint Presentation</vt:lpstr>
      <vt:lpstr>Major Changes in Recent Guidelines</vt:lpstr>
      <vt:lpstr>Foundational Pillars in Heart Failure (HFrEF) Therapy</vt:lpstr>
      <vt:lpstr>PowerPoint Presentation</vt:lpstr>
      <vt:lpstr>PowerPoint Presentation</vt:lpstr>
      <vt:lpstr>Guidelines Recommendations</vt:lpstr>
      <vt:lpstr>PowerPoint Presentation</vt:lpstr>
      <vt:lpstr>PowerPoint Presentation</vt:lpstr>
      <vt:lpstr>Treatment of HFrEF Stages C and D </vt:lpstr>
      <vt:lpstr>New US Recommendations: HFpEF and HFmrEF</vt:lpstr>
      <vt:lpstr>PowerPoint Presentation</vt:lpstr>
      <vt:lpstr>PowerPoint Presentation</vt:lpstr>
      <vt:lpstr>Guideline recommendations for quadruple therapy across HF types </vt:lpstr>
      <vt:lpstr>In-hospital initiation of quadruple medical therapy for HFrEF</vt:lpstr>
      <vt:lpstr>PowerPoint Presentation</vt:lpstr>
      <vt:lpstr>PowerPoint Presentation</vt:lpstr>
      <vt:lpstr>Benefits of Initiating ARNI+BB+MRA+SGLT2I as First-line Treatment for HFrEF vs Drawn-Out Historical Sequencing</vt:lpstr>
      <vt:lpstr>PowerPoint Presentation</vt:lpstr>
      <vt:lpstr>Targeting ‘peri-discharge’ phase of in-hospital stay in order to improve long-term outcomes</vt:lpstr>
      <vt:lpstr>PowerPoint Presentation</vt:lpstr>
      <vt:lpstr>PowerPoint Presentation</vt:lpstr>
      <vt:lpstr>Recommendations for Managing Comorbidities  in Patients With HF</vt:lpstr>
      <vt:lpstr>PowerPoint Presentation</vt:lpstr>
      <vt:lpstr>PowerPoint Presentation</vt:lpstr>
    </vt:vector>
  </TitlesOfParts>
  <Company>JB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Komal mangaonkar</dc:creator>
  <cp:lastModifiedBy>C M</cp:lastModifiedBy>
  <cp:revision>8</cp:revision>
  <dcterms:created xsi:type="dcterms:W3CDTF">2020-03-30T21:31:00Z</dcterms:created>
  <dcterms:modified xsi:type="dcterms:W3CDTF">2023-11-16T06:34:53Z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9D6CD9041EA74EAF8AAAEF2139559863</vt:lpwstr>
  </property>
  <property fmtid="{D5CDD505-2E9C-101B-9397-08002B2CF9AE}" pid="3" name="KSOProductBuildVer">
    <vt:lpwstr>1033-11.2.0.11417</vt:lpwstr>
  </property>
</Properties>
</file>