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4" r:id="rId4"/>
    <p:sldId id="257" r:id="rId5"/>
    <p:sldId id="258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94"/>
  </p:normalViewPr>
  <p:slideViewPr>
    <p:cSldViewPr snapToGrid="0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2E7528-9F83-32AD-35EF-A160555F1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170B2FB-EBDC-BCDA-A3ED-FB0FA071C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9DE4D1-C7F8-72C9-61E6-DA9FE592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982955-07D6-2FED-AE06-CCBA275A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D54577-6BB8-C43C-952D-BDC97F9D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140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3CFDE3-5EE6-06EE-C0BF-9A0BD9266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CCF0CF-AF8D-D891-3D14-5F015DB52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5D8D79-7A75-8722-FB8B-B1B0E80F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96BFA0-0AC1-20EA-5DA8-E4B8D362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659379-CA3C-BC6A-7F91-448F3F38A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924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85E43CE-CD0B-72E3-C7EE-926A13108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21BA0F7-CBBF-316F-BE3A-5B663A3A3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9AD38D-5E45-593F-3139-078B77DC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F8800B-8224-0628-EFBA-95219863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A124FA-A5BB-3653-C989-49E4DB0D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247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4BC49E-4E48-B949-930E-6EE7D255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E056DA-1C9B-8896-1043-6D4CC695A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C71270-B90E-2397-DFD3-A7493F98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C3AFED-7387-9679-9DDD-2F7CC5CF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0A4939-09EC-7EA0-D183-ECF81E07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77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E2B250-BD30-D0C3-47AB-B8DFAC22F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8F4E568-B674-97E3-687C-CB91C1FAA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1488F9-2D41-7644-5BF9-24A78C81E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27AA44-DF34-D301-022E-64C8A9E5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E34878-AE65-3C66-1E04-DE6C6003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909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90D8A0-F519-3C60-69DC-58A2CCD24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5EBFED-2944-D6D3-2280-7BED82F93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C60539E-82B8-12BD-0450-515BE2A51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E32B6D-B176-2B83-156E-44283822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F58FF8-ED9E-2551-2AC4-715DA9DF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417430-BF6F-8AF9-7F1C-3AF6B01A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944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B5FE5F-4F1F-7F38-2A93-A516C02A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5B8D3A-EA32-7F2F-CDB9-6E26BB89E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4498D5A-66EE-67C4-BF03-41BE15306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9FD2C5F-B76A-9A04-8DCC-1905523C5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DEF37F0-D820-5850-825B-B3A32C7A4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5F3B401-CF4F-679F-213E-83C7225B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9B72610-794C-5136-4108-D7A4CDC8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EF59C3-F51A-932F-E308-8D518005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52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ADE403-E1B2-3729-10D3-CD8D4030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BC33CEE-E1F1-E795-1F78-7FBA0D25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4A4B8DF-BE5F-3BB5-56BD-4B337407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E885EC-A282-2632-6A52-CF2B9213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147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E557A95-1624-99B4-9FC8-16A47FE3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0786D9E-2A65-B010-7C58-ED0A128D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B283AD-0D5C-AA49-DBD0-8084F3E2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999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2157F-4294-2041-8922-85292E8E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322DF5-8861-18B1-9F9B-E0D6B5856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E7194A6-0B60-8096-4991-CB2961063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BB624B-5B9B-1431-E92C-DB492A71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F4CC4C3-FCF7-9F0F-AED3-05158266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688673-643D-EB43-3ED5-ED09FF6F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080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BC1844-91E3-9333-4FA8-B20D92069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FDDDBAF-4337-9F4F-6AA4-BB90121B0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7E16E7-737E-CDC7-8047-6346FB56F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A42E82F-13FF-4EE5-A4B8-5D8CE955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50AF93-C912-E951-FA00-C86DE563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FB3F292-FE77-A7FD-7F6E-2D573C9E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26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54514C9-3CC6-6AD3-A4B4-26546B00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39EFC82-4AD4-6996-BDC2-B3B3DA500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23D28A-FD67-EB85-5128-1C13444A5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3D1E-AD59-8643-98C3-3CEFC099D6A1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67DD18-2211-C00D-2E22-BDE29FC1D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4FB229-15F7-4B9A-F5DF-20A1B30CD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2B22-4ECD-B141-AF88-2D9550A80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284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CC7615-F85A-552B-9EA4-BA09EDCB0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Vaccines in OAD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C4D1FD1-80E7-50CF-3109-42C6449C6B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-Dr. </a:t>
            </a:r>
            <a:r>
              <a:rPr lang="en-US" dirty="0" err="1" smtClean="0"/>
              <a:t>Chirag</a:t>
            </a:r>
            <a:r>
              <a:rPr lang="en-US" dirty="0" smtClean="0"/>
              <a:t> </a:t>
            </a:r>
            <a:r>
              <a:rPr lang="en-US" dirty="0" err="1" smtClean="0"/>
              <a:t>Chakravarti</a:t>
            </a:r>
            <a:endParaRPr lang="en-US" dirty="0"/>
          </a:p>
          <a:p>
            <a:r>
              <a:rPr lang="en-US" smtClean="0"/>
              <a:t>Assistant professor </a:t>
            </a:r>
            <a:endParaRPr lang="en-US" dirty="0"/>
          </a:p>
          <a:p>
            <a:r>
              <a:rPr lang="en-US" dirty="0"/>
              <a:t>Department of Respiratory Medicine</a:t>
            </a:r>
          </a:p>
        </p:txBody>
      </p:sp>
    </p:spTree>
    <p:extLst>
      <p:ext uri="{BB962C8B-B14F-4D97-AF65-F5344CB8AC3E}">
        <p14:creationId xmlns="" xmlns:p14="http://schemas.microsoft.com/office/powerpoint/2010/main" val="409281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6B040E-8E1A-C798-4700-4D5B6B024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3318"/>
            <a:ext cx="10515600" cy="1325563"/>
          </a:xfrm>
        </p:spPr>
        <p:txBody>
          <a:bodyPr/>
          <a:lstStyle/>
          <a:p>
            <a:pPr algn="ctr"/>
            <a:r>
              <a:rPr lang="en-US" sz="8800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123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D1DA1C-B1DA-5063-261C-58909B7C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OAD’s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A7959F-68F6-A22F-0DB8-7286D5736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chronic inflammatory disorders characterized by airflow obstruction and subsequent airflow limitation</a:t>
            </a:r>
          </a:p>
        </p:txBody>
      </p:sp>
    </p:spTree>
    <p:extLst>
      <p:ext uri="{BB962C8B-B14F-4D97-AF65-F5344CB8AC3E}">
        <p14:creationId xmlns="" xmlns:p14="http://schemas.microsoft.com/office/powerpoint/2010/main" val="426659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D5FC06-5E66-C817-437D-ACB382A1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Vaccines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AB0751-6171-847D-ECEC-DD8FB74DB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OADs causes airway to swell and become blocked with </a:t>
            </a:r>
            <a:r>
              <a:rPr lang="en-US" dirty="0" err="1"/>
              <a:t>mucous,which</a:t>
            </a:r>
            <a:r>
              <a:rPr lang="en-US" dirty="0"/>
              <a:t> may make it hard to breathe</a:t>
            </a:r>
          </a:p>
          <a:p>
            <a:r>
              <a:rPr lang="en-US" dirty="0"/>
              <a:t>Certain vaccine preventable diseases can also increase swelling of airways and lungs.</a:t>
            </a:r>
          </a:p>
          <a:p>
            <a:r>
              <a:rPr lang="en-US" dirty="0"/>
              <a:t>The combination of the two can lead to pneumonia and other serious respiratory illnesses, even if the condition is mild and symptoms are controlled.</a:t>
            </a:r>
          </a:p>
        </p:txBody>
      </p:sp>
    </p:spTree>
    <p:extLst>
      <p:ext uri="{BB962C8B-B14F-4D97-AF65-F5344CB8AC3E}">
        <p14:creationId xmlns="" xmlns:p14="http://schemas.microsoft.com/office/powerpoint/2010/main" val="97351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B5B29A-147B-1547-186F-CDDF71290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Diseases under Obstructive Airway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DBDD34-2147-A175-E5EF-D012973DF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COPD (Chronic Obstructive Pulmonary Diseases)</a:t>
            </a:r>
          </a:p>
          <a:p>
            <a:r>
              <a:rPr lang="en-US" dirty="0"/>
              <a:t>Asthma</a:t>
            </a:r>
          </a:p>
          <a:p>
            <a:r>
              <a:rPr lang="en-US" dirty="0"/>
              <a:t>Bronchiectasis</a:t>
            </a:r>
          </a:p>
          <a:p>
            <a:r>
              <a:rPr lang="en-US" dirty="0"/>
              <a:t>Cystic Fibrosis</a:t>
            </a:r>
          </a:p>
          <a:p>
            <a:r>
              <a:rPr lang="en-US" dirty="0"/>
              <a:t>Obstructive Sleep </a:t>
            </a:r>
            <a:r>
              <a:rPr lang="en-US" dirty="0" err="1"/>
              <a:t>Apnoea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857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2A981A-60EB-8F9C-9BB4-A21106DF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57FE29-A736-B3A3-F530-61A57370C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Pneumococcal Vaccine</a:t>
            </a:r>
          </a:p>
          <a:p>
            <a:r>
              <a:rPr lang="en-US" dirty="0"/>
              <a:t>Influenza</a:t>
            </a:r>
          </a:p>
          <a:p>
            <a:r>
              <a:rPr lang="en-US" dirty="0"/>
              <a:t>Tdap</a:t>
            </a:r>
          </a:p>
          <a:p>
            <a:r>
              <a:rPr lang="en-US" dirty="0"/>
              <a:t>Zoster</a:t>
            </a:r>
          </a:p>
          <a:p>
            <a:r>
              <a:rPr lang="en-US" dirty="0"/>
              <a:t>COVID-19</a:t>
            </a:r>
          </a:p>
        </p:txBody>
      </p:sp>
    </p:spTree>
    <p:extLst>
      <p:ext uri="{BB962C8B-B14F-4D97-AF65-F5344CB8AC3E}">
        <p14:creationId xmlns="" xmlns:p14="http://schemas.microsoft.com/office/powerpoint/2010/main" val="112423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1B682F-6CFC-4F3E-4FE2-B2D369EA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Pneumococcal Vaccine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449859-F1CF-F37A-C169-5AA22F123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Types</a:t>
            </a:r>
          </a:p>
          <a:p>
            <a:pPr marL="0" indent="0">
              <a:buNone/>
            </a:pPr>
            <a:r>
              <a:rPr lang="en-US" dirty="0"/>
              <a:t>Pneumococcal Conjugate Vaccine (PCV)</a:t>
            </a:r>
          </a:p>
          <a:p>
            <a:pPr marL="0" indent="0">
              <a:buNone/>
            </a:pPr>
            <a:r>
              <a:rPr lang="en-US" dirty="0"/>
              <a:t>Pneumococcal Polysaccharide Vaccine (PPSV)</a:t>
            </a:r>
          </a:p>
          <a:p>
            <a:r>
              <a:rPr lang="en-US" dirty="0"/>
              <a:t>Indicated in all adults age &gt;65 </a:t>
            </a:r>
            <a:r>
              <a:rPr lang="en-US" dirty="0" err="1"/>
              <a:t>yrs</a:t>
            </a:r>
            <a:endParaRPr lang="en-US" dirty="0"/>
          </a:p>
          <a:p>
            <a:r>
              <a:rPr lang="en-US" dirty="0"/>
              <a:t>Also indicated in age 19-64 </a:t>
            </a:r>
            <a:r>
              <a:rPr lang="en-US" dirty="0" err="1"/>
              <a:t>yrs</a:t>
            </a:r>
            <a:r>
              <a:rPr lang="en-US" dirty="0"/>
              <a:t> if with chronic condition: CHF/COPD/CLD/Poorly controlled DM</a:t>
            </a:r>
          </a:p>
          <a:p>
            <a:r>
              <a:rPr lang="en-US" dirty="0"/>
              <a:t>One dose of PSV 20 alone OR</a:t>
            </a:r>
          </a:p>
          <a:p>
            <a:r>
              <a:rPr lang="en-US" dirty="0"/>
              <a:t>One dose </a:t>
            </a:r>
            <a:r>
              <a:rPr lang="en-US"/>
              <a:t>of PCV15OR13 </a:t>
            </a:r>
            <a:r>
              <a:rPr lang="en-US" dirty="0"/>
              <a:t>f/b PPSV23 one year later ( may be repeated 5 </a:t>
            </a:r>
            <a:r>
              <a:rPr lang="en-US" dirty="0" err="1"/>
              <a:t>yrs</a:t>
            </a:r>
            <a:r>
              <a:rPr lang="en-US" dirty="0"/>
              <a:t> later)</a:t>
            </a:r>
          </a:p>
        </p:txBody>
      </p:sp>
    </p:spTree>
    <p:extLst>
      <p:ext uri="{BB962C8B-B14F-4D97-AF65-F5344CB8AC3E}">
        <p14:creationId xmlns="" xmlns:p14="http://schemas.microsoft.com/office/powerpoint/2010/main" val="357982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736040-D601-5F24-693B-694B7442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37095D-482F-86E9-A5C6-EE61466D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Tetanus</a:t>
            </a:r>
          </a:p>
          <a:p>
            <a:r>
              <a:rPr lang="en-US" dirty="0"/>
              <a:t>Diphtheria</a:t>
            </a:r>
          </a:p>
          <a:p>
            <a:r>
              <a:rPr lang="en-US" dirty="0"/>
              <a:t>Whooping Cough</a:t>
            </a:r>
          </a:p>
          <a:p>
            <a:r>
              <a:rPr lang="en-US" dirty="0" err="1"/>
              <a:t>Pertusis</a:t>
            </a:r>
            <a:endParaRPr lang="en-US" dirty="0"/>
          </a:p>
          <a:p>
            <a:r>
              <a:rPr lang="en-US" dirty="0"/>
              <a:t>Indicated in COPD not vaccinated in adolescence  </a:t>
            </a:r>
          </a:p>
        </p:txBody>
      </p:sp>
    </p:spTree>
    <p:extLst>
      <p:ext uri="{BB962C8B-B14F-4D97-AF65-F5344CB8AC3E}">
        <p14:creationId xmlns="" xmlns:p14="http://schemas.microsoft.com/office/powerpoint/2010/main" val="225854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9C4A6C-5901-1065-1B75-4D2130D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Influenza Vaccine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B8878D-D58E-1D14-41F0-7FF1FA0F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dosing recommended</a:t>
            </a:r>
          </a:p>
        </p:txBody>
      </p:sp>
    </p:spTree>
    <p:extLst>
      <p:ext uri="{BB962C8B-B14F-4D97-AF65-F5344CB8AC3E}">
        <p14:creationId xmlns="" xmlns:p14="http://schemas.microsoft.com/office/powerpoint/2010/main" val="1014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5950CF-E1B5-EE80-E77A-4F8B6E41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Zoster Vaccine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5469DF-6BF0-DF00-2206-C84E714A1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Indicated in COPD &gt; 50 </a:t>
            </a:r>
            <a:r>
              <a:rPr lang="en-US" dirty="0" err="1"/>
              <a:t>yrs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920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206</Words>
  <Application>Microsoft Macintosh PowerPoint</Application>
  <PresentationFormat>Custom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Vaccines in OAD</vt:lpstr>
      <vt:lpstr>What are OAD’s</vt:lpstr>
      <vt:lpstr>Why are Vaccines Important</vt:lpstr>
      <vt:lpstr>Diseases under Obstructive Airway Diseases</vt:lpstr>
      <vt:lpstr>Vaccines used</vt:lpstr>
      <vt:lpstr>Pneumococcal Vaccine</vt:lpstr>
      <vt:lpstr>TDAP</vt:lpstr>
      <vt:lpstr>Influenza Vaccine</vt:lpstr>
      <vt:lpstr>Zoster Vaccine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Vaccines in OAD</dc:title>
  <dc:creator>Mothi Ganesh</dc:creator>
  <cp:lastModifiedBy>Windows User</cp:lastModifiedBy>
  <cp:revision>3</cp:revision>
  <dcterms:created xsi:type="dcterms:W3CDTF">2023-10-23T03:55:55Z</dcterms:created>
  <dcterms:modified xsi:type="dcterms:W3CDTF">2023-11-10T04:17:56Z</dcterms:modified>
</cp:coreProperties>
</file>