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520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56E843-4DC3-4350-A1F5-3DD4BC759127}"/>
              </a:ext>
            </a:extLst>
          </p:cNvPr>
          <p:cNvSpPr/>
          <p:nvPr/>
        </p:nvSpPr>
        <p:spPr>
          <a:xfrm>
            <a:off x="1445414" y="224578"/>
            <a:ext cx="595547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Asepsis,Antisepsis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and </a:t>
            </a:r>
          </a:p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sterilization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0BCB02-164F-4604-B572-8268E2D18E2E}"/>
              </a:ext>
            </a:extLst>
          </p:cNvPr>
          <p:cNvSpPr/>
          <p:nvPr/>
        </p:nvSpPr>
        <p:spPr>
          <a:xfrm>
            <a:off x="2970229" y="3520671"/>
            <a:ext cx="5301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Dr.Bhavin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Shah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591" y="49619"/>
            <a:ext cx="8033488" cy="60251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2557" y="226828"/>
            <a:ext cx="7466419" cy="55998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0938" y="198474"/>
            <a:ext cx="7419163" cy="55643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2875" y="0"/>
            <a:ext cx="7173432" cy="53800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554" y="63796"/>
            <a:ext cx="69088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1107" y="248093"/>
            <a:ext cx="6946604" cy="52099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4233" y="132021"/>
            <a:ext cx="6681972" cy="50114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81469" y="349545"/>
            <a:ext cx="5925879" cy="444440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9647" y="0"/>
            <a:ext cx="7806660" cy="58549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0511" y="96579"/>
            <a:ext cx="6729228" cy="504692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8456" y="0"/>
            <a:ext cx="79248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5637" y="-106327"/>
            <a:ext cx="8808484" cy="66063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9646" y="92149"/>
            <a:ext cx="8184707" cy="613853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8959" y="219738"/>
            <a:ext cx="8354828" cy="626612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4382" y="168349"/>
            <a:ext cx="6712688" cy="50345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0649" y="0"/>
            <a:ext cx="7381359" cy="553601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2344" y="-219741"/>
            <a:ext cx="8496596" cy="637244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9219" y="0"/>
            <a:ext cx="7052930" cy="528969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8456" y="77972"/>
            <a:ext cx="7627088" cy="57203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1321" y="-136008"/>
            <a:ext cx="7220688" cy="54155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9097" y="70884"/>
            <a:ext cx="7825563" cy="586917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8576" y="70884"/>
            <a:ext cx="7060019" cy="529501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7953" y="184297"/>
            <a:ext cx="7456968" cy="559272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5423" y="-180755"/>
            <a:ext cx="7953153" cy="596486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1124" y="-101010"/>
            <a:ext cx="7790121" cy="584259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0484" y="-214424"/>
            <a:ext cx="7648353" cy="573626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7070" y="101008"/>
            <a:ext cx="7889358" cy="591701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1126" y="148856"/>
            <a:ext cx="8080744" cy="606055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7450" y="-58480"/>
            <a:ext cx="7648353" cy="57362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553" y="-340243"/>
            <a:ext cx="7447516" cy="558563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2632" y="258726"/>
            <a:ext cx="7981507" cy="598613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3851" y="262269"/>
            <a:ext cx="7296297" cy="547222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140" y="-92148"/>
            <a:ext cx="7674344" cy="575575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4911" y="0"/>
            <a:ext cx="7634177" cy="572563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8259" y="0"/>
            <a:ext cx="8345377" cy="625903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5785" y="0"/>
            <a:ext cx="7180521" cy="538539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0939" y="0"/>
            <a:ext cx="7589284" cy="569196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3302" y="0"/>
            <a:ext cx="7523125" cy="564234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414" y="0"/>
            <a:ext cx="7901172" cy="592587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0483" y="0"/>
            <a:ext cx="7648353" cy="5736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977" y="-328723"/>
            <a:ext cx="7296297" cy="547222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5284" y="-236574"/>
            <a:ext cx="7173432" cy="538007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0130" y="12847"/>
            <a:ext cx="6823740" cy="511780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4231" y="-241005"/>
            <a:ext cx="7107275" cy="533045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1945" y="-134680"/>
            <a:ext cx="6568557" cy="492641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97934" y="-106326"/>
            <a:ext cx="6748131" cy="506109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014" y="132021"/>
            <a:ext cx="6681972" cy="501147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3888" y="0"/>
            <a:ext cx="6996223" cy="524716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08567" y="120502"/>
            <a:ext cx="6294475" cy="472085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3729" y="-167906"/>
            <a:ext cx="7305749" cy="547931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1610" y="-70885"/>
            <a:ext cx="6634716" cy="49760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6167" y="0"/>
            <a:ext cx="7145079" cy="535880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9004" y="-590993"/>
            <a:ext cx="7645991" cy="573449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0604" y="-107655"/>
            <a:ext cx="7145079" cy="5358809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7358" y="-212653"/>
            <a:ext cx="7589284" cy="5691963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0511" y="-361508"/>
            <a:ext cx="7239591" cy="5429693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2967" y="0"/>
            <a:ext cx="7438065" cy="557854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9032" y="170121"/>
            <a:ext cx="69088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24764" y="104111"/>
            <a:ext cx="6580371" cy="49352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6307" y="-56708"/>
            <a:ext cx="7542028" cy="56565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4568" y="0"/>
            <a:ext cx="7041116" cy="52808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5952" y="0"/>
            <a:ext cx="7239591" cy="54296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77</Words>
  <Application>Microsoft Office PowerPoint</Application>
  <PresentationFormat>On-screen Show (16:9)</PresentationFormat>
  <Paragraphs>71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4</cp:revision>
  <dcterms:created xsi:type="dcterms:W3CDTF">2020-05-06T17:06:15Z</dcterms:created>
  <dcterms:modified xsi:type="dcterms:W3CDTF">2023-11-28T17:37:11Z</dcterms:modified>
</cp:coreProperties>
</file>