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6" r:id="rId7"/>
    <p:sldId id="317" r:id="rId8"/>
    <p:sldId id="318" r:id="rId9"/>
    <p:sldId id="319" r:id="rId10"/>
    <p:sldId id="32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6" r:id="rId28"/>
    <p:sldId id="287" r:id="rId29"/>
    <p:sldId id="288" r:id="rId30"/>
    <p:sldId id="356" r:id="rId31"/>
    <p:sldId id="355" r:id="rId32"/>
    <p:sldId id="290" r:id="rId33"/>
    <p:sldId id="291" r:id="rId34"/>
    <p:sldId id="292" r:id="rId35"/>
    <p:sldId id="294" r:id="rId36"/>
    <p:sldId id="295" r:id="rId37"/>
    <p:sldId id="296" r:id="rId38"/>
    <p:sldId id="297" r:id="rId39"/>
    <p:sldId id="300" r:id="rId40"/>
    <p:sldId id="301" r:id="rId41"/>
    <p:sldId id="359" r:id="rId42"/>
    <p:sldId id="302" r:id="rId43"/>
    <p:sldId id="303" r:id="rId44"/>
    <p:sldId id="304" r:id="rId45"/>
    <p:sldId id="305" r:id="rId46"/>
    <p:sldId id="310" r:id="rId47"/>
    <p:sldId id="357" r:id="rId48"/>
    <p:sldId id="358" r:id="rId49"/>
    <p:sldId id="314" r:id="rId50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gelmeier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-130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2" y="1206502"/>
            <a:ext cx="5534025" cy="86224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Enumerate the indications for tests including serology, special cultures and polymerase chain reaction and sensitivity testing</a:t>
            </a:r>
            <a:endParaRPr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217" y="2212340"/>
            <a:ext cx="4629150" cy="1752600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DR.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CHIRAG CHAKRAVARTI </a:t>
            </a:r>
            <a:endParaRPr lang="en-US" sz="1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16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Assistant professor </a:t>
            </a:r>
            <a:endParaRPr lang="en-US" sz="1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Dept. Of Respiratory Medicine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SBKS MI 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31360" r="78109" b="32786"/>
          <a:stretch>
            <a:fillRect/>
          </a:stretch>
        </p:blipFill>
        <p:spPr>
          <a:xfrm rot="5400000">
            <a:off x="1329333" y="-762000"/>
            <a:ext cx="3418284" cy="60769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86805" y="3832845"/>
            <a:ext cx="3059004" cy="181992"/>
          </a:xfrm>
        </p:spPr>
        <p:txBody>
          <a:bodyPr/>
          <a:lstStyle/>
          <a:p>
            <a:r>
              <a:rPr lang="en-GB" sz="500" dirty="0"/>
              <a:t>© 2022, 2023 Global Initiative for Chronic Obstructive Lung Disease</a:t>
            </a:r>
            <a:endParaRPr lang="en-AU" sz="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567" t="31307" r="22143" b="23304"/>
          <a:stretch>
            <a:fillRect/>
          </a:stretch>
        </p:blipFill>
        <p:spPr>
          <a:xfrm>
            <a:off x="78053" y="3748099"/>
            <a:ext cx="881158" cy="80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193" t="12233" r="4467" b="27217"/>
          <a:stretch>
            <a:fillRect/>
          </a:stretch>
        </p:blipFill>
        <p:spPr>
          <a:xfrm>
            <a:off x="-34290" y="-75565"/>
            <a:ext cx="6130925" cy="386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l="1639" t="20921" r="44492" b="6066"/>
          <a:stretch>
            <a:fillRect/>
          </a:stretch>
        </p:blipFill>
        <p:spPr>
          <a:xfrm>
            <a:off x="933450" y="360741"/>
            <a:ext cx="4210050" cy="40588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4031615" y="3595370"/>
          <a:ext cx="1079500" cy="535305"/>
        </p:xfrm>
        <a:graphic>
          <a:graphicData uri="http://schemas.openxmlformats.org/presentationml/2006/ole">
            <p:oleObj spid="_x0000_s1026" r:id="rId3" imgW="1069200" imgH="518400" progId="Package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" y="661670"/>
            <a:ext cx="5234940" cy="34690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RCT-chest-of-a-COPD-patient-showing-associated-traction-bronchiectasis (1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0" y="408305"/>
            <a:ext cx="4141470" cy="34582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3797935" y="3646170"/>
          <a:ext cx="1546860" cy="535305"/>
        </p:xfrm>
        <a:graphic>
          <a:graphicData uri="http://schemas.openxmlformats.org/presentationml/2006/ole">
            <p:oleObj spid="_x0000_s44033" r:id="rId3" imgW="1535760" imgH="518400" progId="Package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266065"/>
            <a:ext cx="5400675" cy="39268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est-x-ray-showing-course-bronchiectasis-densities-on-the-bilateral-lung-of-post-primary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" y="327660"/>
            <a:ext cx="5515610" cy="374459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RCT-chest-of-a-COPD-patient-showing-associated-traction-bronchiectasi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150" y="956945"/>
            <a:ext cx="4526280" cy="296164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31360" r="78109" b="32786"/>
          <a:stretch>
            <a:fillRect/>
          </a:stretch>
        </p:blipFill>
        <p:spPr>
          <a:xfrm rot="5400000">
            <a:off x="799465" y="-724535"/>
            <a:ext cx="4478020" cy="60769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86805" y="3832845"/>
            <a:ext cx="3059004" cy="181992"/>
          </a:xfrm>
        </p:spPr>
        <p:txBody>
          <a:bodyPr/>
          <a:lstStyle/>
          <a:p>
            <a:r>
              <a:rPr lang="en-GB" sz="500" dirty="0"/>
              <a:t>© 2022, 2023 Global Initiative for Chronic Obstructive Lung Disease</a:t>
            </a:r>
            <a:endParaRPr lang="en-AU" sz="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567" t="31307" r="22143" b="23304"/>
          <a:stretch>
            <a:fillRect/>
          </a:stretch>
        </p:blipFill>
        <p:spPr>
          <a:xfrm>
            <a:off x="-19102" y="3748099"/>
            <a:ext cx="881158" cy="804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87" t="12479" r="4881" b="33210"/>
          <a:stretch>
            <a:fillRect/>
          </a:stretch>
        </p:blipFill>
        <p:spPr bwMode="auto">
          <a:xfrm>
            <a:off x="-19050" y="635"/>
            <a:ext cx="6184900" cy="38601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31360" r="78109" b="32786"/>
          <a:stretch>
            <a:fillRect/>
          </a:stretch>
        </p:blipFill>
        <p:spPr>
          <a:xfrm rot="5400000">
            <a:off x="1329333" y="-762000"/>
            <a:ext cx="3418284" cy="60769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86805" y="3832845"/>
            <a:ext cx="3059004" cy="181992"/>
          </a:xfrm>
        </p:spPr>
        <p:txBody>
          <a:bodyPr/>
          <a:lstStyle/>
          <a:p>
            <a:r>
              <a:rPr lang="en-GB" sz="500" dirty="0"/>
              <a:t>© 2022, 2023 Global Initiative for Chronic Obstructive Lung Disease</a:t>
            </a:r>
            <a:endParaRPr lang="en-AU" sz="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567" t="31307" r="22143" b="23304"/>
          <a:stretch>
            <a:fillRect/>
          </a:stretch>
        </p:blipFill>
        <p:spPr>
          <a:xfrm>
            <a:off x="78053" y="3181044"/>
            <a:ext cx="881158" cy="804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86" t="3787" r="4314" b="13363"/>
          <a:stretch>
            <a:fillRect/>
          </a:stretch>
        </p:blipFill>
        <p:spPr bwMode="auto">
          <a:xfrm>
            <a:off x="-635" y="-106680"/>
            <a:ext cx="6080760" cy="45491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31360" r="78109" b="32786"/>
          <a:stretch>
            <a:fillRect/>
          </a:stretch>
        </p:blipFill>
        <p:spPr>
          <a:xfrm rot="5400000">
            <a:off x="1329333" y="-762000"/>
            <a:ext cx="3418284" cy="60769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86805" y="3832845"/>
            <a:ext cx="3059004" cy="181992"/>
          </a:xfrm>
        </p:spPr>
        <p:txBody>
          <a:bodyPr/>
          <a:lstStyle/>
          <a:p>
            <a:r>
              <a:rPr lang="en-GB" sz="500" dirty="0"/>
              <a:t>© 2022, 2023 Global Initiative for Chronic Obstructive Lung Disease</a:t>
            </a:r>
            <a:endParaRPr lang="en-AU" sz="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567" t="31307" r="22143" b="23304"/>
          <a:stretch>
            <a:fillRect/>
          </a:stretch>
        </p:blipFill>
        <p:spPr>
          <a:xfrm>
            <a:off x="78053" y="3181044"/>
            <a:ext cx="881158" cy="804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85" t="12711" r="5323" b="34252"/>
          <a:stretch>
            <a:fillRect/>
          </a:stretch>
        </p:blipFill>
        <p:spPr bwMode="auto">
          <a:xfrm>
            <a:off x="990495" y="622820"/>
            <a:ext cx="4190146" cy="32100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31360" r="78109" b="32786"/>
          <a:stretch>
            <a:fillRect/>
          </a:stretch>
        </p:blipFill>
        <p:spPr>
          <a:xfrm rot="5400000">
            <a:off x="734060" y="-733425"/>
            <a:ext cx="4609465" cy="60769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86805" y="3832845"/>
            <a:ext cx="3059004" cy="181992"/>
          </a:xfrm>
        </p:spPr>
        <p:txBody>
          <a:bodyPr/>
          <a:lstStyle/>
          <a:p>
            <a:r>
              <a:rPr lang="en-GB" sz="500" dirty="0"/>
              <a:t>© 2022, 2023 Global Initiative for Chronic Obstructive Lung Disease</a:t>
            </a:r>
            <a:endParaRPr lang="en-AU" sz="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567" t="31307" r="22143" b="23304"/>
          <a:stretch>
            <a:fillRect/>
          </a:stretch>
        </p:blipFill>
        <p:spPr>
          <a:xfrm>
            <a:off x="78053" y="3181044"/>
            <a:ext cx="881158" cy="804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74" t="12542" r="4914" b="47206"/>
          <a:stretch>
            <a:fillRect/>
          </a:stretch>
        </p:blipFill>
        <p:spPr bwMode="auto">
          <a:xfrm>
            <a:off x="-635" y="-1270"/>
            <a:ext cx="6077585" cy="31108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WPS Presentation</Application>
  <PresentationFormat>Custom</PresentationFormat>
  <Paragraphs>30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Package</vt:lpstr>
      <vt:lpstr>Enumerate the indications for tests including serology, special cultures and polymerase chain reaction and sensitivity testing</vt:lpstr>
      <vt:lpstr>Slide 2</vt:lpstr>
      <vt:lpstr>Slide 3</vt:lpstr>
      <vt:lpstr> </vt:lpstr>
      <vt:lpstr> </vt:lpstr>
      <vt:lpstr>Slide 6</vt:lpstr>
      <vt:lpstr>Slide 7</vt:lpstr>
      <vt:lpstr>Slide 8</vt:lpstr>
      <vt:lpstr>Slide 9</vt:lpstr>
      <vt:lpstr>Slide 10</vt:lpstr>
      <vt:lpstr> </vt:lpstr>
      <vt:lpstr> </vt:lpstr>
      <vt:lpstr> </vt:lpstr>
      <vt:lpstr> </vt:lpstr>
      <vt:lpstr> </vt:lpstr>
      <vt:lpstr> </vt:lpstr>
      <vt:lpstr> </vt:lpstr>
      <vt:lpstr>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OBSTRUCTIVE AIRWAY DISEASE</dc:title>
  <dc:creator>user</dc:creator>
  <dc:description>generated using python-pptx</dc:description>
  <cp:lastModifiedBy>Windows User</cp:lastModifiedBy>
  <cp:revision>17</cp:revision>
  <dcterms:created xsi:type="dcterms:W3CDTF">2013-01-27T09:14:00Z</dcterms:created>
  <dcterms:modified xsi:type="dcterms:W3CDTF">2023-11-10T04:27:41Z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E6D2ABB18EEE4A4097A0510FAA48594B_13</vt:lpwstr>
  </property>
  <property fmtid="{D5CDD505-2E9C-101B-9397-08002B2CF9AE}" pid="3" name="KSOProductBuildVer">
    <vt:lpwstr>1033-12.2.0.13201</vt:lpwstr>
  </property>
</Properties>
</file>