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6858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14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D7B33-45CA-4DE5-86BA-E5015DED27F6}"/>
              </a:ext>
            </a:extLst>
          </p:cNvPr>
          <p:cNvSpPr/>
          <p:nvPr/>
        </p:nvSpPr>
        <p:spPr>
          <a:xfrm>
            <a:off x="2450848" y="2225504"/>
            <a:ext cx="195630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40150C-6372-4BF6-87DE-767644C17DE9}"/>
              </a:ext>
            </a:extLst>
          </p:cNvPr>
          <p:cNvSpPr/>
          <p:nvPr/>
        </p:nvSpPr>
        <p:spPr>
          <a:xfrm>
            <a:off x="2152321" y="3335846"/>
            <a:ext cx="462710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Dr.Ohang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Chaudhari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6858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6858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685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685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-1" y="0"/>
            <a:ext cx="6705599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6858001" cy="51435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657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18085" cy="511356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1566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685800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057" y="138792"/>
            <a:ext cx="6487886" cy="486591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5845629" cy="438422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5617029" cy="421277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9100" y="314325"/>
            <a:ext cx="6019800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28600" y="-17145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6858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76</Words>
  <Application>Microsoft Office PowerPoint</Application>
  <PresentationFormat>Custom</PresentationFormat>
  <Paragraphs>73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9</cp:revision>
  <dcterms:created xsi:type="dcterms:W3CDTF">2020-06-19T06:04:13Z</dcterms:created>
  <dcterms:modified xsi:type="dcterms:W3CDTF">2023-11-28T17:38:54Z</dcterms:modified>
</cp:coreProperties>
</file>