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9" r:id="rId2"/>
    <p:sldId id="28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8" r:id="rId34"/>
  </p:sldIdLst>
  <p:sldSz cx="6076950" cy="4552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1428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pPr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2102" y="166255"/>
            <a:ext cx="5391150" cy="2318327"/>
          </a:xfrm>
        </p:spPr>
        <p:txBody>
          <a:bodyPr>
            <a:normAutofit fontScale="90000"/>
          </a:bodyPr>
          <a:lstStyle/>
          <a:p>
            <a:r>
              <a:rPr lang="en-IN" sz="2400" dirty="0" smtClean="0"/>
              <a:t/>
            </a:r>
            <a:br>
              <a:rPr lang="en-IN" sz="2400" dirty="0" smtClean="0"/>
            </a:br>
            <a:r>
              <a:rPr lang="en-IN" sz="2400" dirty="0" smtClean="0"/>
              <a:t>Radio- Tutorial/ IL RD 1.6 Enumerate</a:t>
            </a:r>
            <a:br>
              <a:rPr lang="en-IN" sz="2400" dirty="0" smtClean="0"/>
            </a:br>
            <a:r>
              <a:rPr lang="en-IN" sz="2400" dirty="0" smtClean="0"/>
              <a:t>indications for various common radiological</a:t>
            </a:r>
            <a:br>
              <a:rPr lang="en-IN" sz="2400" dirty="0" smtClean="0"/>
            </a:br>
            <a:r>
              <a:rPr lang="en-IN" sz="2400" dirty="0" smtClean="0"/>
              <a:t>investigations, choose the most appropriate</a:t>
            </a:r>
            <a:br>
              <a:rPr lang="en-IN" sz="2400" dirty="0" smtClean="0"/>
            </a:br>
            <a:r>
              <a:rPr lang="en-IN" sz="2400" dirty="0" smtClean="0"/>
              <a:t>and cost effective method and interpret</a:t>
            </a:r>
            <a:br>
              <a:rPr lang="en-IN" sz="2400" dirty="0" smtClean="0"/>
            </a:br>
            <a:r>
              <a:rPr lang="en-IN" sz="2400" dirty="0" smtClean="0"/>
              <a:t>findings in common conditions pertaining</a:t>
            </a:r>
            <a:br>
              <a:rPr lang="en-IN" sz="2400" dirty="0" smtClean="0"/>
            </a:br>
            <a:r>
              <a:rPr lang="en-IN" sz="2400" dirty="0" smtClean="0"/>
              <a:t>to disorders in </a:t>
            </a:r>
            <a:r>
              <a:rPr lang="en-IN" sz="2400" dirty="0" err="1" smtClean="0"/>
              <a:t>surgeryVI</a:t>
            </a:r>
            <a:r>
              <a:rPr lang="en-IN" sz="2400" dirty="0" smtClean="0"/>
              <a:t> SURGERY AM</a:t>
            </a:r>
            <a:br>
              <a:rPr lang="en-IN" sz="2400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625" y="2691882"/>
            <a:ext cx="6400800" cy="1752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DR.AKSHAY MAGDUM  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en-US" sz="2000" dirty="0" smtClean="0">
                <a:solidFill>
                  <a:schemeClr val="tx1"/>
                </a:solidFill>
              </a:rPr>
              <a:t>DR. </a:t>
            </a:r>
            <a:r>
              <a:rPr lang="en-US" sz="2000" dirty="0" smtClean="0">
                <a:solidFill>
                  <a:schemeClr val="tx1"/>
                </a:solidFill>
              </a:rPr>
              <a:t>PRANAY JAIN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17929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290457" cy="1143000"/>
          </a:xfrm>
        </p:spPr>
        <p:txBody>
          <a:bodyPr/>
          <a:lstStyle/>
          <a:p>
            <a:r>
              <a:rPr lang="en-US" dirty="0" smtClean="0"/>
              <a:t>Emergency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6997"/>
            <a:ext cx="6076950" cy="3395954"/>
          </a:xfrm>
        </p:spPr>
        <p:txBody>
          <a:bodyPr>
            <a:normAutofit/>
          </a:bodyPr>
          <a:lstStyle/>
          <a:p>
            <a:r>
              <a:rPr lang="en-US" sz="1400" dirty="0" smtClean="0"/>
              <a:t>Pleural effusion</a:t>
            </a:r>
          </a:p>
          <a:p>
            <a:r>
              <a:rPr lang="en-US" sz="1400" dirty="0" err="1" smtClean="0"/>
              <a:t>Pnemothorax</a:t>
            </a:r>
            <a:endParaRPr lang="en-US" sz="1400" dirty="0" smtClean="0"/>
          </a:p>
          <a:p>
            <a:r>
              <a:rPr lang="en-US" sz="1400" dirty="0" err="1" smtClean="0"/>
              <a:t>Hydropneumothorax</a:t>
            </a:r>
            <a:endParaRPr lang="en-US" sz="1400" dirty="0" smtClean="0"/>
          </a:p>
          <a:p>
            <a:r>
              <a:rPr lang="en-US" sz="1400" dirty="0" err="1" smtClean="0"/>
              <a:t>Pneumoperitoneum</a:t>
            </a:r>
            <a:r>
              <a:rPr lang="en-US" sz="1400" dirty="0" smtClean="0"/>
              <a:t> </a:t>
            </a:r>
          </a:p>
          <a:p>
            <a:r>
              <a:rPr lang="en-US" sz="1400" dirty="0" smtClean="0"/>
              <a:t>Mechanical SBO</a:t>
            </a:r>
          </a:p>
          <a:p>
            <a:r>
              <a:rPr lang="en-US" sz="1400" dirty="0" smtClean="0"/>
              <a:t>Mechanical LBO</a:t>
            </a:r>
          </a:p>
          <a:p>
            <a:r>
              <a:rPr lang="en-US" sz="1400" dirty="0" smtClean="0"/>
              <a:t>Volvulus</a:t>
            </a:r>
          </a:p>
          <a:p>
            <a:r>
              <a:rPr lang="en-US" sz="1400" dirty="0" err="1"/>
              <a:t>I</a:t>
            </a:r>
            <a:r>
              <a:rPr lang="en-US" sz="1400" dirty="0" err="1" smtClean="0"/>
              <a:t>ntussuception</a:t>
            </a:r>
            <a:endParaRPr lang="en-US" sz="1400" dirty="0"/>
          </a:p>
          <a:p>
            <a:r>
              <a:rPr lang="en-US" sz="1400" dirty="0" smtClean="0"/>
              <a:t>Calcification of pancreas</a:t>
            </a:r>
          </a:p>
          <a:p>
            <a:r>
              <a:rPr lang="en-US" sz="1400" dirty="0" smtClean="0"/>
              <a:t>Foreign bodies</a:t>
            </a:r>
          </a:p>
          <a:p>
            <a:r>
              <a:rPr lang="en-US" sz="1400" dirty="0" smtClean="0"/>
              <a:t>Pericardial effusion</a:t>
            </a:r>
          </a:p>
          <a:p>
            <a:r>
              <a:rPr lang="en-US" sz="1400" dirty="0" smtClean="0"/>
              <a:t>Fluid in </a:t>
            </a:r>
            <a:r>
              <a:rPr lang="en-US" sz="1400" dirty="0" err="1" smtClean="0"/>
              <a:t>morison’s</a:t>
            </a:r>
            <a:r>
              <a:rPr lang="en-US" sz="1400" dirty="0" smtClean="0"/>
              <a:t> pouch</a:t>
            </a:r>
          </a:p>
          <a:p>
            <a:r>
              <a:rPr lang="en-US" sz="1400" dirty="0" smtClean="0"/>
              <a:t>Fluid in pouch of </a:t>
            </a:r>
            <a:r>
              <a:rPr lang="en-US" sz="1400" dirty="0" err="1" smtClean="0"/>
              <a:t>douglas</a:t>
            </a:r>
            <a:r>
              <a:rPr lang="en-US" sz="1400" dirty="0" smtClean="0"/>
              <a:t> 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="" xmlns:p14="http://schemas.microsoft.com/office/powerpoint/2010/main" val="236569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229600" cy="4525963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        Thank you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448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  <p:pic>
        <p:nvPicPr>
          <p:cNvPr id="4" name="Picture 3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0769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38</Words>
  <Application>Microsoft Office PowerPoint</Application>
  <PresentationFormat>Custom</PresentationFormat>
  <Paragraphs>22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 Radio- Tutorial/ IL RD 1.6 Enumerate indications for various common radiological investigations, choose the most appropriate and cost effective method and interpret findings in common conditions pertaining to disorders in surgeryVI SURGERY AM </vt:lpstr>
      <vt:lpstr>Emergency topics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Ramakrishnan. M</dc:creator>
  <dc:description>generated using python-pptx</dc:description>
  <cp:lastModifiedBy>user</cp:lastModifiedBy>
  <cp:revision>9</cp:revision>
  <dcterms:created xsi:type="dcterms:W3CDTF">2013-01-27T09:14:16Z</dcterms:created>
  <dcterms:modified xsi:type="dcterms:W3CDTF">2023-10-21T06:10:15Z</dcterms:modified>
</cp:coreProperties>
</file>