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7" r:id="rId21"/>
  </p:sldIdLst>
  <p:sldSz cx="6076950" cy="4552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BA5ABD-237E-0043-98C4-D7B7461045E2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0013" y="1143000"/>
            <a:ext cx="41179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A0F06B-E5BE-794A-9986-4DB91A8A57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3778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A0F06B-E5BE-794A-9986-4DB91A8A57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3513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068E2A1-6D44-A64D-8D1C-48D2305C974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  <p:pic>
        <p:nvPicPr>
          <p:cNvPr id="5" name="Picture 5" descr="DR. ASHUTOSH PATEL">
            <a:extLst>
              <a:ext uri="{FF2B5EF4-FFF2-40B4-BE49-F238E27FC236}">
                <a16:creationId xmlns:a16="http://schemas.microsoft.com/office/drawing/2014/main" xmlns="" id="{3D6BD7D2-9593-9347-A05A-39BA42A31E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1854" y="2376093"/>
            <a:ext cx="5205950" cy="154648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763E72-06D3-354A-BA5B-81F4D6010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438054" y="640494"/>
            <a:ext cx="8229600" cy="1143000"/>
          </a:xfrm>
        </p:spPr>
        <p:txBody>
          <a:bodyPr/>
          <a:lstStyle/>
          <a:p>
            <a:r>
              <a:rPr lang="en-US"/>
              <a:t>THANK YOU 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25B7F4F-0AC3-4A4C-81F9-F35381E08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956" y="2769457"/>
            <a:ext cx="8229600" cy="3668584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DR. ASHUTOSH PATEL</a:t>
            </a:r>
          </a:p>
        </p:txBody>
      </p:sp>
    </p:spTree>
    <p:extLst>
      <p:ext uri="{BB962C8B-B14F-4D97-AF65-F5344CB8AC3E}">
        <p14:creationId xmlns:p14="http://schemas.microsoft.com/office/powerpoint/2010/main" xmlns="" val="3657016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</Words>
  <Application>Microsoft Office PowerPoint</Application>
  <PresentationFormat>Custom</PresentationFormat>
  <Paragraphs>3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THANK YOU !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dc:description>generated using python-pptx</dc:description>
  <cp:lastModifiedBy>user</cp:lastModifiedBy>
  <cp:revision>3</cp:revision>
  <dcterms:created xsi:type="dcterms:W3CDTF">2013-01-27T09:14:16Z</dcterms:created>
  <dcterms:modified xsi:type="dcterms:W3CDTF">2023-10-10T06:17:36Z</dcterms:modified>
</cp:coreProperties>
</file>