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6070600" cy="4552950"/>
  <p:notesSz cx="6070600" cy="45529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sVhBKK6bLq+K2HdX+sDTb30xg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4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926064f7a2bdbdb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300" cy="170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3926064f7a2bdbdb_1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00" cy="20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7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8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9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0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1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2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3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4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5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7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8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9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0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1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2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3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4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5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6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7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8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9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0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:notes"/>
          <p:cNvSpPr txBox="1">
            <a:spLocks noGrp="1"/>
          </p:cNvSpPr>
          <p:nvPr>
            <p:ph type="body" idx="1"/>
          </p:nvPr>
        </p:nvSpPr>
        <p:spPr>
          <a:xfrm>
            <a:off x="607050" y="2162650"/>
            <a:ext cx="4856475" cy="204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950" y="341450"/>
            <a:ext cx="4047250" cy="1707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2"/>
          <p:cNvSpPr txBox="1">
            <a:spLocks noGrp="1"/>
          </p:cNvSpPr>
          <p:nvPr>
            <p:ph type="ftr" idx="11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2"/>
          <p:cNvSpPr txBox="1">
            <a:spLocks noGrp="1"/>
          </p:cNvSpPr>
          <p:nvPr>
            <p:ph type="dt" idx="10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sldNum" idx="12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3"/>
          <p:cNvSpPr txBox="1"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3"/>
          <p:cNvSpPr txBox="1">
            <a:spLocks noGrp="1"/>
          </p:cNvSpPr>
          <p:nvPr>
            <p:ph type="subTitle" idx="1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3"/>
          <p:cNvSpPr txBox="1">
            <a:spLocks noGrp="1"/>
          </p:cNvSpPr>
          <p:nvPr>
            <p:ph type="ftr" idx="11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3"/>
          <p:cNvSpPr txBox="1">
            <a:spLocks noGrp="1"/>
          </p:cNvSpPr>
          <p:nvPr>
            <p:ph type="dt" idx="10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sldNum" idx="12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4"/>
          <p:cNvSpPr txBox="1"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4"/>
          <p:cNvSpPr txBox="1"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4"/>
          <p:cNvSpPr txBox="1">
            <a:spLocks noGrp="1"/>
          </p:cNvSpPr>
          <p:nvPr>
            <p:ph type="ftr" idx="11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4"/>
          <p:cNvSpPr txBox="1">
            <a:spLocks noGrp="1"/>
          </p:cNvSpPr>
          <p:nvPr>
            <p:ph type="dt" idx="10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4"/>
          <p:cNvSpPr txBox="1">
            <a:spLocks noGrp="1"/>
          </p:cNvSpPr>
          <p:nvPr>
            <p:ph type="sldNum" idx="12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5"/>
          <p:cNvSpPr txBox="1"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5"/>
          <p:cNvSpPr txBox="1">
            <a:spLocks noGrp="1"/>
          </p:cNvSpPr>
          <p:nvPr>
            <p:ph type="body" idx="1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5"/>
          <p:cNvSpPr txBox="1">
            <a:spLocks noGrp="1"/>
          </p:cNvSpPr>
          <p:nvPr>
            <p:ph type="body" idx="2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5"/>
          <p:cNvSpPr txBox="1">
            <a:spLocks noGrp="1"/>
          </p:cNvSpPr>
          <p:nvPr>
            <p:ph type="ftr" idx="11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5"/>
          <p:cNvSpPr txBox="1">
            <a:spLocks noGrp="1"/>
          </p:cNvSpPr>
          <p:nvPr>
            <p:ph type="dt" idx="10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5"/>
          <p:cNvSpPr txBox="1">
            <a:spLocks noGrp="1"/>
          </p:cNvSpPr>
          <p:nvPr>
            <p:ph type="sldNum" idx="12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6"/>
          <p:cNvSpPr txBox="1"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6"/>
          <p:cNvSpPr txBox="1">
            <a:spLocks noGrp="1"/>
          </p:cNvSpPr>
          <p:nvPr>
            <p:ph type="ftr" idx="11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6"/>
          <p:cNvSpPr txBox="1">
            <a:spLocks noGrp="1"/>
          </p:cNvSpPr>
          <p:nvPr>
            <p:ph type="dt" idx="10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6"/>
          <p:cNvSpPr txBox="1">
            <a:spLocks noGrp="1"/>
          </p:cNvSpPr>
          <p:nvPr>
            <p:ph type="sldNum" idx="12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1"/>
          <p:cNvSpPr txBox="1"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1"/>
          <p:cNvSpPr txBox="1"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1"/>
          <p:cNvSpPr txBox="1">
            <a:spLocks noGrp="1"/>
          </p:cNvSpPr>
          <p:nvPr>
            <p:ph type="ftr" idx="11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71"/>
          <p:cNvSpPr txBox="1">
            <a:spLocks noGrp="1"/>
          </p:cNvSpPr>
          <p:nvPr>
            <p:ph type="dt" idx="10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71"/>
          <p:cNvSpPr txBox="1">
            <a:spLocks noGrp="1"/>
          </p:cNvSpPr>
          <p:nvPr>
            <p:ph type="sldNum" idx="12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926064f7a2bdbdb_1"/>
          <p:cNvSpPr txBox="1">
            <a:spLocks noGrp="1"/>
          </p:cNvSpPr>
          <p:nvPr>
            <p:ph type="ctrTitle"/>
          </p:nvPr>
        </p:nvSpPr>
        <p:spPr>
          <a:xfrm>
            <a:off x="452600" y="1439470"/>
            <a:ext cx="5165400" cy="16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/>
              <a:t>Radiological Investigations for common conditions in 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/>
              <a:t>Paediatrics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</p:txBody>
      </p:sp>
      <p:sp>
        <p:nvSpPr>
          <p:cNvPr id="44" name="Google Shape;44;g3926064f7a2bdbdb_1"/>
          <p:cNvSpPr txBox="1">
            <a:spLocks noGrp="1"/>
          </p:cNvSpPr>
          <p:nvPr>
            <p:ph type="subTitle" idx="1"/>
          </p:nvPr>
        </p:nvSpPr>
        <p:spPr>
          <a:xfrm flipH="1">
            <a:off x="2596817" y="3436950"/>
            <a:ext cx="3181500" cy="837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Dr. Akash Shah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Dr. Bhavya Shah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Department of Radiology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PresentationFormat>Custom</PresentationFormat>
  <Paragraphs>7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  Radiological Investigations for common conditions in  Paediatrics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Radiological Investigations for common conditions in  Paediatrics  </dc:title>
  <dc:creator>user</dc:creator>
  <cp:lastModifiedBy>user</cp:lastModifiedBy>
  <cp:revision>1</cp:revision>
  <dcterms:created xsi:type="dcterms:W3CDTF">2023-10-09T04:46:39Z</dcterms:created>
  <dcterms:modified xsi:type="dcterms:W3CDTF">2023-10-10T18:19:49Z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2023-10-09T00:00:00Z</vt:filetime>
  </property>
  <property fmtid="{D5CDD505-2E9C-101B-9397-08002B2CF9AE}" pid="3" name="LastSaved">
    <vt:filetime>2023-10-09T00:00:00Z</vt:filetime>
  </property>
</Properties>
</file>