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02" r:id="rId35"/>
    <p:sldId id="303" r:id="rId36"/>
    <p:sldId id="306" r:id="rId37"/>
    <p:sldId id="307" r:id="rId38"/>
    <p:sldId id="308" r:id="rId39"/>
    <p:sldId id="305" r:id="rId40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5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7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7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72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68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7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7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0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7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 rot="11375530">
            <a:off x="697582" y="2673758"/>
            <a:ext cx="7074818" cy="2965042"/>
          </a:xfrm>
        </p:spPr>
        <p:txBody>
          <a:bodyPr/>
          <a:lstStyle/>
          <a:p>
            <a:endParaRPr/>
          </a:p>
        </p:txBody>
      </p:sp>
      <p:pic>
        <p:nvPicPr>
          <p:cNvPr id="2097152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sp>
        <p:nvSpPr>
          <p:cNvPr id="1048588" name="TextBox 1048587"/>
          <p:cNvSpPr txBox="1"/>
          <p:nvPr/>
        </p:nvSpPr>
        <p:spPr>
          <a:xfrm>
            <a:off x="1038475" y="2066925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589" name="TextBox 1048588"/>
          <p:cNvSpPr txBox="1"/>
          <p:nvPr/>
        </p:nvSpPr>
        <p:spPr>
          <a:xfrm>
            <a:off x="1038475" y="2066925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590" name="Rounded Rectangle 1048589"/>
          <p:cNvSpPr/>
          <p:nvPr/>
        </p:nvSpPr>
        <p:spPr>
          <a:xfrm rot="16211763">
            <a:off x="2576200" y="605123"/>
            <a:ext cx="969722" cy="4283578"/>
          </a:xfrm>
          <a:prstGeom prst="roundRect">
            <a:avLst/>
          </a:prstGeom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GB"/>
          </a:p>
        </p:txBody>
      </p:sp>
      <p:sp>
        <p:nvSpPr>
          <p:cNvPr id="1048591" name="TextBox 1048590"/>
          <p:cNvSpPr txBox="1"/>
          <p:nvPr/>
        </p:nvSpPr>
        <p:spPr>
          <a:xfrm>
            <a:off x="1038474" y="2207245"/>
            <a:ext cx="4479078" cy="92964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rgbClr val="FFFFFF"/>
                </a:solidFill>
                <a:latin typeface="Arial"/>
              </a:rPr>
              <a:t>Dr. Rajesh Rathore</a:t>
            </a:r>
            <a:endParaRPr lang="en-GB" sz="2800">
              <a:solidFill>
                <a:srgbClr val="FFFFFF"/>
              </a:solidFill>
            </a:endParaRPr>
          </a:p>
          <a:p>
            <a:r>
              <a:rPr lang="en-US" sz="2800">
                <a:solidFill>
                  <a:srgbClr val="FFFFFF"/>
                </a:solidFill>
                <a:latin typeface="Arial"/>
              </a:rPr>
              <a:t>Dr. Pranay Jain</a:t>
            </a:r>
            <a:endParaRPr lang="en-GB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0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61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1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62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1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63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6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1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65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66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2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67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68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70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2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71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59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53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76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4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77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78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4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79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80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4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81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82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8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5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85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5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86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5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6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87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88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6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89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90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8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97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98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876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4" y="438150"/>
            <a:ext cx="4521201" cy="3581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user\Desktop\type i.lat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0525"/>
            <a:ext cx="610720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ser\Desktop\Monteggia-vs-Galeazzi-Fra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048744"/>
          <p:cNvSpPr>
            <a:spLocks noGrp="1"/>
          </p:cNvSpPr>
          <p:nvPr>
            <p:ph type="ctrTitle"/>
          </p:nvPr>
        </p:nvSpPr>
        <p:spPr>
          <a:xfrm>
            <a:off x="-847724" y="1665151"/>
            <a:ext cx="7772400" cy="1470025"/>
          </a:xfrm>
        </p:spPr>
        <p:txBody>
          <a:bodyPr/>
          <a:lstStyle/>
          <a:p>
            <a:r>
              <a:rPr lang="en-US"/>
              <a:t>Thank you </a:t>
            </a:r>
            <a:endParaRPr lang="en-GB"/>
          </a:p>
        </p:txBody>
      </p:sp>
      <p:sp>
        <p:nvSpPr>
          <p:cNvPr id="1048746" name="Subtitle 104874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59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55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5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56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0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57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0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58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0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59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104860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2097160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</Words>
  <Application>Microsoft Macintosh PowerPoint</Application>
  <PresentationFormat>Custom</PresentationFormat>
  <Paragraphs>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CPH2569</dc:creator>
  <cp:lastModifiedBy>user</cp:lastModifiedBy>
  <cp:revision>3</cp:revision>
  <dcterms:created xsi:type="dcterms:W3CDTF">2013-01-26T11:14:16Z</dcterms:created>
  <dcterms:modified xsi:type="dcterms:W3CDTF">2023-10-26T08:37:51Z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816a49485db74621a23e1d3a51da524e</vt:lpwstr>
  </property>
</Properties>
</file>