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90" r:id="rId14"/>
    <p:sldId id="291" r:id="rId15"/>
    <p:sldId id="294" r:id="rId16"/>
    <p:sldId id="295" r:id="rId17"/>
    <p:sldId id="296" r:id="rId18"/>
    <p:sldId id="297" r:id="rId19"/>
    <p:sldId id="307" r:id="rId20"/>
    <p:sldId id="308" r:id="rId21"/>
    <p:sldId id="309" r:id="rId22"/>
    <p:sldId id="315" r:id="rId23"/>
    <p:sldId id="319" r:id="rId24"/>
    <p:sldId id="320" r:id="rId25"/>
    <p:sldId id="321" r:id="rId26"/>
    <p:sldId id="322" r:id="rId27"/>
    <p:sldId id="369" r:id="rId28"/>
    <p:sldId id="370" r:id="rId29"/>
    <p:sldId id="328" r:id="rId30"/>
    <p:sldId id="329" r:id="rId31"/>
    <p:sldId id="330" r:id="rId32"/>
    <p:sldId id="333" r:id="rId33"/>
    <p:sldId id="350" r:id="rId34"/>
    <p:sldId id="351" r:id="rId35"/>
    <p:sldId id="352" r:id="rId36"/>
    <p:sldId id="353" r:id="rId37"/>
    <p:sldId id="356" r:id="rId38"/>
    <p:sldId id="379" r:id="rId39"/>
    <p:sldId id="383" r:id="rId40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1390650"/>
            <a:ext cx="5848349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i="1" u="sng" dirty="0" smtClean="0"/>
          </a:p>
          <a:p>
            <a:endParaRPr lang="en-US" i="1" u="sng" dirty="0" smtClean="0"/>
          </a:p>
          <a:p>
            <a:endParaRPr lang="en-US" i="1" u="sng" dirty="0" smtClean="0"/>
          </a:p>
          <a:p>
            <a:endParaRPr lang="en-US" i="1" u="sng" dirty="0" smtClean="0"/>
          </a:p>
          <a:p>
            <a:endParaRPr lang="en-US" i="1" u="sng" dirty="0" smtClean="0"/>
          </a:p>
          <a:p>
            <a:r>
              <a:rPr lang="en-US" i="1" u="sng" dirty="0" smtClean="0"/>
              <a:t>Presented </a:t>
            </a:r>
            <a:r>
              <a:rPr lang="en-US" i="1" u="sng" dirty="0" smtClean="0"/>
              <a:t>by – </a:t>
            </a:r>
          </a:p>
          <a:p>
            <a:r>
              <a:rPr lang="en-US" i="1" dirty="0" smtClean="0"/>
              <a:t>Dr.</a:t>
            </a:r>
            <a:r>
              <a:rPr lang="gu-IN" i="1" dirty="0" smtClean="0"/>
              <a:t> </a:t>
            </a:r>
            <a:r>
              <a:rPr lang="en-US" i="1" dirty="0" err="1" smtClean="0"/>
              <a:t>Shaishavi</a:t>
            </a:r>
            <a:r>
              <a:rPr lang="en-US" i="1" dirty="0" smtClean="0"/>
              <a:t> Shah </a:t>
            </a:r>
            <a:endParaRPr lang="en-US" i="1" dirty="0" smtClean="0"/>
          </a:p>
          <a:p>
            <a:r>
              <a:rPr lang="en-US" i="1" dirty="0" smtClean="0"/>
              <a:t>Senior Resident,</a:t>
            </a:r>
            <a:r>
              <a:rPr lang="en-US" i="1" dirty="0" smtClean="0"/>
              <a:t> </a:t>
            </a:r>
            <a:r>
              <a:rPr lang="en-US" i="1" dirty="0" smtClean="0"/>
              <a:t>Department of </a:t>
            </a:r>
            <a:r>
              <a:rPr lang="en-US" i="1" dirty="0" err="1" smtClean="0"/>
              <a:t>Radiodiagnosis</a:t>
            </a:r>
            <a:r>
              <a:rPr lang="en-US" i="1" dirty="0" smtClean="0"/>
              <a:t>, </a:t>
            </a:r>
          </a:p>
          <a:p>
            <a:r>
              <a:rPr lang="en-US" i="1" dirty="0" smtClean="0"/>
              <a:t>SBKS MI &amp; RC, </a:t>
            </a:r>
            <a:r>
              <a:rPr lang="en-US" i="1" dirty="0" smtClean="0"/>
              <a:t>Vadodara</a:t>
            </a:r>
          </a:p>
          <a:p>
            <a:endParaRPr lang="en-US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3875" y="754102"/>
            <a:ext cx="26289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486275" y="438150"/>
            <a:ext cx="7239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</Words>
  <Application>Microsoft Office PowerPoint</Application>
  <PresentationFormat>Custom</PresentationFormat>
  <Paragraphs>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 Doshi</dc:creator>
  <dc:description>generated using python-pptx</dc:description>
  <cp:lastModifiedBy>user</cp:lastModifiedBy>
  <cp:revision>4</cp:revision>
  <dcterms:created xsi:type="dcterms:W3CDTF">2013-01-27T09:14:16Z</dcterms:created>
  <dcterms:modified xsi:type="dcterms:W3CDTF">2023-10-18T05:26:55Z</dcterms:modified>
</cp:coreProperties>
</file>