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4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6" r:id="rId56"/>
    <p:sldId id="317" r:id="rId57"/>
    <p:sldId id="318" r:id="rId58"/>
    <p:sldId id="320" r:id="rId59"/>
    <p:sldId id="321" r:id="rId60"/>
    <p:sldId id="322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</p:sldIdLst>
  <p:sldSz cx="6070600" cy="4552950"/>
  <p:notesSz cx="6070600" cy="455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77914" y="776704"/>
            <a:ext cx="3196515" cy="331533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118" y="354119"/>
            <a:ext cx="4086046" cy="2074122"/>
          </a:xfrm>
        </p:spPr>
        <p:txBody>
          <a:bodyPr anchor="b">
            <a:normAutofit/>
          </a:bodyPr>
          <a:lstStyle>
            <a:lvl1pPr algn="l">
              <a:defRPr sz="292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18" y="2551901"/>
            <a:ext cx="3289072" cy="1270329"/>
          </a:xfrm>
        </p:spPr>
        <p:txBody>
          <a:bodyPr anchor="t">
            <a:normAutofit/>
          </a:bodyPr>
          <a:lstStyle>
            <a:lvl1pPr marL="0" indent="0" algn="l">
              <a:buNone/>
              <a:defRPr sz="1328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4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54119" y="354118"/>
            <a:ext cx="5362363" cy="207412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5885" y="2551901"/>
            <a:ext cx="4833995" cy="30353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062"/>
            </a:lvl1pPr>
            <a:lvl2pPr marL="303535" indent="0">
              <a:buFontTx/>
              <a:buNone/>
              <a:defRPr/>
            </a:lvl2pPr>
            <a:lvl3pPr marL="607070" indent="0">
              <a:buFontTx/>
              <a:buNone/>
              <a:defRPr/>
            </a:lvl3pPr>
            <a:lvl4pPr marL="910605" indent="0">
              <a:buFontTx/>
              <a:buNone/>
              <a:defRPr/>
            </a:lvl4pPr>
            <a:lvl5pPr marL="12141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50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354118"/>
            <a:ext cx="5362363" cy="1922357"/>
          </a:xfrm>
        </p:spPr>
        <p:txBody>
          <a:bodyPr anchor="ctr">
            <a:normAutofit/>
          </a:bodyPr>
          <a:lstStyle>
            <a:lvl1pPr algn="l">
              <a:defRPr sz="185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8" y="2731770"/>
            <a:ext cx="4237969" cy="1264708"/>
          </a:xfrm>
        </p:spPr>
        <p:txBody>
          <a:bodyPr anchor="ctr">
            <a:normAutofit/>
          </a:bodyPr>
          <a:lstStyle>
            <a:lvl1pPr marL="0" indent="0" algn="l">
              <a:buNone/>
              <a:defRPr sz="1195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052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77" y="354118"/>
            <a:ext cx="4554136" cy="1922357"/>
          </a:xfrm>
        </p:spPr>
        <p:txBody>
          <a:bodyPr anchor="ctr">
            <a:normAutofit/>
          </a:bodyPr>
          <a:lstStyle>
            <a:lvl1pPr algn="l">
              <a:defRPr sz="185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8237" y="2276475"/>
            <a:ext cx="4250527" cy="320393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03535" indent="0">
              <a:buFontTx/>
              <a:buNone/>
              <a:defRPr/>
            </a:lvl2pPr>
            <a:lvl3pPr marL="607070" indent="0">
              <a:buFontTx/>
              <a:buNone/>
              <a:defRPr/>
            </a:lvl3pPr>
            <a:lvl4pPr marL="910605" indent="0">
              <a:buFontTx/>
              <a:buNone/>
              <a:defRPr/>
            </a:lvl4pPr>
            <a:lvl5pPr marL="12141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8" y="2855432"/>
            <a:ext cx="4237179" cy="1141046"/>
          </a:xfrm>
        </p:spPr>
        <p:txBody>
          <a:bodyPr anchor="ctr">
            <a:normAutofit/>
          </a:bodyPr>
          <a:lstStyle>
            <a:lvl1pPr marL="0" indent="0" algn="l">
              <a:buNone/>
              <a:defRPr sz="1328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51765" y="471776"/>
            <a:ext cx="303609" cy="388226"/>
          </a:xfrm>
          <a:prstGeom prst="rect">
            <a:avLst/>
          </a:prstGeom>
        </p:spPr>
        <p:txBody>
          <a:bodyPr vert="horz" lIns="60706" tIns="30353" rIns="60706" bIns="30353" rtlCol="0" anchor="ctr">
            <a:noAutofit/>
          </a:bodyPr>
          <a:lstStyle/>
          <a:p>
            <a:pPr lvl="0"/>
            <a:r>
              <a:rPr lang="en-US" sz="531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9422" y="1838044"/>
            <a:ext cx="303609" cy="388226"/>
          </a:xfrm>
          <a:prstGeom prst="rect">
            <a:avLst/>
          </a:prstGeom>
        </p:spPr>
        <p:txBody>
          <a:bodyPr vert="horz" lIns="60706" tIns="30353" rIns="60706" bIns="30353" rtlCol="0" anchor="ctr">
            <a:noAutofit/>
          </a:bodyPr>
          <a:lstStyle/>
          <a:p>
            <a:pPr lvl="0" algn="r"/>
            <a:r>
              <a:rPr lang="en-US" sz="531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773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8" y="2276475"/>
            <a:ext cx="4237179" cy="1126885"/>
          </a:xfrm>
        </p:spPr>
        <p:txBody>
          <a:bodyPr anchor="b">
            <a:normAutofit/>
          </a:bodyPr>
          <a:lstStyle>
            <a:lvl1pPr algn="l">
              <a:defRPr sz="185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8" y="3407729"/>
            <a:ext cx="4237969" cy="588749"/>
          </a:xfrm>
        </p:spPr>
        <p:txBody>
          <a:bodyPr anchor="t">
            <a:normAutofit/>
          </a:bodyPr>
          <a:lstStyle>
            <a:lvl1pPr marL="0" indent="0" algn="l">
              <a:buNone/>
              <a:defRPr sz="1195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5471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77" y="354118"/>
            <a:ext cx="4554136" cy="1922357"/>
          </a:xfrm>
        </p:spPr>
        <p:txBody>
          <a:bodyPr anchor="ctr">
            <a:normAutofit/>
          </a:bodyPr>
          <a:lstStyle>
            <a:lvl1pPr algn="l">
              <a:defRPr sz="185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4118" y="2580005"/>
            <a:ext cx="4237179" cy="69699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28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8" y="3288242"/>
            <a:ext cx="4237178" cy="708237"/>
          </a:xfrm>
        </p:spPr>
        <p:txBody>
          <a:bodyPr anchor="t">
            <a:normAutofit/>
          </a:bodyPr>
          <a:lstStyle>
            <a:lvl1pPr marL="0" indent="0" algn="l">
              <a:buNone/>
              <a:defRPr sz="1195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51765" y="471776"/>
            <a:ext cx="303609" cy="388226"/>
          </a:xfrm>
          <a:prstGeom prst="rect">
            <a:avLst/>
          </a:prstGeom>
        </p:spPr>
        <p:txBody>
          <a:bodyPr vert="horz" lIns="60706" tIns="30353" rIns="60706" bIns="30353" rtlCol="0" anchor="ctr">
            <a:noAutofit/>
          </a:bodyPr>
          <a:lstStyle/>
          <a:p>
            <a:pPr lvl="0"/>
            <a:r>
              <a:rPr lang="en-US" sz="531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9422" y="1838044"/>
            <a:ext cx="303609" cy="388226"/>
          </a:xfrm>
          <a:prstGeom prst="rect">
            <a:avLst/>
          </a:prstGeom>
        </p:spPr>
        <p:txBody>
          <a:bodyPr vert="horz" lIns="60706" tIns="30353" rIns="60706" bIns="30353" rtlCol="0" anchor="ctr">
            <a:noAutofit/>
          </a:bodyPr>
          <a:lstStyle/>
          <a:p>
            <a:pPr lvl="0" algn="r"/>
            <a:r>
              <a:rPr lang="en-US" sz="531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939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8" y="354118"/>
            <a:ext cx="4996201" cy="19223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859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4118" y="2608110"/>
            <a:ext cx="4237179" cy="55647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28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8" y="3164583"/>
            <a:ext cx="4237178" cy="831896"/>
          </a:xfrm>
        </p:spPr>
        <p:txBody>
          <a:bodyPr anchor="t">
            <a:normAutofit/>
          </a:bodyPr>
          <a:lstStyle>
            <a:lvl1pPr marL="0" indent="0" algn="l">
              <a:buNone/>
              <a:defRPr sz="1195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133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>
            <a:normAutofit/>
          </a:bodyPr>
          <a:lstStyle>
            <a:lvl1pPr algn="l">
              <a:defRPr sz="18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119" y="354119"/>
            <a:ext cx="4351703" cy="250131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848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59364" y="354119"/>
            <a:ext cx="1357118" cy="2934123"/>
          </a:xfrm>
        </p:spPr>
        <p:txBody>
          <a:bodyPr vert="eaVert">
            <a:normAutofit/>
          </a:bodyPr>
          <a:lstStyle>
            <a:lvl1pPr>
              <a:defRPr sz="18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118" y="354118"/>
            <a:ext cx="3883758" cy="36423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863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19" y="354118"/>
            <a:ext cx="4351703" cy="250131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72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1315296"/>
            <a:ext cx="4250527" cy="1540134"/>
          </a:xfrm>
        </p:spPr>
        <p:txBody>
          <a:bodyPr anchor="b">
            <a:normAutofit/>
          </a:bodyPr>
          <a:lstStyle>
            <a:lvl1pPr algn="l">
              <a:defRPr sz="2124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9" y="2979091"/>
            <a:ext cx="4250527" cy="1017388"/>
          </a:xfrm>
        </p:spPr>
        <p:txBody>
          <a:bodyPr anchor="t">
            <a:normAutofit/>
          </a:bodyPr>
          <a:lstStyle>
            <a:lvl1pPr marL="0" indent="0" algn="l">
              <a:buNone/>
              <a:defRPr sz="1195">
                <a:solidFill>
                  <a:schemeClr val="bg2">
                    <a:lumMod val="75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718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>
            <a:normAutofit/>
          </a:bodyPr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54119" y="354119"/>
            <a:ext cx="2622339" cy="250131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095290" y="354118"/>
            <a:ext cx="2621191" cy="249569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756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>
            <a:normAutofit/>
          </a:bodyPr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84" y="354118"/>
            <a:ext cx="2467586" cy="404707"/>
          </a:xfrm>
        </p:spPr>
        <p:txBody>
          <a:bodyPr anchor="b">
            <a:noAutofit/>
          </a:bodyPr>
          <a:lstStyle>
            <a:lvl1pPr marL="0" indent="0">
              <a:buNone/>
              <a:defRPr sz="1593" b="0" cap="all">
                <a:solidFill>
                  <a:schemeClr val="tx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118" y="758825"/>
            <a:ext cx="2619352" cy="20966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23191" y="376251"/>
            <a:ext cx="2498912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 cap="all">
                <a:solidFill>
                  <a:schemeClr val="tx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5291" y="758825"/>
            <a:ext cx="2626812" cy="209098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261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</p:spPr>
        <p:txBody>
          <a:bodyPr>
            <a:normAutofit/>
          </a:bodyPr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447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568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393" y="354118"/>
            <a:ext cx="2124710" cy="1011767"/>
          </a:xfrm>
        </p:spPr>
        <p:txBody>
          <a:bodyPr anchor="b">
            <a:normAutofit/>
          </a:bodyPr>
          <a:lstStyle>
            <a:lvl1pPr algn="l">
              <a:defRPr sz="13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18" y="354118"/>
            <a:ext cx="2946840" cy="364236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7393" y="1467063"/>
            <a:ext cx="2124710" cy="1388369"/>
          </a:xfrm>
        </p:spPr>
        <p:txBody>
          <a:bodyPr anchor="t">
            <a:normAutofit/>
          </a:bodyPr>
          <a:lstStyle>
            <a:lvl1pPr marL="0" indent="0">
              <a:buNone/>
              <a:defRPr sz="1062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34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712" y="961178"/>
            <a:ext cx="2365607" cy="758825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5883" y="607060"/>
            <a:ext cx="2178202" cy="318706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863" y="1821180"/>
            <a:ext cx="2366248" cy="1382748"/>
          </a:xfrm>
        </p:spPr>
        <p:txBody>
          <a:bodyPr anchor="t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18" y="4097656"/>
            <a:ext cx="3858339" cy="24240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28587" y="2585626"/>
            <a:ext cx="1640108" cy="17649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119" y="2984712"/>
            <a:ext cx="4351703" cy="10117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119" y="354119"/>
            <a:ext cx="4351703" cy="2501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2857" y="4097658"/>
            <a:ext cx="796974" cy="2424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64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18" y="4097656"/>
            <a:ext cx="3858339" cy="2424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64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355" y="3703490"/>
            <a:ext cx="568891" cy="4447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5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208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303535" rtl="0" eaLnBrk="1" latinLnBrk="0" hangingPunct="1">
        <a:spcBef>
          <a:spcPct val="0"/>
        </a:spcBef>
        <a:buNone/>
        <a:defRPr sz="2124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709" indent="-189709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2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93245" indent="-189709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796780" indent="-189709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6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024431" indent="-113826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327966" indent="-113826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669443" indent="-151768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972978" indent="-151768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276513" indent="-151768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580048" indent="-151768" algn="l" defTabSz="303535" rtl="0" eaLnBrk="1" latinLnBrk="0" hangingPunct="1">
        <a:spcBef>
          <a:spcPct val="20000"/>
        </a:spcBef>
        <a:spcAft>
          <a:spcPts val="39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2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3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7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60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4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67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21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46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281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4BCAD-623F-4CCC-AF8E-21C7AAF2B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18" y="354119"/>
            <a:ext cx="5348182" cy="2074122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COMMON RADIOLOGICAL INVESTIGATIONS &amp; COMMON RADIOLOGICAL FINDINGS</a:t>
            </a:r>
            <a:endParaRPr lang="en-IN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268EE2-7571-4F43-8CF7-CE7812D7B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09" y="2809875"/>
            <a:ext cx="5043382" cy="1270329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/>
              <a:t>Dr. Krunal Shah </a:t>
            </a:r>
            <a:br>
              <a:rPr lang="en-US" sz="1400" b="1" dirty="0"/>
            </a:br>
            <a:r>
              <a:rPr lang="en-US" sz="1400" b="1" dirty="0"/>
              <a:t>Senior Resident, </a:t>
            </a:r>
          </a:p>
          <a:p>
            <a:pPr algn="ctr"/>
            <a:r>
              <a:rPr lang="en-US" sz="1400" b="1" dirty="0"/>
              <a:t>Department of Radiodiagnosis </a:t>
            </a:r>
          </a:p>
          <a:p>
            <a:pPr algn="ctr"/>
            <a:r>
              <a:rPr lang="en-US" sz="1400" b="1" dirty="0"/>
              <a:t>SBKS Medical Institute and Research Centre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xmlns="" val="370590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1C679-3CA5-492D-B15C-7247435DB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RADIOLOGICAL SIGNS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9251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14</Words>
  <Application>Microsoft Office PowerPoint</Application>
  <PresentationFormat>Custom</PresentationFormat>
  <Paragraphs>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Slice</vt:lpstr>
      <vt:lpstr>COMMON RADIOLOGICAL INVESTIGATIONS &amp; COMMON RADIOLOGICAL FINDINGS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COMMON RADIOLOGICAL SIGNS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RADIOLOGICAL INVESTIGATIONS &amp; COMMON RADIOLOGICAL FINDINGS</dc:title>
  <dc:creator>Admin</dc:creator>
  <cp:lastModifiedBy>user</cp:lastModifiedBy>
  <cp:revision>4</cp:revision>
  <dcterms:created xsi:type="dcterms:W3CDTF">2023-10-04T13:51:59Z</dcterms:created>
  <dcterms:modified xsi:type="dcterms:W3CDTF">2023-10-10T18:22:26Z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LastSaved">
    <vt:filetime>2023-10-04T00:00:00Z</vt:filetime>
  </property>
</Properties>
</file>