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3" r:id="rId2"/>
    <p:sldId id="264" r:id="rId3"/>
    <p:sldId id="258" r:id="rId4"/>
    <p:sldId id="259" r:id="rId5"/>
    <p:sldId id="260" r:id="rId6"/>
    <p:sldId id="261" r:id="rId7"/>
    <p:sldId id="272" r:id="rId8"/>
    <p:sldId id="270" r:id="rId9"/>
    <p:sldId id="269" r:id="rId10"/>
    <p:sldId id="262" r:id="rId11"/>
    <p:sldId id="274" r:id="rId12"/>
    <p:sldId id="273" r:id="rId13"/>
    <p:sldId id="265" r:id="rId14"/>
    <p:sldId id="267" r:id="rId15"/>
    <p:sldId id="268" r:id="rId16"/>
    <p:sldId id="266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463" y="0"/>
            <a:ext cx="3665537" cy="68580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9469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6848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615238" y="0"/>
            <a:ext cx="1524000" cy="1317625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00" y="5757863"/>
            <a:ext cx="1524000" cy="1100137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077200" y="617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SILVER RECOVERY</a:t>
            </a: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3276600" y="4191000"/>
            <a:ext cx="5684838" cy="2209800"/>
          </a:xfrm>
        </p:spPr>
        <p:txBody>
          <a:bodyPr/>
          <a:lstStyle/>
          <a:p>
            <a:r>
              <a:rPr lang="en-IN" sz="2800" dirty="0" smtClean="0">
                <a:ln w="5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IN" sz="2800" dirty="0" err="1" smtClean="0">
                <a:ln w="5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Passang</a:t>
            </a:r>
            <a:r>
              <a:rPr lang="en-IN" sz="2800" dirty="0" smtClean="0">
                <a:ln w="5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D. Sherpa</a:t>
            </a:r>
            <a:br>
              <a:rPr lang="en-IN" sz="2800" dirty="0" smtClean="0">
                <a:ln w="5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IN" sz="2800" dirty="0" smtClean="0">
                <a:ln w="5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Course Coordinator of </a:t>
            </a:r>
            <a:br>
              <a:rPr lang="en-IN" sz="2800" dirty="0" smtClean="0">
                <a:ln w="5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IN" sz="2800" dirty="0" smtClean="0">
                <a:ln w="5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Radio-imaging Technology </a:t>
            </a:r>
            <a:br>
              <a:rPr lang="en-IN" sz="2800" dirty="0" smtClean="0">
                <a:ln w="5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IN" sz="2800" dirty="0" smtClean="0">
                <a:ln w="5000" cmpd="sng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Dpt. Of paramedical science</a:t>
            </a:r>
            <a:endParaRPr lang="en-IN" sz="2800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METALIC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PRINCIPLE-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If base metal such as copper , iron or zinc are placed in a solution containing silver salts, the base metals dissolve into the solution while the silver is deposited out of the solution in exchange.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New Folder\120420101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317" r="-952" b="9756"/>
          <a:stretch>
            <a:fillRect/>
          </a:stretch>
        </p:blipFill>
        <p:spPr bwMode="auto">
          <a:xfrm>
            <a:off x="1421134" y="2097391"/>
            <a:ext cx="6301731" cy="38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New Folder\120420101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070" r="-2559" b="9760"/>
          <a:stretch>
            <a:fillRect/>
          </a:stretch>
        </p:blipFill>
        <p:spPr bwMode="auto">
          <a:xfrm>
            <a:off x="1370977" y="2068295"/>
            <a:ext cx="6402045" cy="394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BASE METAL EXCHANGE UNIT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 rigid plastic tank witch is acid resistant and  contains inlet and outlet holes.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 charge of base metal(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eg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.. Steel wool)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 plastic bag or liner to hold charge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 light fitting lid to prevent the escape of fumes</a:t>
            </a:r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Fixer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enters the unit through and passes down through steel wool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Metal exchange occurs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steel will dissolves to leave a silver precipitate witch accumulate in the base of the liner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silver free fixer passes out.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5791200"/>
          </a:xfrm>
        </p:spPr>
        <p:txBody>
          <a:bodyPr/>
          <a:lstStyle/>
          <a:p>
            <a:r>
              <a:rPr lang="en-US" sz="3200" dirty="0" smtClean="0"/>
              <a:t>ADVANTAGE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Equipment is inexpensive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Efficiency is more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Easy to install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No electric supply required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3810000" cy="5791200"/>
          </a:xfrm>
        </p:spPr>
        <p:txBody>
          <a:bodyPr/>
          <a:lstStyle/>
          <a:p>
            <a:r>
              <a:rPr lang="en-US" dirty="0" smtClean="0"/>
              <a:t>DISADVANTAGE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Fixer can’t be used again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The efficiency of unit falls as the metal charge becomes exhausted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smell if lid is not securely fitted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FROM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Bulk film is mechanically broken into fragments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It is then subjected to chemical wash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silver rich solution is passed through electrolytic recovery units</a:t>
            </a:r>
            <a:endParaRPr lang="en-US" dirty="0" smtClean="0"/>
          </a:p>
          <a:p>
            <a:r>
              <a:rPr lang="en-US" dirty="0" smtClean="0"/>
              <a:t>BURNING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Involves burning of the films and recovering silver from the ashes</a:t>
            </a:r>
          </a:p>
          <a:p>
            <a:pPr lvl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4600"/>
            <a:ext cx="7772400" cy="1143000"/>
          </a:xfrm>
        </p:spPr>
        <p:txBody>
          <a:bodyPr/>
          <a:lstStyle/>
          <a:p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Reclamation of silver after it has been used for its intended photographic purpose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Sources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used fixer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Scrap films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Profit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Economic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Anti-pollution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Conservation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efficiency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METHODES OF RECOVERING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ELECTROLYSIS </a:t>
            </a:r>
          </a:p>
          <a:p>
            <a:r>
              <a:rPr lang="en-US" dirty="0" smtClean="0"/>
              <a:t>METALIC REPLACEMENT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ELECTROLYSIS</a:t>
            </a:r>
            <a:endParaRPr lang="en-US" dirty="0"/>
          </a:p>
        </p:txBody>
      </p:sp>
      <p:pic>
        <p:nvPicPr>
          <p:cNvPr id="4" name="Picture 2" descr="F:\New Folder\120420101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4B4A46"/>
              </a:clrFrom>
              <a:clrTo>
                <a:srgbClr val="4B4A46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383051" y="1600200"/>
            <a:ext cx="6242304" cy="4681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CURRENT DENSITY ELECTROLYSIS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It uses currents up to 20 A</a:t>
            </a:r>
          </a:p>
          <a:p>
            <a:pPr>
              <a:buNone/>
            </a:pPr>
            <a:r>
              <a:rPr lang="en-US" dirty="0" smtClean="0"/>
              <a:t>UNIT CONSISTS OF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Holding tank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Recovery  tank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Control unit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New Folder\120420101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3A3B40"/>
              </a:clrFrom>
              <a:clrTo>
                <a:srgbClr val="3A3B4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9812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r>
              <a:rPr lang="en-US" dirty="0" smtClean="0"/>
              <a:t>HOLDING TANK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Holds used fixer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Silver concentration 4-6 grams/L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3 float operated switches. When the fixer level rises to B the pump is energized and fixer flow to recovery vessel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If fixer level fall below C the pumping stops</a:t>
            </a:r>
          </a:p>
          <a:p>
            <a:r>
              <a:rPr lang="en-US" dirty="0" smtClean="0"/>
              <a:t>RECOVERY TANK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Silver is collected in the centrally placed stainless steel cathode.</a:t>
            </a:r>
          </a:p>
          <a:p>
            <a:r>
              <a:rPr lang="en-US" dirty="0" smtClean="0"/>
              <a:t>CONTROL UNIT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Provides a low voltage DC voltage to the electrolytic unit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High purity of silver thus less costly to refine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Fixer may be recycled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Silver easily removed from cathode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Cleaner method than metal exchange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/>
              <a:t>DISADVANTAGE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Equipment is costly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Efficiency depends on regular monitoring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4">
      <a:dk1>
        <a:srgbClr val="CC0066"/>
      </a:dk1>
      <a:lt1>
        <a:srgbClr val="FFFFFF"/>
      </a:lt1>
      <a:dk2>
        <a:srgbClr val="CC0066"/>
      </a:dk2>
      <a:lt2>
        <a:srgbClr val="993366"/>
      </a:lt2>
      <a:accent1>
        <a:srgbClr val="FFFFCC"/>
      </a:accent1>
      <a:accent2>
        <a:srgbClr val="663366"/>
      </a:accent2>
      <a:accent3>
        <a:srgbClr val="FFFFFF"/>
      </a:accent3>
      <a:accent4>
        <a:srgbClr val="AE0056"/>
      </a:accent4>
      <a:accent5>
        <a:srgbClr val="FFFFE2"/>
      </a:accent5>
      <a:accent6>
        <a:srgbClr val="5C2D5C"/>
      </a:accent6>
      <a:hlink>
        <a:srgbClr val="CC0033"/>
      </a:hlink>
      <a:folHlink>
        <a:srgbClr val="FF01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C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FF0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00069</Template>
  <TotalTime>113</TotalTime>
  <Words>366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SILVER RECOVERY</vt:lpstr>
      <vt:lpstr>SILVER RECOVERY</vt:lpstr>
      <vt:lpstr>REASONS </vt:lpstr>
      <vt:lpstr>METHODES OF RECOVERING</vt:lpstr>
      <vt:lpstr>ELECTROLYSIS</vt:lpstr>
      <vt:lpstr>HIGH CURRENT DENSITY ELECTROLYSIS</vt:lpstr>
      <vt:lpstr>Slide 7</vt:lpstr>
      <vt:lpstr>Slide 8</vt:lpstr>
      <vt:lpstr>Slide 9</vt:lpstr>
      <vt:lpstr>METALIC REPLACEMENT</vt:lpstr>
      <vt:lpstr>Slide 11</vt:lpstr>
      <vt:lpstr>Slide 12</vt:lpstr>
      <vt:lpstr>Slide 13</vt:lpstr>
      <vt:lpstr>Slide 14</vt:lpstr>
      <vt:lpstr>Slide 15</vt:lpstr>
      <vt:lpstr>RECOVERING FROM FILM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RECOVERY</dc:title>
  <dc:creator>JOSEPH</dc:creator>
  <cp:lastModifiedBy>Summit Sharma</cp:lastModifiedBy>
  <cp:revision>17</cp:revision>
  <dcterms:created xsi:type="dcterms:W3CDTF">2011-02-28T05:31:15Z</dcterms:created>
  <dcterms:modified xsi:type="dcterms:W3CDTF">2024-08-05T14:53:42Z</dcterms:modified>
</cp:coreProperties>
</file>