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8"/>
  </p:notesMasterIdLst>
  <p:sldIdLst>
    <p:sldId id="257" r:id="rId2"/>
    <p:sldId id="258" r:id="rId3"/>
    <p:sldId id="300" r:id="rId4"/>
    <p:sldId id="292" r:id="rId5"/>
    <p:sldId id="259" r:id="rId6"/>
    <p:sldId id="262" r:id="rId7"/>
    <p:sldId id="297" r:id="rId8"/>
    <p:sldId id="260" r:id="rId9"/>
    <p:sldId id="279" r:id="rId10"/>
    <p:sldId id="296" r:id="rId11"/>
    <p:sldId id="280" r:id="rId12"/>
    <p:sldId id="281" r:id="rId13"/>
    <p:sldId id="261" r:id="rId14"/>
    <p:sldId id="299" r:id="rId15"/>
    <p:sldId id="263" r:id="rId16"/>
    <p:sldId id="2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urav" initials="s" lastIdx="1" clrIdx="0">
    <p:extLst>
      <p:ext uri="{19B8F6BF-5375-455C-9EA6-DF929625EA0E}">
        <p15:presenceInfo xmlns:p15="http://schemas.microsoft.com/office/powerpoint/2012/main" userId="10ae6480c6ac9c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52F61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rav" userId="10ae6480c6ac9c9e" providerId="LiveId" clId="{3895BDFB-01B1-4538-BCE8-E7FC991B5A58}"/>
    <pc:docChg chg="custSel delSld modSld">
      <pc:chgData name="sourav" userId="10ae6480c6ac9c9e" providerId="LiveId" clId="{3895BDFB-01B1-4538-BCE8-E7FC991B5A58}" dt="2022-02-16T15:07:37.309" v="281" actId="207"/>
      <pc:docMkLst>
        <pc:docMk/>
      </pc:docMkLst>
      <pc:sldChg chg="modSp mod">
        <pc:chgData name="sourav" userId="10ae6480c6ac9c9e" providerId="LiveId" clId="{3895BDFB-01B1-4538-BCE8-E7FC991B5A58}" dt="2022-02-11T08:47:49.544" v="128" actId="1035"/>
        <pc:sldMkLst>
          <pc:docMk/>
          <pc:sldMk cId="2159831940" sldId="260"/>
        </pc:sldMkLst>
        <pc:spChg chg="mod">
          <ac:chgData name="sourav" userId="10ae6480c6ac9c9e" providerId="LiveId" clId="{3895BDFB-01B1-4538-BCE8-E7FC991B5A58}" dt="2022-02-11T08:47:49.544" v="128" actId="1035"/>
          <ac:spMkLst>
            <pc:docMk/>
            <pc:sldMk cId="2159831940" sldId="260"/>
            <ac:spMk id="3" creationId="{80FFC5E9-6B04-4544-8892-2C795151187E}"/>
          </ac:spMkLst>
        </pc:spChg>
        <pc:spChg chg="mod">
          <ac:chgData name="sourav" userId="10ae6480c6ac9c9e" providerId="LiveId" clId="{3895BDFB-01B1-4538-BCE8-E7FC991B5A58}" dt="2022-02-11T08:47:39.601" v="115" actId="1037"/>
          <ac:spMkLst>
            <pc:docMk/>
            <pc:sldMk cId="2159831940" sldId="260"/>
            <ac:spMk id="4" creationId="{CEBAC3F4-372C-4042-BB52-2E91C99275AE}"/>
          </ac:spMkLst>
        </pc:spChg>
        <pc:spChg chg="mod">
          <ac:chgData name="sourav" userId="10ae6480c6ac9c9e" providerId="LiveId" clId="{3895BDFB-01B1-4538-BCE8-E7FC991B5A58}" dt="2022-02-11T08:47:43.930" v="122" actId="1036"/>
          <ac:spMkLst>
            <pc:docMk/>
            <pc:sldMk cId="2159831940" sldId="260"/>
            <ac:spMk id="6" creationId="{FA651853-6FE7-4B4F-BC69-C608BB1276CF}"/>
          </ac:spMkLst>
        </pc:spChg>
        <pc:spChg chg="mod">
          <ac:chgData name="sourav" userId="10ae6480c6ac9c9e" providerId="LiveId" clId="{3895BDFB-01B1-4538-BCE8-E7FC991B5A58}" dt="2022-02-11T08:47:32.013" v="98" actId="1036"/>
          <ac:spMkLst>
            <pc:docMk/>
            <pc:sldMk cId="2159831940" sldId="260"/>
            <ac:spMk id="10" creationId="{70D0E884-617A-4D57-BB3B-0D92DE793CFF}"/>
          </ac:spMkLst>
        </pc:spChg>
        <pc:graphicFrameChg chg="mod modGraphic">
          <ac:chgData name="sourav" userId="10ae6480c6ac9c9e" providerId="LiveId" clId="{3895BDFB-01B1-4538-BCE8-E7FC991B5A58}" dt="2022-02-11T08:47:26.506" v="92" actId="1036"/>
          <ac:graphicFrameMkLst>
            <pc:docMk/>
            <pc:sldMk cId="2159831940" sldId="260"/>
            <ac:graphicFrameMk id="7" creationId="{15D75FB4-7C5D-48B6-83FB-F8E2D19A88C0}"/>
          </ac:graphicFrameMkLst>
        </pc:graphicFrameChg>
      </pc:sldChg>
      <pc:sldChg chg="modSp mod">
        <pc:chgData name="sourav" userId="10ae6480c6ac9c9e" providerId="LiveId" clId="{3895BDFB-01B1-4538-BCE8-E7FC991B5A58}" dt="2022-02-08T04:53:23.211" v="0" actId="1076"/>
        <pc:sldMkLst>
          <pc:docMk/>
          <pc:sldMk cId="4133465701" sldId="261"/>
        </pc:sldMkLst>
        <pc:spChg chg="mod">
          <ac:chgData name="sourav" userId="10ae6480c6ac9c9e" providerId="LiveId" clId="{3895BDFB-01B1-4538-BCE8-E7FC991B5A58}" dt="2022-02-08T04:53:23.211" v="0" actId="1076"/>
          <ac:spMkLst>
            <pc:docMk/>
            <pc:sldMk cId="4133465701" sldId="261"/>
            <ac:spMk id="20" creationId="{6577E8AF-F98C-4B43-A8DD-AE19E0CAF6CC}"/>
          </ac:spMkLst>
        </pc:spChg>
      </pc:sldChg>
      <pc:sldChg chg="addSp delSp modSp mod setBg">
        <pc:chgData name="sourav" userId="10ae6480c6ac9c9e" providerId="LiveId" clId="{3895BDFB-01B1-4538-BCE8-E7FC991B5A58}" dt="2022-02-16T15:07:37.309" v="281" actId="207"/>
        <pc:sldMkLst>
          <pc:docMk/>
          <pc:sldMk cId="3630403242" sldId="264"/>
        </pc:sldMkLst>
        <pc:spChg chg="add mod">
          <ac:chgData name="sourav" userId="10ae6480c6ac9c9e" providerId="LiveId" clId="{3895BDFB-01B1-4538-BCE8-E7FC991B5A58}" dt="2022-02-16T14:55:06.659" v="158" actId="12"/>
          <ac:spMkLst>
            <pc:docMk/>
            <pc:sldMk cId="3630403242" sldId="264"/>
            <ac:spMk id="7" creationId="{23739859-876B-4DD1-A8B1-94978CAE3C34}"/>
          </ac:spMkLst>
        </pc:spChg>
        <pc:spChg chg="del">
          <ac:chgData name="sourav" userId="10ae6480c6ac9c9e" providerId="LiveId" clId="{3895BDFB-01B1-4538-BCE8-E7FC991B5A58}" dt="2022-02-16T14:49:27.700" v="132" actId="21"/>
          <ac:spMkLst>
            <pc:docMk/>
            <pc:sldMk cId="3630403242" sldId="264"/>
            <ac:spMk id="8" creationId="{5B7C7B71-9272-42D7-A19B-18A9F4EA158E}"/>
          </ac:spMkLst>
        </pc:spChg>
        <pc:picChg chg="add del mod">
          <ac:chgData name="sourav" userId="10ae6480c6ac9c9e" providerId="LiveId" clId="{3895BDFB-01B1-4538-BCE8-E7FC991B5A58}" dt="2022-02-16T14:50:08.293" v="139" actId="21"/>
          <ac:picMkLst>
            <pc:docMk/>
            <pc:sldMk cId="3630403242" sldId="264"/>
            <ac:picMk id="2" creationId="{EFDB1B24-F664-4F3E-B607-90A3A8294862}"/>
          </ac:picMkLst>
        </pc:picChg>
        <pc:picChg chg="add mod ord">
          <ac:chgData name="sourav" userId="10ae6480c6ac9c9e" providerId="LiveId" clId="{3895BDFB-01B1-4538-BCE8-E7FC991B5A58}" dt="2022-02-16T15:07:37.309" v="281" actId="207"/>
          <ac:picMkLst>
            <pc:docMk/>
            <pc:sldMk cId="3630403242" sldId="264"/>
            <ac:picMk id="9" creationId="{97808C6A-C8AB-4510-8330-19D218F5583B}"/>
          </ac:picMkLst>
        </pc:picChg>
      </pc:sldChg>
      <pc:sldChg chg="del">
        <pc:chgData name="sourav" userId="10ae6480c6ac9c9e" providerId="LiveId" clId="{3895BDFB-01B1-4538-BCE8-E7FC991B5A58}" dt="2022-02-16T14:55:44.472" v="159" actId="2696"/>
        <pc:sldMkLst>
          <pc:docMk/>
          <pc:sldMk cId="3218192055" sldId="265"/>
        </pc:sldMkLst>
      </pc:sldChg>
      <pc:sldChg chg="del">
        <pc:chgData name="sourav" userId="10ae6480c6ac9c9e" providerId="LiveId" clId="{3895BDFB-01B1-4538-BCE8-E7FC991B5A58}" dt="2022-02-16T14:56:10.501" v="160" actId="2696"/>
        <pc:sldMkLst>
          <pc:docMk/>
          <pc:sldMk cId="4173370379" sldId="268"/>
        </pc:sldMkLst>
      </pc:sldChg>
      <pc:sldChg chg="modSp mod">
        <pc:chgData name="sourav" userId="10ae6480c6ac9c9e" providerId="LiveId" clId="{3895BDFB-01B1-4538-BCE8-E7FC991B5A58}" dt="2022-02-16T14:56:38.459" v="161" actId="21"/>
        <pc:sldMkLst>
          <pc:docMk/>
          <pc:sldMk cId="3375966502" sldId="282"/>
        </pc:sldMkLst>
        <pc:spChg chg="mod">
          <ac:chgData name="sourav" userId="10ae6480c6ac9c9e" providerId="LiveId" clId="{3895BDFB-01B1-4538-BCE8-E7FC991B5A58}" dt="2022-02-16T14:56:38.459" v="161" actId="21"/>
          <ac:spMkLst>
            <pc:docMk/>
            <pc:sldMk cId="3375966502" sldId="282"/>
            <ac:spMk id="3" creationId="{8DA2904C-F9D1-41E4-81AC-647933580B96}"/>
          </ac:spMkLst>
        </pc:spChg>
      </pc:sldChg>
      <pc:sldChg chg="modSp mod">
        <pc:chgData name="sourav" userId="10ae6480c6ac9c9e" providerId="LiveId" clId="{3895BDFB-01B1-4538-BCE8-E7FC991B5A58}" dt="2022-02-11T08:51:47.306" v="131" actId="1076"/>
        <pc:sldMkLst>
          <pc:docMk/>
          <pc:sldMk cId="2815725027" sldId="288"/>
        </pc:sldMkLst>
        <pc:spChg chg="mod">
          <ac:chgData name="sourav" userId="10ae6480c6ac9c9e" providerId="LiveId" clId="{3895BDFB-01B1-4538-BCE8-E7FC991B5A58}" dt="2022-02-11T08:51:47.306" v="131" actId="1076"/>
          <ac:spMkLst>
            <pc:docMk/>
            <pc:sldMk cId="2815725027" sldId="288"/>
            <ac:spMk id="2" creationId="{B34A63C6-A91C-4EB0-8F11-086C8651D464}"/>
          </ac:spMkLst>
        </pc:spChg>
        <pc:graphicFrameChg chg="modGraphic">
          <ac:chgData name="sourav" userId="10ae6480c6ac9c9e" providerId="LiveId" clId="{3895BDFB-01B1-4538-BCE8-E7FC991B5A58}" dt="2022-02-11T08:51:42.624" v="130" actId="20577"/>
          <ac:graphicFrameMkLst>
            <pc:docMk/>
            <pc:sldMk cId="2815725027" sldId="288"/>
            <ac:graphicFrameMk id="3" creationId="{7D3E816A-60AA-4186-9F7E-2787287DE90D}"/>
          </ac:graphicFrameMkLst>
        </pc:graphicFrame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5T10:15:32.805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5D90B-C4F4-4E89-89E3-97F75B4D9755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5A172F2-7634-407E-B1F7-2103DD007293}">
      <dgm:prSet phldrT="[Text]"/>
      <dgm:spPr/>
      <dgm:t>
        <a:bodyPr/>
        <a:lstStyle/>
        <a:p>
          <a:r>
            <a:rPr lang="en-IN" dirty="0"/>
            <a:t>Anatomical classification of Aphasia </a:t>
          </a:r>
        </a:p>
      </dgm:t>
    </dgm:pt>
    <dgm:pt modelId="{F9652CAE-72DF-44F4-8956-0ADF306BD089}" type="parTrans" cxnId="{CB7377E8-4094-4CBC-96B8-4D642DC6D9D2}">
      <dgm:prSet/>
      <dgm:spPr/>
      <dgm:t>
        <a:bodyPr/>
        <a:lstStyle/>
        <a:p>
          <a:endParaRPr lang="en-IN"/>
        </a:p>
      </dgm:t>
    </dgm:pt>
    <dgm:pt modelId="{2A72052D-865F-4B84-8ADE-97BAB8656A05}" type="sibTrans" cxnId="{CB7377E8-4094-4CBC-96B8-4D642DC6D9D2}">
      <dgm:prSet/>
      <dgm:spPr/>
      <dgm:t>
        <a:bodyPr/>
        <a:lstStyle/>
        <a:p>
          <a:endParaRPr lang="en-IN"/>
        </a:p>
      </dgm:t>
    </dgm:pt>
    <dgm:pt modelId="{AFC3296C-C2D8-4187-B026-310D948F05A3}">
      <dgm:prSet phldrT="[Text]"/>
      <dgm:spPr/>
      <dgm:t>
        <a:bodyPr/>
        <a:lstStyle/>
        <a:p>
          <a:r>
            <a:rPr lang="en-IN" dirty="0"/>
            <a:t>Fluent type of Aphasia</a:t>
          </a:r>
        </a:p>
      </dgm:t>
    </dgm:pt>
    <dgm:pt modelId="{45BA55F1-F994-48A9-A3A9-000D2C5C9499}" type="parTrans" cxnId="{FE23DF68-93F5-41B0-9FCD-CA2B255C5B40}">
      <dgm:prSet/>
      <dgm:spPr/>
      <dgm:t>
        <a:bodyPr/>
        <a:lstStyle/>
        <a:p>
          <a:endParaRPr lang="en-IN"/>
        </a:p>
      </dgm:t>
    </dgm:pt>
    <dgm:pt modelId="{BBEE2890-FE21-4C23-8BAF-6305BC3C35A0}" type="sibTrans" cxnId="{FE23DF68-93F5-41B0-9FCD-CA2B255C5B40}">
      <dgm:prSet/>
      <dgm:spPr/>
      <dgm:t>
        <a:bodyPr/>
        <a:lstStyle/>
        <a:p>
          <a:endParaRPr lang="en-IN"/>
        </a:p>
      </dgm:t>
    </dgm:pt>
    <dgm:pt modelId="{087115D2-1648-4529-8D25-5370A90DE866}">
      <dgm:prSet phldrT="[Text]"/>
      <dgm:spPr/>
      <dgm:t>
        <a:bodyPr/>
        <a:lstStyle/>
        <a:p>
          <a:r>
            <a:rPr lang="en-IN" dirty="0"/>
            <a:t>Non – Fluent type of Aphasia </a:t>
          </a:r>
        </a:p>
      </dgm:t>
    </dgm:pt>
    <dgm:pt modelId="{161B48EE-D183-46B4-8EB6-CDEE5B4311A8}" type="parTrans" cxnId="{8CD914A4-2346-49C8-A08E-7C8A969DC7D5}">
      <dgm:prSet/>
      <dgm:spPr/>
      <dgm:t>
        <a:bodyPr/>
        <a:lstStyle/>
        <a:p>
          <a:endParaRPr lang="en-IN"/>
        </a:p>
      </dgm:t>
    </dgm:pt>
    <dgm:pt modelId="{3F44CA51-3F07-4D9D-9531-E5268367446E}" type="sibTrans" cxnId="{8CD914A4-2346-49C8-A08E-7C8A969DC7D5}">
      <dgm:prSet/>
      <dgm:spPr/>
      <dgm:t>
        <a:bodyPr/>
        <a:lstStyle/>
        <a:p>
          <a:endParaRPr lang="en-IN"/>
        </a:p>
      </dgm:t>
    </dgm:pt>
    <dgm:pt modelId="{AD0FED48-9333-40DE-BA31-1DADB448A743}" type="pres">
      <dgm:prSet presAssocID="{6CE5D90B-C4F4-4E89-89E3-97F75B4D97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89BEEB-203F-4DF7-B954-6B5E2CE43CC2}" type="pres">
      <dgm:prSet presAssocID="{25A172F2-7634-407E-B1F7-2103DD007293}" presName="hierRoot1" presStyleCnt="0"/>
      <dgm:spPr/>
    </dgm:pt>
    <dgm:pt modelId="{6950D1DF-7938-4A9D-87F5-955EB3C7F013}" type="pres">
      <dgm:prSet presAssocID="{25A172F2-7634-407E-B1F7-2103DD007293}" presName="composite" presStyleCnt="0"/>
      <dgm:spPr/>
    </dgm:pt>
    <dgm:pt modelId="{81F7DF14-DFE2-4DDC-ACC9-E1FBDAA1AD3B}" type="pres">
      <dgm:prSet presAssocID="{25A172F2-7634-407E-B1F7-2103DD007293}" presName="background" presStyleLbl="node0" presStyleIdx="0" presStyleCnt="1"/>
      <dgm:spPr/>
    </dgm:pt>
    <dgm:pt modelId="{02A8B4E5-16E5-42B2-95EB-E9EE8D2EF940}" type="pres">
      <dgm:prSet presAssocID="{25A172F2-7634-407E-B1F7-2103DD007293}" presName="text" presStyleLbl="fgAcc0" presStyleIdx="0" presStyleCnt="1">
        <dgm:presLayoutVars>
          <dgm:chPref val="3"/>
        </dgm:presLayoutVars>
      </dgm:prSet>
      <dgm:spPr/>
    </dgm:pt>
    <dgm:pt modelId="{CD23F018-7EAA-4637-BEE2-0C84F17E8F8E}" type="pres">
      <dgm:prSet presAssocID="{25A172F2-7634-407E-B1F7-2103DD007293}" presName="hierChild2" presStyleCnt="0"/>
      <dgm:spPr/>
    </dgm:pt>
    <dgm:pt modelId="{8D837985-43B4-4556-ACC7-26EBA41D7239}" type="pres">
      <dgm:prSet presAssocID="{45BA55F1-F994-48A9-A3A9-000D2C5C9499}" presName="Name10" presStyleLbl="parChTrans1D2" presStyleIdx="0" presStyleCnt="2"/>
      <dgm:spPr/>
    </dgm:pt>
    <dgm:pt modelId="{1451481C-C75E-48FB-9C22-5329D4E8719A}" type="pres">
      <dgm:prSet presAssocID="{AFC3296C-C2D8-4187-B026-310D948F05A3}" presName="hierRoot2" presStyleCnt="0"/>
      <dgm:spPr/>
    </dgm:pt>
    <dgm:pt modelId="{E0C2D510-532F-4E76-8289-D8FEE2B8958E}" type="pres">
      <dgm:prSet presAssocID="{AFC3296C-C2D8-4187-B026-310D948F05A3}" presName="composite2" presStyleCnt="0"/>
      <dgm:spPr/>
    </dgm:pt>
    <dgm:pt modelId="{FE8CD018-3BBA-4242-BE78-1E51D14CB17B}" type="pres">
      <dgm:prSet presAssocID="{AFC3296C-C2D8-4187-B026-310D948F05A3}" presName="background2" presStyleLbl="node2" presStyleIdx="0" presStyleCnt="2"/>
      <dgm:spPr/>
    </dgm:pt>
    <dgm:pt modelId="{68760D8C-4460-448E-9554-47DBDD4ABCB2}" type="pres">
      <dgm:prSet presAssocID="{AFC3296C-C2D8-4187-B026-310D948F05A3}" presName="text2" presStyleLbl="fgAcc2" presStyleIdx="0" presStyleCnt="2">
        <dgm:presLayoutVars>
          <dgm:chPref val="3"/>
        </dgm:presLayoutVars>
      </dgm:prSet>
      <dgm:spPr/>
    </dgm:pt>
    <dgm:pt modelId="{92437FD2-DC19-46E7-B7AF-713B1D2CAC65}" type="pres">
      <dgm:prSet presAssocID="{AFC3296C-C2D8-4187-B026-310D948F05A3}" presName="hierChild3" presStyleCnt="0"/>
      <dgm:spPr/>
    </dgm:pt>
    <dgm:pt modelId="{7BA0C224-FE71-4C05-A0F7-A2B9FAF39E3C}" type="pres">
      <dgm:prSet presAssocID="{161B48EE-D183-46B4-8EB6-CDEE5B4311A8}" presName="Name10" presStyleLbl="parChTrans1D2" presStyleIdx="1" presStyleCnt="2"/>
      <dgm:spPr/>
    </dgm:pt>
    <dgm:pt modelId="{B171EBFA-8ABB-4A19-96CA-5F2083453450}" type="pres">
      <dgm:prSet presAssocID="{087115D2-1648-4529-8D25-5370A90DE866}" presName="hierRoot2" presStyleCnt="0"/>
      <dgm:spPr/>
    </dgm:pt>
    <dgm:pt modelId="{D4D58543-18E9-40B4-A281-045998274286}" type="pres">
      <dgm:prSet presAssocID="{087115D2-1648-4529-8D25-5370A90DE866}" presName="composite2" presStyleCnt="0"/>
      <dgm:spPr/>
    </dgm:pt>
    <dgm:pt modelId="{956602FC-C977-47AD-A93D-0FB9FDD58A50}" type="pres">
      <dgm:prSet presAssocID="{087115D2-1648-4529-8D25-5370A90DE866}" presName="background2" presStyleLbl="node2" presStyleIdx="1" presStyleCnt="2"/>
      <dgm:spPr/>
    </dgm:pt>
    <dgm:pt modelId="{29FA8EF7-5561-4928-B224-ABB5CB78AE0F}" type="pres">
      <dgm:prSet presAssocID="{087115D2-1648-4529-8D25-5370A90DE866}" presName="text2" presStyleLbl="fgAcc2" presStyleIdx="1" presStyleCnt="2">
        <dgm:presLayoutVars>
          <dgm:chPref val="3"/>
        </dgm:presLayoutVars>
      </dgm:prSet>
      <dgm:spPr/>
    </dgm:pt>
    <dgm:pt modelId="{B1B9BE4E-A05A-4314-AC6B-AE430C59808A}" type="pres">
      <dgm:prSet presAssocID="{087115D2-1648-4529-8D25-5370A90DE866}" presName="hierChild3" presStyleCnt="0"/>
      <dgm:spPr/>
    </dgm:pt>
  </dgm:ptLst>
  <dgm:cxnLst>
    <dgm:cxn modelId="{0382313B-2D50-4D72-AA23-1F40222EB88C}" type="presOf" srcId="{25A172F2-7634-407E-B1F7-2103DD007293}" destId="{02A8B4E5-16E5-42B2-95EB-E9EE8D2EF940}" srcOrd="0" destOrd="0" presId="urn:microsoft.com/office/officeart/2005/8/layout/hierarchy1"/>
    <dgm:cxn modelId="{FE23DF68-93F5-41B0-9FCD-CA2B255C5B40}" srcId="{25A172F2-7634-407E-B1F7-2103DD007293}" destId="{AFC3296C-C2D8-4187-B026-310D948F05A3}" srcOrd="0" destOrd="0" parTransId="{45BA55F1-F994-48A9-A3A9-000D2C5C9499}" sibTransId="{BBEE2890-FE21-4C23-8BAF-6305BC3C35A0}"/>
    <dgm:cxn modelId="{4DE59988-D6B0-4304-A148-E653843CFA01}" type="presOf" srcId="{161B48EE-D183-46B4-8EB6-CDEE5B4311A8}" destId="{7BA0C224-FE71-4C05-A0F7-A2B9FAF39E3C}" srcOrd="0" destOrd="0" presId="urn:microsoft.com/office/officeart/2005/8/layout/hierarchy1"/>
    <dgm:cxn modelId="{97835F94-C89D-4BCB-8838-A56BD59C8397}" type="presOf" srcId="{6CE5D90B-C4F4-4E89-89E3-97F75B4D9755}" destId="{AD0FED48-9333-40DE-BA31-1DADB448A743}" srcOrd="0" destOrd="0" presId="urn:microsoft.com/office/officeart/2005/8/layout/hierarchy1"/>
    <dgm:cxn modelId="{8CD914A4-2346-49C8-A08E-7C8A969DC7D5}" srcId="{25A172F2-7634-407E-B1F7-2103DD007293}" destId="{087115D2-1648-4529-8D25-5370A90DE866}" srcOrd="1" destOrd="0" parTransId="{161B48EE-D183-46B4-8EB6-CDEE5B4311A8}" sibTransId="{3F44CA51-3F07-4D9D-9531-E5268367446E}"/>
    <dgm:cxn modelId="{4A5A17D3-2D50-4B59-851A-65E81D8E8860}" type="presOf" srcId="{087115D2-1648-4529-8D25-5370A90DE866}" destId="{29FA8EF7-5561-4928-B224-ABB5CB78AE0F}" srcOrd="0" destOrd="0" presId="urn:microsoft.com/office/officeart/2005/8/layout/hierarchy1"/>
    <dgm:cxn modelId="{32C2ADE7-D26F-4BA6-8AC5-C047BEEF34D4}" type="presOf" srcId="{AFC3296C-C2D8-4187-B026-310D948F05A3}" destId="{68760D8C-4460-448E-9554-47DBDD4ABCB2}" srcOrd="0" destOrd="0" presId="urn:microsoft.com/office/officeart/2005/8/layout/hierarchy1"/>
    <dgm:cxn modelId="{CB7377E8-4094-4CBC-96B8-4D642DC6D9D2}" srcId="{6CE5D90B-C4F4-4E89-89E3-97F75B4D9755}" destId="{25A172F2-7634-407E-B1F7-2103DD007293}" srcOrd="0" destOrd="0" parTransId="{F9652CAE-72DF-44F4-8956-0ADF306BD089}" sibTransId="{2A72052D-865F-4B84-8ADE-97BAB8656A05}"/>
    <dgm:cxn modelId="{C969CAF0-C702-4D61-9EE5-01F74C2E95C0}" type="presOf" srcId="{45BA55F1-F994-48A9-A3A9-000D2C5C9499}" destId="{8D837985-43B4-4556-ACC7-26EBA41D7239}" srcOrd="0" destOrd="0" presId="urn:microsoft.com/office/officeart/2005/8/layout/hierarchy1"/>
    <dgm:cxn modelId="{928884B1-EEDB-4BFF-8562-160481828302}" type="presParOf" srcId="{AD0FED48-9333-40DE-BA31-1DADB448A743}" destId="{E789BEEB-203F-4DF7-B954-6B5E2CE43CC2}" srcOrd="0" destOrd="0" presId="urn:microsoft.com/office/officeart/2005/8/layout/hierarchy1"/>
    <dgm:cxn modelId="{7A224251-718A-450F-B21E-CCAE69A498CA}" type="presParOf" srcId="{E789BEEB-203F-4DF7-B954-6B5E2CE43CC2}" destId="{6950D1DF-7938-4A9D-87F5-955EB3C7F013}" srcOrd="0" destOrd="0" presId="urn:microsoft.com/office/officeart/2005/8/layout/hierarchy1"/>
    <dgm:cxn modelId="{DA4B47B1-2F92-49B2-85EF-C4B47BC6A5B7}" type="presParOf" srcId="{6950D1DF-7938-4A9D-87F5-955EB3C7F013}" destId="{81F7DF14-DFE2-4DDC-ACC9-E1FBDAA1AD3B}" srcOrd="0" destOrd="0" presId="urn:microsoft.com/office/officeart/2005/8/layout/hierarchy1"/>
    <dgm:cxn modelId="{B4EFE822-018A-497A-A139-CE2129C0BAF8}" type="presParOf" srcId="{6950D1DF-7938-4A9D-87F5-955EB3C7F013}" destId="{02A8B4E5-16E5-42B2-95EB-E9EE8D2EF940}" srcOrd="1" destOrd="0" presId="urn:microsoft.com/office/officeart/2005/8/layout/hierarchy1"/>
    <dgm:cxn modelId="{05B0CACE-380E-43CD-B6A8-D8EB1F318745}" type="presParOf" srcId="{E789BEEB-203F-4DF7-B954-6B5E2CE43CC2}" destId="{CD23F018-7EAA-4637-BEE2-0C84F17E8F8E}" srcOrd="1" destOrd="0" presId="urn:microsoft.com/office/officeart/2005/8/layout/hierarchy1"/>
    <dgm:cxn modelId="{16EE19AC-A52E-44F8-A616-190A0A5866AF}" type="presParOf" srcId="{CD23F018-7EAA-4637-BEE2-0C84F17E8F8E}" destId="{8D837985-43B4-4556-ACC7-26EBA41D7239}" srcOrd="0" destOrd="0" presId="urn:microsoft.com/office/officeart/2005/8/layout/hierarchy1"/>
    <dgm:cxn modelId="{A22304D4-6448-43D3-BF0C-3A2E971BD00D}" type="presParOf" srcId="{CD23F018-7EAA-4637-BEE2-0C84F17E8F8E}" destId="{1451481C-C75E-48FB-9C22-5329D4E8719A}" srcOrd="1" destOrd="0" presId="urn:microsoft.com/office/officeart/2005/8/layout/hierarchy1"/>
    <dgm:cxn modelId="{83E0EBC5-4835-4E03-AD5F-A1EDFBDD01CA}" type="presParOf" srcId="{1451481C-C75E-48FB-9C22-5329D4E8719A}" destId="{E0C2D510-532F-4E76-8289-D8FEE2B8958E}" srcOrd="0" destOrd="0" presId="urn:microsoft.com/office/officeart/2005/8/layout/hierarchy1"/>
    <dgm:cxn modelId="{DA9A26A7-1264-4F50-AB2C-FC52789A1269}" type="presParOf" srcId="{E0C2D510-532F-4E76-8289-D8FEE2B8958E}" destId="{FE8CD018-3BBA-4242-BE78-1E51D14CB17B}" srcOrd="0" destOrd="0" presId="urn:microsoft.com/office/officeart/2005/8/layout/hierarchy1"/>
    <dgm:cxn modelId="{41B0A384-11DA-4BE1-82B5-A0D38299B186}" type="presParOf" srcId="{E0C2D510-532F-4E76-8289-D8FEE2B8958E}" destId="{68760D8C-4460-448E-9554-47DBDD4ABCB2}" srcOrd="1" destOrd="0" presId="urn:microsoft.com/office/officeart/2005/8/layout/hierarchy1"/>
    <dgm:cxn modelId="{CA1ACEE6-C53D-461E-94DD-5FA910EBF3FB}" type="presParOf" srcId="{1451481C-C75E-48FB-9C22-5329D4E8719A}" destId="{92437FD2-DC19-46E7-B7AF-713B1D2CAC65}" srcOrd="1" destOrd="0" presId="urn:microsoft.com/office/officeart/2005/8/layout/hierarchy1"/>
    <dgm:cxn modelId="{611EDB5B-9133-49CE-A6D5-71B79423B8DF}" type="presParOf" srcId="{CD23F018-7EAA-4637-BEE2-0C84F17E8F8E}" destId="{7BA0C224-FE71-4C05-A0F7-A2B9FAF39E3C}" srcOrd="2" destOrd="0" presId="urn:microsoft.com/office/officeart/2005/8/layout/hierarchy1"/>
    <dgm:cxn modelId="{88B3F7EC-C95D-4577-BF02-63E5353E3EC5}" type="presParOf" srcId="{CD23F018-7EAA-4637-BEE2-0C84F17E8F8E}" destId="{B171EBFA-8ABB-4A19-96CA-5F2083453450}" srcOrd="3" destOrd="0" presId="urn:microsoft.com/office/officeart/2005/8/layout/hierarchy1"/>
    <dgm:cxn modelId="{A8F654F6-3316-4ABA-B1D0-0BDCAE160AB0}" type="presParOf" srcId="{B171EBFA-8ABB-4A19-96CA-5F2083453450}" destId="{D4D58543-18E9-40B4-A281-045998274286}" srcOrd="0" destOrd="0" presId="urn:microsoft.com/office/officeart/2005/8/layout/hierarchy1"/>
    <dgm:cxn modelId="{B5478BF9-ED6B-4001-A540-FB0DC83D584A}" type="presParOf" srcId="{D4D58543-18E9-40B4-A281-045998274286}" destId="{956602FC-C977-47AD-A93D-0FB9FDD58A50}" srcOrd="0" destOrd="0" presId="urn:microsoft.com/office/officeart/2005/8/layout/hierarchy1"/>
    <dgm:cxn modelId="{AEDA35E4-CE7C-4FA6-B8D1-D495B73A8420}" type="presParOf" srcId="{D4D58543-18E9-40B4-A281-045998274286}" destId="{29FA8EF7-5561-4928-B224-ABB5CB78AE0F}" srcOrd="1" destOrd="0" presId="urn:microsoft.com/office/officeart/2005/8/layout/hierarchy1"/>
    <dgm:cxn modelId="{212D9538-1707-4902-8D82-E66A505080FF}" type="presParOf" srcId="{B171EBFA-8ABB-4A19-96CA-5F2083453450}" destId="{B1B9BE4E-A05A-4314-AC6B-AE430C5980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8D798-5F12-4D7D-8306-740EE767529A}" type="doc">
      <dgm:prSet loTypeId="urn:microsoft.com/office/officeart/2008/layout/Square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3EA8AF4-3EAB-488A-8469-EE37958CB213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FLUENT </a:t>
          </a:r>
        </a:p>
      </dgm:t>
    </dgm:pt>
    <dgm:pt modelId="{A4A22994-481E-4A7E-9AA4-6D1D5ED6B53E}" type="parTrans" cxnId="{52EFC93A-C50B-4EA6-9954-7419D781E0F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0DF8E364-A887-419A-95AD-E937446BF28F}" type="sibTrans" cxnId="{52EFC93A-C50B-4EA6-9954-7419D781E0F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BA034C7-20C2-4475-B0AB-4192AAFD862D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TRANSCORTICAL SENSORY APHASIA</a:t>
          </a:r>
        </a:p>
      </dgm:t>
    </dgm:pt>
    <dgm:pt modelId="{3A4EB65C-D3B1-4E79-8C39-B9172A5919FC}" type="parTrans" cxnId="{1DC3DA57-87B5-4C66-A241-4F4EF3B63B7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204D4A6-7630-4CCB-8A0D-8F7EB8C15493}" type="sibTrans" cxnId="{1DC3DA57-87B5-4C66-A241-4F4EF3B63B7D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CB8DFF0-C3B9-4727-AEF1-4EE5284D8EFF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WERNICKE’S APHASIA </a:t>
          </a:r>
        </a:p>
      </dgm:t>
    </dgm:pt>
    <dgm:pt modelId="{51F36F88-7C7A-4C94-934F-DB4B53206568}" type="parTrans" cxnId="{6C57DAD7-966A-41F1-B45B-5C1155E1992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FA18357A-0D46-4D5D-9BC7-B9C6F594E1D4}" type="sibTrans" cxnId="{6C57DAD7-966A-41F1-B45B-5C1155E1992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9048F75-AC7E-4059-BAFC-0E79DFFD0B1C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CONDUCTION APHASIA </a:t>
          </a:r>
        </a:p>
      </dgm:t>
    </dgm:pt>
    <dgm:pt modelId="{0AEF6863-F556-490F-B072-926423484034}" type="parTrans" cxnId="{9E5D3F5D-736E-4077-9BEC-473BB60655F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F379FF1-0A9E-4EEE-88AF-B7E7E2F5C193}" type="sibTrans" cxnId="{9E5D3F5D-736E-4077-9BEC-473BB60655F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AFAD0CD-2A90-41C5-BDB9-7EAC812CBBCE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NON - FLUENT</a:t>
          </a:r>
        </a:p>
      </dgm:t>
    </dgm:pt>
    <dgm:pt modelId="{981D4844-25EF-4322-8F4C-7151B69AF068}" type="parTrans" cxnId="{21C95CE5-6815-492D-923F-728D5C8B10B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E93122F-6EA0-4C57-86D5-4919B5961A9F}" type="sibTrans" cxnId="{21C95CE5-6815-492D-923F-728D5C8B10B5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D6C9121-F1C9-4DA3-9958-0F890D439DA5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BROCA’S APHASIA</a:t>
          </a:r>
        </a:p>
      </dgm:t>
    </dgm:pt>
    <dgm:pt modelId="{D22CD910-562A-4C2F-A449-05F86BC3CC28}" type="parTrans" cxnId="{0D439C43-911D-42B7-ADB8-11D7F94BB22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9EA3E14-4DA4-4494-8634-87A675397003}" type="sibTrans" cxnId="{0D439C43-911D-42B7-ADB8-11D7F94BB22F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72D04BB3-26A9-44C2-A365-3DC9976B8EDC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TRANSCORTICAL MOTOR APHASIA </a:t>
          </a:r>
        </a:p>
      </dgm:t>
    </dgm:pt>
    <dgm:pt modelId="{F26C1AC1-59C8-4F13-960C-DB0DCDC440E3}" type="parTrans" cxnId="{1CF0426F-79B1-45D3-AA64-6428EF7C402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451091AE-D56F-4A42-AB7B-F0B0D80178D5}" type="sibTrans" cxnId="{1CF0426F-79B1-45D3-AA64-6428EF7C402A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FA2F6B5-506A-4106-B760-7F0681D33957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ISOLATION APHASIA </a:t>
          </a:r>
        </a:p>
      </dgm:t>
    </dgm:pt>
    <dgm:pt modelId="{37692493-3673-4E64-A576-A83E09280202}" type="parTrans" cxnId="{E7CCD7C1-3B8D-40C7-AC63-6B3C300E8FF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D398F6D-9D95-4F08-97DD-4921DA86B64E}" type="sibTrans" cxnId="{E7CCD7C1-3B8D-40C7-AC63-6B3C300E8FF3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E6980A4-0336-4C4E-924F-34AD8C890C6B}" type="pres">
      <dgm:prSet presAssocID="{88C8D798-5F12-4D7D-8306-740EE767529A}" presName="layout" presStyleCnt="0">
        <dgm:presLayoutVars>
          <dgm:chMax/>
          <dgm:chPref/>
          <dgm:dir/>
          <dgm:resizeHandles/>
        </dgm:presLayoutVars>
      </dgm:prSet>
      <dgm:spPr/>
    </dgm:pt>
    <dgm:pt modelId="{528805C1-1805-4163-8FF0-0B0DAB94774D}" type="pres">
      <dgm:prSet presAssocID="{43EA8AF4-3EAB-488A-8469-EE37958CB213}" presName="root" presStyleCnt="0">
        <dgm:presLayoutVars>
          <dgm:chMax/>
          <dgm:chPref/>
        </dgm:presLayoutVars>
      </dgm:prSet>
      <dgm:spPr/>
    </dgm:pt>
    <dgm:pt modelId="{03546893-69F9-4392-B0FB-F54A8164C79C}" type="pres">
      <dgm:prSet presAssocID="{43EA8AF4-3EAB-488A-8469-EE37958CB213}" presName="rootComposite" presStyleCnt="0">
        <dgm:presLayoutVars/>
      </dgm:prSet>
      <dgm:spPr/>
    </dgm:pt>
    <dgm:pt modelId="{67F073E1-3294-40B5-A665-EE0A13E80888}" type="pres">
      <dgm:prSet presAssocID="{43EA8AF4-3EAB-488A-8469-EE37958CB213}" presName="ParentAccent" presStyleLbl="alignNode1" presStyleIdx="0" presStyleCnt="2" custLinFactNeighborX="-123"/>
      <dgm:spPr/>
    </dgm:pt>
    <dgm:pt modelId="{6FA157CE-C093-442A-9DD4-6DC1EA572D26}" type="pres">
      <dgm:prSet presAssocID="{43EA8AF4-3EAB-488A-8469-EE37958CB213}" presName="ParentSmallAccent" presStyleLbl="fgAcc1" presStyleIdx="0" presStyleCnt="2"/>
      <dgm:spPr/>
    </dgm:pt>
    <dgm:pt modelId="{E6E709BD-A032-4014-B349-941C8D9E4F2F}" type="pres">
      <dgm:prSet presAssocID="{43EA8AF4-3EAB-488A-8469-EE37958CB213}" presName="Parent" presStyleLbl="revTx" presStyleIdx="0" presStyleCnt="8">
        <dgm:presLayoutVars>
          <dgm:chMax/>
          <dgm:chPref val="4"/>
          <dgm:bulletEnabled val="1"/>
        </dgm:presLayoutVars>
      </dgm:prSet>
      <dgm:spPr/>
    </dgm:pt>
    <dgm:pt modelId="{8315CF22-7A7F-43DE-AEC6-D12809171FB9}" type="pres">
      <dgm:prSet presAssocID="{43EA8AF4-3EAB-488A-8469-EE37958CB213}" presName="childShape" presStyleCnt="0">
        <dgm:presLayoutVars>
          <dgm:chMax val="0"/>
          <dgm:chPref val="0"/>
        </dgm:presLayoutVars>
      </dgm:prSet>
      <dgm:spPr/>
    </dgm:pt>
    <dgm:pt modelId="{C834C5DB-5AA0-46B9-8431-8B21A66224BC}" type="pres">
      <dgm:prSet presAssocID="{9BA034C7-20C2-4475-B0AB-4192AAFD862D}" presName="childComposite" presStyleCnt="0">
        <dgm:presLayoutVars>
          <dgm:chMax val="0"/>
          <dgm:chPref val="0"/>
        </dgm:presLayoutVars>
      </dgm:prSet>
      <dgm:spPr/>
    </dgm:pt>
    <dgm:pt modelId="{ADEB402F-9A87-497B-877B-B63992A5B2E6}" type="pres">
      <dgm:prSet presAssocID="{9BA034C7-20C2-4475-B0AB-4192AAFD862D}" presName="ChildAccent" presStyleLbl="solidFgAcc1" presStyleIdx="0" presStyleCnt="6"/>
      <dgm:spPr/>
    </dgm:pt>
    <dgm:pt modelId="{CAEA2C76-D133-4A34-AE7F-400839A79F9D}" type="pres">
      <dgm:prSet presAssocID="{9BA034C7-20C2-4475-B0AB-4192AAFD862D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17566951-C605-4D6C-BFB2-FB7A5D0DC02A}" type="pres">
      <dgm:prSet presAssocID="{BCB8DFF0-C3B9-4727-AEF1-4EE5284D8EFF}" presName="childComposite" presStyleCnt="0">
        <dgm:presLayoutVars>
          <dgm:chMax val="0"/>
          <dgm:chPref val="0"/>
        </dgm:presLayoutVars>
      </dgm:prSet>
      <dgm:spPr/>
    </dgm:pt>
    <dgm:pt modelId="{7688DAD2-62C9-40A7-9D06-A839EEEBC3A1}" type="pres">
      <dgm:prSet presAssocID="{BCB8DFF0-C3B9-4727-AEF1-4EE5284D8EFF}" presName="ChildAccent" presStyleLbl="solidFgAcc1" presStyleIdx="1" presStyleCnt="6"/>
      <dgm:spPr/>
    </dgm:pt>
    <dgm:pt modelId="{1914817A-86C1-459F-8F99-416E47ACDAB4}" type="pres">
      <dgm:prSet presAssocID="{BCB8DFF0-C3B9-4727-AEF1-4EE5284D8EFF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474DC875-7344-4E01-BC7D-96410F3DD9B3}" type="pres">
      <dgm:prSet presAssocID="{A9048F75-AC7E-4059-BAFC-0E79DFFD0B1C}" presName="childComposite" presStyleCnt="0">
        <dgm:presLayoutVars>
          <dgm:chMax val="0"/>
          <dgm:chPref val="0"/>
        </dgm:presLayoutVars>
      </dgm:prSet>
      <dgm:spPr/>
    </dgm:pt>
    <dgm:pt modelId="{D7A65DAA-A833-423C-BCB8-A564E8ABA3A1}" type="pres">
      <dgm:prSet presAssocID="{A9048F75-AC7E-4059-BAFC-0E79DFFD0B1C}" presName="ChildAccent" presStyleLbl="solidFgAcc1" presStyleIdx="2" presStyleCnt="6"/>
      <dgm:spPr/>
    </dgm:pt>
    <dgm:pt modelId="{068C4045-1F40-4723-8F8F-E384C067BB4B}" type="pres">
      <dgm:prSet presAssocID="{A9048F75-AC7E-4059-BAFC-0E79DFFD0B1C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820685F6-A3AA-466C-9E9D-8D3B7681C4FD}" type="pres">
      <dgm:prSet presAssocID="{3AFAD0CD-2A90-41C5-BDB9-7EAC812CBBCE}" presName="root" presStyleCnt="0">
        <dgm:presLayoutVars>
          <dgm:chMax/>
          <dgm:chPref/>
        </dgm:presLayoutVars>
      </dgm:prSet>
      <dgm:spPr/>
    </dgm:pt>
    <dgm:pt modelId="{3B36541A-7A74-4DF6-A77E-45FCD1FAA633}" type="pres">
      <dgm:prSet presAssocID="{3AFAD0CD-2A90-41C5-BDB9-7EAC812CBBCE}" presName="rootComposite" presStyleCnt="0">
        <dgm:presLayoutVars/>
      </dgm:prSet>
      <dgm:spPr/>
    </dgm:pt>
    <dgm:pt modelId="{437CA1E5-2EE9-4684-BEE3-5312BA8644CB}" type="pres">
      <dgm:prSet presAssocID="{3AFAD0CD-2A90-41C5-BDB9-7EAC812CBBCE}" presName="ParentAccent" presStyleLbl="alignNode1" presStyleIdx="1" presStyleCnt="2"/>
      <dgm:spPr/>
    </dgm:pt>
    <dgm:pt modelId="{429FC7BD-11EB-450F-B57A-108DDC632FEB}" type="pres">
      <dgm:prSet presAssocID="{3AFAD0CD-2A90-41C5-BDB9-7EAC812CBBCE}" presName="ParentSmallAccent" presStyleLbl="fgAcc1" presStyleIdx="1" presStyleCnt="2"/>
      <dgm:spPr/>
    </dgm:pt>
    <dgm:pt modelId="{C5E80CB2-4033-437A-A46F-48C20EB9B61C}" type="pres">
      <dgm:prSet presAssocID="{3AFAD0CD-2A90-41C5-BDB9-7EAC812CBBCE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66EDCC9F-E753-4029-807A-5EC90A00E392}" type="pres">
      <dgm:prSet presAssocID="{3AFAD0CD-2A90-41C5-BDB9-7EAC812CBBCE}" presName="childShape" presStyleCnt="0">
        <dgm:presLayoutVars>
          <dgm:chMax val="0"/>
          <dgm:chPref val="0"/>
        </dgm:presLayoutVars>
      </dgm:prSet>
      <dgm:spPr/>
    </dgm:pt>
    <dgm:pt modelId="{F00039B8-A294-4BE9-80D2-9DFCE79674C2}" type="pres">
      <dgm:prSet presAssocID="{8D6C9121-F1C9-4DA3-9958-0F890D439DA5}" presName="childComposite" presStyleCnt="0">
        <dgm:presLayoutVars>
          <dgm:chMax val="0"/>
          <dgm:chPref val="0"/>
        </dgm:presLayoutVars>
      </dgm:prSet>
      <dgm:spPr/>
    </dgm:pt>
    <dgm:pt modelId="{0FD00F46-DAA9-441C-A436-2CDF478AC1ED}" type="pres">
      <dgm:prSet presAssocID="{8D6C9121-F1C9-4DA3-9958-0F890D439DA5}" presName="ChildAccent" presStyleLbl="solidFgAcc1" presStyleIdx="3" presStyleCnt="6"/>
      <dgm:spPr/>
    </dgm:pt>
    <dgm:pt modelId="{305B4260-0A27-43B4-B0E7-3EAFEEB9179E}" type="pres">
      <dgm:prSet presAssocID="{8D6C9121-F1C9-4DA3-9958-0F890D439DA5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68E5720E-F369-4F1A-A7C1-A9B741EA5A88}" type="pres">
      <dgm:prSet presAssocID="{72D04BB3-26A9-44C2-A365-3DC9976B8EDC}" presName="childComposite" presStyleCnt="0">
        <dgm:presLayoutVars>
          <dgm:chMax val="0"/>
          <dgm:chPref val="0"/>
        </dgm:presLayoutVars>
      </dgm:prSet>
      <dgm:spPr/>
    </dgm:pt>
    <dgm:pt modelId="{DF7D970D-EFBA-48FD-87F6-60C7D06EEDE2}" type="pres">
      <dgm:prSet presAssocID="{72D04BB3-26A9-44C2-A365-3DC9976B8EDC}" presName="ChildAccent" presStyleLbl="solidFgAcc1" presStyleIdx="4" presStyleCnt="6"/>
      <dgm:spPr/>
    </dgm:pt>
    <dgm:pt modelId="{2F1FCD93-8DEE-49A7-BC97-576FC50B57F0}" type="pres">
      <dgm:prSet presAssocID="{72D04BB3-26A9-44C2-A365-3DC9976B8EDC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F5CD2D8F-F21B-49C8-BDEC-391311245519}" type="pres">
      <dgm:prSet presAssocID="{9FA2F6B5-506A-4106-B760-7F0681D33957}" presName="childComposite" presStyleCnt="0">
        <dgm:presLayoutVars>
          <dgm:chMax val="0"/>
          <dgm:chPref val="0"/>
        </dgm:presLayoutVars>
      </dgm:prSet>
      <dgm:spPr/>
    </dgm:pt>
    <dgm:pt modelId="{47113651-43FD-43B2-AAE9-FC98C82A92DD}" type="pres">
      <dgm:prSet presAssocID="{9FA2F6B5-506A-4106-B760-7F0681D33957}" presName="ChildAccent" presStyleLbl="solidFgAcc1" presStyleIdx="5" presStyleCnt="6"/>
      <dgm:spPr/>
    </dgm:pt>
    <dgm:pt modelId="{9A1F6FC2-ABF0-491F-9F81-B1048154B34A}" type="pres">
      <dgm:prSet presAssocID="{9FA2F6B5-506A-4106-B760-7F0681D33957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78B870C-9364-4E4A-80A2-C4C655C13030}" type="presOf" srcId="{9BA034C7-20C2-4475-B0AB-4192AAFD862D}" destId="{CAEA2C76-D133-4A34-AE7F-400839A79F9D}" srcOrd="0" destOrd="0" presId="urn:microsoft.com/office/officeart/2008/layout/SquareAccentList"/>
    <dgm:cxn modelId="{52EFC93A-C50B-4EA6-9954-7419D781E0FA}" srcId="{88C8D798-5F12-4D7D-8306-740EE767529A}" destId="{43EA8AF4-3EAB-488A-8469-EE37958CB213}" srcOrd="0" destOrd="0" parTransId="{A4A22994-481E-4A7E-9AA4-6D1D5ED6B53E}" sibTransId="{0DF8E364-A887-419A-95AD-E937446BF28F}"/>
    <dgm:cxn modelId="{9E5D3F5D-736E-4077-9BEC-473BB60655F5}" srcId="{43EA8AF4-3EAB-488A-8469-EE37958CB213}" destId="{A9048F75-AC7E-4059-BAFC-0E79DFFD0B1C}" srcOrd="2" destOrd="0" parTransId="{0AEF6863-F556-490F-B072-926423484034}" sibTransId="{1F379FF1-0A9E-4EEE-88AF-B7E7E2F5C193}"/>
    <dgm:cxn modelId="{A4E0E042-8862-4654-9D0F-1B0774EB6922}" type="presOf" srcId="{72D04BB3-26A9-44C2-A365-3DC9976B8EDC}" destId="{2F1FCD93-8DEE-49A7-BC97-576FC50B57F0}" srcOrd="0" destOrd="0" presId="urn:microsoft.com/office/officeart/2008/layout/SquareAccentList"/>
    <dgm:cxn modelId="{0D439C43-911D-42B7-ADB8-11D7F94BB22F}" srcId="{3AFAD0CD-2A90-41C5-BDB9-7EAC812CBBCE}" destId="{8D6C9121-F1C9-4DA3-9958-0F890D439DA5}" srcOrd="0" destOrd="0" parTransId="{D22CD910-562A-4C2F-A449-05F86BC3CC28}" sibTransId="{39EA3E14-4DA4-4494-8634-87A675397003}"/>
    <dgm:cxn modelId="{20A30765-3337-498B-B246-E09BFEF4135F}" type="presOf" srcId="{3AFAD0CD-2A90-41C5-BDB9-7EAC812CBBCE}" destId="{C5E80CB2-4033-437A-A46F-48C20EB9B61C}" srcOrd="0" destOrd="0" presId="urn:microsoft.com/office/officeart/2008/layout/SquareAccentList"/>
    <dgm:cxn modelId="{E332534D-3F74-4FA2-A363-32A4A4787507}" type="presOf" srcId="{BCB8DFF0-C3B9-4727-AEF1-4EE5284D8EFF}" destId="{1914817A-86C1-459F-8F99-416E47ACDAB4}" srcOrd="0" destOrd="0" presId="urn:microsoft.com/office/officeart/2008/layout/SquareAccentList"/>
    <dgm:cxn modelId="{1CF0426F-79B1-45D3-AA64-6428EF7C402A}" srcId="{3AFAD0CD-2A90-41C5-BDB9-7EAC812CBBCE}" destId="{72D04BB3-26A9-44C2-A365-3DC9976B8EDC}" srcOrd="1" destOrd="0" parTransId="{F26C1AC1-59C8-4F13-960C-DB0DCDC440E3}" sibTransId="{451091AE-D56F-4A42-AB7B-F0B0D80178D5}"/>
    <dgm:cxn modelId="{1DC3DA57-87B5-4C66-A241-4F4EF3B63B7D}" srcId="{43EA8AF4-3EAB-488A-8469-EE37958CB213}" destId="{9BA034C7-20C2-4475-B0AB-4192AAFD862D}" srcOrd="0" destOrd="0" parTransId="{3A4EB65C-D3B1-4E79-8C39-B9172A5919FC}" sibTransId="{9204D4A6-7630-4CCB-8A0D-8F7EB8C15493}"/>
    <dgm:cxn modelId="{E3BF108A-C593-4957-BFCD-EDE650102F7C}" type="presOf" srcId="{88C8D798-5F12-4D7D-8306-740EE767529A}" destId="{1E6980A4-0336-4C4E-924F-34AD8C890C6B}" srcOrd="0" destOrd="0" presId="urn:microsoft.com/office/officeart/2008/layout/SquareAccentList"/>
    <dgm:cxn modelId="{9F388290-D909-4EBC-B3E7-54F1904B64AA}" type="presOf" srcId="{A9048F75-AC7E-4059-BAFC-0E79DFFD0B1C}" destId="{068C4045-1F40-4723-8F8F-E384C067BB4B}" srcOrd="0" destOrd="0" presId="urn:microsoft.com/office/officeart/2008/layout/SquareAccentList"/>
    <dgm:cxn modelId="{248A7C95-E317-4A84-BD66-434D15FC781E}" type="presOf" srcId="{9FA2F6B5-506A-4106-B760-7F0681D33957}" destId="{9A1F6FC2-ABF0-491F-9F81-B1048154B34A}" srcOrd="0" destOrd="0" presId="urn:microsoft.com/office/officeart/2008/layout/SquareAccentList"/>
    <dgm:cxn modelId="{82B4FEA8-2D12-4742-8C09-711A41056A99}" type="presOf" srcId="{8D6C9121-F1C9-4DA3-9958-0F890D439DA5}" destId="{305B4260-0A27-43B4-B0E7-3EAFEEB9179E}" srcOrd="0" destOrd="0" presId="urn:microsoft.com/office/officeart/2008/layout/SquareAccentList"/>
    <dgm:cxn modelId="{E7CCD7C1-3B8D-40C7-AC63-6B3C300E8FF3}" srcId="{3AFAD0CD-2A90-41C5-BDB9-7EAC812CBBCE}" destId="{9FA2F6B5-506A-4106-B760-7F0681D33957}" srcOrd="2" destOrd="0" parTransId="{37692493-3673-4E64-A576-A83E09280202}" sibTransId="{6D398F6D-9D95-4F08-97DD-4921DA86B64E}"/>
    <dgm:cxn modelId="{6C57DAD7-966A-41F1-B45B-5C1155E1992C}" srcId="{43EA8AF4-3EAB-488A-8469-EE37958CB213}" destId="{BCB8DFF0-C3B9-4727-AEF1-4EE5284D8EFF}" srcOrd="1" destOrd="0" parTransId="{51F36F88-7C7A-4C94-934F-DB4B53206568}" sibTransId="{FA18357A-0D46-4D5D-9BC7-B9C6F594E1D4}"/>
    <dgm:cxn modelId="{21C95CE5-6815-492D-923F-728D5C8B10B5}" srcId="{88C8D798-5F12-4D7D-8306-740EE767529A}" destId="{3AFAD0CD-2A90-41C5-BDB9-7EAC812CBBCE}" srcOrd="1" destOrd="0" parTransId="{981D4844-25EF-4322-8F4C-7151B69AF068}" sibTransId="{8E93122F-6EA0-4C57-86D5-4919B5961A9F}"/>
    <dgm:cxn modelId="{9F2BF6EA-A570-4A21-B8FD-A9F4CBBE8B03}" type="presOf" srcId="{43EA8AF4-3EAB-488A-8469-EE37958CB213}" destId="{E6E709BD-A032-4014-B349-941C8D9E4F2F}" srcOrd="0" destOrd="0" presId="urn:microsoft.com/office/officeart/2008/layout/SquareAccentList"/>
    <dgm:cxn modelId="{EB5C7739-3042-495D-989A-EAEB89280132}" type="presParOf" srcId="{1E6980A4-0336-4C4E-924F-34AD8C890C6B}" destId="{528805C1-1805-4163-8FF0-0B0DAB94774D}" srcOrd="0" destOrd="0" presId="urn:microsoft.com/office/officeart/2008/layout/SquareAccentList"/>
    <dgm:cxn modelId="{C65D69BF-6DB5-4B4D-8BDD-81EF7FD37D9D}" type="presParOf" srcId="{528805C1-1805-4163-8FF0-0B0DAB94774D}" destId="{03546893-69F9-4392-B0FB-F54A8164C79C}" srcOrd="0" destOrd="0" presId="urn:microsoft.com/office/officeart/2008/layout/SquareAccentList"/>
    <dgm:cxn modelId="{E07EEC8B-63B3-4D11-AB22-86ADF743C73B}" type="presParOf" srcId="{03546893-69F9-4392-B0FB-F54A8164C79C}" destId="{67F073E1-3294-40B5-A665-EE0A13E80888}" srcOrd="0" destOrd="0" presId="urn:microsoft.com/office/officeart/2008/layout/SquareAccentList"/>
    <dgm:cxn modelId="{93C9DA43-BA9B-43AB-8FF9-D710CA0AEBAB}" type="presParOf" srcId="{03546893-69F9-4392-B0FB-F54A8164C79C}" destId="{6FA157CE-C093-442A-9DD4-6DC1EA572D26}" srcOrd="1" destOrd="0" presId="urn:microsoft.com/office/officeart/2008/layout/SquareAccentList"/>
    <dgm:cxn modelId="{EB82592D-762F-40CD-9724-FA73B4809E3F}" type="presParOf" srcId="{03546893-69F9-4392-B0FB-F54A8164C79C}" destId="{E6E709BD-A032-4014-B349-941C8D9E4F2F}" srcOrd="2" destOrd="0" presId="urn:microsoft.com/office/officeart/2008/layout/SquareAccentList"/>
    <dgm:cxn modelId="{7824A901-752A-4142-945D-CD5B735E636E}" type="presParOf" srcId="{528805C1-1805-4163-8FF0-0B0DAB94774D}" destId="{8315CF22-7A7F-43DE-AEC6-D12809171FB9}" srcOrd="1" destOrd="0" presId="urn:microsoft.com/office/officeart/2008/layout/SquareAccentList"/>
    <dgm:cxn modelId="{1D462941-9900-4F20-AA76-23816D8FD275}" type="presParOf" srcId="{8315CF22-7A7F-43DE-AEC6-D12809171FB9}" destId="{C834C5DB-5AA0-46B9-8431-8B21A66224BC}" srcOrd="0" destOrd="0" presId="urn:microsoft.com/office/officeart/2008/layout/SquareAccentList"/>
    <dgm:cxn modelId="{9103F195-C543-4916-8C5B-5882F9020A27}" type="presParOf" srcId="{C834C5DB-5AA0-46B9-8431-8B21A66224BC}" destId="{ADEB402F-9A87-497B-877B-B63992A5B2E6}" srcOrd="0" destOrd="0" presId="urn:microsoft.com/office/officeart/2008/layout/SquareAccentList"/>
    <dgm:cxn modelId="{7963D24B-CCF6-40EB-B391-E449D2EDAC2A}" type="presParOf" srcId="{C834C5DB-5AA0-46B9-8431-8B21A66224BC}" destId="{CAEA2C76-D133-4A34-AE7F-400839A79F9D}" srcOrd="1" destOrd="0" presId="urn:microsoft.com/office/officeart/2008/layout/SquareAccentList"/>
    <dgm:cxn modelId="{605FFA52-2392-4044-867A-7ACA4C943B04}" type="presParOf" srcId="{8315CF22-7A7F-43DE-AEC6-D12809171FB9}" destId="{17566951-C605-4D6C-BFB2-FB7A5D0DC02A}" srcOrd="1" destOrd="0" presId="urn:microsoft.com/office/officeart/2008/layout/SquareAccentList"/>
    <dgm:cxn modelId="{94575DBE-F6CF-424C-84A8-DD808AFF5289}" type="presParOf" srcId="{17566951-C605-4D6C-BFB2-FB7A5D0DC02A}" destId="{7688DAD2-62C9-40A7-9D06-A839EEEBC3A1}" srcOrd="0" destOrd="0" presId="urn:microsoft.com/office/officeart/2008/layout/SquareAccentList"/>
    <dgm:cxn modelId="{F3737FC5-BF49-4FDF-9293-3CB0D2D3676A}" type="presParOf" srcId="{17566951-C605-4D6C-BFB2-FB7A5D0DC02A}" destId="{1914817A-86C1-459F-8F99-416E47ACDAB4}" srcOrd="1" destOrd="0" presId="urn:microsoft.com/office/officeart/2008/layout/SquareAccentList"/>
    <dgm:cxn modelId="{606DAEF2-5267-44EF-8639-0A56DE0B80A9}" type="presParOf" srcId="{8315CF22-7A7F-43DE-AEC6-D12809171FB9}" destId="{474DC875-7344-4E01-BC7D-96410F3DD9B3}" srcOrd="2" destOrd="0" presId="urn:microsoft.com/office/officeart/2008/layout/SquareAccentList"/>
    <dgm:cxn modelId="{F931C795-948F-40CC-98A8-C161105E3AB9}" type="presParOf" srcId="{474DC875-7344-4E01-BC7D-96410F3DD9B3}" destId="{D7A65DAA-A833-423C-BCB8-A564E8ABA3A1}" srcOrd="0" destOrd="0" presId="urn:microsoft.com/office/officeart/2008/layout/SquareAccentList"/>
    <dgm:cxn modelId="{0384FE84-9230-4DBF-9E05-84F68E3DFBEE}" type="presParOf" srcId="{474DC875-7344-4E01-BC7D-96410F3DD9B3}" destId="{068C4045-1F40-4723-8F8F-E384C067BB4B}" srcOrd="1" destOrd="0" presId="urn:microsoft.com/office/officeart/2008/layout/SquareAccentList"/>
    <dgm:cxn modelId="{FA635D2D-8018-4D1A-94BE-202381D4165A}" type="presParOf" srcId="{1E6980A4-0336-4C4E-924F-34AD8C890C6B}" destId="{820685F6-A3AA-466C-9E9D-8D3B7681C4FD}" srcOrd="1" destOrd="0" presId="urn:microsoft.com/office/officeart/2008/layout/SquareAccentList"/>
    <dgm:cxn modelId="{47E02A66-6DE9-46CE-964A-8D2146F6486A}" type="presParOf" srcId="{820685F6-A3AA-466C-9E9D-8D3B7681C4FD}" destId="{3B36541A-7A74-4DF6-A77E-45FCD1FAA633}" srcOrd="0" destOrd="0" presId="urn:microsoft.com/office/officeart/2008/layout/SquareAccentList"/>
    <dgm:cxn modelId="{79C3F26A-58C9-4D52-A56C-5BBCA1F93048}" type="presParOf" srcId="{3B36541A-7A74-4DF6-A77E-45FCD1FAA633}" destId="{437CA1E5-2EE9-4684-BEE3-5312BA8644CB}" srcOrd="0" destOrd="0" presId="urn:microsoft.com/office/officeart/2008/layout/SquareAccentList"/>
    <dgm:cxn modelId="{D943B16D-82EE-46F0-8E5E-F3848A775680}" type="presParOf" srcId="{3B36541A-7A74-4DF6-A77E-45FCD1FAA633}" destId="{429FC7BD-11EB-450F-B57A-108DDC632FEB}" srcOrd="1" destOrd="0" presId="urn:microsoft.com/office/officeart/2008/layout/SquareAccentList"/>
    <dgm:cxn modelId="{F091E253-5061-46DA-A581-A44549B1290F}" type="presParOf" srcId="{3B36541A-7A74-4DF6-A77E-45FCD1FAA633}" destId="{C5E80CB2-4033-437A-A46F-48C20EB9B61C}" srcOrd="2" destOrd="0" presId="urn:microsoft.com/office/officeart/2008/layout/SquareAccentList"/>
    <dgm:cxn modelId="{8F8010BB-07FA-42FC-A3BF-C414EB40BDCA}" type="presParOf" srcId="{820685F6-A3AA-466C-9E9D-8D3B7681C4FD}" destId="{66EDCC9F-E753-4029-807A-5EC90A00E392}" srcOrd="1" destOrd="0" presId="urn:microsoft.com/office/officeart/2008/layout/SquareAccentList"/>
    <dgm:cxn modelId="{F105E98A-A678-42CE-802C-CF2E4AF8EC6D}" type="presParOf" srcId="{66EDCC9F-E753-4029-807A-5EC90A00E392}" destId="{F00039B8-A294-4BE9-80D2-9DFCE79674C2}" srcOrd="0" destOrd="0" presId="urn:microsoft.com/office/officeart/2008/layout/SquareAccentList"/>
    <dgm:cxn modelId="{C2E9F7C3-9AA7-4E15-999C-13B3813600E0}" type="presParOf" srcId="{F00039B8-A294-4BE9-80D2-9DFCE79674C2}" destId="{0FD00F46-DAA9-441C-A436-2CDF478AC1ED}" srcOrd="0" destOrd="0" presId="urn:microsoft.com/office/officeart/2008/layout/SquareAccentList"/>
    <dgm:cxn modelId="{297BCF7E-36CE-465C-99F3-AE91BA4D36FC}" type="presParOf" srcId="{F00039B8-A294-4BE9-80D2-9DFCE79674C2}" destId="{305B4260-0A27-43B4-B0E7-3EAFEEB9179E}" srcOrd="1" destOrd="0" presId="urn:microsoft.com/office/officeart/2008/layout/SquareAccentList"/>
    <dgm:cxn modelId="{508ABD75-AE4A-4CF5-96AF-5A097C1C5540}" type="presParOf" srcId="{66EDCC9F-E753-4029-807A-5EC90A00E392}" destId="{68E5720E-F369-4F1A-A7C1-A9B741EA5A88}" srcOrd="1" destOrd="0" presId="urn:microsoft.com/office/officeart/2008/layout/SquareAccentList"/>
    <dgm:cxn modelId="{63A6D767-D6BE-47E2-91A3-58EB1E2FBCE7}" type="presParOf" srcId="{68E5720E-F369-4F1A-A7C1-A9B741EA5A88}" destId="{DF7D970D-EFBA-48FD-87F6-60C7D06EEDE2}" srcOrd="0" destOrd="0" presId="urn:microsoft.com/office/officeart/2008/layout/SquareAccentList"/>
    <dgm:cxn modelId="{2B6800A3-8966-4786-80FF-FBE417416312}" type="presParOf" srcId="{68E5720E-F369-4F1A-A7C1-A9B741EA5A88}" destId="{2F1FCD93-8DEE-49A7-BC97-576FC50B57F0}" srcOrd="1" destOrd="0" presId="urn:microsoft.com/office/officeart/2008/layout/SquareAccentList"/>
    <dgm:cxn modelId="{2985209F-CDD3-41DA-A9C4-CFE57664F818}" type="presParOf" srcId="{66EDCC9F-E753-4029-807A-5EC90A00E392}" destId="{F5CD2D8F-F21B-49C8-BDEC-391311245519}" srcOrd="2" destOrd="0" presId="urn:microsoft.com/office/officeart/2008/layout/SquareAccentList"/>
    <dgm:cxn modelId="{18BADAF8-E28A-494B-B7CB-4AB78E69ACAF}" type="presParOf" srcId="{F5CD2D8F-F21B-49C8-BDEC-391311245519}" destId="{47113651-43FD-43B2-AAE9-FC98C82A92DD}" srcOrd="0" destOrd="0" presId="urn:microsoft.com/office/officeart/2008/layout/SquareAccentList"/>
    <dgm:cxn modelId="{80EC8496-3AF7-4793-8459-107A2ED0A37B}" type="presParOf" srcId="{F5CD2D8F-F21B-49C8-BDEC-391311245519}" destId="{9A1F6FC2-ABF0-491F-9F81-B1048154B34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0C224-FE71-4C05-A0F7-A2B9FAF39E3C}">
      <dsp:nvSpPr>
        <dsp:cNvPr id="0" name=""/>
        <dsp:cNvSpPr/>
      </dsp:nvSpPr>
      <dsp:spPr>
        <a:xfrm>
          <a:off x="5645562" y="2292853"/>
          <a:ext cx="2204218" cy="1049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868"/>
              </a:lnTo>
              <a:lnTo>
                <a:pt x="2204218" y="714868"/>
              </a:lnTo>
              <a:lnTo>
                <a:pt x="2204218" y="10490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37985-43B4-4556-ACC7-26EBA41D7239}">
      <dsp:nvSpPr>
        <dsp:cNvPr id="0" name=""/>
        <dsp:cNvSpPr/>
      </dsp:nvSpPr>
      <dsp:spPr>
        <a:xfrm>
          <a:off x="3441343" y="2292853"/>
          <a:ext cx="2204218" cy="1049007"/>
        </a:xfrm>
        <a:custGeom>
          <a:avLst/>
          <a:gdLst/>
          <a:ahLst/>
          <a:cxnLst/>
          <a:rect l="0" t="0" r="0" b="0"/>
          <a:pathLst>
            <a:path>
              <a:moveTo>
                <a:pt x="2204218" y="0"/>
              </a:moveTo>
              <a:lnTo>
                <a:pt x="2204218" y="714868"/>
              </a:lnTo>
              <a:lnTo>
                <a:pt x="0" y="714868"/>
              </a:lnTo>
              <a:lnTo>
                <a:pt x="0" y="104900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7DF14-DFE2-4DDC-ACC9-E1FBDAA1AD3B}">
      <dsp:nvSpPr>
        <dsp:cNvPr id="0" name=""/>
        <dsp:cNvSpPr/>
      </dsp:nvSpPr>
      <dsp:spPr>
        <a:xfrm>
          <a:off x="3842110" y="2470"/>
          <a:ext cx="3606902" cy="2290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A8B4E5-16E5-42B2-95EB-E9EE8D2EF940}">
      <dsp:nvSpPr>
        <dsp:cNvPr id="0" name=""/>
        <dsp:cNvSpPr/>
      </dsp:nvSpPr>
      <dsp:spPr>
        <a:xfrm>
          <a:off x="4242877" y="383198"/>
          <a:ext cx="3606902" cy="229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Anatomical classification of Aphasia </a:t>
          </a:r>
        </a:p>
      </dsp:txBody>
      <dsp:txXfrm>
        <a:off x="4309960" y="450281"/>
        <a:ext cx="3472736" cy="2156217"/>
      </dsp:txXfrm>
    </dsp:sp>
    <dsp:sp modelId="{FE8CD018-3BBA-4242-BE78-1E51D14CB17B}">
      <dsp:nvSpPr>
        <dsp:cNvPr id="0" name=""/>
        <dsp:cNvSpPr/>
      </dsp:nvSpPr>
      <dsp:spPr>
        <a:xfrm>
          <a:off x="1637892" y="3341860"/>
          <a:ext cx="3606902" cy="2290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760D8C-4460-448E-9554-47DBDD4ABCB2}">
      <dsp:nvSpPr>
        <dsp:cNvPr id="0" name=""/>
        <dsp:cNvSpPr/>
      </dsp:nvSpPr>
      <dsp:spPr>
        <a:xfrm>
          <a:off x="2038659" y="3722589"/>
          <a:ext cx="3606902" cy="229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Fluent type of Aphasia</a:t>
          </a:r>
        </a:p>
      </dsp:txBody>
      <dsp:txXfrm>
        <a:off x="2105742" y="3789672"/>
        <a:ext cx="3472736" cy="2156217"/>
      </dsp:txXfrm>
    </dsp:sp>
    <dsp:sp modelId="{956602FC-C977-47AD-A93D-0FB9FDD58A50}">
      <dsp:nvSpPr>
        <dsp:cNvPr id="0" name=""/>
        <dsp:cNvSpPr/>
      </dsp:nvSpPr>
      <dsp:spPr>
        <a:xfrm>
          <a:off x="6046328" y="3341860"/>
          <a:ext cx="3606902" cy="22903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FA8EF7-5561-4928-B224-ABB5CB78AE0F}">
      <dsp:nvSpPr>
        <dsp:cNvPr id="0" name=""/>
        <dsp:cNvSpPr/>
      </dsp:nvSpPr>
      <dsp:spPr>
        <a:xfrm>
          <a:off x="6447095" y="3722589"/>
          <a:ext cx="3606902" cy="2290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000" kern="1200" dirty="0"/>
            <a:t>Non – Fluent type of Aphasia </a:t>
          </a:r>
        </a:p>
      </dsp:txBody>
      <dsp:txXfrm>
        <a:off x="6514178" y="3789672"/>
        <a:ext cx="3472736" cy="215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073E1-3294-40B5-A665-EE0A13E80888}">
      <dsp:nvSpPr>
        <dsp:cNvPr id="0" name=""/>
        <dsp:cNvSpPr/>
      </dsp:nvSpPr>
      <dsp:spPr>
        <a:xfrm>
          <a:off x="0" y="894397"/>
          <a:ext cx="4231961" cy="497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A157CE-C093-442A-9DD4-6DC1EA572D26}">
      <dsp:nvSpPr>
        <dsp:cNvPr id="0" name=""/>
        <dsp:cNvSpPr/>
      </dsp:nvSpPr>
      <dsp:spPr>
        <a:xfrm>
          <a:off x="2009" y="1081380"/>
          <a:ext cx="310895" cy="310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709BD-A032-4014-B349-941C8D9E4F2F}">
      <dsp:nvSpPr>
        <dsp:cNvPr id="0" name=""/>
        <dsp:cNvSpPr/>
      </dsp:nvSpPr>
      <dsp:spPr>
        <a:xfrm>
          <a:off x="2009" y="0"/>
          <a:ext cx="4231961" cy="8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800" b="1" kern="1200" dirty="0">
              <a:solidFill>
                <a:schemeClr val="bg1"/>
              </a:solidFill>
            </a:rPr>
            <a:t>FLUENT </a:t>
          </a:r>
        </a:p>
      </dsp:txBody>
      <dsp:txXfrm>
        <a:off x="2009" y="0"/>
        <a:ext cx="4231961" cy="894397"/>
      </dsp:txXfrm>
    </dsp:sp>
    <dsp:sp modelId="{ADEB402F-9A87-497B-877B-B63992A5B2E6}">
      <dsp:nvSpPr>
        <dsp:cNvPr id="0" name=""/>
        <dsp:cNvSpPr/>
      </dsp:nvSpPr>
      <dsp:spPr>
        <a:xfrm>
          <a:off x="2009" y="1806067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A2C76-D133-4A34-AE7F-400839A79F9D}">
      <dsp:nvSpPr>
        <dsp:cNvPr id="0" name=""/>
        <dsp:cNvSpPr/>
      </dsp:nvSpPr>
      <dsp:spPr>
        <a:xfrm>
          <a:off x="298247" y="1599171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TRANSCORTICAL SENSORY APHASIA</a:t>
          </a:r>
        </a:p>
      </dsp:txBody>
      <dsp:txXfrm>
        <a:off x="298247" y="1599171"/>
        <a:ext cx="3935723" cy="724679"/>
      </dsp:txXfrm>
    </dsp:sp>
    <dsp:sp modelId="{7688DAD2-62C9-40A7-9D06-A839EEEBC3A1}">
      <dsp:nvSpPr>
        <dsp:cNvPr id="0" name=""/>
        <dsp:cNvSpPr/>
      </dsp:nvSpPr>
      <dsp:spPr>
        <a:xfrm>
          <a:off x="2009" y="2530747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14817A-86C1-459F-8F99-416E47ACDAB4}">
      <dsp:nvSpPr>
        <dsp:cNvPr id="0" name=""/>
        <dsp:cNvSpPr/>
      </dsp:nvSpPr>
      <dsp:spPr>
        <a:xfrm>
          <a:off x="298247" y="2323851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WERNICKE’S APHASIA </a:t>
          </a:r>
        </a:p>
      </dsp:txBody>
      <dsp:txXfrm>
        <a:off x="298247" y="2323851"/>
        <a:ext cx="3935723" cy="724679"/>
      </dsp:txXfrm>
    </dsp:sp>
    <dsp:sp modelId="{D7A65DAA-A833-423C-BCB8-A564E8ABA3A1}">
      <dsp:nvSpPr>
        <dsp:cNvPr id="0" name=""/>
        <dsp:cNvSpPr/>
      </dsp:nvSpPr>
      <dsp:spPr>
        <a:xfrm>
          <a:off x="2009" y="3255426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8C4045-1F40-4723-8F8F-E384C067BB4B}">
      <dsp:nvSpPr>
        <dsp:cNvPr id="0" name=""/>
        <dsp:cNvSpPr/>
      </dsp:nvSpPr>
      <dsp:spPr>
        <a:xfrm>
          <a:off x="298247" y="3048530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CONDUCTION APHASIA </a:t>
          </a:r>
        </a:p>
      </dsp:txBody>
      <dsp:txXfrm>
        <a:off x="298247" y="3048530"/>
        <a:ext cx="3935723" cy="724679"/>
      </dsp:txXfrm>
    </dsp:sp>
    <dsp:sp modelId="{437CA1E5-2EE9-4684-BEE3-5312BA8644CB}">
      <dsp:nvSpPr>
        <dsp:cNvPr id="0" name=""/>
        <dsp:cNvSpPr/>
      </dsp:nvSpPr>
      <dsp:spPr>
        <a:xfrm>
          <a:off x="4445569" y="894397"/>
          <a:ext cx="4231961" cy="4978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9FC7BD-11EB-450F-B57A-108DDC632FEB}">
      <dsp:nvSpPr>
        <dsp:cNvPr id="0" name=""/>
        <dsp:cNvSpPr/>
      </dsp:nvSpPr>
      <dsp:spPr>
        <a:xfrm>
          <a:off x="4445569" y="1081380"/>
          <a:ext cx="310895" cy="3108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E80CB2-4033-437A-A46F-48C20EB9B61C}">
      <dsp:nvSpPr>
        <dsp:cNvPr id="0" name=""/>
        <dsp:cNvSpPr/>
      </dsp:nvSpPr>
      <dsp:spPr>
        <a:xfrm>
          <a:off x="4445569" y="0"/>
          <a:ext cx="4231961" cy="894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60960" rIns="9144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4800" b="1" kern="1200" dirty="0">
              <a:solidFill>
                <a:schemeClr val="bg1"/>
              </a:solidFill>
            </a:rPr>
            <a:t>NON - FLUENT</a:t>
          </a:r>
        </a:p>
      </dsp:txBody>
      <dsp:txXfrm>
        <a:off x="4445569" y="0"/>
        <a:ext cx="4231961" cy="894397"/>
      </dsp:txXfrm>
    </dsp:sp>
    <dsp:sp modelId="{0FD00F46-DAA9-441C-A436-2CDF478AC1ED}">
      <dsp:nvSpPr>
        <dsp:cNvPr id="0" name=""/>
        <dsp:cNvSpPr/>
      </dsp:nvSpPr>
      <dsp:spPr>
        <a:xfrm>
          <a:off x="4445569" y="1806067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5B4260-0A27-43B4-B0E7-3EAFEEB9179E}">
      <dsp:nvSpPr>
        <dsp:cNvPr id="0" name=""/>
        <dsp:cNvSpPr/>
      </dsp:nvSpPr>
      <dsp:spPr>
        <a:xfrm>
          <a:off x="4741806" y="1599171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BROCA’S APHASIA</a:t>
          </a:r>
        </a:p>
      </dsp:txBody>
      <dsp:txXfrm>
        <a:off x="4741806" y="1599171"/>
        <a:ext cx="3935723" cy="724679"/>
      </dsp:txXfrm>
    </dsp:sp>
    <dsp:sp modelId="{DF7D970D-EFBA-48FD-87F6-60C7D06EEDE2}">
      <dsp:nvSpPr>
        <dsp:cNvPr id="0" name=""/>
        <dsp:cNvSpPr/>
      </dsp:nvSpPr>
      <dsp:spPr>
        <a:xfrm>
          <a:off x="4445569" y="2530747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1FCD93-8DEE-49A7-BC97-576FC50B57F0}">
      <dsp:nvSpPr>
        <dsp:cNvPr id="0" name=""/>
        <dsp:cNvSpPr/>
      </dsp:nvSpPr>
      <dsp:spPr>
        <a:xfrm>
          <a:off x="4741806" y="2323851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TRANSCORTICAL MOTOR APHASIA </a:t>
          </a:r>
        </a:p>
      </dsp:txBody>
      <dsp:txXfrm>
        <a:off x="4741806" y="2323851"/>
        <a:ext cx="3935723" cy="724679"/>
      </dsp:txXfrm>
    </dsp:sp>
    <dsp:sp modelId="{47113651-43FD-43B2-AAE9-FC98C82A92DD}">
      <dsp:nvSpPr>
        <dsp:cNvPr id="0" name=""/>
        <dsp:cNvSpPr/>
      </dsp:nvSpPr>
      <dsp:spPr>
        <a:xfrm>
          <a:off x="4445569" y="3255426"/>
          <a:ext cx="310887" cy="3108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1F6FC2-ABF0-491F-9F81-B1048154B34A}">
      <dsp:nvSpPr>
        <dsp:cNvPr id="0" name=""/>
        <dsp:cNvSpPr/>
      </dsp:nvSpPr>
      <dsp:spPr>
        <a:xfrm>
          <a:off x="4741806" y="3048530"/>
          <a:ext cx="3935723" cy="72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chemeClr val="bg1"/>
              </a:solidFill>
            </a:rPr>
            <a:t>ISOLATION APHASIA </a:t>
          </a:r>
        </a:p>
      </dsp:txBody>
      <dsp:txXfrm>
        <a:off x="4741806" y="3048530"/>
        <a:ext cx="3935723" cy="724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F72E1-A5AF-489C-A44C-AC11F0446187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6055D-54DB-46BC-8C2E-5001822712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993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67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459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342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0076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250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7008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277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318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4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5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22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93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79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4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1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EA474-078D-4E9B-9B14-09A87B19DC46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2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D6E202-B606-4609-B914-27C9371A1F6D}" type="datetime1">
              <a:rPr lang="en-US" smtClean="0"/>
              <a:t>8/12/2024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531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7F400FB-401F-4554-AAB9-DC9A556D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" y="3207"/>
            <a:ext cx="10848513" cy="6778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8687" y="1012055"/>
            <a:ext cx="10848513" cy="174566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ptos Black" panose="020F0502020204030204" pitchFamily="34" charset="0"/>
                <a:cs typeface="Angsana New" panose="02020603050405020304" pitchFamily="18" charset="-34"/>
              </a:rPr>
              <a:t>aphasia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3FD24BF-6983-AE29-7F0C-FAB19D5DF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1673" y="3128250"/>
            <a:ext cx="6829770" cy="194733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Faculty: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Santosh Kumar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Professor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Dept. of Audiology and Speech Language Pathology, SVDU</a:t>
            </a:r>
            <a:endParaRPr lang="en-IN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558665-43B4-4F9A-B0CD-7B964AD42F9A}"/>
              </a:ext>
            </a:extLst>
          </p:cNvPr>
          <p:cNvSpPr txBox="1"/>
          <p:nvPr/>
        </p:nvSpPr>
        <p:spPr>
          <a:xfrm>
            <a:off x="399495" y="248575"/>
            <a:ext cx="114788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700" b="1" i="0" u="sng" strike="noStrike" baseline="0" dirty="0">
              <a:solidFill>
                <a:schemeClr val="bg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700" b="1" i="0" u="sng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APHASIA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b="0" i="0" u="none" strike="noStrike" baseline="0" dirty="0">
              <a:solidFill>
                <a:schemeClr val="bg1"/>
              </a:solidFill>
              <a:latin typeface="AGaramondPro-Regular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AGaramondPro-Regular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chemeClr val="bg1"/>
                </a:solidFill>
                <a:latin typeface="AGaramondPro-Regular"/>
              </a:rPr>
              <a:t>Marked difficulty repeating words and phrases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3200" b="0" i="0" u="none" strike="noStrike" baseline="0" dirty="0">
                <a:solidFill>
                  <a:schemeClr val="bg1"/>
                </a:solidFill>
                <a:latin typeface="AGaramondPro-Regular"/>
              </a:rPr>
              <a:t>Only minor comprehension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3200" b="0" i="0" u="none" strike="noStrike" baseline="0" dirty="0">
                <a:solidFill>
                  <a:schemeClr val="bg1"/>
                </a:solidFill>
                <a:latin typeface="AGaramondPro-Regular"/>
              </a:rPr>
              <a:t>Good articulation and prosody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3200" b="0" i="0" u="none" strike="noStrike" baseline="0" dirty="0">
                <a:solidFill>
                  <a:schemeClr val="bg1"/>
                </a:solidFill>
                <a:latin typeface="AGaramondPro-Regular"/>
              </a:rPr>
              <a:t>Naming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3200" b="0" i="0" u="none" strike="noStrike" baseline="0" dirty="0">
                <a:solidFill>
                  <a:schemeClr val="bg1"/>
                </a:solidFill>
                <a:latin typeface="AGaramondPro-Regular"/>
              </a:rPr>
              <a:t>Recognition of errors with attempts to self-correct</a:t>
            </a:r>
            <a:endParaRPr lang="en-IN" sz="3200" dirty="0">
              <a:solidFill>
                <a:schemeClr val="bg1"/>
              </a:solidFill>
            </a:endParaRPr>
          </a:p>
          <a:p>
            <a:pPr algn="just"/>
            <a:endParaRPr lang="en-IN" sz="3200" dirty="0">
              <a:solidFill>
                <a:schemeClr val="bg1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26B283-B0D5-46F4-80ED-A9BD7A79E464}"/>
              </a:ext>
            </a:extLst>
          </p:cNvPr>
          <p:cNvSpPr txBox="1"/>
          <p:nvPr/>
        </p:nvSpPr>
        <p:spPr>
          <a:xfrm>
            <a:off x="5692278" y="306362"/>
            <a:ext cx="61078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naming difficulty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Severely impaired comprehension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Mild to moderately impaired repetition skills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03B2C-7969-44A5-A288-9E3F4EBFA854}"/>
              </a:ext>
            </a:extLst>
          </p:cNvPr>
          <p:cNvSpPr txBox="1"/>
          <p:nvPr/>
        </p:nvSpPr>
        <p:spPr>
          <a:xfrm>
            <a:off x="2030169" y="2053928"/>
            <a:ext cx="775654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language functions severely affected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deficits in comprehension and production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with gestural skills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Impaired reading and writing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E86D8-1002-4236-BCB3-B9271B78C02C}"/>
              </a:ext>
            </a:extLst>
          </p:cNvPr>
          <p:cNvSpPr txBox="1"/>
          <p:nvPr/>
        </p:nvSpPr>
        <p:spPr>
          <a:xfrm>
            <a:off x="5254171" y="4213167"/>
            <a:ext cx="69496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but meaningless speech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auditory comprehension deficit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Jargon, </a:t>
            </a:r>
            <a:r>
              <a:rPr lang="en-IN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paraphasias</a:t>
            </a: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neologisms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articulation and intonation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difficulties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reading comprehension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deficits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E42A4-0216-47FE-8D15-0230B29C8F89}"/>
              </a:ext>
            </a:extLst>
          </p:cNvPr>
          <p:cNvSpPr txBox="1"/>
          <p:nvPr/>
        </p:nvSpPr>
        <p:spPr>
          <a:xfrm>
            <a:off x="3243450" y="629527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GaramondPro-Regular"/>
              </a:rPr>
              <a:t>Isolation aphasia</a:t>
            </a:r>
            <a:endParaRPr lang="en-IN" sz="24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F559CE-CDD9-4627-8DBA-CC73842EE30E}"/>
              </a:ext>
            </a:extLst>
          </p:cNvPr>
          <p:cNvSpPr txBox="1"/>
          <p:nvPr/>
        </p:nvSpPr>
        <p:spPr>
          <a:xfrm>
            <a:off x="189532" y="2236960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GaramondPro-Regular"/>
              </a:rPr>
              <a:t>Global aphasia</a:t>
            </a:r>
            <a:endParaRPr lang="en-IN" sz="4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D2ADC-8449-4AB9-850B-EAC26A014490}"/>
              </a:ext>
            </a:extLst>
          </p:cNvPr>
          <p:cNvSpPr txBox="1"/>
          <p:nvPr/>
        </p:nvSpPr>
        <p:spPr>
          <a:xfrm>
            <a:off x="2445165" y="4574105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GaramondPro-Regular"/>
              </a:rPr>
              <a:t>Wernicke’s aphasia</a:t>
            </a:r>
            <a:endParaRPr lang="en-IN" sz="4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9733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14248-4EF7-449F-9D67-366F240C0221}"/>
              </a:ext>
            </a:extLst>
          </p:cNvPr>
          <p:cNvSpPr txBox="1"/>
          <p:nvPr/>
        </p:nvSpPr>
        <p:spPr>
          <a:xfrm>
            <a:off x="2975429" y="347550"/>
            <a:ext cx="78835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difficulty repeating words and phrases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minor comprehension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articulation and prosody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of errors with attempts to self-correct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B8319-A757-45C6-ACFA-695D727E17F2}"/>
              </a:ext>
            </a:extLst>
          </p:cNvPr>
          <p:cNvSpPr txBox="1"/>
          <p:nvPr/>
        </p:nvSpPr>
        <p:spPr>
          <a:xfrm>
            <a:off x="175157" y="728773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Conduction aphasia</a:t>
            </a:r>
            <a:endParaRPr lang="en-IN" sz="4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9C5079-F552-4931-B229-5FA6B7EA85D7}"/>
              </a:ext>
            </a:extLst>
          </p:cNvPr>
          <p:cNvSpPr txBox="1"/>
          <p:nvPr/>
        </p:nvSpPr>
        <p:spPr>
          <a:xfrm>
            <a:off x="5783589" y="2448613"/>
            <a:ext cx="65772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 repetition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auditory comprehension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difficulties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Paraphasias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7CB3A-CE25-4653-9842-D5737759E0F3}"/>
              </a:ext>
            </a:extLst>
          </p:cNvPr>
          <p:cNvSpPr txBox="1"/>
          <p:nvPr/>
        </p:nvSpPr>
        <p:spPr>
          <a:xfrm>
            <a:off x="1663909" y="2514343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Transcortical sensory aphasia</a:t>
            </a:r>
            <a:endParaRPr lang="en-IN" sz="24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2BD342-5D41-463D-9E3C-C0A2F04327F6}"/>
              </a:ext>
            </a:extLst>
          </p:cNvPr>
          <p:cNvSpPr txBox="1"/>
          <p:nvPr/>
        </p:nvSpPr>
        <p:spPr>
          <a:xfrm>
            <a:off x="3229075" y="4180344"/>
            <a:ext cx="85076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naming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Near-normal language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comprehension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repetition skills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good auditory comprehension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articulation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grammatical structures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A4EE8-8C94-4F15-B788-69E37C0CFE9E}"/>
              </a:ext>
            </a:extLst>
          </p:cNvPr>
          <p:cNvSpPr txBox="1"/>
          <p:nvPr/>
        </p:nvSpPr>
        <p:spPr>
          <a:xfrm>
            <a:off x="596072" y="4638978"/>
            <a:ext cx="61078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Anomic aphasia</a:t>
            </a:r>
            <a:endParaRPr lang="en-IN" sz="40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20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E652DC-9D7C-44A4-A8EB-442744414FA8}"/>
              </a:ext>
            </a:extLst>
          </p:cNvPr>
          <p:cNvSpPr txBox="1"/>
          <p:nvPr/>
        </p:nvSpPr>
        <p:spPr>
          <a:xfrm>
            <a:off x="4716258" y="260087"/>
            <a:ext cx="6094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ETIOLOGY</a:t>
            </a:r>
            <a:endParaRPr lang="en-IN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F3D41D-A992-4B02-833C-90A289FAAA91}"/>
              </a:ext>
            </a:extLst>
          </p:cNvPr>
          <p:cNvGrpSpPr/>
          <p:nvPr/>
        </p:nvGrpSpPr>
        <p:grpSpPr>
          <a:xfrm>
            <a:off x="204692" y="2604299"/>
            <a:ext cx="5377916" cy="1122911"/>
            <a:chOff x="1586450" y="4783030"/>
            <a:chExt cx="7783054" cy="1122911"/>
          </a:xfrm>
        </p:grpSpPr>
        <p:sp>
          <p:nvSpPr>
            <p:cNvPr id="10" name="Rectangle: Rounded Corners 42">
              <a:extLst>
                <a:ext uri="{FF2B5EF4-FFF2-40B4-BE49-F238E27FC236}">
                  <a16:creationId xmlns:a16="http://schemas.microsoft.com/office/drawing/2014/main" id="{8FC0DBC7-715F-4DC9-8A9D-D64AC696C5DB}"/>
                </a:ext>
              </a:extLst>
            </p:cNvPr>
            <p:cNvSpPr/>
            <p:nvPr/>
          </p:nvSpPr>
          <p:spPr>
            <a:xfrm>
              <a:off x="1586450" y="4914259"/>
              <a:ext cx="6300955" cy="658395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: Rounded Corners 43">
              <a:extLst>
                <a:ext uri="{FF2B5EF4-FFF2-40B4-BE49-F238E27FC236}">
                  <a16:creationId xmlns:a16="http://schemas.microsoft.com/office/drawing/2014/main" id="{E0E9C3DA-7E9F-4D63-A8CD-F84D46DE2B7B}"/>
                </a:ext>
              </a:extLst>
            </p:cNvPr>
            <p:cNvSpPr/>
            <p:nvPr/>
          </p:nvSpPr>
          <p:spPr>
            <a:xfrm>
              <a:off x="2440613" y="4783030"/>
              <a:ext cx="6928891" cy="658395"/>
            </a:xfrm>
            <a:prstGeom prst="roundRect">
              <a:avLst>
                <a:gd name="adj" fmla="val 5902"/>
              </a:avLst>
            </a:prstGeom>
            <a:solidFill>
              <a:srgbClr val="92D050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C93357-B054-4658-B9F7-6EBAC1C22BEC}"/>
                </a:ext>
              </a:extLst>
            </p:cNvPr>
            <p:cNvSpPr txBox="1"/>
            <p:nvPr/>
          </p:nvSpPr>
          <p:spPr>
            <a:xfrm>
              <a:off x="2325879" y="4890278"/>
              <a:ext cx="6529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Ischemic strokes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DA6822-DF95-44FA-9C39-1F01E8AB7D6A}"/>
              </a:ext>
            </a:extLst>
          </p:cNvPr>
          <p:cNvGrpSpPr/>
          <p:nvPr/>
        </p:nvGrpSpPr>
        <p:grpSpPr>
          <a:xfrm>
            <a:off x="6120717" y="2632811"/>
            <a:ext cx="5377916" cy="1137910"/>
            <a:chOff x="1586450" y="4783030"/>
            <a:chExt cx="7783054" cy="1137910"/>
          </a:xfrm>
        </p:grpSpPr>
        <p:sp>
          <p:nvSpPr>
            <p:cNvPr id="15" name="Rectangle: Rounded Corners 42">
              <a:extLst>
                <a:ext uri="{FF2B5EF4-FFF2-40B4-BE49-F238E27FC236}">
                  <a16:creationId xmlns:a16="http://schemas.microsoft.com/office/drawing/2014/main" id="{F6D53F7F-EDB1-4367-87C9-80AB2A0602B9}"/>
                </a:ext>
              </a:extLst>
            </p:cNvPr>
            <p:cNvSpPr/>
            <p:nvPr/>
          </p:nvSpPr>
          <p:spPr>
            <a:xfrm>
              <a:off x="1586450" y="4942835"/>
              <a:ext cx="6300955" cy="658395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2025498E-F22A-452F-9292-0A1CC033C959}"/>
                </a:ext>
              </a:extLst>
            </p:cNvPr>
            <p:cNvSpPr/>
            <p:nvPr/>
          </p:nvSpPr>
          <p:spPr>
            <a:xfrm>
              <a:off x="2440613" y="4783030"/>
              <a:ext cx="6928891" cy="658395"/>
            </a:xfrm>
            <a:prstGeom prst="roundRect">
              <a:avLst>
                <a:gd name="adj" fmla="val 5902"/>
              </a:avLst>
            </a:prstGeom>
            <a:solidFill>
              <a:srgbClr val="92D050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021DD2-6B64-48A7-A1E1-48A2C012F9D0}"/>
                </a:ext>
              </a:extLst>
            </p:cNvPr>
            <p:cNvSpPr txBox="1"/>
            <p:nvPr/>
          </p:nvSpPr>
          <p:spPr>
            <a:xfrm>
              <a:off x="2098730" y="4905277"/>
              <a:ext cx="65297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Hemorrhagic strokes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: Rounded Corners 13">
            <a:extLst>
              <a:ext uri="{FF2B5EF4-FFF2-40B4-BE49-F238E27FC236}">
                <a16:creationId xmlns:a16="http://schemas.microsoft.com/office/drawing/2014/main" id="{9EF9F523-0DD6-40AD-89E5-5C17BB46E017}"/>
              </a:ext>
            </a:extLst>
          </p:cNvPr>
          <p:cNvSpPr/>
          <p:nvPr/>
        </p:nvSpPr>
        <p:spPr>
          <a:xfrm>
            <a:off x="3401119" y="1453496"/>
            <a:ext cx="6259099" cy="640366"/>
          </a:xfrm>
          <a:prstGeom prst="roundRect">
            <a:avLst>
              <a:gd name="adj" fmla="val 590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4">
            <a:extLst>
              <a:ext uri="{FF2B5EF4-FFF2-40B4-BE49-F238E27FC236}">
                <a16:creationId xmlns:a16="http://schemas.microsoft.com/office/drawing/2014/main" id="{9795064D-8A5F-48ED-A6B5-47CB98560DD8}"/>
              </a:ext>
            </a:extLst>
          </p:cNvPr>
          <p:cNvSpPr/>
          <p:nvPr/>
        </p:nvSpPr>
        <p:spPr>
          <a:xfrm>
            <a:off x="3073119" y="1437413"/>
            <a:ext cx="6901389" cy="640366"/>
          </a:xfrm>
          <a:prstGeom prst="roundRect">
            <a:avLst>
              <a:gd name="adj" fmla="val 5902"/>
            </a:avLst>
          </a:prstGeom>
          <a:solidFill>
            <a:srgbClr val="C799C7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77E8AF-F98C-4B43-A8DD-AE19E0CAF6CC}"/>
              </a:ext>
            </a:extLst>
          </p:cNvPr>
          <p:cNvSpPr/>
          <p:nvPr/>
        </p:nvSpPr>
        <p:spPr>
          <a:xfrm>
            <a:off x="3156677" y="1443794"/>
            <a:ext cx="6803440" cy="596650"/>
          </a:xfrm>
          <a:custGeom>
            <a:avLst/>
            <a:gdLst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5" fmla="*/ 5222525 w 5222525"/>
              <a:gd name="connsiteY5" fmla="*/ 0 h 1256192"/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5" fmla="*/ 5222525 w 5222525"/>
              <a:gd name="connsiteY5" fmla="*/ 0 h 1256192"/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5" fmla="*/ 5222525 w 5222525"/>
              <a:gd name="connsiteY5" fmla="*/ 0 h 1256192"/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5" fmla="*/ 5222525 w 5222525"/>
              <a:gd name="connsiteY5" fmla="*/ 0 h 1256192"/>
              <a:gd name="connsiteX0" fmla="*/ 5222525 w 5222525"/>
              <a:gd name="connsiteY0" fmla="*/ 4453 h 1260645"/>
              <a:gd name="connsiteX1" fmla="*/ 5222525 w 5222525"/>
              <a:gd name="connsiteY1" fmla="*/ 1181072 h 1260645"/>
              <a:gd name="connsiteX2" fmla="*/ 5142952 w 5222525"/>
              <a:gd name="connsiteY2" fmla="*/ 1260645 h 1260645"/>
              <a:gd name="connsiteX3" fmla="*/ 4384 w 5222525"/>
              <a:gd name="connsiteY3" fmla="*/ 1260645 h 1260645"/>
              <a:gd name="connsiteX4" fmla="*/ 0 w 5222525"/>
              <a:gd name="connsiteY4" fmla="*/ 1259760 h 1260645"/>
              <a:gd name="connsiteX5" fmla="*/ 3030612 w 5222525"/>
              <a:gd name="connsiteY5" fmla="*/ 796188 h 1260645"/>
              <a:gd name="connsiteX6" fmla="*/ 5222525 w 5222525"/>
              <a:gd name="connsiteY6" fmla="*/ 4453 h 1260645"/>
              <a:gd name="connsiteX0" fmla="*/ 5222525 w 5222525"/>
              <a:gd name="connsiteY0" fmla="*/ 4273 h 1260465"/>
              <a:gd name="connsiteX1" fmla="*/ 5222525 w 5222525"/>
              <a:gd name="connsiteY1" fmla="*/ 1180892 h 1260465"/>
              <a:gd name="connsiteX2" fmla="*/ 5142952 w 5222525"/>
              <a:gd name="connsiteY2" fmla="*/ 1260465 h 1260465"/>
              <a:gd name="connsiteX3" fmla="*/ 4384 w 5222525"/>
              <a:gd name="connsiteY3" fmla="*/ 1260465 h 1260465"/>
              <a:gd name="connsiteX4" fmla="*/ 0 w 5222525"/>
              <a:gd name="connsiteY4" fmla="*/ 1259580 h 1260465"/>
              <a:gd name="connsiteX5" fmla="*/ 3030612 w 5222525"/>
              <a:gd name="connsiteY5" fmla="*/ 796008 h 1260465"/>
              <a:gd name="connsiteX6" fmla="*/ 5222525 w 5222525"/>
              <a:gd name="connsiteY6" fmla="*/ 4273 h 1260465"/>
              <a:gd name="connsiteX0" fmla="*/ 5222525 w 5222525"/>
              <a:gd name="connsiteY0" fmla="*/ 4273 h 1260465"/>
              <a:gd name="connsiteX1" fmla="*/ 5222525 w 5222525"/>
              <a:gd name="connsiteY1" fmla="*/ 1180892 h 1260465"/>
              <a:gd name="connsiteX2" fmla="*/ 5142952 w 5222525"/>
              <a:gd name="connsiteY2" fmla="*/ 1260465 h 1260465"/>
              <a:gd name="connsiteX3" fmla="*/ 4384 w 5222525"/>
              <a:gd name="connsiteY3" fmla="*/ 1260465 h 1260465"/>
              <a:gd name="connsiteX4" fmla="*/ 0 w 5222525"/>
              <a:gd name="connsiteY4" fmla="*/ 1259580 h 1260465"/>
              <a:gd name="connsiteX5" fmla="*/ 3030612 w 5222525"/>
              <a:gd name="connsiteY5" fmla="*/ 796008 h 1260465"/>
              <a:gd name="connsiteX6" fmla="*/ 5222525 w 5222525"/>
              <a:gd name="connsiteY6" fmla="*/ 4273 h 1260465"/>
              <a:gd name="connsiteX0" fmla="*/ 5222525 w 5222525"/>
              <a:gd name="connsiteY0" fmla="*/ 0 h 1256192"/>
              <a:gd name="connsiteX1" fmla="*/ 5222525 w 5222525"/>
              <a:gd name="connsiteY1" fmla="*/ 1176619 h 1256192"/>
              <a:gd name="connsiteX2" fmla="*/ 5142952 w 5222525"/>
              <a:gd name="connsiteY2" fmla="*/ 1256192 h 1256192"/>
              <a:gd name="connsiteX3" fmla="*/ 4384 w 5222525"/>
              <a:gd name="connsiteY3" fmla="*/ 1256192 h 1256192"/>
              <a:gd name="connsiteX4" fmla="*/ 0 w 5222525"/>
              <a:gd name="connsiteY4" fmla="*/ 1255307 h 1256192"/>
              <a:gd name="connsiteX5" fmla="*/ 3030612 w 5222525"/>
              <a:gd name="connsiteY5" fmla="*/ 791735 h 1256192"/>
              <a:gd name="connsiteX6" fmla="*/ 5222525 w 5222525"/>
              <a:gd name="connsiteY6" fmla="*/ 0 h 125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2525" h="1256192">
                <a:moveTo>
                  <a:pt x="5222525" y="0"/>
                </a:moveTo>
                <a:lnTo>
                  <a:pt x="5222525" y="1176619"/>
                </a:lnTo>
                <a:cubicBezTo>
                  <a:pt x="5222525" y="1220566"/>
                  <a:pt x="5186899" y="1256192"/>
                  <a:pt x="5142952" y="1256192"/>
                </a:cubicBezTo>
                <a:lnTo>
                  <a:pt x="4384" y="1256192"/>
                </a:lnTo>
                <a:lnTo>
                  <a:pt x="0" y="1255307"/>
                </a:lnTo>
                <a:cubicBezTo>
                  <a:pt x="504371" y="1177898"/>
                  <a:pt x="2085240" y="1000953"/>
                  <a:pt x="3030612" y="791735"/>
                </a:cubicBezTo>
                <a:cubicBezTo>
                  <a:pt x="4065924" y="612498"/>
                  <a:pt x="4707304" y="370568"/>
                  <a:pt x="5222525" y="0"/>
                </a:cubicBezTo>
                <a:close/>
              </a:path>
            </a:pathLst>
          </a:custGeom>
          <a:solidFill>
            <a:srgbClr val="BE86BD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A35591-8CC8-4093-AD8E-AAF409713D7D}"/>
              </a:ext>
            </a:extLst>
          </p:cNvPr>
          <p:cNvSpPr txBox="1"/>
          <p:nvPr/>
        </p:nvSpPr>
        <p:spPr>
          <a:xfrm>
            <a:off x="2802295" y="1463622"/>
            <a:ext cx="744033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Cerebrovascular accidents(strokes)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2F83C8-238A-46C7-A5ED-EEBDC7801120}"/>
              </a:ext>
            </a:extLst>
          </p:cNvPr>
          <p:cNvSpPr/>
          <p:nvPr/>
        </p:nvSpPr>
        <p:spPr>
          <a:xfrm>
            <a:off x="2965196" y="1443794"/>
            <a:ext cx="45719" cy="45719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2B3ABB-2399-4251-B0A5-69286579EEBE}"/>
              </a:ext>
            </a:extLst>
          </p:cNvPr>
          <p:cNvCxnSpPr>
            <a:cxnSpLocks/>
          </p:cNvCxnSpPr>
          <p:nvPr/>
        </p:nvCxnSpPr>
        <p:spPr>
          <a:xfrm flipV="1">
            <a:off x="3968318" y="2342819"/>
            <a:ext cx="4762319" cy="1789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D300ED7-07F6-4FEB-B4B6-ACCBAD0E567E}"/>
              </a:ext>
            </a:extLst>
          </p:cNvPr>
          <p:cNvCxnSpPr>
            <a:cxnSpLocks/>
          </p:cNvCxnSpPr>
          <p:nvPr/>
        </p:nvCxnSpPr>
        <p:spPr>
          <a:xfrm>
            <a:off x="6378172" y="2095155"/>
            <a:ext cx="0" cy="265558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EECF07-CCC0-4683-BFB6-E302283682B6}"/>
              </a:ext>
            </a:extLst>
          </p:cNvPr>
          <p:cNvCxnSpPr>
            <a:cxnSpLocks/>
          </p:cNvCxnSpPr>
          <p:nvPr/>
        </p:nvCxnSpPr>
        <p:spPr>
          <a:xfrm flipH="1">
            <a:off x="8730637" y="2333941"/>
            <a:ext cx="1388" cy="307711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A6F1FB0-B0DE-4D1F-9B81-D4BD409CF4E2}"/>
              </a:ext>
            </a:extLst>
          </p:cNvPr>
          <p:cNvCxnSpPr>
            <a:cxnSpLocks/>
          </p:cNvCxnSpPr>
          <p:nvPr/>
        </p:nvCxnSpPr>
        <p:spPr>
          <a:xfrm>
            <a:off x="3968318" y="2342819"/>
            <a:ext cx="0" cy="259753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9" name="Rectangle: Rounded Corners 26">
            <a:extLst>
              <a:ext uri="{FF2B5EF4-FFF2-40B4-BE49-F238E27FC236}">
                <a16:creationId xmlns:a16="http://schemas.microsoft.com/office/drawing/2014/main" id="{95BE7A53-EFD9-449E-9CD1-A19AD7E18D1B}"/>
              </a:ext>
            </a:extLst>
          </p:cNvPr>
          <p:cNvSpPr/>
          <p:nvPr/>
        </p:nvSpPr>
        <p:spPr>
          <a:xfrm>
            <a:off x="3156677" y="3963996"/>
            <a:ext cx="6235227" cy="630488"/>
          </a:xfrm>
          <a:prstGeom prst="roundRect">
            <a:avLst>
              <a:gd name="adj" fmla="val 590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3810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: Rounded Corners 27">
            <a:extLst>
              <a:ext uri="{FF2B5EF4-FFF2-40B4-BE49-F238E27FC236}">
                <a16:creationId xmlns:a16="http://schemas.microsoft.com/office/drawing/2014/main" id="{2742C8D6-3559-4EE0-ACBD-6047CC308AFD}"/>
              </a:ext>
            </a:extLst>
          </p:cNvPr>
          <p:cNvSpPr/>
          <p:nvPr/>
        </p:nvSpPr>
        <p:spPr>
          <a:xfrm>
            <a:off x="3803795" y="3806311"/>
            <a:ext cx="6235227" cy="630488"/>
          </a:xfrm>
          <a:prstGeom prst="roundRect">
            <a:avLst>
              <a:gd name="adj" fmla="val 5902"/>
            </a:avLst>
          </a:prstGeom>
          <a:solidFill>
            <a:srgbClr val="9CA3D7"/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Intracranial Neoplasms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EE7AA7-C47E-4F15-9823-5274DDDCEEB5}"/>
              </a:ext>
            </a:extLst>
          </p:cNvPr>
          <p:cNvGrpSpPr/>
          <p:nvPr/>
        </p:nvGrpSpPr>
        <p:grpSpPr>
          <a:xfrm>
            <a:off x="851138" y="4980416"/>
            <a:ext cx="4319554" cy="1108437"/>
            <a:chOff x="181009" y="3267365"/>
            <a:chExt cx="7780172" cy="1108437"/>
          </a:xfrm>
        </p:grpSpPr>
        <p:sp>
          <p:nvSpPr>
            <p:cNvPr id="44" name="Freeform: Shape 45">
              <a:extLst>
                <a:ext uri="{FF2B5EF4-FFF2-40B4-BE49-F238E27FC236}">
                  <a16:creationId xmlns:a16="http://schemas.microsoft.com/office/drawing/2014/main" id="{AFBB0D38-CDC0-4E60-B15D-BF1495E64234}"/>
                </a:ext>
              </a:extLst>
            </p:cNvPr>
            <p:cNvSpPr/>
            <p:nvPr/>
          </p:nvSpPr>
          <p:spPr>
            <a:xfrm>
              <a:off x="1152699" y="3289838"/>
              <a:ext cx="6779906" cy="613447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58B5E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2925F87-7123-491A-AC30-D05338C4F3AC}"/>
                </a:ext>
              </a:extLst>
            </p:cNvPr>
            <p:cNvGrpSpPr/>
            <p:nvPr/>
          </p:nvGrpSpPr>
          <p:grpSpPr>
            <a:xfrm>
              <a:off x="181009" y="3267365"/>
              <a:ext cx="7780172" cy="1108437"/>
              <a:chOff x="1581183" y="3740458"/>
              <a:chExt cx="7809913" cy="1108437"/>
            </a:xfrm>
          </p:grpSpPr>
          <p:sp>
            <p:nvSpPr>
              <p:cNvPr id="46" name="Rectangle: Rounded Corners 42">
                <a:extLst>
                  <a:ext uri="{FF2B5EF4-FFF2-40B4-BE49-F238E27FC236}">
                    <a16:creationId xmlns:a16="http://schemas.microsoft.com/office/drawing/2014/main" id="{8D91A96A-1C8B-4E79-8AE3-3EEEDF500D23}"/>
                  </a:ext>
                </a:extLst>
              </p:cNvPr>
              <p:cNvSpPr/>
              <p:nvPr/>
            </p:nvSpPr>
            <p:spPr>
              <a:xfrm>
                <a:off x="1581183" y="3856371"/>
                <a:ext cx="6235228" cy="658395"/>
              </a:xfrm>
              <a:prstGeom prst="roundRect">
                <a:avLst>
                  <a:gd name="adj" fmla="val 590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Rectangle: Rounded Corners 43">
                <a:extLst>
                  <a:ext uri="{FF2B5EF4-FFF2-40B4-BE49-F238E27FC236}">
                    <a16:creationId xmlns:a16="http://schemas.microsoft.com/office/drawing/2014/main" id="{E677CBD8-9B7C-4500-BD19-2F17EAA64578}"/>
                  </a:ext>
                </a:extLst>
              </p:cNvPr>
              <p:cNvSpPr/>
              <p:nvPr/>
            </p:nvSpPr>
            <p:spPr>
              <a:xfrm>
                <a:off x="2513579" y="3740458"/>
                <a:ext cx="6877517" cy="658395"/>
              </a:xfrm>
              <a:prstGeom prst="roundRect">
                <a:avLst>
                  <a:gd name="adj" fmla="val 5902"/>
                </a:avLst>
              </a:prstGeom>
              <a:solidFill>
                <a:srgbClr val="73C1E5"/>
              </a:solidFill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98DBE67-A5FB-4E46-853D-D61DBA163A6B}"/>
                  </a:ext>
                </a:extLst>
              </p:cNvPr>
              <p:cNvSpPr txBox="1"/>
              <p:nvPr/>
            </p:nvSpPr>
            <p:spPr>
              <a:xfrm>
                <a:off x="2454629" y="3833232"/>
                <a:ext cx="64205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Meningioma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8C1205-8128-4465-8128-3E19F8311B24}"/>
              </a:ext>
            </a:extLst>
          </p:cNvPr>
          <p:cNvGrpSpPr/>
          <p:nvPr/>
        </p:nvGrpSpPr>
        <p:grpSpPr>
          <a:xfrm>
            <a:off x="6921408" y="5002889"/>
            <a:ext cx="4319554" cy="1108437"/>
            <a:chOff x="181009" y="3267365"/>
            <a:chExt cx="7780172" cy="110843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A28C9F65-83B6-4A29-9003-3262E5D52A81}"/>
                </a:ext>
              </a:extLst>
            </p:cNvPr>
            <p:cNvSpPr/>
            <p:nvPr/>
          </p:nvSpPr>
          <p:spPr>
            <a:xfrm>
              <a:off x="1152699" y="3289838"/>
              <a:ext cx="6779906" cy="613447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58B5E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0EB21E3-DE0C-4A92-87BC-992982BD7E01}"/>
                </a:ext>
              </a:extLst>
            </p:cNvPr>
            <p:cNvGrpSpPr/>
            <p:nvPr/>
          </p:nvGrpSpPr>
          <p:grpSpPr>
            <a:xfrm>
              <a:off x="181009" y="3267365"/>
              <a:ext cx="7780172" cy="1108437"/>
              <a:chOff x="1581183" y="3740458"/>
              <a:chExt cx="7809913" cy="1108437"/>
            </a:xfrm>
          </p:grpSpPr>
          <p:sp>
            <p:nvSpPr>
              <p:cNvPr id="52" name="Rectangle: Rounded Corners 42">
                <a:extLst>
                  <a:ext uri="{FF2B5EF4-FFF2-40B4-BE49-F238E27FC236}">
                    <a16:creationId xmlns:a16="http://schemas.microsoft.com/office/drawing/2014/main" id="{FBE38FB8-CF8D-4861-8DF2-130D18FA4AFA}"/>
                  </a:ext>
                </a:extLst>
              </p:cNvPr>
              <p:cNvSpPr/>
              <p:nvPr/>
            </p:nvSpPr>
            <p:spPr>
              <a:xfrm>
                <a:off x="1581183" y="3856371"/>
                <a:ext cx="6235228" cy="658395"/>
              </a:xfrm>
              <a:prstGeom prst="roundRect">
                <a:avLst>
                  <a:gd name="adj" fmla="val 5902"/>
                </a:avLst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81000" dist="38100" dir="2700000" sx="102000" sy="102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: Rounded Corners 43">
                <a:extLst>
                  <a:ext uri="{FF2B5EF4-FFF2-40B4-BE49-F238E27FC236}">
                    <a16:creationId xmlns:a16="http://schemas.microsoft.com/office/drawing/2014/main" id="{21F1A7B8-1C0F-4AAE-9770-9BD55E775D11}"/>
                  </a:ext>
                </a:extLst>
              </p:cNvPr>
              <p:cNvSpPr/>
              <p:nvPr/>
            </p:nvSpPr>
            <p:spPr>
              <a:xfrm>
                <a:off x="2513579" y="3740458"/>
                <a:ext cx="6877517" cy="658395"/>
              </a:xfrm>
              <a:prstGeom prst="roundRect">
                <a:avLst>
                  <a:gd name="adj" fmla="val 5902"/>
                </a:avLst>
              </a:prstGeom>
              <a:solidFill>
                <a:srgbClr val="73C1E5"/>
              </a:solidFill>
              <a:ln w="285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E3AE74-063F-49E6-9184-5C13F6DA1A03}"/>
                  </a:ext>
                </a:extLst>
              </p:cNvPr>
              <p:cNvSpPr txBox="1"/>
              <p:nvPr/>
            </p:nvSpPr>
            <p:spPr>
              <a:xfrm>
                <a:off x="2454629" y="3833232"/>
                <a:ext cx="64205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AA6B467-9F11-42C8-8A03-04169076FAC8}"/>
              </a:ext>
            </a:extLst>
          </p:cNvPr>
          <p:cNvSpPr txBox="1"/>
          <p:nvPr/>
        </p:nvSpPr>
        <p:spPr>
          <a:xfrm>
            <a:off x="6254042" y="5096049"/>
            <a:ext cx="61699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Metastatic tumors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44E45E6-6A6E-4A3D-A4C1-68CCA4DB6A13}"/>
              </a:ext>
            </a:extLst>
          </p:cNvPr>
          <p:cNvCxnSpPr>
            <a:cxnSpLocks/>
          </p:cNvCxnSpPr>
          <p:nvPr/>
        </p:nvCxnSpPr>
        <p:spPr>
          <a:xfrm flipV="1">
            <a:off x="4039340" y="4829018"/>
            <a:ext cx="4764381" cy="43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F277CBD-E6AB-478B-9882-EADB32DD481A}"/>
              </a:ext>
            </a:extLst>
          </p:cNvPr>
          <p:cNvCxnSpPr>
            <a:cxnSpLocks/>
          </p:cNvCxnSpPr>
          <p:nvPr/>
        </p:nvCxnSpPr>
        <p:spPr>
          <a:xfrm flipH="1">
            <a:off x="4054625" y="4819932"/>
            <a:ext cx="1" cy="160482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58AB0C1-1F16-49FA-B6CA-DD6FAF7415DF}"/>
              </a:ext>
            </a:extLst>
          </p:cNvPr>
          <p:cNvCxnSpPr>
            <a:cxnSpLocks/>
          </p:cNvCxnSpPr>
          <p:nvPr/>
        </p:nvCxnSpPr>
        <p:spPr>
          <a:xfrm>
            <a:off x="8820013" y="4811307"/>
            <a:ext cx="16312" cy="18230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DD18901-00E4-4F61-B308-FFFE5D539709}"/>
              </a:ext>
            </a:extLst>
          </p:cNvPr>
          <p:cNvCxnSpPr>
            <a:cxnSpLocks/>
          </p:cNvCxnSpPr>
          <p:nvPr/>
        </p:nvCxnSpPr>
        <p:spPr>
          <a:xfrm>
            <a:off x="6530668" y="4594484"/>
            <a:ext cx="1" cy="195324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13346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44A32-D25F-409C-99DD-EC7A968E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304" y="319958"/>
            <a:ext cx="9055224" cy="60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4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0DFE4F-6A51-4052-8F95-FB5DE87C6A36}"/>
              </a:ext>
            </a:extLst>
          </p:cNvPr>
          <p:cNvGrpSpPr/>
          <p:nvPr/>
        </p:nvGrpSpPr>
        <p:grpSpPr>
          <a:xfrm>
            <a:off x="1665104" y="1228188"/>
            <a:ext cx="7744434" cy="735237"/>
            <a:chOff x="1372138" y="1689827"/>
            <a:chExt cx="7744434" cy="735237"/>
          </a:xfrm>
        </p:grpSpPr>
        <p:sp>
          <p:nvSpPr>
            <p:cNvPr id="3" name="Rectangle: Rounded Corners 13">
              <a:extLst>
                <a:ext uri="{FF2B5EF4-FFF2-40B4-BE49-F238E27FC236}">
                  <a16:creationId xmlns:a16="http://schemas.microsoft.com/office/drawing/2014/main" id="{3FEABEFF-8C44-486C-A672-3A606C08BD8F}"/>
                </a:ext>
              </a:extLst>
            </p:cNvPr>
            <p:cNvSpPr/>
            <p:nvPr/>
          </p:nvSpPr>
          <p:spPr>
            <a:xfrm>
              <a:off x="1372138" y="1784698"/>
              <a:ext cx="6354570" cy="640366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9A44CA89-C106-40F9-8C1A-BE1702B6728A}"/>
                </a:ext>
              </a:extLst>
            </p:cNvPr>
            <p:cNvSpPr/>
            <p:nvPr/>
          </p:nvSpPr>
          <p:spPr>
            <a:xfrm>
              <a:off x="2163630" y="1689827"/>
              <a:ext cx="6952942" cy="640366"/>
            </a:xfrm>
            <a:prstGeom prst="roundRect">
              <a:avLst>
                <a:gd name="adj" fmla="val 5902"/>
              </a:avLst>
            </a:prstGeom>
            <a:solidFill>
              <a:srgbClr val="C799C7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: Shape 19">
              <a:extLst>
                <a:ext uri="{FF2B5EF4-FFF2-40B4-BE49-F238E27FC236}">
                  <a16:creationId xmlns:a16="http://schemas.microsoft.com/office/drawing/2014/main" id="{0CFDFB2B-2753-489C-86A5-D3173CB99E7D}"/>
                </a:ext>
              </a:extLst>
            </p:cNvPr>
            <p:cNvSpPr/>
            <p:nvPr/>
          </p:nvSpPr>
          <p:spPr>
            <a:xfrm>
              <a:off x="2212969" y="1724471"/>
              <a:ext cx="6854261" cy="596650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BE86BD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5A804E5-1A12-48EB-B270-0489D2FD221B}"/>
              </a:ext>
            </a:extLst>
          </p:cNvPr>
          <p:cNvGrpSpPr/>
          <p:nvPr/>
        </p:nvGrpSpPr>
        <p:grpSpPr>
          <a:xfrm>
            <a:off x="1665104" y="2194577"/>
            <a:ext cx="7743152" cy="751465"/>
            <a:chOff x="1372138" y="2656216"/>
            <a:chExt cx="7812616" cy="715109"/>
          </a:xfrm>
        </p:grpSpPr>
        <p:sp>
          <p:nvSpPr>
            <p:cNvPr id="7" name="Rectangle: Rounded Corners 26">
              <a:extLst>
                <a:ext uri="{FF2B5EF4-FFF2-40B4-BE49-F238E27FC236}">
                  <a16:creationId xmlns:a16="http://schemas.microsoft.com/office/drawing/2014/main" id="{B5FB1B00-0C20-4DF8-90C8-AF83512AA0CA}"/>
                </a:ext>
              </a:extLst>
            </p:cNvPr>
            <p:cNvSpPr/>
            <p:nvPr/>
          </p:nvSpPr>
          <p:spPr>
            <a:xfrm>
              <a:off x="1372138" y="2740837"/>
              <a:ext cx="6330519" cy="630488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27">
              <a:extLst>
                <a:ext uri="{FF2B5EF4-FFF2-40B4-BE49-F238E27FC236}">
                  <a16:creationId xmlns:a16="http://schemas.microsoft.com/office/drawing/2014/main" id="{E587E7E2-235C-4C76-85BD-59A54C98789A}"/>
                </a:ext>
              </a:extLst>
            </p:cNvPr>
            <p:cNvSpPr/>
            <p:nvPr/>
          </p:nvSpPr>
          <p:spPr>
            <a:xfrm>
              <a:off x="2255863" y="2656216"/>
              <a:ext cx="6928891" cy="630488"/>
            </a:xfrm>
            <a:prstGeom prst="roundRect">
              <a:avLst>
                <a:gd name="adj" fmla="val 5902"/>
              </a:avLst>
            </a:prstGeom>
            <a:solidFill>
              <a:srgbClr val="9CA3D7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BD88C86C-A263-4CDB-A853-5BAC86121DE7}"/>
                </a:ext>
              </a:extLst>
            </p:cNvPr>
            <p:cNvSpPr/>
            <p:nvPr/>
          </p:nvSpPr>
          <p:spPr>
            <a:xfrm>
              <a:off x="2324639" y="2691757"/>
              <a:ext cx="6830551" cy="587446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7F88CA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319A9E-2981-40DC-87CA-3364C5335A33}"/>
              </a:ext>
            </a:extLst>
          </p:cNvPr>
          <p:cNvGrpSpPr/>
          <p:nvPr/>
        </p:nvGrpSpPr>
        <p:grpSpPr>
          <a:xfrm>
            <a:off x="1665104" y="3242934"/>
            <a:ext cx="7743152" cy="731520"/>
            <a:chOff x="1372138" y="3704573"/>
            <a:chExt cx="7812616" cy="731520"/>
          </a:xfrm>
        </p:grpSpPr>
        <p:sp>
          <p:nvSpPr>
            <p:cNvPr id="11" name="Rectangle: Rounded Corners 34">
              <a:extLst>
                <a:ext uri="{FF2B5EF4-FFF2-40B4-BE49-F238E27FC236}">
                  <a16:creationId xmlns:a16="http://schemas.microsoft.com/office/drawing/2014/main" id="{37F63BFE-8D72-455E-9695-2F24BA682924}"/>
                </a:ext>
              </a:extLst>
            </p:cNvPr>
            <p:cNvSpPr/>
            <p:nvPr/>
          </p:nvSpPr>
          <p:spPr>
            <a:xfrm>
              <a:off x="1372138" y="3791136"/>
              <a:ext cx="6330519" cy="644957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: Rounded Corners 35">
              <a:extLst>
                <a:ext uri="{FF2B5EF4-FFF2-40B4-BE49-F238E27FC236}">
                  <a16:creationId xmlns:a16="http://schemas.microsoft.com/office/drawing/2014/main" id="{3241DD30-69B8-470F-A818-4B5652B3350F}"/>
                </a:ext>
              </a:extLst>
            </p:cNvPr>
            <p:cNvSpPr/>
            <p:nvPr/>
          </p:nvSpPr>
          <p:spPr>
            <a:xfrm>
              <a:off x="2255863" y="3704573"/>
              <a:ext cx="6928891" cy="644957"/>
            </a:xfrm>
            <a:prstGeom prst="roundRect">
              <a:avLst>
                <a:gd name="adj" fmla="val 5902"/>
              </a:avLst>
            </a:prstGeom>
            <a:solidFill>
              <a:srgbClr val="9281B8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:a16="http://schemas.microsoft.com/office/drawing/2014/main" id="{D0C5C2E1-88F0-4E3A-85F2-23BE2AB2DC28}"/>
                </a:ext>
              </a:extLst>
            </p:cNvPr>
            <p:cNvSpPr/>
            <p:nvPr/>
          </p:nvSpPr>
          <p:spPr>
            <a:xfrm>
              <a:off x="2324639" y="3740929"/>
              <a:ext cx="6830551" cy="600927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7A65A8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63B82-BF82-4DA5-8B77-10E91E61E800}"/>
              </a:ext>
            </a:extLst>
          </p:cNvPr>
          <p:cNvGrpSpPr/>
          <p:nvPr/>
        </p:nvGrpSpPr>
        <p:grpSpPr>
          <a:xfrm>
            <a:off x="1665104" y="4307702"/>
            <a:ext cx="7743152" cy="746760"/>
            <a:chOff x="1372138" y="4769341"/>
            <a:chExt cx="7812618" cy="746760"/>
          </a:xfrm>
        </p:grpSpPr>
        <p:sp>
          <p:nvSpPr>
            <p:cNvPr id="15" name="Rectangle: Rounded Corners 42">
              <a:extLst>
                <a:ext uri="{FF2B5EF4-FFF2-40B4-BE49-F238E27FC236}">
                  <a16:creationId xmlns:a16="http://schemas.microsoft.com/office/drawing/2014/main" id="{8CA4E13D-3CD6-4A32-9131-7492C57FDD8C}"/>
                </a:ext>
              </a:extLst>
            </p:cNvPr>
            <p:cNvSpPr/>
            <p:nvPr/>
          </p:nvSpPr>
          <p:spPr>
            <a:xfrm>
              <a:off x="1372138" y="4857706"/>
              <a:ext cx="6330520" cy="658395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: Rounded Corners 43">
              <a:extLst>
                <a:ext uri="{FF2B5EF4-FFF2-40B4-BE49-F238E27FC236}">
                  <a16:creationId xmlns:a16="http://schemas.microsoft.com/office/drawing/2014/main" id="{9A8965B2-90A9-439E-AA15-257BA42E7AC1}"/>
                </a:ext>
              </a:extLst>
            </p:cNvPr>
            <p:cNvSpPr/>
            <p:nvPr/>
          </p:nvSpPr>
          <p:spPr>
            <a:xfrm>
              <a:off x="2255865" y="4769341"/>
              <a:ext cx="6928891" cy="658395"/>
            </a:xfrm>
            <a:prstGeom prst="roundRect">
              <a:avLst>
                <a:gd name="adj" fmla="val 5902"/>
              </a:avLst>
            </a:prstGeom>
            <a:solidFill>
              <a:srgbClr val="73C1E5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45">
              <a:extLst>
                <a:ext uri="{FF2B5EF4-FFF2-40B4-BE49-F238E27FC236}">
                  <a16:creationId xmlns:a16="http://schemas.microsoft.com/office/drawing/2014/main" id="{D3C45A1E-A5CF-40DF-9A9F-5C59773A5B08}"/>
                </a:ext>
              </a:extLst>
            </p:cNvPr>
            <p:cNvSpPr/>
            <p:nvPr/>
          </p:nvSpPr>
          <p:spPr>
            <a:xfrm>
              <a:off x="2324640" y="4806456"/>
              <a:ext cx="6830551" cy="613447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58B5E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40A80D-BE41-485E-9105-EB1E8308E2DC}"/>
              </a:ext>
            </a:extLst>
          </p:cNvPr>
          <p:cNvSpPr txBox="1"/>
          <p:nvPr/>
        </p:nvSpPr>
        <p:spPr>
          <a:xfrm>
            <a:off x="2505935" y="1262832"/>
            <a:ext cx="6854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</a:t>
            </a:r>
          </a:p>
          <a:p>
            <a:pPr algn="ctr"/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04C6F-CABA-4A33-A3B8-FB4DB86F4CF8}"/>
              </a:ext>
            </a:extLst>
          </p:cNvPr>
          <p:cNvSpPr txBox="1"/>
          <p:nvPr/>
        </p:nvSpPr>
        <p:spPr>
          <a:xfrm>
            <a:off x="2879220" y="2230118"/>
            <a:ext cx="6268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abscess</a:t>
            </a:r>
          </a:p>
          <a:p>
            <a:pPr algn="ctr"/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4E76D7-6F2E-4BB5-B202-2F4A4FE24B6A}"/>
              </a:ext>
            </a:extLst>
          </p:cNvPr>
          <p:cNvSpPr txBox="1"/>
          <p:nvPr/>
        </p:nvSpPr>
        <p:spPr>
          <a:xfrm>
            <a:off x="2721208" y="3284205"/>
            <a:ext cx="6623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 damage</a:t>
            </a:r>
          </a:p>
          <a:p>
            <a:pPr algn="ctr"/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4CC1F-17DE-44D5-B58B-BE034CA23E58}"/>
              </a:ext>
            </a:extLst>
          </p:cNvPr>
          <p:cNvSpPr txBox="1"/>
          <p:nvPr/>
        </p:nvSpPr>
        <p:spPr>
          <a:xfrm>
            <a:off x="2588041" y="4352446"/>
            <a:ext cx="6772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Obstructive hydrocephalus</a:t>
            </a:r>
          </a:p>
          <a:p>
            <a:pPr algn="ctr"/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91EB59-C475-4A2C-981B-B82F1E30BBEC}"/>
              </a:ext>
            </a:extLst>
          </p:cNvPr>
          <p:cNvGrpSpPr/>
          <p:nvPr/>
        </p:nvGrpSpPr>
        <p:grpSpPr>
          <a:xfrm>
            <a:off x="1665104" y="5318047"/>
            <a:ext cx="7743152" cy="1078314"/>
            <a:chOff x="1581183" y="5779686"/>
            <a:chExt cx="7746454" cy="1078314"/>
          </a:xfrm>
        </p:grpSpPr>
        <p:sp>
          <p:nvSpPr>
            <p:cNvPr id="23" name="Rectangle: Rounded Corners 42">
              <a:extLst>
                <a:ext uri="{FF2B5EF4-FFF2-40B4-BE49-F238E27FC236}">
                  <a16:creationId xmlns:a16="http://schemas.microsoft.com/office/drawing/2014/main" id="{50CFFF33-E55E-4EF3-BDD0-8CA9E9E669D7}"/>
                </a:ext>
              </a:extLst>
            </p:cNvPr>
            <p:cNvSpPr/>
            <p:nvPr/>
          </p:nvSpPr>
          <p:spPr>
            <a:xfrm>
              <a:off x="1581183" y="5868052"/>
              <a:ext cx="6205882" cy="658395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40AFC23E-78E5-493A-9B37-A47DD1E299AA}"/>
                </a:ext>
              </a:extLst>
            </p:cNvPr>
            <p:cNvSpPr/>
            <p:nvPr/>
          </p:nvSpPr>
          <p:spPr>
            <a:xfrm>
              <a:off x="2380656" y="5779686"/>
              <a:ext cx="6877517" cy="658395"/>
            </a:xfrm>
            <a:prstGeom prst="roundRect">
              <a:avLst>
                <a:gd name="adj" fmla="val 5902"/>
              </a:avLst>
            </a:prstGeom>
            <a:solidFill>
              <a:srgbClr val="ED7D31">
                <a:lumMod val="75000"/>
                <a:alpha val="97000"/>
              </a:srgbClr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DAE6AE-18D3-4BAE-BA12-7F2470BE7987}"/>
                </a:ext>
              </a:extLst>
            </p:cNvPr>
            <p:cNvSpPr txBox="1"/>
            <p:nvPr/>
          </p:nvSpPr>
          <p:spPr>
            <a:xfrm>
              <a:off x="2478267" y="5842337"/>
              <a:ext cx="68493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Viral infection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BB93A5F-701F-4A95-AB00-0259E65A038A}"/>
              </a:ext>
            </a:extLst>
          </p:cNvPr>
          <p:cNvGrpSpPr/>
          <p:nvPr/>
        </p:nvGrpSpPr>
        <p:grpSpPr>
          <a:xfrm>
            <a:off x="1665104" y="155338"/>
            <a:ext cx="7743152" cy="746760"/>
            <a:chOff x="1372138" y="4769341"/>
            <a:chExt cx="7812618" cy="746760"/>
          </a:xfrm>
        </p:grpSpPr>
        <p:sp>
          <p:nvSpPr>
            <p:cNvPr id="27" name="Rectangle: Rounded Corners 42">
              <a:extLst>
                <a:ext uri="{FF2B5EF4-FFF2-40B4-BE49-F238E27FC236}">
                  <a16:creationId xmlns:a16="http://schemas.microsoft.com/office/drawing/2014/main" id="{7D55483F-6D82-4F72-B3C7-E8B4E4275DFF}"/>
                </a:ext>
              </a:extLst>
            </p:cNvPr>
            <p:cNvSpPr/>
            <p:nvPr/>
          </p:nvSpPr>
          <p:spPr>
            <a:xfrm>
              <a:off x="1372138" y="4857706"/>
              <a:ext cx="6330520" cy="658395"/>
            </a:xfrm>
            <a:prstGeom prst="roundRect">
              <a:avLst>
                <a:gd name="adj" fmla="val 5902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: Rounded Corners 43">
              <a:extLst>
                <a:ext uri="{FF2B5EF4-FFF2-40B4-BE49-F238E27FC236}">
                  <a16:creationId xmlns:a16="http://schemas.microsoft.com/office/drawing/2014/main" id="{DD6E2131-7773-4ECB-8103-CA6F975258E5}"/>
                </a:ext>
              </a:extLst>
            </p:cNvPr>
            <p:cNvSpPr/>
            <p:nvPr/>
          </p:nvSpPr>
          <p:spPr>
            <a:xfrm>
              <a:off x="2255865" y="4769341"/>
              <a:ext cx="6928891" cy="658395"/>
            </a:xfrm>
            <a:prstGeom prst="roundRect">
              <a:avLst>
                <a:gd name="adj" fmla="val 5902"/>
              </a:avLst>
            </a:prstGeom>
            <a:solidFill>
              <a:srgbClr val="73C1E5"/>
            </a:solidFill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: Shape 45">
              <a:extLst>
                <a:ext uri="{FF2B5EF4-FFF2-40B4-BE49-F238E27FC236}">
                  <a16:creationId xmlns:a16="http://schemas.microsoft.com/office/drawing/2014/main" id="{9073B329-E595-473E-B4B3-E0842DBB50A5}"/>
                </a:ext>
              </a:extLst>
            </p:cNvPr>
            <p:cNvSpPr/>
            <p:nvPr/>
          </p:nvSpPr>
          <p:spPr>
            <a:xfrm>
              <a:off x="2324640" y="4806456"/>
              <a:ext cx="6830551" cy="613447"/>
            </a:xfrm>
            <a:custGeom>
              <a:avLst/>
              <a:gdLst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5222525 w 5222525"/>
                <a:gd name="connsiteY5" fmla="*/ 0 h 1256192"/>
                <a:gd name="connsiteX0" fmla="*/ 5222525 w 5222525"/>
                <a:gd name="connsiteY0" fmla="*/ 4453 h 1260645"/>
                <a:gd name="connsiteX1" fmla="*/ 5222525 w 5222525"/>
                <a:gd name="connsiteY1" fmla="*/ 1181072 h 1260645"/>
                <a:gd name="connsiteX2" fmla="*/ 5142952 w 5222525"/>
                <a:gd name="connsiteY2" fmla="*/ 1260645 h 1260645"/>
                <a:gd name="connsiteX3" fmla="*/ 4384 w 5222525"/>
                <a:gd name="connsiteY3" fmla="*/ 1260645 h 1260645"/>
                <a:gd name="connsiteX4" fmla="*/ 0 w 5222525"/>
                <a:gd name="connsiteY4" fmla="*/ 1259760 h 1260645"/>
                <a:gd name="connsiteX5" fmla="*/ 3030612 w 5222525"/>
                <a:gd name="connsiteY5" fmla="*/ 796188 h 1260645"/>
                <a:gd name="connsiteX6" fmla="*/ 5222525 w 5222525"/>
                <a:gd name="connsiteY6" fmla="*/ 4453 h 126064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4273 h 1260465"/>
                <a:gd name="connsiteX1" fmla="*/ 5222525 w 5222525"/>
                <a:gd name="connsiteY1" fmla="*/ 1180892 h 1260465"/>
                <a:gd name="connsiteX2" fmla="*/ 5142952 w 5222525"/>
                <a:gd name="connsiteY2" fmla="*/ 1260465 h 1260465"/>
                <a:gd name="connsiteX3" fmla="*/ 4384 w 5222525"/>
                <a:gd name="connsiteY3" fmla="*/ 1260465 h 1260465"/>
                <a:gd name="connsiteX4" fmla="*/ 0 w 5222525"/>
                <a:gd name="connsiteY4" fmla="*/ 1259580 h 1260465"/>
                <a:gd name="connsiteX5" fmla="*/ 3030612 w 5222525"/>
                <a:gd name="connsiteY5" fmla="*/ 796008 h 1260465"/>
                <a:gd name="connsiteX6" fmla="*/ 5222525 w 5222525"/>
                <a:gd name="connsiteY6" fmla="*/ 4273 h 1260465"/>
                <a:gd name="connsiteX0" fmla="*/ 5222525 w 5222525"/>
                <a:gd name="connsiteY0" fmla="*/ 0 h 1256192"/>
                <a:gd name="connsiteX1" fmla="*/ 5222525 w 5222525"/>
                <a:gd name="connsiteY1" fmla="*/ 1176619 h 1256192"/>
                <a:gd name="connsiteX2" fmla="*/ 5142952 w 5222525"/>
                <a:gd name="connsiteY2" fmla="*/ 1256192 h 1256192"/>
                <a:gd name="connsiteX3" fmla="*/ 4384 w 5222525"/>
                <a:gd name="connsiteY3" fmla="*/ 1256192 h 1256192"/>
                <a:gd name="connsiteX4" fmla="*/ 0 w 5222525"/>
                <a:gd name="connsiteY4" fmla="*/ 1255307 h 1256192"/>
                <a:gd name="connsiteX5" fmla="*/ 3030612 w 5222525"/>
                <a:gd name="connsiteY5" fmla="*/ 791735 h 1256192"/>
                <a:gd name="connsiteX6" fmla="*/ 5222525 w 5222525"/>
                <a:gd name="connsiteY6" fmla="*/ 0 h 125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22525" h="1256192">
                  <a:moveTo>
                    <a:pt x="5222525" y="0"/>
                  </a:moveTo>
                  <a:lnTo>
                    <a:pt x="5222525" y="1176619"/>
                  </a:lnTo>
                  <a:cubicBezTo>
                    <a:pt x="5222525" y="1220566"/>
                    <a:pt x="5186899" y="1256192"/>
                    <a:pt x="5142952" y="1256192"/>
                  </a:cubicBezTo>
                  <a:lnTo>
                    <a:pt x="4384" y="1256192"/>
                  </a:lnTo>
                  <a:lnTo>
                    <a:pt x="0" y="1255307"/>
                  </a:lnTo>
                  <a:cubicBezTo>
                    <a:pt x="504371" y="1177898"/>
                    <a:pt x="2085240" y="1000953"/>
                    <a:pt x="3030612" y="791735"/>
                  </a:cubicBezTo>
                  <a:cubicBezTo>
                    <a:pt x="4065924" y="612498"/>
                    <a:pt x="4707304" y="370568"/>
                    <a:pt x="5222525" y="0"/>
                  </a:cubicBezTo>
                  <a:close/>
                </a:path>
              </a:pathLst>
            </a:custGeom>
            <a:solidFill>
              <a:srgbClr val="58B5E0"/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7D28D13-895F-434C-AD00-FBB52D30DCD7}"/>
              </a:ext>
            </a:extLst>
          </p:cNvPr>
          <p:cNvSpPr txBox="1"/>
          <p:nvPr/>
        </p:nvSpPr>
        <p:spPr>
          <a:xfrm>
            <a:off x="2938464" y="328865"/>
            <a:ext cx="6111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 Trauma</a:t>
            </a:r>
          </a:p>
        </p:txBody>
      </p:sp>
    </p:spTree>
    <p:extLst>
      <p:ext uri="{BB962C8B-B14F-4D97-AF65-F5344CB8AC3E}">
        <p14:creationId xmlns:p14="http://schemas.microsoft.com/office/powerpoint/2010/main" val="71797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1198A3-D5CF-4836-8905-C0874F9635E5}"/>
              </a:ext>
            </a:extLst>
          </p:cNvPr>
          <p:cNvSpPr txBox="1"/>
          <p:nvPr/>
        </p:nvSpPr>
        <p:spPr>
          <a:xfrm>
            <a:off x="503489" y="425404"/>
            <a:ext cx="65073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N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Traumatic brain injury</a:t>
            </a:r>
          </a:p>
          <a:p>
            <a:pPr algn="just"/>
            <a:endParaRPr lang="en-IN" sz="2400" b="1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Traumatic brain injury (</a:t>
            </a:r>
            <a:r>
              <a:rPr lang="en-US" sz="24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TBI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also called acquired brain injury, closed head injury, or simply head injury occurs when a sudden trauma causes damage to the brain.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TBI can result when the head suddenly and violently hits an object, or when an object pierces the skull and enters brain tissue.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of a TBI can be mild, moderate, or severe, depending on the extent of the </a:t>
            </a: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 to the brain.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9E26B-BE22-448E-8FE9-BFC98730F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546" y="2168117"/>
            <a:ext cx="4538594" cy="361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9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14DC5F-B131-4D33-8157-8A039BDF7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530" y="1136342"/>
            <a:ext cx="4610470" cy="4534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335BBA-031D-49EA-A9EE-96EEA717F2EF}"/>
              </a:ext>
            </a:extLst>
          </p:cNvPr>
          <p:cNvSpPr txBox="1"/>
          <p:nvPr/>
        </p:nvSpPr>
        <p:spPr>
          <a:xfrm>
            <a:off x="352536" y="1136342"/>
            <a:ext cx="701128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Benson (1979) defined aphasia as ‘‘. . . the loss or impairment of language caused by brain damage’’. This definition, according to  most aphasiologists, is  accurate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According to the current paradigm, aphasia is a disorder of language opposed to a nonlinguistic disorder and is  caused by brain damage rather than by a functional,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psychogenic, or anaffective disorder. 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Kussmaul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(1877) "... The impairment of execution, expression or understanding of any symbols by which man communicates his ideas or feelings to others</a:t>
            </a: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8F9D6-C760-AD4B-B4C1-4E66A42395C7}"/>
              </a:ext>
            </a:extLst>
          </p:cNvPr>
          <p:cNvSpPr txBox="1"/>
          <p:nvPr/>
        </p:nvSpPr>
        <p:spPr>
          <a:xfrm>
            <a:off x="4107543" y="159657"/>
            <a:ext cx="425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Aphasia </a:t>
            </a:r>
            <a:endParaRPr lang="en-IN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09DCE-C976-43CD-9ECA-D41999AA6CF7}"/>
              </a:ext>
            </a:extLst>
          </p:cNvPr>
          <p:cNvSpPr txBox="1"/>
          <p:nvPr/>
        </p:nvSpPr>
        <p:spPr>
          <a:xfrm>
            <a:off x="772356" y="1309391"/>
            <a:ext cx="108971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Chapey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(1981)    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"An acquired impairment in language and the cognitive processes which underlie language caused by organic damage to the brain. 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characterized by a reduction in and dysfunction of language content or meaning, language form or structure and language use or function and the cognitive processes which underlie language such as memory and thinking."</a:t>
            </a:r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87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F8D880-65CA-42C2-B10A-F67E418C51D2}"/>
              </a:ext>
            </a:extLst>
          </p:cNvPr>
          <p:cNvSpPr txBox="1"/>
          <p:nvPr/>
        </p:nvSpPr>
        <p:spPr>
          <a:xfrm>
            <a:off x="1387454" y="577002"/>
            <a:ext cx="909073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considered that a good way to define aphasia is to make sure we include four elements in our definition:</a:t>
            </a:r>
          </a:p>
          <a:p>
            <a:pPr algn="just"/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800" b="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I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acquired.</a:t>
            </a:r>
          </a:p>
          <a:p>
            <a:pPr algn="just"/>
            <a:r>
              <a:rPr lang="en-US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a neurological cause.</a:t>
            </a:r>
          </a:p>
          <a:p>
            <a:pPr algn="just"/>
            <a:r>
              <a:rPr lang="en-US" sz="28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affects reception and production of</a:t>
            </a:r>
          </a:p>
          <a:p>
            <a:pPr algn="just"/>
            <a:r>
              <a:rPr lang="en-I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across modalities.</a:t>
            </a:r>
          </a:p>
          <a:p>
            <a:pPr algn="just"/>
            <a:r>
              <a:rPr lang="en-US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It is not a sensory, motor, psychiatric, </a:t>
            </a:r>
            <a:r>
              <a:rPr lang="en-IN" sz="2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intellectual disorder.</a:t>
            </a:r>
          </a:p>
          <a:p>
            <a:pPr algn="just"/>
            <a:endParaRPr lang="en-IN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90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707274E-138D-4F30-843A-41789FAE7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9221770"/>
              </p:ext>
            </p:extLst>
          </p:nvPr>
        </p:nvGraphicFramePr>
        <p:xfrm>
          <a:off x="-1" y="269947"/>
          <a:ext cx="11691891" cy="6015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632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2B243B-5F88-4AC4-9AA3-C715562D2A14}"/>
              </a:ext>
            </a:extLst>
          </p:cNvPr>
          <p:cNvSpPr txBox="1"/>
          <p:nvPr/>
        </p:nvSpPr>
        <p:spPr>
          <a:xfrm>
            <a:off x="808313" y="428178"/>
            <a:ext cx="102387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Fluent Aphasia:-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Lesion in the posterior portion of the cortex.</a:t>
            </a:r>
            <a:endParaRPr lang="en-I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sz="2400" i="0" u="none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may appear to be non-fluent for any of a variety of reasons, or according to any of a large array of   measures. Generally, persons with aphasia are considered fluent if they can speak in spontaneous conversation without abnormal </a:t>
            </a: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pauses, abundant nonmeaningful filler phrases, or long periods of silence.</a:t>
            </a:r>
          </a:p>
          <a:p>
            <a:pPr algn="just"/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– Fluent Aphasia:-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Lesion in the  frontal region of the cortex.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- fluent patients tend to have a reduced rate of speech and to express less communicative content per</a:t>
            </a:r>
          </a:p>
          <a:p>
            <a:pPr algn="just"/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of time than normal speakers do. Of course, patients who are completely nonverbal are </a:t>
            </a:r>
            <a:r>
              <a:rPr lang="en-US" sz="240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nonfluent</a:t>
            </a:r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1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FB11CD62-A88B-4FC4-8AD1-48AB7BE4E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29" y="340074"/>
            <a:ext cx="10558509" cy="61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4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D75FB4-7C5D-48B6-83FB-F8E2D19A88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263700"/>
              </p:ext>
            </p:extLst>
          </p:nvPr>
        </p:nvGraphicFramePr>
        <p:xfrm>
          <a:off x="1524003" y="1181750"/>
          <a:ext cx="8679540" cy="4682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70D0E884-617A-4D57-BB3B-0D92DE793CFF}"/>
              </a:ext>
            </a:extLst>
          </p:cNvPr>
          <p:cNvSpPr/>
          <p:nvPr/>
        </p:nvSpPr>
        <p:spPr>
          <a:xfrm>
            <a:off x="1524003" y="5034902"/>
            <a:ext cx="311351" cy="31135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FC5E9-6B04-4544-8892-2C795151187E}"/>
              </a:ext>
            </a:extLst>
          </p:cNvPr>
          <p:cNvSpPr txBox="1"/>
          <p:nvPr/>
        </p:nvSpPr>
        <p:spPr>
          <a:xfrm>
            <a:off x="6212616" y="5011577"/>
            <a:ext cx="27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GLOBAL APHASIA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651853-6FE7-4B4F-BC69-C608BB1276CF}"/>
              </a:ext>
            </a:extLst>
          </p:cNvPr>
          <p:cNvSpPr/>
          <p:nvPr/>
        </p:nvSpPr>
        <p:spPr>
          <a:xfrm>
            <a:off x="5882794" y="5048966"/>
            <a:ext cx="304251" cy="304251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BAC3F4-372C-4042-BB52-2E91C99275AE}"/>
              </a:ext>
            </a:extLst>
          </p:cNvPr>
          <p:cNvSpPr txBox="1"/>
          <p:nvPr/>
        </p:nvSpPr>
        <p:spPr>
          <a:xfrm>
            <a:off x="1866193" y="5021532"/>
            <a:ext cx="287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ANOMIC</a:t>
            </a:r>
            <a:r>
              <a:rPr lang="en-IN" dirty="0"/>
              <a:t> </a:t>
            </a:r>
            <a:r>
              <a:rPr lang="en-IN" b="1" dirty="0">
                <a:solidFill>
                  <a:schemeClr val="bg1"/>
                </a:solidFill>
              </a:rPr>
              <a:t>APHASIA</a:t>
            </a:r>
          </a:p>
        </p:txBody>
      </p:sp>
    </p:spTree>
    <p:extLst>
      <p:ext uri="{BB962C8B-B14F-4D97-AF65-F5344CB8AC3E}">
        <p14:creationId xmlns:p14="http://schemas.microsoft.com/office/powerpoint/2010/main" val="2159831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D1F0D6-D6D7-4DED-9565-D1D70F741D5E}"/>
              </a:ext>
            </a:extLst>
          </p:cNvPr>
          <p:cNvSpPr/>
          <p:nvPr/>
        </p:nvSpPr>
        <p:spPr>
          <a:xfrm>
            <a:off x="1664058" y="175334"/>
            <a:ext cx="2517650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8ACBD0-43B3-4F9A-938E-5FC465480CF0}"/>
              </a:ext>
            </a:extLst>
          </p:cNvPr>
          <p:cNvSpPr txBox="1"/>
          <p:nvPr/>
        </p:nvSpPr>
        <p:spPr>
          <a:xfrm>
            <a:off x="2223818" y="175334"/>
            <a:ext cx="270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3D28D-C46E-480E-90F9-4946B0F31FA7}"/>
              </a:ext>
            </a:extLst>
          </p:cNvPr>
          <p:cNvSpPr txBox="1"/>
          <p:nvPr/>
        </p:nvSpPr>
        <p:spPr>
          <a:xfrm>
            <a:off x="4975611" y="931489"/>
            <a:ext cx="915314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Agrammatism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Effortful speech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Short, telegraphic phrases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apraxia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naming problems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 speech rate, lacking intonation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reading and writing ability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IN" sz="240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Relatively good auditory comprehension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26D0E-216E-47D2-B3F2-99382EFD0D08}"/>
              </a:ext>
            </a:extLst>
          </p:cNvPr>
          <p:cNvSpPr/>
          <p:nvPr/>
        </p:nvSpPr>
        <p:spPr>
          <a:xfrm>
            <a:off x="6116537" y="92218"/>
            <a:ext cx="315010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en-IN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103BF1-7DF0-422A-A561-66E86DC5EBFF}"/>
              </a:ext>
            </a:extLst>
          </p:cNvPr>
          <p:cNvSpPr txBox="1"/>
          <p:nvPr/>
        </p:nvSpPr>
        <p:spPr>
          <a:xfrm>
            <a:off x="1243584" y="1543538"/>
            <a:ext cx="9130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GaramondPro-Regular"/>
              </a:rPr>
              <a:t>Broca’s aphasia</a:t>
            </a:r>
            <a:endParaRPr lang="en-IN" sz="24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9BDD7F-E7FC-47B3-924B-5047624BF605}"/>
              </a:ext>
            </a:extLst>
          </p:cNvPr>
          <p:cNvSpPr txBox="1"/>
          <p:nvPr/>
        </p:nvSpPr>
        <p:spPr>
          <a:xfrm>
            <a:off x="4238785" y="4042883"/>
            <a:ext cx="91302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Intact repetition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spontaneous speech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Naming problems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Short, telegraphic sentences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articulation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Agrammatism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24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Paraphasias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4D73CD-7F48-47F2-B993-A9827DF26CAF}"/>
              </a:ext>
            </a:extLst>
          </p:cNvPr>
          <p:cNvSpPr txBox="1"/>
          <p:nvPr/>
        </p:nvSpPr>
        <p:spPr>
          <a:xfrm>
            <a:off x="245365" y="3978477"/>
            <a:ext cx="51572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0" i="0" u="none" strike="noStrike" baseline="0" dirty="0">
                <a:solidFill>
                  <a:schemeClr val="accent2">
                    <a:lumMod val="60000"/>
                    <a:lumOff val="40000"/>
                  </a:schemeClr>
                </a:solidFill>
                <a:highlight>
                  <a:srgbClr val="FFFF00"/>
                </a:highlight>
                <a:latin typeface="AGaramondPro-Regular"/>
              </a:rPr>
              <a:t>Transcortical motor aphasia</a:t>
            </a:r>
            <a:endParaRPr lang="en-IN" sz="2800" dirty="0">
              <a:solidFill>
                <a:schemeClr val="accent2">
                  <a:lumMod val="60000"/>
                  <a:lumOff val="40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53128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3286</TotalTime>
  <Words>700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AGaramondPro-Regular</vt:lpstr>
      <vt:lpstr>Aptos Black</vt:lpstr>
      <vt:lpstr>Arial</vt:lpstr>
      <vt:lpstr>Calibri</vt:lpstr>
      <vt:lpstr>Century Gothic</vt:lpstr>
      <vt:lpstr>Times New Roman</vt:lpstr>
      <vt:lpstr>Wingdings</vt:lpstr>
      <vt:lpstr>Wingdings 3</vt:lpstr>
      <vt:lpstr>Slice</vt:lpstr>
      <vt:lpstr>aphasia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sourav</dc:creator>
  <cp:lastModifiedBy>Sanket Bhalerao</cp:lastModifiedBy>
  <cp:revision>69</cp:revision>
  <dcterms:created xsi:type="dcterms:W3CDTF">2022-02-04T12:55:39Z</dcterms:created>
  <dcterms:modified xsi:type="dcterms:W3CDTF">2024-08-12T10:21:11Z</dcterms:modified>
</cp:coreProperties>
</file>