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6" r:id="rId3"/>
    <p:sldId id="258" r:id="rId4"/>
    <p:sldId id="259" r:id="rId5"/>
    <p:sldId id="261" r:id="rId6"/>
    <p:sldId id="262" r:id="rId7"/>
    <p:sldId id="263" r:id="rId8"/>
    <p:sldId id="292" r:id="rId9"/>
    <p:sldId id="264" r:id="rId10"/>
    <p:sldId id="265" r:id="rId11"/>
    <p:sldId id="267" r:id="rId12"/>
    <p:sldId id="268" r:id="rId13"/>
    <p:sldId id="269" r:id="rId14"/>
    <p:sldId id="270" r:id="rId15"/>
    <p:sldId id="301" r:id="rId16"/>
    <p:sldId id="271" r:id="rId17"/>
    <p:sldId id="272" r:id="rId18"/>
    <p:sldId id="273" r:id="rId19"/>
    <p:sldId id="274" r:id="rId20"/>
    <p:sldId id="276" r:id="rId21"/>
    <p:sldId id="275" r:id="rId22"/>
    <p:sldId id="277" r:id="rId23"/>
    <p:sldId id="293" r:id="rId24"/>
    <p:sldId id="278" r:id="rId25"/>
    <p:sldId id="294" r:id="rId26"/>
    <p:sldId id="279" r:id="rId27"/>
    <p:sldId id="295" r:id="rId28"/>
    <p:sldId id="280" r:id="rId29"/>
    <p:sldId id="296" r:id="rId30"/>
    <p:sldId id="281" r:id="rId31"/>
    <p:sldId id="297" r:id="rId32"/>
    <p:sldId id="282" r:id="rId33"/>
    <p:sldId id="298" r:id="rId34"/>
    <p:sldId id="283" r:id="rId35"/>
    <p:sldId id="284" r:id="rId36"/>
    <p:sldId id="285" r:id="rId37"/>
    <p:sldId id="286" r:id="rId38"/>
    <p:sldId id="302" r:id="rId39"/>
    <p:sldId id="287" r:id="rId40"/>
    <p:sldId id="299" r:id="rId41"/>
    <p:sldId id="288" r:id="rId42"/>
    <p:sldId id="289" r:id="rId43"/>
    <p:sldId id="300" r:id="rId44"/>
    <p:sldId id="303" r:id="rId45"/>
    <p:sldId id="29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CE5A1B-C58B-45CE-8B69-48266EE125D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7E51F04-97C4-4F38-8B34-641DB87EFF32}">
      <dgm:prSet phldrT="[Text]" custT="1"/>
      <dgm:spPr>
        <a:solidFill>
          <a:schemeClr val="accent5">
            <a:lumMod val="40000"/>
            <a:lumOff val="60000"/>
          </a:schemeClr>
        </a:solidFill>
      </dgm:spPr>
      <dgm:t>
        <a:bodyPr/>
        <a:lstStyle/>
        <a:p>
          <a:pPr algn="ctr"/>
          <a:r>
            <a:rPr lang="en-US" sz="2800" dirty="0">
              <a:solidFill>
                <a:schemeClr val="tx1"/>
              </a:solidFill>
            </a:rPr>
            <a:t>Acoustic </a:t>
          </a:r>
          <a:r>
            <a:rPr lang="en-US" sz="2800" dirty="0" err="1">
              <a:solidFill>
                <a:schemeClr val="tx1"/>
              </a:solidFill>
            </a:rPr>
            <a:t>immittance</a:t>
          </a:r>
          <a:r>
            <a:rPr lang="en-US" sz="2800" dirty="0">
              <a:solidFill>
                <a:schemeClr val="tx1"/>
              </a:solidFill>
            </a:rPr>
            <a:t> :</a:t>
          </a:r>
        </a:p>
        <a:p>
          <a:pPr algn="ctr"/>
          <a:r>
            <a:rPr lang="en-US" sz="2800" dirty="0">
              <a:solidFill>
                <a:schemeClr val="tx1"/>
              </a:solidFill>
            </a:rPr>
            <a:t>Acoustic impedance to acoustic admittance or both the quantities </a:t>
          </a:r>
        </a:p>
      </dgm:t>
    </dgm:pt>
    <dgm:pt modelId="{454D1F96-7733-4443-A50C-7AE1885CDF2C}" type="parTrans" cxnId="{061AA91D-D04F-4169-9268-68AB982E95CF}">
      <dgm:prSet/>
      <dgm:spPr/>
      <dgm:t>
        <a:bodyPr/>
        <a:lstStyle/>
        <a:p>
          <a:endParaRPr lang="en-US"/>
        </a:p>
      </dgm:t>
    </dgm:pt>
    <dgm:pt modelId="{79771756-ACF6-4068-896D-DDDAA525E210}" type="sibTrans" cxnId="{061AA91D-D04F-4169-9268-68AB982E95CF}">
      <dgm:prSet/>
      <dgm:spPr/>
      <dgm:t>
        <a:bodyPr/>
        <a:lstStyle/>
        <a:p>
          <a:endParaRPr lang="en-US"/>
        </a:p>
      </dgm:t>
    </dgm:pt>
    <dgm:pt modelId="{8EC992D4-3383-49BB-8888-05516762EE0A}">
      <dgm:prSet phldrT="[Text]" custT="1"/>
      <dgm:spPr>
        <a:solidFill>
          <a:schemeClr val="accent5">
            <a:lumMod val="40000"/>
            <a:lumOff val="60000"/>
          </a:schemeClr>
        </a:solidFill>
      </dgm:spPr>
      <dgm:t>
        <a:bodyPr/>
        <a:lstStyle/>
        <a:p>
          <a:r>
            <a:rPr lang="en-US" sz="2800" dirty="0">
              <a:solidFill>
                <a:schemeClr val="tx1"/>
              </a:solidFill>
            </a:rPr>
            <a:t>Acoustic impedance (Z- in acoustic milliohm):</a:t>
          </a:r>
        </a:p>
        <a:p>
          <a:r>
            <a:rPr lang="en-US" sz="2800" dirty="0">
              <a:solidFill>
                <a:schemeClr val="tx1"/>
              </a:solidFill>
            </a:rPr>
            <a:t>The opposition to the flow of sound energy </a:t>
          </a:r>
        </a:p>
      </dgm:t>
    </dgm:pt>
    <dgm:pt modelId="{92AD5E87-F583-4442-BA11-41C403577C8D}" type="parTrans" cxnId="{DEFDDFAA-84EE-4FA3-A780-6CC7927B143A}">
      <dgm:prSet/>
      <dgm:spPr/>
      <dgm:t>
        <a:bodyPr/>
        <a:lstStyle/>
        <a:p>
          <a:endParaRPr lang="en-US"/>
        </a:p>
      </dgm:t>
    </dgm:pt>
    <dgm:pt modelId="{255DBCDC-7AF3-4028-94F3-8BBE49982978}" type="sibTrans" cxnId="{DEFDDFAA-84EE-4FA3-A780-6CC7927B143A}">
      <dgm:prSet/>
      <dgm:spPr/>
      <dgm:t>
        <a:bodyPr/>
        <a:lstStyle/>
        <a:p>
          <a:endParaRPr lang="en-US"/>
        </a:p>
      </dgm:t>
    </dgm:pt>
    <dgm:pt modelId="{97814E4D-A25B-4D69-86FB-F3696E9A355C}">
      <dgm:prSet phldrT="[Text]" custT="1"/>
      <dgm:spPr>
        <a:solidFill>
          <a:schemeClr val="accent5">
            <a:lumMod val="40000"/>
            <a:lumOff val="60000"/>
          </a:schemeClr>
        </a:solidFill>
      </dgm:spPr>
      <dgm:t>
        <a:bodyPr/>
        <a:lstStyle/>
        <a:p>
          <a:r>
            <a:rPr lang="en-US" sz="2800" dirty="0">
              <a:solidFill>
                <a:schemeClr val="tx1"/>
              </a:solidFill>
            </a:rPr>
            <a:t>Acoustic admittance (Y-in acoustic </a:t>
          </a:r>
          <a:r>
            <a:rPr lang="en-US" sz="2800" dirty="0" err="1">
              <a:solidFill>
                <a:schemeClr val="tx1"/>
              </a:solidFill>
            </a:rPr>
            <a:t>millimho</a:t>
          </a:r>
          <a:r>
            <a:rPr lang="en-US" sz="2800" dirty="0">
              <a:solidFill>
                <a:schemeClr val="tx1"/>
              </a:solidFill>
            </a:rPr>
            <a:t>) : </a:t>
          </a:r>
        </a:p>
        <a:p>
          <a:r>
            <a:rPr lang="en-US" sz="2800" dirty="0">
              <a:solidFill>
                <a:schemeClr val="tx1"/>
              </a:solidFill>
            </a:rPr>
            <a:t>Ease of flow of sound energy through a system.</a:t>
          </a:r>
        </a:p>
      </dgm:t>
    </dgm:pt>
    <dgm:pt modelId="{EB2CAEE1-8365-4EEA-8F94-529E79869301}" type="parTrans" cxnId="{58DC195B-D6F7-4DF3-884B-848DD4FCA36F}">
      <dgm:prSet/>
      <dgm:spPr/>
      <dgm:t>
        <a:bodyPr/>
        <a:lstStyle/>
        <a:p>
          <a:endParaRPr lang="en-US"/>
        </a:p>
      </dgm:t>
    </dgm:pt>
    <dgm:pt modelId="{C252556B-CE44-4342-B7D9-6A3006D5715F}" type="sibTrans" cxnId="{58DC195B-D6F7-4DF3-884B-848DD4FCA36F}">
      <dgm:prSet/>
      <dgm:spPr/>
      <dgm:t>
        <a:bodyPr/>
        <a:lstStyle/>
        <a:p>
          <a:endParaRPr lang="en-US"/>
        </a:p>
      </dgm:t>
    </dgm:pt>
    <dgm:pt modelId="{25C5637F-0ED6-4E18-BC8E-58C7284AF182}" type="pres">
      <dgm:prSet presAssocID="{BFCE5A1B-C58B-45CE-8B69-48266EE125D1}" presName="diagram" presStyleCnt="0">
        <dgm:presLayoutVars>
          <dgm:dir/>
          <dgm:resizeHandles val="exact"/>
        </dgm:presLayoutVars>
      </dgm:prSet>
      <dgm:spPr/>
    </dgm:pt>
    <dgm:pt modelId="{4B3E73C6-C9A8-445A-B2E1-FA815D787672}" type="pres">
      <dgm:prSet presAssocID="{07E51F04-97C4-4F38-8B34-641DB87EFF32}" presName="node" presStyleLbl="node1" presStyleIdx="0" presStyleCnt="3" custLinFactNeighborX="54714" custLinFactNeighborY="2038">
        <dgm:presLayoutVars>
          <dgm:bulletEnabled val="1"/>
        </dgm:presLayoutVars>
      </dgm:prSet>
      <dgm:spPr/>
    </dgm:pt>
    <dgm:pt modelId="{393B7B98-CAAA-4C61-827B-70D8F331B06B}" type="pres">
      <dgm:prSet presAssocID="{79771756-ACF6-4068-896D-DDDAA525E210}" presName="sibTrans" presStyleCnt="0"/>
      <dgm:spPr/>
    </dgm:pt>
    <dgm:pt modelId="{769E1933-1839-4036-819F-30BC98BF851A}" type="pres">
      <dgm:prSet presAssocID="{8EC992D4-3383-49BB-8888-05516762EE0A}" presName="node" presStyleLbl="node1" presStyleIdx="1" presStyleCnt="3" custScaleX="95192" custScaleY="114796" custLinFactY="26699" custLinFactNeighborX="-564" custLinFactNeighborY="100000">
        <dgm:presLayoutVars>
          <dgm:bulletEnabled val="1"/>
        </dgm:presLayoutVars>
      </dgm:prSet>
      <dgm:spPr/>
    </dgm:pt>
    <dgm:pt modelId="{2E60432D-01EA-4711-838D-7D35E9AD6F5C}" type="pres">
      <dgm:prSet presAssocID="{255DBCDC-7AF3-4028-94F3-8BBE49982978}" presName="sibTrans" presStyleCnt="0"/>
      <dgm:spPr/>
    </dgm:pt>
    <dgm:pt modelId="{36FAAA72-32B5-43EC-BAF5-E8AE8A02E2F4}" type="pres">
      <dgm:prSet presAssocID="{97814E4D-A25B-4D69-86FB-F3696E9A355C}" presName="node" presStyleLbl="node1" presStyleIdx="2" presStyleCnt="3" custScaleX="100049" custScaleY="115421" custLinFactNeighborX="-55026" custLinFactNeighborY="-3957">
        <dgm:presLayoutVars>
          <dgm:bulletEnabled val="1"/>
        </dgm:presLayoutVars>
      </dgm:prSet>
      <dgm:spPr/>
    </dgm:pt>
  </dgm:ptLst>
  <dgm:cxnLst>
    <dgm:cxn modelId="{061AA91D-D04F-4169-9268-68AB982E95CF}" srcId="{BFCE5A1B-C58B-45CE-8B69-48266EE125D1}" destId="{07E51F04-97C4-4F38-8B34-641DB87EFF32}" srcOrd="0" destOrd="0" parTransId="{454D1F96-7733-4443-A50C-7AE1885CDF2C}" sibTransId="{79771756-ACF6-4068-896D-DDDAA525E210}"/>
    <dgm:cxn modelId="{596B8D2B-312C-480A-9D54-A5AB3AD3DB1D}" type="presOf" srcId="{8EC992D4-3383-49BB-8888-05516762EE0A}" destId="{769E1933-1839-4036-819F-30BC98BF851A}" srcOrd="0" destOrd="0" presId="urn:microsoft.com/office/officeart/2005/8/layout/default"/>
    <dgm:cxn modelId="{920D6731-252E-430E-A594-422101BAA790}" type="presOf" srcId="{07E51F04-97C4-4F38-8B34-641DB87EFF32}" destId="{4B3E73C6-C9A8-445A-B2E1-FA815D787672}" srcOrd="0" destOrd="0" presId="urn:microsoft.com/office/officeart/2005/8/layout/default"/>
    <dgm:cxn modelId="{58DC195B-D6F7-4DF3-884B-848DD4FCA36F}" srcId="{BFCE5A1B-C58B-45CE-8B69-48266EE125D1}" destId="{97814E4D-A25B-4D69-86FB-F3696E9A355C}" srcOrd="2" destOrd="0" parTransId="{EB2CAEE1-8365-4EEA-8F94-529E79869301}" sibTransId="{C252556B-CE44-4342-B7D9-6A3006D5715F}"/>
    <dgm:cxn modelId="{AFDDF055-8368-45A0-B869-718DE96D8688}" type="presOf" srcId="{BFCE5A1B-C58B-45CE-8B69-48266EE125D1}" destId="{25C5637F-0ED6-4E18-BC8E-58C7284AF182}" srcOrd="0" destOrd="0" presId="urn:microsoft.com/office/officeart/2005/8/layout/default"/>
    <dgm:cxn modelId="{DEFDDFAA-84EE-4FA3-A780-6CC7927B143A}" srcId="{BFCE5A1B-C58B-45CE-8B69-48266EE125D1}" destId="{8EC992D4-3383-49BB-8888-05516762EE0A}" srcOrd="1" destOrd="0" parTransId="{92AD5E87-F583-4442-BA11-41C403577C8D}" sibTransId="{255DBCDC-7AF3-4028-94F3-8BBE49982978}"/>
    <dgm:cxn modelId="{CE7EBBF6-EF06-480F-BBFB-12B33FB362D7}" type="presOf" srcId="{97814E4D-A25B-4D69-86FB-F3696E9A355C}" destId="{36FAAA72-32B5-43EC-BAF5-E8AE8A02E2F4}" srcOrd="0" destOrd="0" presId="urn:microsoft.com/office/officeart/2005/8/layout/default"/>
    <dgm:cxn modelId="{CC39C444-37A1-4B01-8D12-4E5F8C74ACBB}" type="presParOf" srcId="{25C5637F-0ED6-4E18-BC8E-58C7284AF182}" destId="{4B3E73C6-C9A8-445A-B2E1-FA815D787672}" srcOrd="0" destOrd="0" presId="urn:microsoft.com/office/officeart/2005/8/layout/default"/>
    <dgm:cxn modelId="{2A51DDF8-2FF6-44EC-96A1-0210470A0C87}" type="presParOf" srcId="{25C5637F-0ED6-4E18-BC8E-58C7284AF182}" destId="{393B7B98-CAAA-4C61-827B-70D8F331B06B}" srcOrd="1" destOrd="0" presId="urn:microsoft.com/office/officeart/2005/8/layout/default"/>
    <dgm:cxn modelId="{7DF0BBA6-3597-4356-9F27-AD3FDF518625}" type="presParOf" srcId="{25C5637F-0ED6-4E18-BC8E-58C7284AF182}" destId="{769E1933-1839-4036-819F-30BC98BF851A}" srcOrd="2" destOrd="0" presId="urn:microsoft.com/office/officeart/2005/8/layout/default"/>
    <dgm:cxn modelId="{E197F468-618A-4FD7-8465-2B1829DE5D73}" type="presParOf" srcId="{25C5637F-0ED6-4E18-BC8E-58C7284AF182}" destId="{2E60432D-01EA-4711-838D-7D35E9AD6F5C}" srcOrd="3" destOrd="0" presId="urn:microsoft.com/office/officeart/2005/8/layout/default"/>
    <dgm:cxn modelId="{B2E3370B-8ECE-469B-AC81-DE8D83A613DC}" type="presParOf" srcId="{25C5637F-0ED6-4E18-BC8E-58C7284AF182}" destId="{36FAAA72-32B5-43EC-BAF5-E8AE8A02E2F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51DD654-B33C-4EC6-A8DA-F29BF57DF2B2}"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en-US"/>
        </a:p>
      </dgm:t>
    </dgm:pt>
    <dgm:pt modelId="{1D569DCA-7D28-42C2-B3F5-3768F1BD6682}">
      <dgm:prSet phldrT="[Text]"/>
      <dgm:spPr/>
      <dgm:t>
        <a:bodyPr/>
        <a:lstStyle/>
        <a:p>
          <a:r>
            <a:rPr lang="en-US" dirty="0"/>
            <a:t>Sweep frequency</a:t>
          </a:r>
        </a:p>
      </dgm:t>
    </dgm:pt>
    <dgm:pt modelId="{9283B6F6-F201-49E6-AD5E-6EB585DD300A}" type="parTrans" cxnId="{4E61D2A1-357C-41E0-8866-080E5356793A}">
      <dgm:prSet/>
      <dgm:spPr/>
      <dgm:t>
        <a:bodyPr/>
        <a:lstStyle/>
        <a:p>
          <a:endParaRPr lang="en-US"/>
        </a:p>
      </dgm:t>
    </dgm:pt>
    <dgm:pt modelId="{812D389E-F7A4-44D5-85BA-5A28844248A0}" type="sibTrans" cxnId="{4E61D2A1-357C-41E0-8866-080E5356793A}">
      <dgm:prSet/>
      <dgm:spPr/>
      <dgm:t>
        <a:bodyPr/>
        <a:lstStyle/>
        <a:p>
          <a:endParaRPr lang="en-US"/>
        </a:p>
      </dgm:t>
    </dgm:pt>
    <dgm:pt modelId="{C6055F08-F0B6-4EA0-A663-507061300606}">
      <dgm:prSet phldrT="[Text]"/>
      <dgm:spPr/>
      <dgm:t>
        <a:bodyPr/>
        <a:lstStyle/>
        <a:p>
          <a:r>
            <a:rPr lang="en-US" dirty="0"/>
            <a:t>Pressure will be kept as constant and the frequency will be varied across a broad range. </a:t>
          </a:r>
        </a:p>
      </dgm:t>
    </dgm:pt>
    <dgm:pt modelId="{161B6B5B-3D3B-4947-997F-2EABCA06B13F}" type="parTrans" cxnId="{5E49B763-9E80-462C-B374-62CE3D2F7193}">
      <dgm:prSet/>
      <dgm:spPr/>
      <dgm:t>
        <a:bodyPr/>
        <a:lstStyle/>
        <a:p>
          <a:endParaRPr lang="en-US"/>
        </a:p>
      </dgm:t>
    </dgm:pt>
    <dgm:pt modelId="{2F58F104-5B18-4121-9672-1E8086E7572B}" type="sibTrans" cxnId="{5E49B763-9E80-462C-B374-62CE3D2F7193}">
      <dgm:prSet/>
      <dgm:spPr/>
      <dgm:t>
        <a:bodyPr/>
        <a:lstStyle/>
        <a:p>
          <a:endParaRPr lang="en-US"/>
        </a:p>
      </dgm:t>
    </dgm:pt>
    <dgm:pt modelId="{483DF2C9-53BD-4F17-8F0E-A4703D6E53BB}">
      <dgm:prSet phldrT="[Text]"/>
      <dgm:spPr/>
      <dgm:t>
        <a:bodyPr/>
        <a:lstStyle/>
        <a:p>
          <a:r>
            <a:rPr lang="en-US" dirty="0"/>
            <a:t>Sweep pressure</a:t>
          </a:r>
        </a:p>
      </dgm:t>
    </dgm:pt>
    <dgm:pt modelId="{77DF63EA-25BC-4851-88DD-B621B03CACC8}" type="parTrans" cxnId="{8A7C2B2B-586D-4C1D-863D-6AA40EFC9178}">
      <dgm:prSet/>
      <dgm:spPr/>
      <dgm:t>
        <a:bodyPr/>
        <a:lstStyle/>
        <a:p>
          <a:endParaRPr lang="en-US"/>
        </a:p>
      </dgm:t>
    </dgm:pt>
    <dgm:pt modelId="{9A7EE754-CDD2-48B6-8161-B3DDA561A50F}" type="sibTrans" cxnId="{8A7C2B2B-586D-4C1D-863D-6AA40EFC9178}">
      <dgm:prSet/>
      <dgm:spPr/>
      <dgm:t>
        <a:bodyPr/>
        <a:lstStyle/>
        <a:p>
          <a:endParaRPr lang="en-US"/>
        </a:p>
      </dgm:t>
    </dgm:pt>
    <dgm:pt modelId="{0B140AFF-C1FA-4C67-B4B2-FCC4BAC89553}">
      <dgm:prSet phldrT="[Text]"/>
      <dgm:spPr/>
      <dgm:t>
        <a:bodyPr/>
        <a:lstStyle/>
        <a:p>
          <a:r>
            <a:rPr lang="en-US" dirty="0"/>
            <a:t>Frequency will be held as the constant and the pressure will be varied. </a:t>
          </a:r>
        </a:p>
      </dgm:t>
    </dgm:pt>
    <dgm:pt modelId="{1CB0EB29-4655-4EF3-9703-65E40596AA72}" type="parTrans" cxnId="{1EE00364-A1C6-4BA2-829C-E1C70E37DAEF}">
      <dgm:prSet/>
      <dgm:spPr/>
      <dgm:t>
        <a:bodyPr/>
        <a:lstStyle/>
        <a:p>
          <a:endParaRPr lang="en-US"/>
        </a:p>
      </dgm:t>
    </dgm:pt>
    <dgm:pt modelId="{BD175E2C-4E90-403E-90FF-F58DADEE2857}" type="sibTrans" cxnId="{1EE00364-A1C6-4BA2-829C-E1C70E37DAEF}">
      <dgm:prSet/>
      <dgm:spPr/>
      <dgm:t>
        <a:bodyPr/>
        <a:lstStyle/>
        <a:p>
          <a:endParaRPr lang="en-US"/>
        </a:p>
      </dgm:t>
    </dgm:pt>
    <dgm:pt modelId="{AA384E9D-A539-47FA-80EB-322B1FD13AA1}" type="pres">
      <dgm:prSet presAssocID="{451DD654-B33C-4EC6-A8DA-F29BF57DF2B2}" presName="Name0" presStyleCnt="0">
        <dgm:presLayoutVars>
          <dgm:dir/>
          <dgm:animLvl val="lvl"/>
          <dgm:resizeHandles/>
        </dgm:presLayoutVars>
      </dgm:prSet>
      <dgm:spPr/>
    </dgm:pt>
    <dgm:pt modelId="{4C511F65-8C9E-4F42-AC9C-BDC761615CF2}" type="pres">
      <dgm:prSet presAssocID="{1D569DCA-7D28-42C2-B3F5-3768F1BD6682}" presName="linNode" presStyleCnt="0"/>
      <dgm:spPr/>
    </dgm:pt>
    <dgm:pt modelId="{D10D7B48-DB05-46ED-B9DC-54464F73FCD3}" type="pres">
      <dgm:prSet presAssocID="{1D569DCA-7D28-42C2-B3F5-3768F1BD6682}" presName="parentShp" presStyleLbl="node1" presStyleIdx="0" presStyleCnt="2">
        <dgm:presLayoutVars>
          <dgm:bulletEnabled val="1"/>
        </dgm:presLayoutVars>
      </dgm:prSet>
      <dgm:spPr/>
    </dgm:pt>
    <dgm:pt modelId="{09925727-CDFE-4CF5-84FB-EFE8856BC824}" type="pres">
      <dgm:prSet presAssocID="{1D569DCA-7D28-42C2-B3F5-3768F1BD6682}" presName="childShp" presStyleLbl="bgAccFollowNode1" presStyleIdx="0" presStyleCnt="2">
        <dgm:presLayoutVars>
          <dgm:bulletEnabled val="1"/>
        </dgm:presLayoutVars>
      </dgm:prSet>
      <dgm:spPr/>
    </dgm:pt>
    <dgm:pt modelId="{F4B92C8B-8D34-47DD-9063-C12AF1866DC4}" type="pres">
      <dgm:prSet presAssocID="{812D389E-F7A4-44D5-85BA-5A28844248A0}" presName="spacing" presStyleCnt="0"/>
      <dgm:spPr/>
    </dgm:pt>
    <dgm:pt modelId="{2A99D6C2-C671-4F69-8E02-417DFE444A00}" type="pres">
      <dgm:prSet presAssocID="{483DF2C9-53BD-4F17-8F0E-A4703D6E53BB}" presName="linNode" presStyleCnt="0"/>
      <dgm:spPr/>
    </dgm:pt>
    <dgm:pt modelId="{3502ADB0-32D2-48D5-8B37-2B5D524E29B5}" type="pres">
      <dgm:prSet presAssocID="{483DF2C9-53BD-4F17-8F0E-A4703D6E53BB}" presName="parentShp" presStyleLbl="node1" presStyleIdx="1" presStyleCnt="2">
        <dgm:presLayoutVars>
          <dgm:bulletEnabled val="1"/>
        </dgm:presLayoutVars>
      </dgm:prSet>
      <dgm:spPr/>
    </dgm:pt>
    <dgm:pt modelId="{7FF5AF0A-0CAF-43EB-BE79-EDE4CF2753E7}" type="pres">
      <dgm:prSet presAssocID="{483DF2C9-53BD-4F17-8F0E-A4703D6E53BB}" presName="childShp" presStyleLbl="bgAccFollowNode1" presStyleIdx="1" presStyleCnt="2">
        <dgm:presLayoutVars>
          <dgm:bulletEnabled val="1"/>
        </dgm:presLayoutVars>
      </dgm:prSet>
      <dgm:spPr/>
    </dgm:pt>
  </dgm:ptLst>
  <dgm:cxnLst>
    <dgm:cxn modelId="{086DAD07-5F9E-4CAD-9461-AD1DC4764554}" type="presOf" srcId="{483DF2C9-53BD-4F17-8F0E-A4703D6E53BB}" destId="{3502ADB0-32D2-48D5-8B37-2B5D524E29B5}" srcOrd="0" destOrd="0" presId="urn:microsoft.com/office/officeart/2005/8/layout/vList6"/>
    <dgm:cxn modelId="{44DC7D20-5AB7-41E3-85FA-4E8308027EC3}" type="presOf" srcId="{451DD654-B33C-4EC6-A8DA-F29BF57DF2B2}" destId="{AA384E9D-A539-47FA-80EB-322B1FD13AA1}" srcOrd="0" destOrd="0" presId="urn:microsoft.com/office/officeart/2005/8/layout/vList6"/>
    <dgm:cxn modelId="{8A7C2B2B-586D-4C1D-863D-6AA40EFC9178}" srcId="{451DD654-B33C-4EC6-A8DA-F29BF57DF2B2}" destId="{483DF2C9-53BD-4F17-8F0E-A4703D6E53BB}" srcOrd="1" destOrd="0" parTransId="{77DF63EA-25BC-4851-88DD-B621B03CACC8}" sibTransId="{9A7EE754-CDD2-48B6-8161-B3DDA561A50F}"/>
    <dgm:cxn modelId="{6A497435-7D61-43D3-9540-E4A5EE545F7B}" type="presOf" srcId="{1D569DCA-7D28-42C2-B3F5-3768F1BD6682}" destId="{D10D7B48-DB05-46ED-B9DC-54464F73FCD3}" srcOrd="0" destOrd="0" presId="urn:microsoft.com/office/officeart/2005/8/layout/vList6"/>
    <dgm:cxn modelId="{5E49B763-9E80-462C-B374-62CE3D2F7193}" srcId="{1D569DCA-7D28-42C2-B3F5-3768F1BD6682}" destId="{C6055F08-F0B6-4EA0-A663-507061300606}" srcOrd="0" destOrd="0" parTransId="{161B6B5B-3D3B-4947-997F-2EABCA06B13F}" sibTransId="{2F58F104-5B18-4121-9672-1E8086E7572B}"/>
    <dgm:cxn modelId="{1EE00364-A1C6-4BA2-829C-E1C70E37DAEF}" srcId="{483DF2C9-53BD-4F17-8F0E-A4703D6E53BB}" destId="{0B140AFF-C1FA-4C67-B4B2-FCC4BAC89553}" srcOrd="0" destOrd="0" parTransId="{1CB0EB29-4655-4EF3-9703-65E40596AA72}" sibTransId="{BD175E2C-4E90-403E-90FF-F58DADEE2857}"/>
    <dgm:cxn modelId="{B75BC884-97D9-4EF8-BCAF-35640A043640}" type="presOf" srcId="{C6055F08-F0B6-4EA0-A663-507061300606}" destId="{09925727-CDFE-4CF5-84FB-EFE8856BC824}" srcOrd="0" destOrd="0" presId="urn:microsoft.com/office/officeart/2005/8/layout/vList6"/>
    <dgm:cxn modelId="{4E61D2A1-357C-41E0-8866-080E5356793A}" srcId="{451DD654-B33C-4EC6-A8DA-F29BF57DF2B2}" destId="{1D569DCA-7D28-42C2-B3F5-3768F1BD6682}" srcOrd="0" destOrd="0" parTransId="{9283B6F6-F201-49E6-AD5E-6EB585DD300A}" sibTransId="{812D389E-F7A4-44D5-85BA-5A28844248A0}"/>
    <dgm:cxn modelId="{42E060A9-9763-4B5E-97E7-46A8CB3AF9E3}" type="presOf" srcId="{0B140AFF-C1FA-4C67-B4B2-FCC4BAC89553}" destId="{7FF5AF0A-0CAF-43EB-BE79-EDE4CF2753E7}" srcOrd="0" destOrd="0" presId="urn:microsoft.com/office/officeart/2005/8/layout/vList6"/>
    <dgm:cxn modelId="{2F129FB1-46FD-4E6E-A92D-8550C9DB3887}" type="presParOf" srcId="{AA384E9D-A539-47FA-80EB-322B1FD13AA1}" destId="{4C511F65-8C9E-4F42-AC9C-BDC761615CF2}" srcOrd="0" destOrd="0" presId="urn:microsoft.com/office/officeart/2005/8/layout/vList6"/>
    <dgm:cxn modelId="{192D495F-3B5D-42FA-9571-9002EE08A443}" type="presParOf" srcId="{4C511F65-8C9E-4F42-AC9C-BDC761615CF2}" destId="{D10D7B48-DB05-46ED-B9DC-54464F73FCD3}" srcOrd="0" destOrd="0" presId="urn:microsoft.com/office/officeart/2005/8/layout/vList6"/>
    <dgm:cxn modelId="{A6B7724E-39A6-429D-A91D-F55A66FB2ADB}" type="presParOf" srcId="{4C511F65-8C9E-4F42-AC9C-BDC761615CF2}" destId="{09925727-CDFE-4CF5-84FB-EFE8856BC824}" srcOrd="1" destOrd="0" presId="urn:microsoft.com/office/officeart/2005/8/layout/vList6"/>
    <dgm:cxn modelId="{D03B8B66-56B7-4F56-AD50-6870042EF80F}" type="presParOf" srcId="{AA384E9D-A539-47FA-80EB-322B1FD13AA1}" destId="{F4B92C8B-8D34-47DD-9063-C12AF1866DC4}" srcOrd="1" destOrd="0" presId="urn:microsoft.com/office/officeart/2005/8/layout/vList6"/>
    <dgm:cxn modelId="{9C3397C8-6501-4441-8FA1-4918150D3E0C}" type="presParOf" srcId="{AA384E9D-A539-47FA-80EB-322B1FD13AA1}" destId="{2A99D6C2-C671-4F69-8E02-417DFE444A00}" srcOrd="2" destOrd="0" presId="urn:microsoft.com/office/officeart/2005/8/layout/vList6"/>
    <dgm:cxn modelId="{8A627959-44C1-41A3-8852-CED41C69BB72}" type="presParOf" srcId="{2A99D6C2-C671-4F69-8E02-417DFE444A00}" destId="{3502ADB0-32D2-48D5-8B37-2B5D524E29B5}" srcOrd="0" destOrd="0" presId="urn:microsoft.com/office/officeart/2005/8/layout/vList6"/>
    <dgm:cxn modelId="{3113EEE9-A284-4D2E-8F23-5FEA3B559518}" type="presParOf" srcId="{2A99D6C2-C671-4F69-8E02-417DFE444A00}" destId="{7FF5AF0A-0CAF-43EB-BE79-EDE4CF2753E7}"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9DEB67F-2048-452A-8A10-C00C41CB573C}"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36F5581C-933C-4E53-BA67-7238980F3AD2}">
      <dgm:prSet phldrT="[Text]" phldr="1"/>
      <dgm:spPr/>
      <dgm:t>
        <a:bodyPr/>
        <a:lstStyle/>
        <a:p>
          <a:endParaRPr lang="en-US"/>
        </a:p>
      </dgm:t>
    </dgm:pt>
    <dgm:pt modelId="{8C7BCAF8-98E6-46C4-A8A9-E767E4C175F4}" type="parTrans" cxnId="{7A0F890E-8838-4EAD-BDDE-AC4A048ED8F3}">
      <dgm:prSet/>
      <dgm:spPr/>
      <dgm:t>
        <a:bodyPr/>
        <a:lstStyle/>
        <a:p>
          <a:endParaRPr lang="en-US"/>
        </a:p>
      </dgm:t>
    </dgm:pt>
    <dgm:pt modelId="{978FE733-A289-4B41-B31E-7177C8341097}" type="sibTrans" cxnId="{7A0F890E-8838-4EAD-BDDE-AC4A048ED8F3}">
      <dgm:prSet/>
      <dgm:spPr/>
      <dgm:t>
        <a:bodyPr/>
        <a:lstStyle/>
        <a:p>
          <a:endParaRPr lang="en-US"/>
        </a:p>
      </dgm:t>
    </dgm:pt>
    <dgm:pt modelId="{76CD2610-D62F-454E-A0CA-6BBE69A09700}">
      <dgm:prSet phldrT="[Text]" custT="1"/>
      <dgm:spPr/>
      <dgm:t>
        <a:bodyPr/>
        <a:lstStyle/>
        <a:p>
          <a:r>
            <a:rPr lang="en-US" sz="2400" dirty="0"/>
            <a:t>High frequency probe tone can result in multiple peaks which were initially considered as the anomalies of the tympanic membrane and the </a:t>
          </a:r>
          <a:r>
            <a:rPr lang="en-US" sz="2400" dirty="0" err="1"/>
            <a:t>ossicles</a:t>
          </a:r>
          <a:r>
            <a:rPr lang="en-US" sz="2400" dirty="0"/>
            <a:t>.</a:t>
          </a:r>
        </a:p>
      </dgm:t>
    </dgm:pt>
    <dgm:pt modelId="{83181D7B-C921-4197-B9DA-1F56E7AE7C01}" type="parTrans" cxnId="{B223D9D5-8CB0-444A-B04A-0F1CAD5A1746}">
      <dgm:prSet/>
      <dgm:spPr/>
      <dgm:t>
        <a:bodyPr/>
        <a:lstStyle/>
        <a:p>
          <a:endParaRPr lang="en-US"/>
        </a:p>
      </dgm:t>
    </dgm:pt>
    <dgm:pt modelId="{1B37E524-193D-411B-AB52-1C6A6F3CEFC8}" type="sibTrans" cxnId="{B223D9D5-8CB0-444A-B04A-0F1CAD5A1746}">
      <dgm:prSet/>
      <dgm:spPr/>
      <dgm:t>
        <a:bodyPr/>
        <a:lstStyle/>
        <a:p>
          <a:endParaRPr lang="en-US"/>
        </a:p>
      </dgm:t>
    </dgm:pt>
    <dgm:pt modelId="{7B1E47EB-7643-4090-8882-26EBF11DA8EF}">
      <dgm:prSet phldrT="[Text]" phldr="1"/>
      <dgm:spPr/>
      <dgm:t>
        <a:bodyPr/>
        <a:lstStyle/>
        <a:p>
          <a:endParaRPr lang="en-US"/>
        </a:p>
      </dgm:t>
    </dgm:pt>
    <dgm:pt modelId="{25E952A9-02B4-418F-867B-B8E466B73519}" type="parTrans" cxnId="{85B77DCE-BBE7-4E29-9B50-7E24B277AFED}">
      <dgm:prSet/>
      <dgm:spPr/>
      <dgm:t>
        <a:bodyPr/>
        <a:lstStyle/>
        <a:p>
          <a:endParaRPr lang="en-US"/>
        </a:p>
      </dgm:t>
    </dgm:pt>
    <dgm:pt modelId="{57D05277-5B63-4A34-93DF-F04289934655}" type="sibTrans" cxnId="{85B77DCE-BBE7-4E29-9B50-7E24B277AFED}">
      <dgm:prSet/>
      <dgm:spPr/>
      <dgm:t>
        <a:bodyPr/>
        <a:lstStyle/>
        <a:p>
          <a:endParaRPr lang="en-US"/>
        </a:p>
      </dgm:t>
    </dgm:pt>
    <dgm:pt modelId="{A9AA54F7-B4CC-4992-BF4B-69A7AC8587A1}">
      <dgm:prSet phldrT="[Text]" custT="1"/>
      <dgm:spPr/>
      <dgm:t>
        <a:bodyPr/>
        <a:lstStyle/>
        <a:p>
          <a:r>
            <a:rPr lang="en-US" sz="2400" dirty="0"/>
            <a:t>Studies showed that the multiple probe tone of frequencies less than 650 Hz can result in notched admittance peak in normal ears. </a:t>
          </a:r>
        </a:p>
      </dgm:t>
    </dgm:pt>
    <dgm:pt modelId="{04B7CCCE-440F-45D8-BA91-DDFF720EF210}" type="parTrans" cxnId="{136D89BB-9E38-4783-95EA-E7B79505C406}">
      <dgm:prSet/>
      <dgm:spPr/>
      <dgm:t>
        <a:bodyPr/>
        <a:lstStyle/>
        <a:p>
          <a:endParaRPr lang="en-US"/>
        </a:p>
      </dgm:t>
    </dgm:pt>
    <dgm:pt modelId="{33C7D942-D194-4E9D-B442-CADC2AA5FFFE}" type="sibTrans" cxnId="{136D89BB-9E38-4783-95EA-E7B79505C406}">
      <dgm:prSet/>
      <dgm:spPr/>
      <dgm:t>
        <a:bodyPr/>
        <a:lstStyle/>
        <a:p>
          <a:endParaRPr lang="en-US"/>
        </a:p>
      </dgm:t>
    </dgm:pt>
    <dgm:pt modelId="{21A49E4E-C516-4D84-B1CA-953C3D3D20F0}" type="pres">
      <dgm:prSet presAssocID="{69DEB67F-2048-452A-8A10-C00C41CB573C}" presName="linearFlow" presStyleCnt="0">
        <dgm:presLayoutVars>
          <dgm:dir/>
          <dgm:animLvl val="lvl"/>
          <dgm:resizeHandles val="exact"/>
        </dgm:presLayoutVars>
      </dgm:prSet>
      <dgm:spPr/>
    </dgm:pt>
    <dgm:pt modelId="{0E82D728-5F71-4812-B683-92038346FD91}" type="pres">
      <dgm:prSet presAssocID="{36F5581C-933C-4E53-BA67-7238980F3AD2}" presName="composite" presStyleCnt="0"/>
      <dgm:spPr/>
    </dgm:pt>
    <dgm:pt modelId="{D2EB8FCC-CCC9-45B4-9249-67C90865C026}" type="pres">
      <dgm:prSet presAssocID="{36F5581C-933C-4E53-BA67-7238980F3AD2}" presName="parentText" presStyleLbl="alignNode1" presStyleIdx="0" presStyleCnt="2">
        <dgm:presLayoutVars>
          <dgm:chMax val="1"/>
          <dgm:bulletEnabled val="1"/>
        </dgm:presLayoutVars>
      </dgm:prSet>
      <dgm:spPr/>
    </dgm:pt>
    <dgm:pt modelId="{A87CEDF5-0231-4E1E-BD0E-F00AE95382EB}" type="pres">
      <dgm:prSet presAssocID="{36F5581C-933C-4E53-BA67-7238980F3AD2}" presName="descendantText" presStyleLbl="alignAcc1" presStyleIdx="0" presStyleCnt="2">
        <dgm:presLayoutVars>
          <dgm:bulletEnabled val="1"/>
        </dgm:presLayoutVars>
      </dgm:prSet>
      <dgm:spPr/>
    </dgm:pt>
    <dgm:pt modelId="{86213CDC-D7A4-4D40-95EC-47FAFF012522}" type="pres">
      <dgm:prSet presAssocID="{978FE733-A289-4B41-B31E-7177C8341097}" presName="sp" presStyleCnt="0"/>
      <dgm:spPr/>
    </dgm:pt>
    <dgm:pt modelId="{8497B623-F265-4FEE-9EE2-71CD9092DCE3}" type="pres">
      <dgm:prSet presAssocID="{7B1E47EB-7643-4090-8882-26EBF11DA8EF}" presName="composite" presStyleCnt="0"/>
      <dgm:spPr/>
    </dgm:pt>
    <dgm:pt modelId="{19BB7598-4F3E-484A-B3CC-3DA0626ECA92}" type="pres">
      <dgm:prSet presAssocID="{7B1E47EB-7643-4090-8882-26EBF11DA8EF}" presName="parentText" presStyleLbl="alignNode1" presStyleIdx="1" presStyleCnt="2">
        <dgm:presLayoutVars>
          <dgm:chMax val="1"/>
          <dgm:bulletEnabled val="1"/>
        </dgm:presLayoutVars>
      </dgm:prSet>
      <dgm:spPr/>
    </dgm:pt>
    <dgm:pt modelId="{5A651619-CC19-4F57-B669-EA4678CCB900}" type="pres">
      <dgm:prSet presAssocID="{7B1E47EB-7643-4090-8882-26EBF11DA8EF}" presName="descendantText" presStyleLbl="alignAcc1" presStyleIdx="1" presStyleCnt="2">
        <dgm:presLayoutVars>
          <dgm:bulletEnabled val="1"/>
        </dgm:presLayoutVars>
      </dgm:prSet>
      <dgm:spPr/>
    </dgm:pt>
  </dgm:ptLst>
  <dgm:cxnLst>
    <dgm:cxn modelId="{DA744506-C0D9-41A2-BCB9-AF395146F3C7}" type="presOf" srcId="{36F5581C-933C-4E53-BA67-7238980F3AD2}" destId="{D2EB8FCC-CCC9-45B4-9249-67C90865C026}" srcOrd="0" destOrd="0" presId="urn:microsoft.com/office/officeart/2005/8/layout/chevron2"/>
    <dgm:cxn modelId="{7A0F890E-8838-4EAD-BDDE-AC4A048ED8F3}" srcId="{69DEB67F-2048-452A-8A10-C00C41CB573C}" destId="{36F5581C-933C-4E53-BA67-7238980F3AD2}" srcOrd="0" destOrd="0" parTransId="{8C7BCAF8-98E6-46C4-A8A9-E767E4C175F4}" sibTransId="{978FE733-A289-4B41-B31E-7177C8341097}"/>
    <dgm:cxn modelId="{214431B6-2D20-470D-9DB2-4D1D9076D371}" type="presOf" srcId="{69DEB67F-2048-452A-8A10-C00C41CB573C}" destId="{21A49E4E-C516-4D84-B1CA-953C3D3D20F0}" srcOrd="0" destOrd="0" presId="urn:microsoft.com/office/officeart/2005/8/layout/chevron2"/>
    <dgm:cxn modelId="{136D89BB-9E38-4783-95EA-E7B79505C406}" srcId="{7B1E47EB-7643-4090-8882-26EBF11DA8EF}" destId="{A9AA54F7-B4CC-4992-BF4B-69A7AC8587A1}" srcOrd="0" destOrd="0" parTransId="{04B7CCCE-440F-45D8-BA91-DDFF720EF210}" sibTransId="{33C7D942-D194-4E9D-B442-CADC2AA5FFFE}"/>
    <dgm:cxn modelId="{5C54A9C7-A3E4-4BA8-A10C-1890EC5A4DC1}" type="presOf" srcId="{A9AA54F7-B4CC-4992-BF4B-69A7AC8587A1}" destId="{5A651619-CC19-4F57-B669-EA4678CCB900}" srcOrd="0" destOrd="0" presId="urn:microsoft.com/office/officeart/2005/8/layout/chevron2"/>
    <dgm:cxn modelId="{85B77DCE-BBE7-4E29-9B50-7E24B277AFED}" srcId="{69DEB67F-2048-452A-8A10-C00C41CB573C}" destId="{7B1E47EB-7643-4090-8882-26EBF11DA8EF}" srcOrd="1" destOrd="0" parTransId="{25E952A9-02B4-418F-867B-B8E466B73519}" sibTransId="{57D05277-5B63-4A34-93DF-F04289934655}"/>
    <dgm:cxn modelId="{B223D9D5-8CB0-444A-B04A-0F1CAD5A1746}" srcId="{36F5581C-933C-4E53-BA67-7238980F3AD2}" destId="{76CD2610-D62F-454E-A0CA-6BBE69A09700}" srcOrd="0" destOrd="0" parTransId="{83181D7B-C921-4197-B9DA-1F56E7AE7C01}" sibTransId="{1B37E524-193D-411B-AB52-1C6A6F3CEFC8}"/>
    <dgm:cxn modelId="{518296D9-C386-47C7-9107-7C7FC67F184C}" type="presOf" srcId="{7B1E47EB-7643-4090-8882-26EBF11DA8EF}" destId="{19BB7598-4F3E-484A-B3CC-3DA0626ECA92}" srcOrd="0" destOrd="0" presId="urn:microsoft.com/office/officeart/2005/8/layout/chevron2"/>
    <dgm:cxn modelId="{176C0CF5-6F24-47E5-8CC8-AA7801B21119}" type="presOf" srcId="{76CD2610-D62F-454E-A0CA-6BBE69A09700}" destId="{A87CEDF5-0231-4E1E-BD0E-F00AE95382EB}" srcOrd="0" destOrd="0" presId="urn:microsoft.com/office/officeart/2005/8/layout/chevron2"/>
    <dgm:cxn modelId="{C2FA9211-F048-4C64-988D-FB6FDF3F6E2A}" type="presParOf" srcId="{21A49E4E-C516-4D84-B1CA-953C3D3D20F0}" destId="{0E82D728-5F71-4812-B683-92038346FD91}" srcOrd="0" destOrd="0" presId="urn:microsoft.com/office/officeart/2005/8/layout/chevron2"/>
    <dgm:cxn modelId="{5BEC0840-DA58-45CD-B3A6-E2AE81DBB5B6}" type="presParOf" srcId="{0E82D728-5F71-4812-B683-92038346FD91}" destId="{D2EB8FCC-CCC9-45B4-9249-67C90865C026}" srcOrd="0" destOrd="0" presId="urn:microsoft.com/office/officeart/2005/8/layout/chevron2"/>
    <dgm:cxn modelId="{64534002-A651-43D6-B3D2-BFF7F14B232C}" type="presParOf" srcId="{0E82D728-5F71-4812-B683-92038346FD91}" destId="{A87CEDF5-0231-4E1E-BD0E-F00AE95382EB}" srcOrd="1" destOrd="0" presId="urn:microsoft.com/office/officeart/2005/8/layout/chevron2"/>
    <dgm:cxn modelId="{21BAD51A-5EED-4278-9821-3593B0C1556C}" type="presParOf" srcId="{21A49E4E-C516-4D84-B1CA-953C3D3D20F0}" destId="{86213CDC-D7A4-4D40-95EC-47FAFF012522}" srcOrd="1" destOrd="0" presId="urn:microsoft.com/office/officeart/2005/8/layout/chevron2"/>
    <dgm:cxn modelId="{66644198-D7D0-4082-876F-D529159B51C6}" type="presParOf" srcId="{21A49E4E-C516-4D84-B1CA-953C3D3D20F0}" destId="{8497B623-F265-4FEE-9EE2-71CD9092DCE3}" srcOrd="2" destOrd="0" presId="urn:microsoft.com/office/officeart/2005/8/layout/chevron2"/>
    <dgm:cxn modelId="{0AEA2197-0685-409B-82F2-9192D3CBAF6A}" type="presParOf" srcId="{8497B623-F265-4FEE-9EE2-71CD9092DCE3}" destId="{19BB7598-4F3E-484A-B3CC-3DA0626ECA92}" srcOrd="0" destOrd="0" presId="urn:microsoft.com/office/officeart/2005/8/layout/chevron2"/>
    <dgm:cxn modelId="{791C9EC7-6F30-4323-8F74-BCDBCE7EEC72}" type="presParOf" srcId="{8497B623-F265-4FEE-9EE2-71CD9092DCE3}" destId="{5A651619-CC19-4F57-B669-EA4678CCB90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0D4C4EB-AAAB-4FA0-95D0-86C6396D0BF4}"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B66FE2A2-F5DD-4682-8401-B491001E2801}">
      <dgm:prSet phldrT="[Text]" phldr="1"/>
      <dgm:spPr/>
      <dgm:t>
        <a:bodyPr/>
        <a:lstStyle/>
        <a:p>
          <a:endParaRPr lang="en-US"/>
        </a:p>
      </dgm:t>
    </dgm:pt>
    <dgm:pt modelId="{E1738E09-5E53-406B-9408-47A7EA59FC53}" type="parTrans" cxnId="{52862A61-FB28-42AF-8602-2CD7BD09838B}">
      <dgm:prSet/>
      <dgm:spPr/>
      <dgm:t>
        <a:bodyPr/>
        <a:lstStyle/>
        <a:p>
          <a:endParaRPr lang="en-US"/>
        </a:p>
      </dgm:t>
    </dgm:pt>
    <dgm:pt modelId="{15A05D0F-1D9D-4406-BC98-A91D587ABF4B}" type="sibTrans" cxnId="{52862A61-FB28-42AF-8602-2CD7BD09838B}">
      <dgm:prSet/>
      <dgm:spPr/>
      <dgm:t>
        <a:bodyPr/>
        <a:lstStyle/>
        <a:p>
          <a:endParaRPr lang="en-US"/>
        </a:p>
      </dgm:t>
    </dgm:pt>
    <dgm:pt modelId="{B89F3D6A-5EFB-422D-B979-CDE94FA4442B}">
      <dgm:prSet phldrT="[Text]"/>
      <dgm:spPr/>
      <dgm:t>
        <a:bodyPr/>
        <a:lstStyle/>
        <a:p>
          <a:r>
            <a:rPr lang="en-US" dirty="0"/>
            <a:t>This is due to the interaction between the resistance and reactance in the middle ear </a:t>
          </a:r>
        </a:p>
      </dgm:t>
    </dgm:pt>
    <dgm:pt modelId="{B663B4C0-F89A-4650-B97E-2281238A76EB}" type="parTrans" cxnId="{470533F1-4A6E-40E1-8886-F352D0CF9FE9}">
      <dgm:prSet/>
      <dgm:spPr/>
      <dgm:t>
        <a:bodyPr/>
        <a:lstStyle/>
        <a:p>
          <a:endParaRPr lang="en-US"/>
        </a:p>
      </dgm:t>
    </dgm:pt>
    <dgm:pt modelId="{64D58F85-0FBA-41D7-98CE-D8106138A5D2}" type="sibTrans" cxnId="{470533F1-4A6E-40E1-8886-F352D0CF9FE9}">
      <dgm:prSet/>
      <dgm:spPr/>
      <dgm:t>
        <a:bodyPr/>
        <a:lstStyle/>
        <a:p>
          <a:endParaRPr lang="en-US"/>
        </a:p>
      </dgm:t>
    </dgm:pt>
    <dgm:pt modelId="{42D54412-9418-47B1-92C5-7ABCC1094AC9}">
      <dgm:prSet phldrT="[Text]" phldr="1"/>
      <dgm:spPr/>
      <dgm:t>
        <a:bodyPr/>
        <a:lstStyle/>
        <a:p>
          <a:endParaRPr lang="en-US"/>
        </a:p>
      </dgm:t>
    </dgm:pt>
    <dgm:pt modelId="{16082E88-B31E-4F49-A48D-2FA36585EA52}" type="parTrans" cxnId="{41D479DF-CDDF-484C-913F-6BC54259DB32}">
      <dgm:prSet/>
      <dgm:spPr/>
      <dgm:t>
        <a:bodyPr/>
        <a:lstStyle/>
        <a:p>
          <a:endParaRPr lang="en-US"/>
        </a:p>
      </dgm:t>
    </dgm:pt>
    <dgm:pt modelId="{C2A17845-8A45-4E50-9DA6-42C90797A834}" type="sibTrans" cxnId="{41D479DF-CDDF-484C-913F-6BC54259DB32}">
      <dgm:prSet/>
      <dgm:spPr/>
      <dgm:t>
        <a:bodyPr/>
        <a:lstStyle/>
        <a:p>
          <a:endParaRPr lang="en-US"/>
        </a:p>
      </dgm:t>
    </dgm:pt>
    <dgm:pt modelId="{9712B062-183C-4B4D-9424-1F054A1271D9}">
      <dgm:prSet phldrT="[Text]"/>
      <dgm:spPr/>
      <dgm:t>
        <a:bodyPr/>
        <a:lstStyle/>
        <a:p>
          <a:r>
            <a:rPr lang="en-US" dirty="0"/>
            <a:t>Carried out in pressure of -300 to +300 </a:t>
          </a:r>
          <a:r>
            <a:rPr lang="en-US" dirty="0" err="1"/>
            <a:t>dapa</a:t>
          </a:r>
          <a:r>
            <a:rPr lang="en-US" dirty="0"/>
            <a:t>. </a:t>
          </a:r>
        </a:p>
      </dgm:t>
    </dgm:pt>
    <dgm:pt modelId="{354C8A49-427E-4C91-AAE1-C6E0582045F6}" type="parTrans" cxnId="{85C1C44E-797D-4934-A22D-551CD6FF7DFC}">
      <dgm:prSet/>
      <dgm:spPr/>
      <dgm:t>
        <a:bodyPr/>
        <a:lstStyle/>
        <a:p>
          <a:endParaRPr lang="en-US"/>
        </a:p>
      </dgm:t>
    </dgm:pt>
    <dgm:pt modelId="{2E66358E-1C07-4307-B903-D6A55B8FC2E7}" type="sibTrans" cxnId="{85C1C44E-797D-4934-A22D-551CD6FF7DFC}">
      <dgm:prSet/>
      <dgm:spPr/>
      <dgm:t>
        <a:bodyPr/>
        <a:lstStyle/>
        <a:p>
          <a:endParaRPr lang="en-US"/>
        </a:p>
      </dgm:t>
    </dgm:pt>
    <dgm:pt modelId="{250D0C83-506F-49D0-AFB3-0CAD55F81746}">
      <dgm:prSet phldrT="[Text]" phldr="1"/>
      <dgm:spPr/>
      <dgm:t>
        <a:bodyPr/>
        <a:lstStyle/>
        <a:p>
          <a:endParaRPr lang="en-US"/>
        </a:p>
      </dgm:t>
    </dgm:pt>
    <dgm:pt modelId="{0F95BE10-C9E2-41B0-9508-66935FE6793C}" type="parTrans" cxnId="{185E6205-2924-44E7-91C2-E57BD1D9AB0A}">
      <dgm:prSet/>
      <dgm:spPr/>
      <dgm:t>
        <a:bodyPr/>
        <a:lstStyle/>
        <a:p>
          <a:endParaRPr lang="en-US"/>
        </a:p>
      </dgm:t>
    </dgm:pt>
    <dgm:pt modelId="{E08F7CCC-FEAD-4C13-A07B-8A1849A4E58C}" type="sibTrans" cxnId="{185E6205-2924-44E7-91C2-E57BD1D9AB0A}">
      <dgm:prSet/>
      <dgm:spPr/>
      <dgm:t>
        <a:bodyPr/>
        <a:lstStyle/>
        <a:p>
          <a:endParaRPr lang="en-US"/>
        </a:p>
      </dgm:t>
    </dgm:pt>
    <dgm:pt modelId="{0BFE6AD7-4087-496E-A10C-8A244CD19C5A}">
      <dgm:prSet phldrT="[Text]"/>
      <dgm:spPr/>
      <dgm:t>
        <a:bodyPr/>
        <a:lstStyle/>
        <a:p>
          <a:r>
            <a:rPr lang="en-US" dirty="0"/>
            <a:t>Important contribution in understanding the multi frequency and multi component </a:t>
          </a:r>
          <a:r>
            <a:rPr lang="en-US" dirty="0" err="1"/>
            <a:t>tympnometry</a:t>
          </a:r>
          <a:r>
            <a:rPr lang="en-US" dirty="0"/>
            <a:t>.</a:t>
          </a:r>
        </a:p>
      </dgm:t>
    </dgm:pt>
    <dgm:pt modelId="{FC4C5CAD-CED1-4634-888D-E0192D072CA0}" type="parTrans" cxnId="{8C7E59E7-B219-49BE-A78A-3F50D742D20D}">
      <dgm:prSet/>
      <dgm:spPr/>
      <dgm:t>
        <a:bodyPr/>
        <a:lstStyle/>
        <a:p>
          <a:endParaRPr lang="en-US"/>
        </a:p>
      </dgm:t>
    </dgm:pt>
    <dgm:pt modelId="{82BB222E-BC58-403B-8C43-DC77AD507CEA}" type="sibTrans" cxnId="{8C7E59E7-B219-49BE-A78A-3F50D742D20D}">
      <dgm:prSet/>
      <dgm:spPr/>
      <dgm:t>
        <a:bodyPr/>
        <a:lstStyle/>
        <a:p>
          <a:endParaRPr lang="en-US"/>
        </a:p>
      </dgm:t>
    </dgm:pt>
    <dgm:pt modelId="{01D6B636-C7DC-435F-A737-BA4F926E7FB4}" type="pres">
      <dgm:prSet presAssocID="{10D4C4EB-AAAB-4FA0-95D0-86C6396D0BF4}" presName="linearFlow" presStyleCnt="0">
        <dgm:presLayoutVars>
          <dgm:dir/>
          <dgm:animLvl val="lvl"/>
          <dgm:resizeHandles val="exact"/>
        </dgm:presLayoutVars>
      </dgm:prSet>
      <dgm:spPr/>
    </dgm:pt>
    <dgm:pt modelId="{66FA9ED9-6B0C-428A-919A-91478F1BDF2D}" type="pres">
      <dgm:prSet presAssocID="{B66FE2A2-F5DD-4682-8401-B491001E2801}" presName="composite" presStyleCnt="0"/>
      <dgm:spPr/>
    </dgm:pt>
    <dgm:pt modelId="{7C711043-F8EB-4959-8EA2-DAEFA2FE6CB6}" type="pres">
      <dgm:prSet presAssocID="{B66FE2A2-F5DD-4682-8401-B491001E2801}" presName="parentText" presStyleLbl="alignNode1" presStyleIdx="0" presStyleCnt="3">
        <dgm:presLayoutVars>
          <dgm:chMax val="1"/>
          <dgm:bulletEnabled val="1"/>
        </dgm:presLayoutVars>
      </dgm:prSet>
      <dgm:spPr/>
    </dgm:pt>
    <dgm:pt modelId="{11F114E0-561E-483C-83EF-A81564E4940A}" type="pres">
      <dgm:prSet presAssocID="{B66FE2A2-F5DD-4682-8401-B491001E2801}" presName="descendantText" presStyleLbl="alignAcc1" presStyleIdx="0" presStyleCnt="3">
        <dgm:presLayoutVars>
          <dgm:bulletEnabled val="1"/>
        </dgm:presLayoutVars>
      </dgm:prSet>
      <dgm:spPr/>
    </dgm:pt>
    <dgm:pt modelId="{E8342A3D-17AC-4E3A-A396-8296E36F4A39}" type="pres">
      <dgm:prSet presAssocID="{15A05D0F-1D9D-4406-BC98-A91D587ABF4B}" presName="sp" presStyleCnt="0"/>
      <dgm:spPr/>
    </dgm:pt>
    <dgm:pt modelId="{DBFA9159-6970-4866-ABD8-2C42AA0841D3}" type="pres">
      <dgm:prSet presAssocID="{42D54412-9418-47B1-92C5-7ABCC1094AC9}" presName="composite" presStyleCnt="0"/>
      <dgm:spPr/>
    </dgm:pt>
    <dgm:pt modelId="{E72955FE-498A-43BE-87A1-107A5F0C5E19}" type="pres">
      <dgm:prSet presAssocID="{42D54412-9418-47B1-92C5-7ABCC1094AC9}" presName="parentText" presStyleLbl="alignNode1" presStyleIdx="1" presStyleCnt="3">
        <dgm:presLayoutVars>
          <dgm:chMax val="1"/>
          <dgm:bulletEnabled val="1"/>
        </dgm:presLayoutVars>
      </dgm:prSet>
      <dgm:spPr/>
    </dgm:pt>
    <dgm:pt modelId="{B4ED62F6-51D5-4D21-BA43-46861654EAF1}" type="pres">
      <dgm:prSet presAssocID="{42D54412-9418-47B1-92C5-7ABCC1094AC9}" presName="descendantText" presStyleLbl="alignAcc1" presStyleIdx="1" presStyleCnt="3">
        <dgm:presLayoutVars>
          <dgm:bulletEnabled val="1"/>
        </dgm:presLayoutVars>
      </dgm:prSet>
      <dgm:spPr/>
    </dgm:pt>
    <dgm:pt modelId="{CFF75446-B68D-48CB-9B6A-4A8AEBDB2D85}" type="pres">
      <dgm:prSet presAssocID="{C2A17845-8A45-4E50-9DA6-42C90797A834}" presName="sp" presStyleCnt="0"/>
      <dgm:spPr/>
    </dgm:pt>
    <dgm:pt modelId="{3A613565-499F-4993-AF04-25E5DBB70539}" type="pres">
      <dgm:prSet presAssocID="{250D0C83-506F-49D0-AFB3-0CAD55F81746}" presName="composite" presStyleCnt="0"/>
      <dgm:spPr/>
    </dgm:pt>
    <dgm:pt modelId="{BC2A709D-71A2-4D19-A691-EFD8CAE12DA1}" type="pres">
      <dgm:prSet presAssocID="{250D0C83-506F-49D0-AFB3-0CAD55F81746}" presName="parentText" presStyleLbl="alignNode1" presStyleIdx="2" presStyleCnt="3">
        <dgm:presLayoutVars>
          <dgm:chMax val="1"/>
          <dgm:bulletEnabled val="1"/>
        </dgm:presLayoutVars>
      </dgm:prSet>
      <dgm:spPr/>
    </dgm:pt>
    <dgm:pt modelId="{B66428EC-3B3E-4CB4-B2A6-4A88E4B4BDE2}" type="pres">
      <dgm:prSet presAssocID="{250D0C83-506F-49D0-AFB3-0CAD55F81746}" presName="descendantText" presStyleLbl="alignAcc1" presStyleIdx="2" presStyleCnt="3">
        <dgm:presLayoutVars>
          <dgm:bulletEnabled val="1"/>
        </dgm:presLayoutVars>
      </dgm:prSet>
      <dgm:spPr/>
    </dgm:pt>
  </dgm:ptLst>
  <dgm:cxnLst>
    <dgm:cxn modelId="{185E6205-2924-44E7-91C2-E57BD1D9AB0A}" srcId="{10D4C4EB-AAAB-4FA0-95D0-86C6396D0BF4}" destId="{250D0C83-506F-49D0-AFB3-0CAD55F81746}" srcOrd="2" destOrd="0" parTransId="{0F95BE10-C9E2-41B0-9508-66935FE6793C}" sibTransId="{E08F7CCC-FEAD-4C13-A07B-8A1849A4E58C}"/>
    <dgm:cxn modelId="{7422152C-5EF8-4EF9-9B88-9A99A4540CBB}" type="presOf" srcId="{B66FE2A2-F5DD-4682-8401-B491001E2801}" destId="{7C711043-F8EB-4959-8EA2-DAEFA2FE6CB6}" srcOrd="0" destOrd="0" presId="urn:microsoft.com/office/officeart/2005/8/layout/chevron2"/>
    <dgm:cxn modelId="{52862A61-FB28-42AF-8602-2CD7BD09838B}" srcId="{10D4C4EB-AAAB-4FA0-95D0-86C6396D0BF4}" destId="{B66FE2A2-F5DD-4682-8401-B491001E2801}" srcOrd="0" destOrd="0" parTransId="{E1738E09-5E53-406B-9408-47A7EA59FC53}" sibTransId="{15A05D0F-1D9D-4406-BC98-A91D587ABF4B}"/>
    <dgm:cxn modelId="{85C1C44E-797D-4934-A22D-551CD6FF7DFC}" srcId="{42D54412-9418-47B1-92C5-7ABCC1094AC9}" destId="{9712B062-183C-4B4D-9424-1F054A1271D9}" srcOrd="0" destOrd="0" parTransId="{354C8A49-427E-4C91-AAE1-C6E0582045F6}" sibTransId="{2E66358E-1C07-4307-B903-D6A55B8FC2E7}"/>
    <dgm:cxn modelId="{C6FCCB72-BC11-4A81-B812-BB14930E4252}" type="presOf" srcId="{B89F3D6A-5EFB-422D-B979-CDE94FA4442B}" destId="{11F114E0-561E-483C-83EF-A81564E4940A}" srcOrd="0" destOrd="0" presId="urn:microsoft.com/office/officeart/2005/8/layout/chevron2"/>
    <dgm:cxn modelId="{7EA6649C-A0F9-43DB-9DB1-20547B2F543B}" type="presOf" srcId="{0BFE6AD7-4087-496E-A10C-8A244CD19C5A}" destId="{B66428EC-3B3E-4CB4-B2A6-4A88E4B4BDE2}" srcOrd="0" destOrd="0" presId="urn:microsoft.com/office/officeart/2005/8/layout/chevron2"/>
    <dgm:cxn modelId="{EA572EAD-2737-4EF2-A459-41F687C0573D}" type="presOf" srcId="{250D0C83-506F-49D0-AFB3-0CAD55F81746}" destId="{BC2A709D-71A2-4D19-A691-EFD8CAE12DA1}" srcOrd="0" destOrd="0" presId="urn:microsoft.com/office/officeart/2005/8/layout/chevron2"/>
    <dgm:cxn modelId="{B5C2C4B4-698E-4836-BDEC-2503241C6EFE}" type="presOf" srcId="{9712B062-183C-4B4D-9424-1F054A1271D9}" destId="{B4ED62F6-51D5-4D21-BA43-46861654EAF1}" srcOrd="0" destOrd="0" presId="urn:microsoft.com/office/officeart/2005/8/layout/chevron2"/>
    <dgm:cxn modelId="{041B18CF-7A79-4185-A704-CCF467068BD7}" type="presOf" srcId="{10D4C4EB-AAAB-4FA0-95D0-86C6396D0BF4}" destId="{01D6B636-C7DC-435F-A737-BA4F926E7FB4}" srcOrd="0" destOrd="0" presId="urn:microsoft.com/office/officeart/2005/8/layout/chevron2"/>
    <dgm:cxn modelId="{41D479DF-CDDF-484C-913F-6BC54259DB32}" srcId="{10D4C4EB-AAAB-4FA0-95D0-86C6396D0BF4}" destId="{42D54412-9418-47B1-92C5-7ABCC1094AC9}" srcOrd="1" destOrd="0" parTransId="{16082E88-B31E-4F49-A48D-2FA36585EA52}" sibTransId="{C2A17845-8A45-4E50-9DA6-42C90797A834}"/>
    <dgm:cxn modelId="{8C7E59E7-B219-49BE-A78A-3F50D742D20D}" srcId="{250D0C83-506F-49D0-AFB3-0CAD55F81746}" destId="{0BFE6AD7-4087-496E-A10C-8A244CD19C5A}" srcOrd="0" destOrd="0" parTransId="{FC4C5CAD-CED1-4634-888D-E0192D072CA0}" sibTransId="{82BB222E-BC58-403B-8C43-DC77AD507CEA}"/>
    <dgm:cxn modelId="{470533F1-4A6E-40E1-8886-F352D0CF9FE9}" srcId="{B66FE2A2-F5DD-4682-8401-B491001E2801}" destId="{B89F3D6A-5EFB-422D-B979-CDE94FA4442B}" srcOrd="0" destOrd="0" parTransId="{B663B4C0-F89A-4650-B97E-2281238A76EB}" sibTransId="{64D58F85-0FBA-41D7-98CE-D8106138A5D2}"/>
    <dgm:cxn modelId="{78FBD8F9-5C52-4345-8332-BA618485EA34}" type="presOf" srcId="{42D54412-9418-47B1-92C5-7ABCC1094AC9}" destId="{E72955FE-498A-43BE-87A1-107A5F0C5E19}" srcOrd="0" destOrd="0" presId="urn:microsoft.com/office/officeart/2005/8/layout/chevron2"/>
    <dgm:cxn modelId="{BD952034-E71C-496F-8B5A-EA33DFAE9A53}" type="presParOf" srcId="{01D6B636-C7DC-435F-A737-BA4F926E7FB4}" destId="{66FA9ED9-6B0C-428A-919A-91478F1BDF2D}" srcOrd="0" destOrd="0" presId="urn:microsoft.com/office/officeart/2005/8/layout/chevron2"/>
    <dgm:cxn modelId="{AEBEF0F7-7B00-4975-A9C7-8B8A7D14486A}" type="presParOf" srcId="{66FA9ED9-6B0C-428A-919A-91478F1BDF2D}" destId="{7C711043-F8EB-4959-8EA2-DAEFA2FE6CB6}" srcOrd="0" destOrd="0" presId="urn:microsoft.com/office/officeart/2005/8/layout/chevron2"/>
    <dgm:cxn modelId="{48518E88-D225-42D8-90DB-553E6043E5B7}" type="presParOf" srcId="{66FA9ED9-6B0C-428A-919A-91478F1BDF2D}" destId="{11F114E0-561E-483C-83EF-A81564E4940A}" srcOrd="1" destOrd="0" presId="urn:microsoft.com/office/officeart/2005/8/layout/chevron2"/>
    <dgm:cxn modelId="{ED8B269B-6383-4F4C-881A-AFE83B5F8446}" type="presParOf" srcId="{01D6B636-C7DC-435F-A737-BA4F926E7FB4}" destId="{E8342A3D-17AC-4E3A-A396-8296E36F4A39}" srcOrd="1" destOrd="0" presId="urn:microsoft.com/office/officeart/2005/8/layout/chevron2"/>
    <dgm:cxn modelId="{1855F723-4B6A-4F6C-A26B-131DD88F846E}" type="presParOf" srcId="{01D6B636-C7DC-435F-A737-BA4F926E7FB4}" destId="{DBFA9159-6970-4866-ABD8-2C42AA0841D3}" srcOrd="2" destOrd="0" presId="urn:microsoft.com/office/officeart/2005/8/layout/chevron2"/>
    <dgm:cxn modelId="{9E575F8A-629E-4D1A-8E23-4CEB9513A1D1}" type="presParOf" srcId="{DBFA9159-6970-4866-ABD8-2C42AA0841D3}" destId="{E72955FE-498A-43BE-87A1-107A5F0C5E19}" srcOrd="0" destOrd="0" presId="urn:microsoft.com/office/officeart/2005/8/layout/chevron2"/>
    <dgm:cxn modelId="{37157631-1E74-4012-B2E5-C01159E5C4FD}" type="presParOf" srcId="{DBFA9159-6970-4866-ABD8-2C42AA0841D3}" destId="{B4ED62F6-51D5-4D21-BA43-46861654EAF1}" srcOrd="1" destOrd="0" presId="urn:microsoft.com/office/officeart/2005/8/layout/chevron2"/>
    <dgm:cxn modelId="{900845DF-A62E-4C5D-AC0B-0E59C66C566C}" type="presParOf" srcId="{01D6B636-C7DC-435F-A737-BA4F926E7FB4}" destId="{CFF75446-B68D-48CB-9B6A-4A8AEBDB2D85}" srcOrd="3" destOrd="0" presId="urn:microsoft.com/office/officeart/2005/8/layout/chevron2"/>
    <dgm:cxn modelId="{08EBD351-4C36-4625-819B-8AB58688E8A1}" type="presParOf" srcId="{01D6B636-C7DC-435F-A737-BA4F926E7FB4}" destId="{3A613565-499F-4993-AF04-25E5DBB70539}" srcOrd="4" destOrd="0" presId="urn:microsoft.com/office/officeart/2005/8/layout/chevron2"/>
    <dgm:cxn modelId="{5FCA17F0-DA7A-4084-B99F-AF6B32078F25}" type="presParOf" srcId="{3A613565-499F-4993-AF04-25E5DBB70539}" destId="{BC2A709D-71A2-4D19-A691-EFD8CAE12DA1}" srcOrd="0" destOrd="0" presId="urn:microsoft.com/office/officeart/2005/8/layout/chevron2"/>
    <dgm:cxn modelId="{915248B2-921D-4B29-8E84-442EE451C114}" type="presParOf" srcId="{3A613565-499F-4993-AF04-25E5DBB70539}" destId="{B66428EC-3B3E-4CB4-B2A6-4A88E4B4BDE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36A8786-140D-41FF-B817-576196674044}"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D36623B2-F813-400E-B9E2-E12A15B7AE13}">
      <dgm:prSet phldrT="[Text]" phldr="1"/>
      <dgm:spPr/>
      <dgm:t>
        <a:bodyPr/>
        <a:lstStyle/>
        <a:p>
          <a:endParaRPr lang="en-US" dirty="0"/>
        </a:p>
      </dgm:t>
    </dgm:pt>
    <dgm:pt modelId="{3A099EAA-EEF4-4570-ACE4-66E32920AD32}" type="parTrans" cxnId="{A517AE88-DE79-4127-883D-C3BD8C9BB7C6}">
      <dgm:prSet/>
      <dgm:spPr/>
      <dgm:t>
        <a:bodyPr/>
        <a:lstStyle/>
        <a:p>
          <a:endParaRPr lang="en-US"/>
        </a:p>
      </dgm:t>
    </dgm:pt>
    <dgm:pt modelId="{62AB5FFB-0B65-4084-AAB6-1D04DD8357CC}" type="sibTrans" cxnId="{A517AE88-DE79-4127-883D-C3BD8C9BB7C6}">
      <dgm:prSet/>
      <dgm:spPr/>
      <dgm:t>
        <a:bodyPr/>
        <a:lstStyle/>
        <a:p>
          <a:endParaRPr lang="en-US"/>
        </a:p>
      </dgm:t>
    </dgm:pt>
    <dgm:pt modelId="{AF4AB681-DAC2-499F-A11D-068622E08969}">
      <dgm:prSet phldrT="[Text]" custT="1"/>
      <dgm:spPr/>
      <dgm:t>
        <a:bodyPr/>
        <a:lstStyle/>
        <a:p>
          <a:r>
            <a:rPr lang="en-US" sz="2400" dirty="0"/>
            <a:t>This will divide the </a:t>
          </a:r>
          <a:r>
            <a:rPr lang="en-US" sz="2400" dirty="0" err="1"/>
            <a:t>tympanogram</a:t>
          </a:r>
          <a:r>
            <a:rPr lang="en-US" sz="2400" dirty="0"/>
            <a:t> based on the number of peaks (positive/ negative) and predicts four </a:t>
          </a:r>
          <a:r>
            <a:rPr lang="en-US" sz="2400" dirty="0" err="1"/>
            <a:t>tympanometric</a:t>
          </a:r>
          <a:r>
            <a:rPr lang="en-US" sz="2400" dirty="0"/>
            <a:t> patterns at 678 Hz.</a:t>
          </a:r>
        </a:p>
      </dgm:t>
    </dgm:pt>
    <dgm:pt modelId="{B6E52337-22A5-4DC9-B262-7FF2D6FE1369}" type="parTrans" cxnId="{EC7A0DB1-CB90-49FE-A777-7ABB3CC2BF58}">
      <dgm:prSet/>
      <dgm:spPr/>
      <dgm:t>
        <a:bodyPr/>
        <a:lstStyle/>
        <a:p>
          <a:endParaRPr lang="en-US"/>
        </a:p>
      </dgm:t>
    </dgm:pt>
    <dgm:pt modelId="{3E3426E0-FA7D-49F9-9B2B-DAABA837D212}" type="sibTrans" cxnId="{EC7A0DB1-CB90-49FE-A777-7ABB3CC2BF58}">
      <dgm:prSet/>
      <dgm:spPr/>
      <dgm:t>
        <a:bodyPr/>
        <a:lstStyle/>
        <a:p>
          <a:endParaRPr lang="en-US"/>
        </a:p>
      </dgm:t>
    </dgm:pt>
    <dgm:pt modelId="{578085FF-7B9E-4646-8FCF-BE5E0D511212}">
      <dgm:prSet phldrT="[Text]" phldr="1"/>
      <dgm:spPr/>
      <dgm:t>
        <a:bodyPr/>
        <a:lstStyle/>
        <a:p>
          <a:endParaRPr lang="en-US"/>
        </a:p>
      </dgm:t>
    </dgm:pt>
    <dgm:pt modelId="{34753FB0-BDDF-4A13-A688-46A9CC1D0646}" type="parTrans" cxnId="{806DC900-1A5E-483E-82FA-3FED9754CCBA}">
      <dgm:prSet/>
      <dgm:spPr/>
      <dgm:t>
        <a:bodyPr/>
        <a:lstStyle/>
        <a:p>
          <a:endParaRPr lang="en-US"/>
        </a:p>
      </dgm:t>
    </dgm:pt>
    <dgm:pt modelId="{BCA792AF-BF48-401E-B1E8-86E72FA87650}" type="sibTrans" cxnId="{806DC900-1A5E-483E-82FA-3FED9754CCBA}">
      <dgm:prSet/>
      <dgm:spPr/>
      <dgm:t>
        <a:bodyPr/>
        <a:lstStyle/>
        <a:p>
          <a:endParaRPr lang="en-US"/>
        </a:p>
      </dgm:t>
    </dgm:pt>
    <dgm:pt modelId="{2AD7873B-7A95-4441-8B3C-23B12985B75F}">
      <dgm:prSet phldrT="[Text]" custT="1"/>
      <dgm:spPr/>
      <dgm:t>
        <a:bodyPr/>
        <a:lstStyle/>
        <a:p>
          <a:r>
            <a:rPr lang="en-US" sz="2400" dirty="0"/>
            <a:t>Named as 1B1G, 3B1G, 3B3G and 5B3G based on the number of positive and negative peaks or </a:t>
          </a:r>
          <a:r>
            <a:rPr lang="en-US" sz="2400" dirty="0" err="1"/>
            <a:t>externa</a:t>
          </a:r>
          <a:r>
            <a:rPr lang="en-US" sz="2400" dirty="0"/>
            <a:t> in the </a:t>
          </a:r>
          <a:r>
            <a:rPr lang="en-US" sz="2400" dirty="0" err="1"/>
            <a:t>susceptance</a:t>
          </a:r>
          <a:r>
            <a:rPr lang="en-US" sz="2400" dirty="0"/>
            <a:t> and conductance </a:t>
          </a:r>
          <a:r>
            <a:rPr lang="en-US" sz="2400" dirty="0" err="1"/>
            <a:t>tympanogram</a:t>
          </a:r>
          <a:r>
            <a:rPr lang="en-US" sz="2300" dirty="0"/>
            <a:t>.</a:t>
          </a:r>
        </a:p>
      </dgm:t>
    </dgm:pt>
    <dgm:pt modelId="{25D889D6-A7B2-4322-A36F-3605DED3B71E}" type="parTrans" cxnId="{330A2570-C4A2-4A5B-A7CE-4CD454A5F350}">
      <dgm:prSet/>
      <dgm:spPr/>
      <dgm:t>
        <a:bodyPr/>
        <a:lstStyle/>
        <a:p>
          <a:endParaRPr lang="en-US"/>
        </a:p>
      </dgm:t>
    </dgm:pt>
    <dgm:pt modelId="{BBD3EE35-2D9D-436E-BEA0-202AE0C9D955}" type="sibTrans" cxnId="{330A2570-C4A2-4A5B-A7CE-4CD454A5F350}">
      <dgm:prSet/>
      <dgm:spPr/>
      <dgm:t>
        <a:bodyPr/>
        <a:lstStyle/>
        <a:p>
          <a:endParaRPr lang="en-US"/>
        </a:p>
      </dgm:t>
    </dgm:pt>
    <dgm:pt modelId="{461890CD-2B95-44C8-B030-C3F32333763F}">
      <dgm:prSet phldrT="[Text]" phldr="1"/>
      <dgm:spPr/>
      <dgm:t>
        <a:bodyPr/>
        <a:lstStyle/>
        <a:p>
          <a:endParaRPr lang="en-US"/>
        </a:p>
      </dgm:t>
    </dgm:pt>
    <dgm:pt modelId="{62629AFD-4268-4E71-A6FC-5FB6132FAA95}" type="parTrans" cxnId="{0063017D-AD99-49C0-B59D-D6D3BF7D0D40}">
      <dgm:prSet/>
      <dgm:spPr/>
      <dgm:t>
        <a:bodyPr/>
        <a:lstStyle/>
        <a:p>
          <a:endParaRPr lang="en-US"/>
        </a:p>
      </dgm:t>
    </dgm:pt>
    <dgm:pt modelId="{7356CA12-D936-45E0-9BD4-0555A232E315}" type="sibTrans" cxnId="{0063017D-AD99-49C0-B59D-D6D3BF7D0D40}">
      <dgm:prSet/>
      <dgm:spPr/>
      <dgm:t>
        <a:bodyPr/>
        <a:lstStyle/>
        <a:p>
          <a:endParaRPr lang="en-US"/>
        </a:p>
      </dgm:t>
    </dgm:pt>
    <dgm:pt modelId="{CBE3C287-F43D-413A-9966-1A9E571A7363}">
      <dgm:prSet phldrT="[Text]"/>
      <dgm:spPr/>
      <dgm:t>
        <a:bodyPr/>
        <a:lstStyle/>
        <a:p>
          <a:r>
            <a:rPr lang="en-US" dirty="0" err="1"/>
            <a:t>Complexicity</a:t>
          </a:r>
          <a:r>
            <a:rPr lang="en-US" dirty="0"/>
            <a:t> of the </a:t>
          </a:r>
          <a:r>
            <a:rPr lang="en-US" dirty="0" err="1"/>
            <a:t>tympanogram</a:t>
          </a:r>
          <a:r>
            <a:rPr lang="en-US" dirty="0"/>
            <a:t> will increase based on the interaction between the resistance and reactance.</a:t>
          </a:r>
        </a:p>
      </dgm:t>
    </dgm:pt>
    <dgm:pt modelId="{8DBF1D80-A509-4DBB-A5A0-46971936B07A}" type="parTrans" cxnId="{E0A49F0E-1DAB-4CD4-B288-93431F718C9F}">
      <dgm:prSet/>
      <dgm:spPr/>
      <dgm:t>
        <a:bodyPr/>
        <a:lstStyle/>
        <a:p>
          <a:endParaRPr lang="en-US"/>
        </a:p>
      </dgm:t>
    </dgm:pt>
    <dgm:pt modelId="{7EB68332-489B-4DFC-A2DE-AD3FB4B9DA61}" type="sibTrans" cxnId="{E0A49F0E-1DAB-4CD4-B288-93431F718C9F}">
      <dgm:prSet/>
      <dgm:spPr/>
      <dgm:t>
        <a:bodyPr/>
        <a:lstStyle/>
        <a:p>
          <a:endParaRPr lang="en-US"/>
        </a:p>
      </dgm:t>
    </dgm:pt>
    <dgm:pt modelId="{1063CBE2-20CE-49DC-AFB8-946FA0BB9952}" type="pres">
      <dgm:prSet presAssocID="{F36A8786-140D-41FF-B817-576196674044}" presName="linearFlow" presStyleCnt="0">
        <dgm:presLayoutVars>
          <dgm:dir/>
          <dgm:animLvl val="lvl"/>
          <dgm:resizeHandles val="exact"/>
        </dgm:presLayoutVars>
      </dgm:prSet>
      <dgm:spPr/>
    </dgm:pt>
    <dgm:pt modelId="{26CC168A-6FEC-4B27-9E2F-E0FE02D6193F}" type="pres">
      <dgm:prSet presAssocID="{D36623B2-F813-400E-B9E2-E12A15B7AE13}" presName="composite" presStyleCnt="0"/>
      <dgm:spPr/>
    </dgm:pt>
    <dgm:pt modelId="{C4616160-8222-4CB8-9CE7-5D34F200AC80}" type="pres">
      <dgm:prSet presAssocID="{D36623B2-F813-400E-B9E2-E12A15B7AE13}" presName="parentText" presStyleLbl="alignNode1" presStyleIdx="0" presStyleCnt="3">
        <dgm:presLayoutVars>
          <dgm:chMax val="1"/>
          <dgm:bulletEnabled val="1"/>
        </dgm:presLayoutVars>
      </dgm:prSet>
      <dgm:spPr/>
    </dgm:pt>
    <dgm:pt modelId="{EEF5215E-B2FB-4422-9D62-58B99675B287}" type="pres">
      <dgm:prSet presAssocID="{D36623B2-F813-400E-B9E2-E12A15B7AE13}" presName="descendantText" presStyleLbl="alignAcc1" presStyleIdx="0" presStyleCnt="3">
        <dgm:presLayoutVars>
          <dgm:bulletEnabled val="1"/>
        </dgm:presLayoutVars>
      </dgm:prSet>
      <dgm:spPr/>
    </dgm:pt>
    <dgm:pt modelId="{6E5B9626-38D3-48A4-B4A6-D85C87F18007}" type="pres">
      <dgm:prSet presAssocID="{62AB5FFB-0B65-4084-AAB6-1D04DD8357CC}" presName="sp" presStyleCnt="0"/>
      <dgm:spPr/>
    </dgm:pt>
    <dgm:pt modelId="{BCB371BA-1390-458E-8103-3CF24C99F6FC}" type="pres">
      <dgm:prSet presAssocID="{578085FF-7B9E-4646-8FCF-BE5E0D511212}" presName="composite" presStyleCnt="0"/>
      <dgm:spPr/>
    </dgm:pt>
    <dgm:pt modelId="{E77A510F-267F-49A4-B238-D90648DBE1E2}" type="pres">
      <dgm:prSet presAssocID="{578085FF-7B9E-4646-8FCF-BE5E0D511212}" presName="parentText" presStyleLbl="alignNode1" presStyleIdx="1" presStyleCnt="3">
        <dgm:presLayoutVars>
          <dgm:chMax val="1"/>
          <dgm:bulletEnabled val="1"/>
        </dgm:presLayoutVars>
      </dgm:prSet>
      <dgm:spPr/>
    </dgm:pt>
    <dgm:pt modelId="{65B27750-D778-41FA-8D5A-EFD91FD6C07B}" type="pres">
      <dgm:prSet presAssocID="{578085FF-7B9E-4646-8FCF-BE5E0D511212}" presName="descendantText" presStyleLbl="alignAcc1" presStyleIdx="1" presStyleCnt="3">
        <dgm:presLayoutVars>
          <dgm:bulletEnabled val="1"/>
        </dgm:presLayoutVars>
      </dgm:prSet>
      <dgm:spPr/>
    </dgm:pt>
    <dgm:pt modelId="{5AE5E951-20B7-4701-A914-8536CC0CE5CF}" type="pres">
      <dgm:prSet presAssocID="{BCA792AF-BF48-401E-B1E8-86E72FA87650}" presName="sp" presStyleCnt="0"/>
      <dgm:spPr/>
    </dgm:pt>
    <dgm:pt modelId="{0048BDA6-E64A-465D-BD5B-8E7BDD18D48A}" type="pres">
      <dgm:prSet presAssocID="{461890CD-2B95-44C8-B030-C3F32333763F}" presName="composite" presStyleCnt="0"/>
      <dgm:spPr/>
    </dgm:pt>
    <dgm:pt modelId="{CB321926-1076-47C3-8C84-FD12F43B4463}" type="pres">
      <dgm:prSet presAssocID="{461890CD-2B95-44C8-B030-C3F32333763F}" presName="parentText" presStyleLbl="alignNode1" presStyleIdx="2" presStyleCnt="3">
        <dgm:presLayoutVars>
          <dgm:chMax val="1"/>
          <dgm:bulletEnabled val="1"/>
        </dgm:presLayoutVars>
      </dgm:prSet>
      <dgm:spPr/>
    </dgm:pt>
    <dgm:pt modelId="{4290B154-8364-439B-8BEE-4D54FC06AE21}" type="pres">
      <dgm:prSet presAssocID="{461890CD-2B95-44C8-B030-C3F32333763F}" presName="descendantText" presStyleLbl="alignAcc1" presStyleIdx="2" presStyleCnt="3">
        <dgm:presLayoutVars>
          <dgm:bulletEnabled val="1"/>
        </dgm:presLayoutVars>
      </dgm:prSet>
      <dgm:spPr/>
    </dgm:pt>
  </dgm:ptLst>
  <dgm:cxnLst>
    <dgm:cxn modelId="{806DC900-1A5E-483E-82FA-3FED9754CCBA}" srcId="{F36A8786-140D-41FF-B817-576196674044}" destId="{578085FF-7B9E-4646-8FCF-BE5E0D511212}" srcOrd="1" destOrd="0" parTransId="{34753FB0-BDDF-4A13-A688-46A9CC1D0646}" sibTransId="{BCA792AF-BF48-401E-B1E8-86E72FA87650}"/>
    <dgm:cxn modelId="{E0A49F0E-1DAB-4CD4-B288-93431F718C9F}" srcId="{461890CD-2B95-44C8-B030-C3F32333763F}" destId="{CBE3C287-F43D-413A-9966-1A9E571A7363}" srcOrd="0" destOrd="0" parTransId="{8DBF1D80-A509-4DBB-A5A0-46971936B07A}" sibTransId="{7EB68332-489B-4DFC-A2DE-AD3FB4B9DA61}"/>
    <dgm:cxn modelId="{8839F540-46C0-459E-A19A-A86EA7132100}" type="presOf" srcId="{CBE3C287-F43D-413A-9966-1A9E571A7363}" destId="{4290B154-8364-439B-8BEE-4D54FC06AE21}" srcOrd="0" destOrd="0" presId="urn:microsoft.com/office/officeart/2005/8/layout/chevron2"/>
    <dgm:cxn modelId="{330A2570-C4A2-4A5B-A7CE-4CD454A5F350}" srcId="{578085FF-7B9E-4646-8FCF-BE5E0D511212}" destId="{2AD7873B-7A95-4441-8B3C-23B12985B75F}" srcOrd="0" destOrd="0" parTransId="{25D889D6-A7B2-4322-A36F-3605DED3B71E}" sibTransId="{BBD3EE35-2D9D-436E-BEA0-202AE0C9D955}"/>
    <dgm:cxn modelId="{0063017D-AD99-49C0-B59D-D6D3BF7D0D40}" srcId="{F36A8786-140D-41FF-B817-576196674044}" destId="{461890CD-2B95-44C8-B030-C3F32333763F}" srcOrd="2" destOrd="0" parTransId="{62629AFD-4268-4E71-A6FC-5FB6132FAA95}" sibTransId="{7356CA12-D936-45E0-9BD4-0555A232E315}"/>
    <dgm:cxn modelId="{A517AE88-DE79-4127-883D-C3BD8C9BB7C6}" srcId="{F36A8786-140D-41FF-B817-576196674044}" destId="{D36623B2-F813-400E-B9E2-E12A15B7AE13}" srcOrd="0" destOrd="0" parTransId="{3A099EAA-EEF4-4570-ACE4-66E32920AD32}" sibTransId="{62AB5FFB-0B65-4084-AAB6-1D04DD8357CC}"/>
    <dgm:cxn modelId="{97A2FF93-D2B2-4B15-9BEB-14C435840601}" type="presOf" srcId="{578085FF-7B9E-4646-8FCF-BE5E0D511212}" destId="{E77A510F-267F-49A4-B238-D90648DBE1E2}" srcOrd="0" destOrd="0" presId="urn:microsoft.com/office/officeart/2005/8/layout/chevron2"/>
    <dgm:cxn modelId="{471E18AB-30D8-489E-882D-6E038DA64EA3}" type="presOf" srcId="{AF4AB681-DAC2-499F-A11D-068622E08969}" destId="{EEF5215E-B2FB-4422-9D62-58B99675B287}" srcOrd="0" destOrd="0" presId="urn:microsoft.com/office/officeart/2005/8/layout/chevron2"/>
    <dgm:cxn modelId="{E335BCB0-5FBB-4A2B-AF9C-8A95F43EC1CC}" type="presOf" srcId="{461890CD-2B95-44C8-B030-C3F32333763F}" destId="{CB321926-1076-47C3-8C84-FD12F43B4463}" srcOrd="0" destOrd="0" presId="urn:microsoft.com/office/officeart/2005/8/layout/chevron2"/>
    <dgm:cxn modelId="{EC7A0DB1-CB90-49FE-A777-7ABB3CC2BF58}" srcId="{D36623B2-F813-400E-B9E2-E12A15B7AE13}" destId="{AF4AB681-DAC2-499F-A11D-068622E08969}" srcOrd="0" destOrd="0" parTransId="{B6E52337-22A5-4DC9-B262-7FF2D6FE1369}" sibTransId="{3E3426E0-FA7D-49F9-9B2B-DAABA837D212}"/>
    <dgm:cxn modelId="{9E7F63C0-3382-4519-8CE6-53408929AA2D}" type="presOf" srcId="{2AD7873B-7A95-4441-8B3C-23B12985B75F}" destId="{65B27750-D778-41FA-8D5A-EFD91FD6C07B}" srcOrd="0" destOrd="0" presId="urn:microsoft.com/office/officeart/2005/8/layout/chevron2"/>
    <dgm:cxn modelId="{01F198CF-18F4-460D-98F3-B98CE29A9BF1}" type="presOf" srcId="{D36623B2-F813-400E-B9E2-E12A15B7AE13}" destId="{C4616160-8222-4CB8-9CE7-5D34F200AC80}" srcOrd="0" destOrd="0" presId="urn:microsoft.com/office/officeart/2005/8/layout/chevron2"/>
    <dgm:cxn modelId="{D30DD6EF-7C35-4B8C-83C0-D9805C467E26}" type="presOf" srcId="{F36A8786-140D-41FF-B817-576196674044}" destId="{1063CBE2-20CE-49DC-AFB8-946FA0BB9952}" srcOrd="0" destOrd="0" presId="urn:microsoft.com/office/officeart/2005/8/layout/chevron2"/>
    <dgm:cxn modelId="{2EFEEB21-07F8-4FA0-ADCF-409EC39692E7}" type="presParOf" srcId="{1063CBE2-20CE-49DC-AFB8-946FA0BB9952}" destId="{26CC168A-6FEC-4B27-9E2F-E0FE02D6193F}" srcOrd="0" destOrd="0" presId="urn:microsoft.com/office/officeart/2005/8/layout/chevron2"/>
    <dgm:cxn modelId="{652624E8-5ECB-42AE-B33C-1DB564D39755}" type="presParOf" srcId="{26CC168A-6FEC-4B27-9E2F-E0FE02D6193F}" destId="{C4616160-8222-4CB8-9CE7-5D34F200AC80}" srcOrd="0" destOrd="0" presId="urn:microsoft.com/office/officeart/2005/8/layout/chevron2"/>
    <dgm:cxn modelId="{A8E6138A-D1EC-4630-A7B4-879C499B4E56}" type="presParOf" srcId="{26CC168A-6FEC-4B27-9E2F-E0FE02D6193F}" destId="{EEF5215E-B2FB-4422-9D62-58B99675B287}" srcOrd="1" destOrd="0" presId="urn:microsoft.com/office/officeart/2005/8/layout/chevron2"/>
    <dgm:cxn modelId="{B11A0E0B-0C7B-4BBE-A1B4-4E9912B28E60}" type="presParOf" srcId="{1063CBE2-20CE-49DC-AFB8-946FA0BB9952}" destId="{6E5B9626-38D3-48A4-B4A6-D85C87F18007}" srcOrd="1" destOrd="0" presId="urn:microsoft.com/office/officeart/2005/8/layout/chevron2"/>
    <dgm:cxn modelId="{79B24F88-A180-4576-83B7-1E9F69FE7F5C}" type="presParOf" srcId="{1063CBE2-20CE-49DC-AFB8-946FA0BB9952}" destId="{BCB371BA-1390-458E-8103-3CF24C99F6FC}" srcOrd="2" destOrd="0" presId="urn:microsoft.com/office/officeart/2005/8/layout/chevron2"/>
    <dgm:cxn modelId="{02AFC979-5B2E-4036-BABF-669DD489FDAC}" type="presParOf" srcId="{BCB371BA-1390-458E-8103-3CF24C99F6FC}" destId="{E77A510F-267F-49A4-B238-D90648DBE1E2}" srcOrd="0" destOrd="0" presId="urn:microsoft.com/office/officeart/2005/8/layout/chevron2"/>
    <dgm:cxn modelId="{0751DA1C-B46D-4ACB-8F1C-4D96341F969E}" type="presParOf" srcId="{BCB371BA-1390-458E-8103-3CF24C99F6FC}" destId="{65B27750-D778-41FA-8D5A-EFD91FD6C07B}" srcOrd="1" destOrd="0" presId="urn:microsoft.com/office/officeart/2005/8/layout/chevron2"/>
    <dgm:cxn modelId="{86C5847F-765B-4763-8FF2-889BCC05AEAE}" type="presParOf" srcId="{1063CBE2-20CE-49DC-AFB8-946FA0BB9952}" destId="{5AE5E951-20B7-4701-A914-8536CC0CE5CF}" srcOrd="3" destOrd="0" presId="urn:microsoft.com/office/officeart/2005/8/layout/chevron2"/>
    <dgm:cxn modelId="{4636FB5D-2674-4C31-91F1-63E61EF78661}" type="presParOf" srcId="{1063CBE2-20CE-49DC-AFB8-946FA0BB9952}" destId="{0048BDA6-E64A-465D-BD5B-8E7BDD18D48A}" srcOrd="4" destOrd="0" presId="urn:microsoft.com/office/officeart/2005/8/layout/chevron2"/>
    <dgm:cxn modelId="{5B1F6DE9-A8AB-46C7-87A0-DD98A4A4C294}" type="presParOf" srcId="{0048BDA6-E64A-465D-BD5B-8E7BDD18D48A}" destId="{CB321926-1076-47C3-8C84-FD12F43B4463}" srcOrd="0" destOrd="0" presId="urn:microsoft.com/office/officeart/2005/8/layout/chevron2"/>
    <dgm:cxn modelId="{2A43299E-0386-4EE5-9DC0-09ACC298DC5E}" type="presParOf" srcId="{0048BDA6-E64A-465D-BD5B-8E7BDD18D48A}" destId="{4290B154-8364-439B-8BEE-4D54FC06AE2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8B8F47D-5715-4EE1-924B-231F2C771B9A}"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513DD0A5-9692-4443-B6B2-8302D9C8AFA1}">
      <dgm:prSet phldrT="[Text]"/>
      <dgm:spPr>
        <a:solidFill>
          <a:srgbClr val="002060"/>
        </a:solidFill>
      </dgm:spPr>
      <dgm:t>
        <a:bodyPr/>
        <a:lstStyle/>
        <a:p>
          <a:r>
            <a:rPr lang="en-US" dirty="0"/>
            <a:t>Assumptions of this </a:t>
          </a:r>
          <a:r>
            <a:rPr lang="en-US" dirty="0" err="1"/>
            <a:t>model:Changes</a:t>
          </a:r>
          <a:r>
            <a:rPr lang="en-US" dirty="0"/>
            <a:t> in the resistance and reactance as a function of ear canal pressure.     </a:t>
          </a:r>
        </a:p>
      </dgm:t>
    </dgm:pt>
    <dgm:pt modelId="{9E4BD99D-099B-493A-B186-61527ECC1E72}" type="parTrans" cxnId="{555DB463-84B8-4FB0-97E5-60F1ECBBBA9D}">
      <dgm:prSet/>
      <dgm:spPr/>
      <dgm:t>
        <a:bodyPr/>
        <a:lstStyle/>
        <a:p>
          <a:endParaRPr lang="en-US"/>
        </a:p>
      </dgm:t>
    </dgm:pt>
    <dgm:pt modelId="{FB9C311D-0ADE-428E-B01E-82BAAC707BBC}" type="sibTrans" cxnId="{555DB463-84B8-4FB0-97E5-60F1ECBBBA9D}">
      <dgm:prSet/>
      <dgm:spPr/>
      <dgm:t>
        <a:bodyPr/>
        <a:lstStyle/>
        <a:p>
          <a:endParaRPr lang="en-US"/>
        </a:p>
      </dgm:t>
    </dgm:pt>
    <dgm:pt modelId="{BC1D4736-5731-4773-B555-DC886FAF4F7C}">
      <dgm:prSet phldrT="[Text]" custT="1"/>
      <dgm:spPr>
        <a:solidFill>
          <a:schemeClr val="tx2">
            <a:lumMod val="60000"/>
            <a:lumOff val="40000"/>
          </a:schemeClr>
        </a:solidFill>
      </dgm:spPr>
      <dgm:t>
        <a:bodyPr/>
        <a:lstStyle/>
        <a:p>
          <a:pPr algn="l"/>
          <a:r>
            <a:rPr lang="en-US" sz="2800" dirty="0">
              <a:solidFill>
                <a:schemeClr val="tx1"/>
              </a:solidFill>
            </a:rPr>
            <a:t>Acoustic resistance (R) will decrease monotonically as a function of negative to positive pressure change.</a:t>
          </a:r>
        </a:p>
      </dgm:t>
    </dgm:pt>
    <dgm:pt modelId="{313CB951-88A1-40CE-9396-C122190398D9}" type="parTrans" cxnId="{D4D2F9FA-7301-4A79-A9DC-8089F1E00F52}">
      <dgm:prSet/>
      <dgm:spPr/>
      <dgm:t>
        <a:bodyPr/>
        <a:lstStyle/>
        <a:p>
          <a:endParaRPr lang="en-US"/>
        </a:p>
      </dgm:t>
    </dgm:pt>
    <dgm:pt modelId="{75F4E8DD-0649-46D6-A5DD-946EF4DA2671}" type="sibTrans" cxnId="{D4D2F9FA-7301-4A79-A9DC-8089F1E00F52}">
      <dgm:prSet/>
      <dgm:spPr/>
      <dgm:t>
        <a:bodyPr/>
        <a:lstStyle/>
        <a:p>
          <a:endParaRPr lang="en-US"/>
        </a:p>
      </dgm:t>
    </dgm:pt>
    <dgm:pt modelId="{0A71F675-01B4-43FC-BBEC-FDE26DBD20EC}">
      <dgm:prSet phldrT="[Text]" custT="1"/>
      <dgm:spPr>
        <a:solidFill>
          <a:schemeClr val="tx2">
            <a:lumMod val="60000"/>
            <a:lumOff val="40000"/>
          </a:schemeClr>
        </a:solidFill>
      </dgm:spPr>
      <dgm:t>
        <a:bodyPr/>
        <a:lstStyle/>
        <a:p>
          <a:pPr algn="ctr"/>
          <a:endParaRPr lang="en-US" sz="2800" dirty="0">
            <a:solidFill>
              <a:schemeClr val="tx1"/>
            </a:solidFill>
          </a:endParaRPr>
        </a:p>
        <a:p>
          <a:pPr algn="l"/>
          <a:r>
            <a:rPr lang="en-US" sz="2800" dirty="0">
              <a:solidFill>
                <a:schemeClr val="tx1"/>
              </a:solidFill>
            </a:rPr>
            <a:t>Acoustic reactance (x) is a single peaked function symmetric around the ambient air pressure.</a:t>
          </a:r>
        </a:p>
        <a:p>
          <a:pPr algn="ctr"/>
          <a:endParaRPr lang="en-US" sz="3100" dirty="0"/>
        </a:p>
      </dgm:t>
    </dgm:pt>
    <dgm:pt modelId="{9C62AFC7-6AC1-42EB-8382-DAF7CFC93199}" type="parTrans" cxnId="{0A9C1A4E-C9C7-4486-9343-B3DCC55B8949}">
      <dgm:prSet/>
      <dgm:spPr/>
      <dgm:t>
        <a:bodyPr/>
        <a:lstStyle/>
        <a:p>
          <a:endParaRPr lang="en-US"/>
        </a:p>
      </dgm:t>
    </dgm:pt>
    <dgm:pt modelId="{4C89BFBE-73A5-4B62-B172-2E73387DEE4E}" type="sibTrans" cxnId="{0A9C1A4E-C9C7-4486-9343-B3DCC55B8949}">
      <dgm:prSet/>
      <dgm:spPr/>
      <dgm:t>
        <a:bodyPr/>
        <a:lstStyle/>
        <a:p>
          <a:endParaRPr lang="en-US"/>
        </a:p>
      </dgm:t>
    </dgm:pt>
    <dgm:pt modelId="{CACF6323-21D9-4C14-B386-A341F3E2463E}" type="pres">
      <dgm:prSet presAssocID="{F8B8F47D-5715-4EE1-924B-231F2C771B9A}" presName="composite" presStyleCnt="0">
        <dgm:presLayoutVars>
          <dgm:chMax val="1"/>
          <dgm:dir/>
          <dgm:resizeHandles val="exact"/>
        </dgm:presLayoutVars>
      </dgm:prSet>
      <dgm:spPr/>
    </dgm:pt>
    <dgm:pt modelId="{82F3315F-E490-4ED3-BEF8-B3873ABE0356}" type="pres">
      <dgm:prSet presAssocID="{513DD0A5-9692-4443-B6B2-8302D9C8AFA1}" presName="roof" presStyleLbl="dkBgShp" presStyleIdx="0" presStyleCnt="2"/>
      <dgm:spPr/>
    </dgm:pt>
    <dgm:pt modelId="{3F843BAB-5E94-4B23-8875-C50F99C88859}" type="pres">
      <dgm:prSet presAssocID="{513DD0A5-9692-4443-B6B2-8302D9C8AFA1}" presName="pillars" presStyleCnt="0"/>
      <dgm:spPr/>
    </dgm:pt>
    <dgm:pt modelId="{6D037CB6-2861-433F-9BDD-47BED5A2F99C}" type="pres">
      <dgm:prSet presAssocID="{513DD0A5-9692-4443-B6B2-8302D9C8AFA1}" presName="pillar1" presStyleLbl="node1" presStyleIdx="0" presStyleCnt="2">
        <dgm:presLayoutVars>
          <dgm:bulletEnabled val="1"/>
        </dgm:presLayoutVars>
      </dgm:prSet>
      <dgm:spPr/>
    </dgm:pt>
    <dgm:pt modelId="{BEE2DFF2-588E-4DF0-9B0D-FA5332754F64}" type="pres">
      <dgm:prSet presAssocID="{0A71F675-01B4-43FC-BBEC-FDE26DBD20EC}" presName="pillarX" presStyleLbl="node1" presStyleIdx="1" presStyleCnt="2">
        <dgm:presLayoutVars>
          <dgm:bulletEnabled val="1"/>
        </dgm:presLayoutVars>
      </dgm:prSet>
      <dgm:spPr/>
    </dgm:pt>
    <dgm:pt modelId="{AE970F95-E126-4C59-80D9-0F2D5BF5E7F5}" type="pres">
      <dgm:prSet presAssocID="{513DD0A5-9692-4443-B6B2-8302D9C8AFA1}" presName="base" presStyleLbl="dkBgShp" presStyleIdx="1" presStyleCnt="2"/>
      <dgm:spPr/>
    </dgm:pt>
  </dgm:ptLst>
  <dgm:cxnLst>
    <dgm:cxn modelId="{555DB463-84B8-4FB0-97E5-60F1ECBBBA9D}" srcId="{F8B8F47D-5715-4EE1-924B-231F2C771B9A}" destId="{513DD0A5-9692-4443-B6B2-8302D9C8AFA1}" srcOrd="0" destOrd="0" parTransId="{9E4BD99D-099B-493A-B186-61527ECC1E72}" sibTransId="{FB9C311D-0ADE-428E-B01E-82BAAC707BBC}"/>
    <dgm:cxn modelId="{737F434B-3A3B-40BE-8CAB-E0A1AB1087F9}" type="presOf" srcId="{0A71F675-01B4-43FC-BBEC-FDE26DBD20EC}" destId="{BEE2DFF2-588E-4DF0-9B0D-FA5332754F64}" srcOrd="0" destOrd="0" presId="urn:microsoft.com/office/officeart/2005/8/layout/hList3"/>
    <dgm:cxn modelId="{0A9C1A4E-C9C7-4486-9343-B3DCC55B8949}" srcId="{513DD0A5-9692-4443-B6B2-8302D9C8AFA1}" destId="{0A71F675-01B4-43FC-BBEC-FDE26DBD20EC}" srcOrd="1" destOrd="0" parTransId="{9C62AFC7-6AC1-42EB-8382-DAF7CFC93199}" sibTransId="{4C89BFBE-73A5-4B62-B172-2E73387DEE4E}"/>
    <dgm:cxn modelId="{14029CD1-95B2-4E72-BA56-F1B4EECFC62E}" type="presOf" srcId="{513DD0A5-9692-4443-B6B2-8302D9C8AFA1}" destId="{82F3315F-E490-4ED3-BEF8-B3873ABE0356}" srcOrd="0" destOrd="0" presId="urn:microsoft.com/office/officeart/2005/8/layout/hList3"/>
    <dgm:cxn modelId="{DC769FDC-F4E4-4811-A280-E3955D1963A1}" type="presOf" srcId="{BC1D4736-5731-4773-B555-DC886FAF4F7C}" destId="{6D037CB6-2861-433F-9BDD-47BED5A2F99C}" srcOrd="0" destOrd="0" presId="urn:microsoft.com/office/officeart/2005/8/layout/hList3"/>
    <dgm:cxn modelId="{B70226F8-B7BC-4844-8230-1D3532733E9B}" type="presOf" srcId="{F8B8F47D-5715-4EE1-924B-231F2C771B9A}" destId="{CACF6323-21D9-4C14-B386-A341F3E2463E}" srcOrd="0" destOrd="0" presId="urn:microsoft.com/office/officeart/2005/8/layout/hList3"/>
    <dgm:cxn modelId="{D4D2F9FA-7301-4A79-A9DC-8089F1E00F52}" srcId="{513DD0A5-9692-4443-B6B2-8302D9C8AFA1}" destId="{BC1D4736-5731-4773-B555-DC886FAF4F7C}" srcOrd="0" destOrd="0" parTransId="{313CB951-88A1-40CE-9396-C122190398D9}" sibTransId="{75F4E8DD-0649-46D6-A5DD-946EF4DA2671}"/>
    <dgm:cxn modelId="{B3555B0F-5889-4487-AC4B-25EE85F995DC}" type="presParOf" srcId="{CACF6323-21D9-4C14-B386-A341F3E2463E}" destId="{82F3315F-E490-4ED3-BEF8-B3873ABE0356}" srcOrd="0" destOrd="0" presId="urn:microsoft.com/office/officeart/2005/8/layout/hList3"/>
    <dgm:cxn modelId="{D800C223-C78D-4740-836D-6F72F9CD6AE2}" type="presParOf" srcId="{CACF6323-21D9-4C14-B386-A341F3E2463E}" destId="{3F843BAB-5E94-4B23-8875-C50F99C88859}" srcOrd="1" destOrd="0" presId="urn:microsoft.com/office/officeart/2005/8/layout/hList3"/>
    <dgm:cxn modelId="{7BAD817C-C407-4AB0-88EB-78328431E0DF}" type="presParOf" srcId="{3F843BAB-5E94-4B23-8875-C50F99C88859}" destId="{6D037CB6-2861-433F-9BDD-47BED5A2F99C}" srcOrd="0" destOrd="0" presId="urn:microsoft.com/office/officeart/2005/8/layout/hList3"/>
    <dgm:cxn modelId="{8DB790A5-7000-4076-87D5-965BEB4B911B}" type="presParOf" srcId="{3F843BAB-5E94-4B23-8875-C50F99C88859}" destId="{BEE2DFF2-588E-4DF0-9B0D-FA5332754F64}" srcOrd="1" destOrd="0" presId="urn:microsoft.com/office/officeart/2005/8/layout/hList3"/>
    <dgm:cxn modelId="{F44570C9-992B-4DBA-AC9E-DFA99D853F13}" type="presParOf" srcId="{CACF6323-21D9-4C14-B386-A341F3E2463E}" destId="{AE970F95-E126-4C59-80D9-0F2D5BF5E7F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B385468-AA55-4782-B763-CAB1DF459EC5}"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BABF3494-0928-4BC3-ABC9-1A0E60FB16B4}">
      <dgm:prSet phldrT="[Text]" custT="1"/>
      <dgm:spPr/>
      <dgm:t>
        <a:bodyPr/>
        <a:lstStyle/>
        <a:p>
          <a:pPr algn="l"/>
          <a:r>
            <a:rPr lang="en-US" sz="2800" dirty="0"/>
            <a:t>If the low probe tone frequencies are used for </a:t>
          </a:r>
          <a:r>
            <a:rPr lang="en-US" sz="2800" dirty="0" err="1"/>
            <a:t>tympanometric</a:t>
          </a:r>
          <a:r>
            <a:rPr lang="en-US" sz="2800" dirty="0"/>
            <a:t> measurements then presence of multiple peaks can be an abnormal condition</a:t>
          </a:r>
          <a:r>
            <a:rPr lang="en-US" sz="3100" dirty="0"/>
            <a:t>.</a:t>
          </a:r>
        </a:p>
      </dgm:t>
    </dgm:pt>
    <dgm:pt modelId="{3DDE7071-FD54-4A57-A275-2FD887FCA032}" type="parTrans" cxnId="{1A486A9C-FB37-4A6B-8F39-6FF7A64B4EAC}">
      <dgm:prSet/>
      <dgm:spPr/>
      <dgm:t>
        <a:bodyPr/>
        <a:lstStyle/>
        <a:p>
          <a:endParaRPr lang="en-US"/>
        </a:p>
      </dgm:t>
    </dgm:pt>
    <dgm:pt modelId="{56C3D35F-F6CA-440B-87A0-0EE2537A0A6C}" type="sibTrans" cxnId="{1A486A9C-FB37-4A6B-8F39-6FF7A64B4EAC}">
      <dgm:prSet/>
      <dgm:spPr/>
      <dgm:t>
        <a:bodyPr/>
        <a:lstStyle/>
        <a:p>
          <a:endParaRPr lang="en-US"/>
        </a:p>
      </dgm:t>
    </dgm:pt>
    <dgm:pt modelId="{A4A85AF2-A011-4FB7-817F-8E293EFBC666}" type="pres">
      <dgm:prSet presAssocID="{FB385468-AA55-4782-B763-CAB1DF459EC5}" presName="diagram" presStyleCnt="0">
        <dgm:presLayoutVars>
          <dgm:dir/>
          <dgm:resizeHandles val="exact"/>
        </dgm:presLayoutVars>
      </dgm:prSet>
      <dgm:spPr/>
    </dgm:pt>
    <dgm:pt modelId="{7ABA2E67-5BC6-4923-8A4A-1333550D820C}" type="pres">
      <dgm:prSet presAssocID="{BABF3494-0928-4BC3-ABC9-1A0E60FB16B4}" presName="node" presStyleLbl="node1" presStyleIdx="0" presStyleCnt="1" custScaleX="203376" custScaleY="71421" custLinFactNeighborX="0" custLinFactNeighborY="21717">
        <dgm:presLayoutVars>
          <dgm:bulletEnabled val="1"/>
        </dgm:presLayoutVars>
      </dgm:prSet>
      <dgm:spPr/>
    </dgm:pt>
  </dgm:ptLst>
  <dgm:cxnLst>
    <dgm:cxn modelId="{6D34BB38-38EB-488F-9A92-99C2BD1B1AB6}" type="presOf" srcId="{BABF3494-0928-4BC3-ABC9-1A0E60FB16B4}" destId="{7ABA2E67-5BC6-4923-8A4A-1333550D820C}" srcOrd="0" destOrd="0" presId="urn:microsoft.com/office/officeart/2005/8/layout/default"/>
    <dgm:cxn modelId="{8E75276D-65B9-43C9-A514-02A167594997}" type="presOf" srcId="{FB385468-AA55-4782-B763-CAB1DF459EC5}" destId="{A4A85AF2-A011-4FB7-817F-8E293EFBC666}" srcOrd="0" destOrd="0" presId="urn:microsoft.com/office/officeart/2005/8/layout/default"/>
    <dgm:cxn modelId="{1A486A9C-FB37-4A6B-8F39-6FF7A64B4EAC}" srcId="{FB385468-AA55-4782-B763-CAB1DF459EC5}" destId="{BABF3494-0928-4BC3-ABC9-1A0E60FB16B4}" srcOrd="0" destOrd="0" parTransId="{3DDE7071-FD54-4A57-A275-2FD887FCA032}" sibTransId="{56C3D35F-F6CA-440B-87A0-0EE2537A0A6C}"/>
    <dgm:cxn modelId="{D205C6AE-A5D9-47E4-A845-3BAA14FCC67F}" type="presParOf" srcId="{A4A85AF2-A011-4FB7-817F-8E293EFBC666}" destId="{7ABA2E67-5BC6-4923-8A4A-1333550D820C}"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EE418CB-525A-48B7-8005-35B89DF26DD7}"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5461FFB0-9601-4452-A48D-75B5647D9142}">
      <dgm:prSet phldrT="[Text]" custT="1"/>
      <dgm:spPr/>
      <dgm:t>
        <a:bodyPr/>
        <a:lstStyle/>
        <a:p>
          <a:r>
            <a:rPr lang="en-US" sz="2800" dirty="0"/>
            <a:t>In the case of high frequency probe tone the presence of multiple peaks are applicable only in conditions</a:t>
          </a:r>
        </a:p>
      </dgm:t>
    </dgm:pt>
    <dgm:pt modelId="{23F11089-5916-4A5E-AF12-F3068FA07AFA}" type="parTrans" cxnId="{FB3951E2-C5B3-4197-87D5-C4B4BB55E200}">
      <dgm:prSet/>
      <dgm:spPr/>
      <dgm:t>
        <a:bodyPr/>
        <a:lstStyle/>
        <a:p>
          <a:endParaRPr lang="en-US"/>
        </a:p>
      </dgm:t>
    </dgm:pt>
    <dgm:pt modelId="{87951ACA-9C1F-429F-8891-146085D901AE}" type="sibTrans" cxnId="{FB3951E2-C5B3-4197-87D5-C4B4BB55E200}">
      <dgm:prSet/>
      <dgm:spPr/>
      <dgm:t>
        <a:bodyPr/>
        <a:lstStyle/>
        <a:p>
          <a:endParaRPr lang="en-US"/>
        </a:p>
      </dgm:t>
    </dgm:pt>
    <dgm:pt modelId="{142B0CC8-DEDA-4E67-B308-25B7436EAE5E}" type="pres">
      <dgm:prSet presAssocID="{DEE418CB-525A-48B7-8005-35B89DF26DD7}" presName="linear" presStyleCnt="0">
        <dgm:presLayoutVars>
          <dgm:animLvl val="lvl"/>
          <dgm:resizeHandles val="exact"/>
        </dgm:presLayoutVars>
      </dgm:prSet>
      <dgm:spPr/>
    </dgm:pt>
    <dgm:pt modelId="{EA937833-AE64-4A14-A389-437DE5B1CC4E}" type="pres">
      <dgm:prSet presAssocID="{5461FFB0-9601-4452-A48D-75B5647D9142}" presName="parentText" presStyleLbl="node1" presStyleIdx="0" presStyleCnt="1" custLinFactNeighborY="-85879">
        <dgm:presLayoutVars>
          <dgm:chMax val="0"/>
          <dgm:bulletEnabled val="1"/>
        </dgm:presLayoutVars>
      </dgm:prSet>
      <dgm:spPr/>
    </dgm:pt>
  </dgm:ptLst>
  <dgm:cxnLst>
    <dgm:cxn modelId="{CC44380C-97F5-4192-B5A0-BFD886DA6878}" type="presOf" srcId="{DEE418CB-525A-48B7-8005-35B89DF26DD7}" destId="{142B0CC8-DEDA-4E67-B308-25B7436EAE5E}" srcOrd="0" destOrd="0" presId="urn:microsoft.com/office/officeart/2005/8/layout/vList2"/>
    <dgm:cxn modelId="{144E18D6-C9F6-450C-88A4-C48147346A3F}" type="presOf" srcId="{5461FFB0-9601-4452-A48D-75B5647D9142}" destId="{EA937833-AE64-4A14-A389-437DE5B1CC4E}" srcOrd="0" destOrd="0" presId="urn:microsoft.com/office/officeart/2005/8/layout/vList2"/>
    <dgm:cxn modelId="{FB3951E2-C5B3-4197-87D5-C4B4BB55E200}" srcId="{DEE418CB-525A-48B7-8005-35B89DF26DD7}" destId="{5461FFB0-9601-4452-A48D-75B5647D9142}" srcOrd="0" destOrd="0" parTransId="{23F11089-5916-4A5E-AF12-F3068FA07AFA}" sibTransId="{87951ACA-9C1F-429F-8891-146085D901AE}"/>
    <dgm:cxn modelId="{937845FA-B11B-4E2F-8970-84D162D96512}" type="presParOf" srcId="{142B0CC8-DEDA-4E67-B308-25B7436EAE5E}" destId="{EA937833-AE64-4A14-A389-437DE5B1CC4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1200958-2BC3-4F1A-996C-A442F1B44A3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2F238651-39AA-4952-BEBC-CCFA09CFC6E5}">
      <dgm:prSet phldrT="[Text]" custT="1"/>
      <dgm:spPr/>
      <dgm:t>
        <a:bodyPr/>
        <a:lstStyle/>
        <a:p>
          <a:r>
            <a:rPr lang="en-US" sz="2800" dirty="0"/>
            <a:t>The primary utility of the MFT is to identifying the resonating character  of the middle ear </a:t>
          </a:r>
          <a:r>
            <a:rPr lang="en-US" sz="2800" dirty="0" err="1"/>
            <a:t>ie</a:t>
          </a:r>
          <a:r>
            <a:rPr lang="en-US" sz="2800" dirty="0"/>
            <a:t>, whether it is higher than the resonating frequency (</a:t>
          </a:r>
          <a:r>
            <a:rPr lang="en-US" sz="2800" dirty="0" err="1"/>
            <a:t>otosclerosis</a:t>
          </a:r>
          <a:r>
            <a:rPr lang="en-US" sz="2800" dirty="0"/>
            <a:t>) and it is lower than the resonating frequency (</a:t>
          </a:r>
          <a:r>
            <a:rPr lang="en-US" sz="2800" dirty="0" err="1"/>
            <a:t>ossicular</a:t>
          </a:r>
          <a:r>
            <a:rPr lang="en-US" sz="2800" dirty="0"/>
            <a:t> discontinuity). </a:t>
          </a:r>
        </a:p>
      </dgm:t>
    </dgm:pt>
    <dgm:pt modelId="{9351D770-06E7-4C76-996E-4467B58BB022}" type="parTrans" cxnId="{5D617CD1-A844-4190-938D-4B1E1869CDF6}">
      <dgm:prSet/>
      <dgm:spPr/>
      <dgm:t>
        <a:bodyPr/>
        <a:lstStyle/>
        <a:p>
          <a:endParaRPr lang="en-US"/>
        </a:p>
      </dgm:t>
    </dgm:pt>
    <dgm:pt modelId="{B131EC3D-6E1B-4FAB-9884-7B65B0A26E46}" type="sibTrans" cxnId="{5D617CD1-A844-4190-938D-4B1E1869CDF6}">
      <dgm:prSet/>
      <dgm:spPr/>
      <dgm:t>
        <a:bodyPr/>
        <a:lstStyle/>
        <a:p>
          <a:endParaRPr lang="en-US"/>
        </a:p>
      </dgm:t>
    </dgm:pt>
    <dgm:pt modelId="{C65FA07D-9A0C-4BED-A5F5-E37CFF6C5D75}" type="pres">
      <dgm:prSet presAssocID="{E1200958-2BC3-4F1A-996C-A442F1B44A3D}" presName="linear" presStyleCnt="0">
        <dgm:presLayoutVars>
          <dgm:animLvl val="lvl"/>
          <dgm:resizeHandles val="exact"/>
        </dgm:presLayoutVars>
      </dgm:prSet>
      <dgm:spPr/>
    </dgm:pt>
    <dgm:pt modelId="{1D8025CF-7F3F-4502-87C9-D0C08832B04A}" type="pres">
      <dgm:prSet presAssocID="{2F238651-39AA-4952-BEBC-CCFA09CFC6E5}" presName="parentText" presStyleLbl="node1" presStyleIdx="0" presStyleCnt="1" custScaleY="145273">
        <dgm:presLayoutVars>
          <dgm:chMax val="0"/>
          <dgm:bulletEnabled val="1"/>
        </dgm:presLayoutVars>
      </dgm:prSet>
      <dgm:spPr/>
    </dgm:pt>
  </dgm:ptLst>
  <dgm:cxnLst>
    <dgm:cxn modelId="{0C642AA7-808A-49B3-A764-C644BC542014}" type="presOf" srcId="{E1200958-2BC3-4F1A-996C-A442F1B44A3D}" destId="{C65FA07D-9A0C-4BED-A5F5-E37CFF6C5D75}" srcOrd="0" destOrd="0" presId="urn:microsoft.com/office/officeart/2005/8/layout/vList2"/>
    <dgm:cxn modelId="{5D617CD1-A844-4190-938D-4B1E1869CDF6}" srcId="{E1200958-2BC3-4F1A-996C-A442F1B44A3D}" destId="{2F238651-39AA-4952-BEBC-CCFA09CFC6E5}" srcOrd="0" destOrd="0" parTransId="{9351D770-06E7-4C76-996E-4467B58BB022}" sibTransId="{B131EC3D-6E1B-4FAB-9884-7B65B0A26E46}"/>
    <dgm:cxn modelId="{CBB1D7FA-D34E-448D-BD61-36F13FFF2BB9}" type="presOf" srcId="{2F238651-39AA-4952-BEBC-CCFA09CFC6E5}" destId="{1D8025CF-7F3F-4502-87C9-D0C08832B04A}" srcOrd="0" destOrd="0" presId="urn:microsoft.com/office/officeart/2005/8/layout/vList2"/>
    <dgm:cxn modelId="{01705412-1126-4057-91E9-3315BC150DD4}" type="presParOf" srcId="{C65FA07D-9A0C-4BED-A5F5-E37CFF6C5D75}" destId="{1D8025CF-7F3F-4502-87C9-D0C08832B04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89E8BE-0B50-46A5-BBC8-DA4F6F93E053}"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US"/>
        </a:p>
      </dgm:t>
    </dgm:pt>
    <dgm:pt modelId="{A269A179-2D2D-4D6B-A194-CB07B3BEC946}">
      <dgm:prSet phldrT="[Text]" custT="1"/>
      <dgm:spPr/>
      <dgm:t>
        <a:bodyPr/>
        <a:lstStyle/>
        <a:p>
          <a:r>
            <a:rPr lang="en-US" sz="2800" dirty="0"/>
            <a:t>Acoustic impedance </a:t>
          </a:r>
        </a:p>
      </dgm:t>
    </dgm:pt>
    <dgm:pt modelId="{2691A8B1-FCF0-4A9F-A0AD-782778DE416C}" type="parTrans" cxnId="{7BDE6605-4B3A-491B-AE9D-CD3789BA91AA}">
      <dgm:prSet/>
      <dgm:spPr/>
      <dgm:t>
        <a:bodyPr/>
        <a:lstStyle/>
        <a:p>
          <a:endParaRPr lang="en-US"/>
        </a:p>
      </dgm:t>
    </dgm:pt>
    <dgm:pt modelId="{408DD1A5-0CB8-4931-96F3-EA68392A7CAB}" type="sibTrans" cxnId="{7BDE6605-4B3A-491B-AE9D-CD3789BA91AA}">
      <dgm:prSet/>
      <dgm:spPr/>
      <dgm:t>
        <a:bodyPr/>
        <a:lstStyle/>
        <a:p>
          <a:endParaRPr lang="en-US"/>
        </a:p>
      </dgm:t>
    </dgm:pt>
    <dgm:pt modelId="{7B492941-5ED7-4B1C-A4BD-4284380549AF}">
      <dgm:prSet phldrT="[Text]" custT="1"/>
      <dgm:spPr/>
      <dgm:t>
        <a:bodyPr/>
        <a:lstStyle/>
        <a:p>
          <a:r>
            <a:rPr lang="en-US" sz="2800" dirty="0"/>
            <a:t>Frictional component- Acoustic resistance (Ra)</a:t>
          </a:r>
        </a:p>
      </dgm:t>
    </dgm:pt>
    <dgm:pt modelId="{3C9B7709-6E90-4DB0-933A-71D5E3020C3C}" type="parTrans" cxnId="{9DE396D4-420F-4DB3-B411-7805237F86D6}">
      <dgm:prSet/>
      <dgm:spPr/>
      <dgm:t>
        <a:bodyPr/>
        <a:lstStyle/>
        <a:p>
          <a:endParaRPr lang="en-US"/>
        </a:p>
      </dgm:t>
    </dgm:pt>
    <dgm:pt modelId="{330F81E1-4A5A-4619-928F-F9B4C3601252}" type="sibTrans" cxnId="{9DE396D4-420F-4DB3-B411-7805237F86D6}">
      <dgm:prSet/>
      <dgm:spPr/>
      <dgm:t>
        <a:bodyPr/>
        <a:lstStyle/>
        <a:p>
          <a:endParaRPr lang="en-US"/>
        </a:p>
      </dgm:t>
    </dgm:pt>
    <dgm:pt modelId="{76DD42EB-EC00-4660-998B-C19145456A09}">
      <dgm:prSet phldrT="[Text]" custT="1"/>
      <dgm:spPr/>
      <dgm:t>
        <a:bodyPr/>
        <a:lstStyle/>
        <a:p>
          <a:r>
            <a:rPr lang="en-US" sz="2800" dirty="0"/>
            <a:t>Stiffness component – Negative (stiffness) acoustic reactance    </a:t>
          </a:r>
        </a:p>
        <a:p>
          <a:r>
            <a:rPr lang="en-US" sz="2800" dirty="0"/>
            <a:t>(-</a:t>
          </a:r>
          <a:r>
            <a:rPr lang="en-US" sz="2800" dirty="0" err="1"/>
            <a:t>Xa</a:t>
          </a:r>
          <a:r>
            <a:rPr lang="en-US" sz="2800" dirty="0"/>
            <a:t>)</a:t>
          </a:r>
        </a:p>
      </dgm:t>
    </dgm:pt>
    <dgm:pt modelId="{505B8E69-E8F0-40F7-A494-8235AA21B7ED}" type="parTrans" cxnId="{31FCC641-EFC3-4B92-A02B-2C55FC919995}">
      <dgm:prSet/>
      <dgm:spPr/>
      <dgm:t>
        <a:bodyPr/>
        <a:lstStyle/>
        <a:p>
          <a:endParaRPr lang="en-US"/>
        </a:p>
      </dgm:t>
    </dgm:pt>
    <dgm:pt modelId="{B03DDD80-6888-4F2F-A05D-A67F4227E4F7}" type="sibTrans" cxnId="{31FCC641-EFC3-4B92-A02B-2C55FC919995}">
      <dgm:prSet/>
      <dgm:spPr/>
      <dgm:t>
        <a:bodyPr/>
        <a:lstStyle/>
        <a:p>
          <a:endParaRPr lang="en-US"/>
        </a:p>
      </dgm:t>
    </dgm:pt>
    <dgm:pt modelId="{8490C5CD-9D9B-4641-BD47-F27DCCC036D6}">
      <dgm:prSet phldrT="[Text]" custT="1"/>
      <dgm:spPr/>
      <dgm:t>
        <a:bodyPr/>
        <a:lstStyle/>
        <a:p>
          <a:r>
            <a:rPr lang="en-US" sz="2800" dirty="0"/>
            <a:t>Mass component      -  Positive (mass) acoustic reactance (+</a:t>
          </a:r>
          <a:r>
            <a:rPr lang="en-US" sz="2800" dirty="0" err="1"/>
            <a:t>Xa</a:t>
          </a:r>
          <a:r>
            <a:rPr lang="en-US" sz="2800" dirty="0"/>
            <a:t>)</a:t>
          </a:r>
        </a:p>
      </dgm:t>
    </dgm:pt>
    <dgm:pt modelId="{4D49B03F-1564-4202-A83E-BF95F69B63C2}" type="parTrans" cxnId="{8DA00DC2-937C-466D-A160-04FCB61BD501}">
      <dgm:prSet/>
      <dgm:spPr/>
      <dgm:t>
        <a:bodyPr/>
        <a:lstStyle/>
        <a:p>
          <a:endParaRPr lang="en-US"/>
        </a:p>
      </dgm:t>
    </dgm:pt>
    <dgm:pt modelId="{FA34F83E-2411-4FD5-9D0D-32CEF4031A39}" type="sibTrans" cxnId="{8DA00DC2-937C-466D-A160-04FCB61BD501}">
      <dgm:prSet/>
      <dgm:spPr/>
      <dgm:t>
        <a:bodyPr/>
        <a:lstStyle/>
        <a:p>
          <a:endParaRPr lang="en-US"/>
        </a:p>
      </dgm:t>
    </dgm:pt>
    <dgm:pt modelId="{C68D29F1-DCA1-4FE4-BA85-31EDB9A194F6}" type="pres">
      <dgm:prSet presAssocID="{E289E8BE-0B50-46A5-BBC8-DA4F6F93E053}" presName="diagram" presStyleCnt="0">
        <dgm:presLayoutVars>
          <dgm:chPref val="1"/>
          <dgm:dir/>
          <dgm:animOne val="branch"/>
          <dgm:animLvl val="lvl"/>
          <dgm:resizeHandles val="exact"/>
        </dgm:presLayoutVars>
      </dgm:prSet>
      <dgm:spPr/>
    </dgm:pt>
    <dgm:pt modelId="{E9B22498-1FDF-4FEC-BE58-05C7187D999E}" type="pres">
      <dgm:prSet presAssocID="{A269A179-2D2D-4D6B-A194-CB07B3BEC946}" presName="root1" presStyleCnt="0"/>
      <dgm:spPr/>
    </dgm:pt>
    <dgm:pt modelId="{002E2BF6-B502-4E4D-94F6-3B2ADA5558C8}" type="pres">
      <dgm:prSet presAssocID="{A269A179-2D2D-4D6B-A194-CB07B3BEC946}" presName="LevelOneTextNode" presStyleLbl="node0" presStyleIdx="0" presStyleCnt="1" custLinFactNeighborX="5091" custLinFactNeighborY="-2773">
        <dgm:presLayoutVars>
          <dgm:chPref val="3"/>
        </dgm:presLayoutVars>
      </dgm:prSet>
      <dgm:spPr/>
    </dgm:pt>
    <dgm:pt modelId="{DF4272B9-F017-46BB-A8AB-F61C6F4E4812}" type="pres">
      <dgm:prSet presAssocID="{A269A179-2D2D-4D6B-A194-CB07B3BEC946}" presName="level2hierChild" presStyleCnt="0"/>
      <dgm:spPr/>
    </dgm:pt>
    <dgm:pt modelId="{2479D21F-D775-48BE-B4F7-35AE41F8052A}" type="pres">
      <dgm:prSet presAssocID="{3C9B7709-6E90-4DB0-933A-71D5E3020C3C}" presName="conn2-1" presStyleLbl="parChTrans1D2" presStyleIdx="0" presStyleCnt="3"/>
      <dgm:spPr/>
    </dgm:pt>
    <dgm:pt modelId="{BCAB707B-B4A3-4D91-AA23-F3E45BE48897}" type="pres">
      <dgm:prSet presAssocID="{3C9B7709-6E90-4DB0-933A-71D5E3020C3C}" presName="connTx" presStyleLbl="parChTrans1D2" presStyleIdx="0" presStyleCnt="3"/>
      <dgm:spPr/>
    </dgm:pt>
    <dgm:pt modelId="{CCA7A4E3-F6D8-4DC3-A9AE-543BEA0713C4}" type="pres">
      <dgm:prSet presAssocID="{7B492941-5ED7-4B1C-A4BD-4284380549AF}" presName="root2" presStyleCnt="0"/>
      <dgm:spPr/>
    </dgm:pt>
    <dgm:pt modelId="{67C14A23-DA06-4E78-A442-392CBBD9FE70}" type="pres">
      <dgm:prSet presAssocID="{7B492941-5ED7-4B1C-A4BD-4284380549AF}" presName="LevelTwoTextNode" presStyleLbl="node2" presStyleIdx="0" presStyleCnt="3" custScaleX="112444" custScaleY="103291" custLinFactY="-20854" custLinFactNeighborX="7228" custLinFactNeighborY="-100000">
        <dgm:presLayoutVars>
          <dgm:chPref val="3"/>
        </dgm:presLayoutVars>
      </dgm:prSet>
      <dgm:spPr/>
    </dgm:pt>
    <dgm:pt modelId="{E5C6DE9D-8C69-4A2E-AA32-AC779B79CEAE}" type="pres">
      <dgm:prSet presAssocID="{7B492941-5ED7-4B1C-A4BD-4284380549AF}" presName="level3hierChild" presStyleCnt="0"/>
      <dgm:spPr/>
    </dgm:pt>
    <dgm:pt modelId="{341B7029-2F21-424E-A23D-EA11B9EF40D1}" type="pres">
      <dgm:prSet presAssocID="{505B8E69-E8F0-40F7-A494-8235AA21B7ED}" presName="conn2-1" presStyleLbl="parChTrans1D2" presStyleIdx="1" presStyleCnt="3"/>
      <dgm:spPr/>
    </dgm:pt>
    <dgm:pt modelId="{9F3F2BB0-2F3A-4AE8-940C-B5A1F82AD1C5}" type="pres">
      <dgm:prSet presAssocID="{505B8E69-E8F0-40F7-A494-8235AA21B7ED}" presName="connTx" presStyleLbl="parChTrans1D2" presStyleIdx="1" presStyleCnt="3"/>
      <dgm:spPr/>
    </dgm:pt>
    <dgm:pt modelId="{D4A163DE-C3AA-44B4-B5C5-9B331EF09B58}" type="pres">
      <dgm:prSet presAssocID="{76DD42EB-EC00-4660-998B-C19145456A09}" presName="root2" presStyleCnt="0"/>
      <dgm:spPr/>
    </dgm:pt>
    <dgm:pt modelId="{AE35CE3B-57F3-47E1-A65F-39F31D6547CD}" type="pres">
      <dgm:prSet presAssocID="{76DD42EB-EC00-4660-998B-C19145456A09}" presName="LevelTwoTextNode" presStyleLbl="node2" presStyleIdx="1" presStyleCnt="3" custScaleX="108059" custScaleY="122055" custLinFactNeighborX="3000" custLinFactNeighborY="-7713">
        <dgm:presLayoutVars>
          <dgm:chPref val="3"/>
        </dgm:presLayoutVars>
      </dgm:prSet>
      <dgm:spPr/>
    </dgm:pt>
    <dgm:pt modelId="{4A43A692-ABF6-42DC-A699-A1395800C930}" type="pres">
      <dgm:prSet presAssocID="{76DD42EB-EC00-4660-998B-C19145456A09}" presName="level3hierChild" presStyleCnt="0"/>
      <dgm:spPr/>
    </dgm:pt>
    <dgm:pt modelId="{6E4288F5-56A6-4172-AA16-2642C205F3FB}" type="pres">
      <dgm:prSet presAssocID="{4D49B03F-1564-4202-A83E-BF95F69B63C2}" presName="conn2-1" presStyleLbl="parChTrans1D2" presStyleIdx="2" presStyleCnt="3"/>
      <dgm:spPr/>
    </dgm:pt>
    <dgm:pt modelId="{42C693CC-A7A2-440D-B8F0-8CC4237014B3}" type="pres">
      <dgm:prSet presAssocID="{4D49B03F-1564-4202-A83E-BF95F69B63C2}" presName="connTx" presStyleLbl="parChTrans1D2" presStyleIdx="2" presStyleCnt="3"/>
      <dgm:spPr/>
    </dgm:pt>
    <dgm:pt modelId="{526BBCF2-4807-4CAF-9062-8FB95E7C6513}" type="pres">
      <dgm:prSet presAssocID="{8490C5CD-9D9B-4641-BD47-F27DCCC036D6}" presName="root2" presStyleCnt="0"/>
      <dgm:spPr/>
    </dgm:pt>
    <dgm:pt modelId="{7F6E3824-6493-494A-BF24-421CDD6356A9}" type="pres">
      <dgm:prSet presAssocID="{8490C5CD-9D9B-4641-BD47-F27DCCC036D6}" presName="LevelTwoTextNode" presStyleLbl="node2" presStyleIdx="2" presStyleCnt="3" custScaleX="111182" custScaleY="95556" custLinFactNeighborX="13924" custLinFactNeighborY="-11588">
        <dgm:presLayoutVars>
          <dgm:chPref val="3"/>
        </dgm:presLayoutVars>
      </dgm:prSet>
      <dgm:spPr/>
    </dgm:pt>
    <dgm:pt modelId="{555C23E7-E51D-4E1C-9E9F-FEE7D021FA27}" type="pres">
      <dgm:prSet presAssocID="{8490C5CD-9D9B-4641-BD47-F27DCCC036D6}" presName="level3hierChild" presStyleCnt="0"/>
      <dgm:spPr/>
    </dgm:pt>
  </dgm:ptLst>
  <dgm:cxnLst>
    <dgm:cxn modelId="{7BDE6605-4B3A-491B-AE9D-CD3789BA91AA}" srcId="{E289E8BE-0B50-46A5-BBC8-DA4F6F93E053}" destId="{A269A179-2D2D-4D6B-A194-CB07B3BEC946}" srcOrd="0" destOrd="0" parTransId="{2691A8B1-FCF0-4A9F-A0AD-782778DE416C}" sibTransId="{408DD1A5-0CB8-4931-96F3-EA68392A7CAB}"/>
    <dgm:cxn modelId="{2C572F07-6B32-4D0E-A6A3-E4FA32969874}" type="presOf" srcId="{76DD42EB-EC00-4660-998B-C19145456A09}" destId="{AE35CE3B-57F3-47E1-A65F-39F31D6547CD}" srcOrd="0" destOrd="0" presId="urn:microsoft.com/office/officeart/2005/8/layout/hierarchy2"/>
    <dgm:cxn modelId="{9F3DEC07-B304-4D0C-BFE4-4C9117FC4EDD}" type="presOf" srcId="{E289E8BE-0B50-46A5-BBC8-DA4F6F93E053}" destId="{C68D29F1-DCA1-4FE4-BA85-31EDB9A194F6}" srcOrd="0" destOrd="0" presId="urn:microsoft.com/office/officeart/2005/8/layout/hierarchy2"/>
    <dgm:cxn modelId="{5576C608-E69B-42C1-ADDF-586E6098F1DE}" type="presOf" srcId="{505B8E69-E8F0-40F7-A494-8235AA21B7ED}" destId="{341B7029-2F21-424E-A23D-EA11B9EF40D1}" srcOrd="0" destOrd="0" presId="urn:microsoft.com/office/officeart/2005/8/layout/hierarchy2"/>
    <dgm:cxn modelId="{007AC00D-2440-4888-AD0A-7C57DC41E44B}" type="presOf" srcId="{505B8E69-E8F0-40F7-A494-8235AA21B7ED}" destId="{9F3F2BB0-2F3A-4AE8-940C-B5A1F82AD1C5}" srcOrd="1" destOrd="0" presId="urn:microsoft.com/office/officeart/2005/8/layout/hierarchy2"/>
    <dgm:cxn modelId="{78A07E2F-32D5-4857-9340-2D5B15E29E4F}" type="presOf" srcId="{3C9B7709-6E90-4DB0-933A-71D5E3020C3C}" destId="{2479D21F-D775-48BE-B4F7-35AE41F8052A}" srcOrd="0" destOrd="0" presId="urn:microsoft.com/office/officeart/2005/8/layout/hierarchy2"/>
    <dgm:cxn modelId="{7E74AA3A-E3B9-402B-8294-6DA7D02257D3}" type="presOf" srcId="{4D49B03F-1564-4202-A83E-BF95F69B63C2}" destId="{6E4288F5-56A6-4172-AA16-2642C205F3FB}" srcOrd="0" destOrd="0" presId="urn:microsoft.com/office/officeart/2005/8/layout/hierarchy2"/>
    <dgm:cxn modelId="{31FCC641-EFC3-4B92-A02B-2C55FC919995}" srcId="{A269A179-2D2D-4D6B-A194-CB07B3BEC946}" destId="{76DD42EB-EC00-4660-998B-C19145456A09}" srcOrd="1" destOrd="0" parTransId="{505B8E69-E8F0-40F7-A494-8235AA21B7ED}" sibTransId="{B03DDD80-6888-4F2F-A05D-A67F4227E4F7}"/>
    <dgm:cxn modelId="{89734951-0C5F-479D-A99F-90F0EADABA69}" type="presOf" srcId="{8490C5CD-9D9B-4641-BD47-F27DCCC036D6}" destId="{7F6E3824-6493-494A-BF24-421CDD6356A9}" srcOrd="0" destOrd="0" presId="urn:microsoft.com/office/officeart/2005/8/layout/hierarchy2"/>
    <dgm:cxn modelId="{E41E4680-EA64-4C88-A6BC-1C6F2D0F2BD3}" type="presOf" srcId="{A269A179-2D2D-4D6B-A194-CB07B3BEC946}" destId="{002E2BF6-B502-4E4D-94F6-3B2ADA5558C8}" srcOrd="0" destOrd="0" presId="urn:microsoft.com/office/officeart/2005/8/layout/hierarchy2"/>
    <dgm:cxn modelId="{989735A3-5532-40A6-A928-7B87925BCFA2}" type="presOf" srcId="{4D49B03F-1564-4202-A83E-BF95F69B63C2}" destId="{42C693CC-A7A2-440D-B8F0-8CC4237014B3}" srcOrd="1" destOrd="0" presId="urn:microsoft.com/office/officeart/2005/8/layout/hierarchy2"/>
    <dgm:cxn modelId="{B09A16C0-E7EF-4F60-AB9C-BE0DAC8FA22C}" type="presOf" srcId="{3C9B7709-6E90-4DB0-933A-71D5E3020C3C}" destId="{BCAB707B-B4A3-4D91-AA23-F3E45BE48897}" srcOrd="1" destOrd="0" presId="urn:microsoft.com/office/officeart/2005/8/layout/hierarchy2"/>
    <dgm:cxn modelId="{8DA00DC2-937C-466D-A160-04FCB61BD501}" srcId="{A269A179-2D2D-4D6B-A194-CB07B3BEC946}" destId="{8490C5CD-9D9B-4641-BD47-F27DCCC036D6}" srcOrd="2" destOrd="0" parTransId="{4D49B03F-1564-4202-A83E-BF95F69B63C2}" sibTransId="{FA34F83E-2411-4FD5-9D0D-32CEF4031A39}"/>
    <dgm:cxn modelId="{9DE396D4-420F-4DB3-B411-7805237F86D6}" srcId="{A269A179-2D2D-4D6B-A194-CB07B3BEC946}" destId="{7B492941-5ED7-4B1C-A4BD-4284380549AF}" srcOrd="0" destOrd="0" parTransId="{3C9B7709-6E90-4DB0-933A-71D5E3020C3C}" sibTransId="{330F81E1-4A5A-4619-928F-F9B4C3601252}"/>
    <dgm:cxn modelId="{920557EC-958B-4707-828D-D4A4C6E524BC}" type="presOf" srcId="{7B492941-5ED7-4B1C-A4BD-4284380549AF}" destId="{67C14A23-DA06-4E78-A442-392CBBD9FE70}" srcOrd="0" destOrd="0" presId="urn:microsoft.com/office/officeart/2005/8/layout/hierarchy2"/>
    <dgm:cxn modelId="{AD5236D6-0B46-4112-BFE4-46D1ACFA79EC}" type="presParOf" srcId="{C68D29F1-DCA1-4FE4-BA85-31EDB9A194F6}" destId="{E9B22498-1FDF-4FEC-BE58-05C7187D999E}" srcOrd="0" destOrd="0" presId="urn:microsoft.com/office/officeart/2005/8/layout/hierarchy2"/>
    <dgm:cxn modelId="{33095572-5A32-49D8-9503-91CC36EF2D99}" type="presParOf" srcId="{E9B22498-1FDF-4FEC-BE58-05C7187D999E}" destId="{002E2BF6-B502-4E4D-94F6-3B2ADA5558C8}" srcOrd="0" destOrd="0" presId="urn:microsoft.com/office/officeart/2005/8/layout/hierarchy2"/>
    <dgm:cxn modelId="{6DA5F7BB-D823-43B0-8D2C-B185F3AF019A}" type="presParOf" srcId="{E9B22498-1FDF-4FEC-BE58-05C7187D999E}" destId="{DF4272B9-F017-46BB-A8AB-F61C6F4E4812}" srcOrd="1" destOrd="0" presId="urn:microsoft.com/office/officeart/2005/8/layout/hierarchy2"/>
    <dgm:cxn modelId="{D6834437-369A-4FE8-946B-13B0FEC25D88}" type="presParOf" srcId="{DF4272B9-F017-46BB-A8AB-F61C6F4E4812}" destId="{2479D21F-D775-48BE-B4F7-35AE41F8052A}" srcOrd="0" destOrd="0" presId="urn:microsoft.com/office/officeart/2005/8/layout/hierarchy2"/>
    <dgm:cxn modelId="{08F307D5-7BE5-4465-8228-D5781CC30C70}" type="presParOf" srcId="{2479D21F-D775-48BE-B4F7-35AE41F8052A}" destId="{BCAB707B-B4A3-4D91-AA23-F3E45BE48897}" srcOrd="0" destOrd="0" presId="urn:microsoft.com/office/officeart/2005/8/layout/hierarchy2"/>
    <dgm:cxn modelId="{C3C05F59-B7E6-4D57-81A1-4BD7087D07A7}" type="presParOf" srcId="{DF4272B9-F017-46BB-A8AB-F61C6F4E4812}" destId="{CCA7A4E3-F6D8-4DC3-A9AE-543BEA0713C4}" srcOrd="1" destOrd="0" presId="urn:microsoft.com/office/officeart/2005/8/layout/hierarchy2"/>
    <dgm:cxn modelId="{766073CD-DD88-42FB-9D05-991607C858F4}" type="presParOf" srcId="{CCA7A4E3-F6D8-4DC3-A9AE-543BEA0713C4}" destId="{67C14A23-DA06-4E78-A442-392CBBD9FE70}" srcOrd="0" destOrd="0" presId="urn:microsoft.com/office/officeart/2005/8/layout/hierarchy2"/>
    <dgm:cxn modelId="{7A2C2EAF-4ACD-4936-86A0-468BB99DA328}" type="presParOf" srcId="{CCA7A4E3-F6D8-4DC3-A9AE-543BEA0713C4}" destId="{E5C6DE9D-8C69-4A2E-AA32-AC779B79CEAE}" srcOrd="1" destOrd="0" presId="urn:microsoft.com/office/officeart/2005/8/layout/hierarchy2"/>
    <dgm:cxn modelId="{4171790F-6153-4638-9E42-8073982BFFA6}" type="presParOf" srcId="{DF4272B9-F017-46BB-A8AB-F61C6F4E4812}" destId="{341B7029-2F21-424E-A23D-EA11B9EF40D1}" srcOrd="2" destOrd="0" presId="urn:microsoft.com/office/officeart/2005/8/layout/hierarchy2"/>
    <dgm:cxn modelId="{85F90BEA-BB0D-4459-91B4-670C0BBA8375}" type="presParOf" srcId="{341B7029-2F21-424E-A23D-EA11B9EF40D1}" destId="{9F3F2BB0-2F3A-4AE8-940C-B5A1F82AD1C5}" srcOrd="0" destOrd="0" presId="urn:microsoft.com/office/officeart/2005/8/layout/hierarchy2"/>
    <dgm:cxn modelId="{B81E3E56-7D55-40F8-9AF0-F0CECBEB4309}" type="presParOf" srcId="{DF4272B9-F017-46BB-A8AB-F61C6F4E4812}" destId="{D4A163DE-C3AA-44B4-B5C5-9B331EF09B58}" srcOrd="3" destOrd="0" presId="urn:microsoft.com/office/officeart/2005/8/layout/hierarchy2"/>
    <dgm:cxn modelId="{65A239E8-D197-4F28-BE8A-EE65F22352D6}" type="presParOf" srcId="{D4A163DE-C3AA-44B4-B5C5-9B331EF09B58}" destId="{AE35CE3B-57F3-47E1-A65F-39F31D6547CD}" srcOrd="0" destOrd="0" presId="urn:microsoft.com/office/officeart/2005/8/layout/hierarchy2"/>
    <dgm:cxn modelId="{E8418C98-A92C-4B49-8F71-FE59EBCD5910}" type="presParOf" srcId="{D4A163DE-C3AA-44B4-B5C5-9B331EF09B58}" destId="{4A43A692-ABF6-42DC-A699-A1395800C930}" srcOrd="1" destOrd="0" presId="urn:microsoft.com/office/officeart/2005/8/layout/hierarchy2"/>
    <dgm:cxn modelId="{50CC0717-00CF-469D-9628-8704F56A664E}" type="presParOf" srcId="{DF4272B9-F017-46BB-A8AB-F61C6F4E4812}" destId="{6E4288F5-56A6-4172-AA16-2642C205F3FB}" srcOrd="4" destOrd="0" presId="urn:microsoft.com/office/officeart/2005/8/layout/hierarchy2"/>
    <dgm:cxn modelId="{FE9CA6D1-2EE0-4C10-BC20-C38058A24AA8}" type="presParOf" srcId="{6E4288F5-56A6-4172-AA16-2642C205F3FB}" destId="{42C693CC-A7A2-440D-B8F0-8CC4237014B3}" srcOrd="0" destOrd="0" presId="urn:microsoft.com/office/officeart/2005/8/layout/hierarchy2"/>
    <dgm:cxn modelId="{69CC114E-5442-4151-9B58-7CA9DF772500}" type="presParOf" srcId="{DF4272B9-F017-46BB-A8AB-F61C6F4E4812}" destId="{526BBCF2-4807-4CAF-9062-8FB95E7C6513}" srcOrd="5" destOrd="0" presId="urn:microsoft.com/office/officeart/2005/8/layout/hierarchy2"/>
    <dgm:cxn modelId="{56C27F36-9B80-438A-BE12-3EB4C9BC7E1E}" type="presParOf" srcId="{526BBCF2-4807-4CAF-9062-8FB95E7C6513}" destId="{7F6E3824-6493-494A-BF24-421CDD6356A9}" srcOrd="0" destOrd="0" presId="urn:microsoft.com/office/officeart/2005/8/layout/hierarchy2"/>
    <dgm:cxn modelId="{FE5CD59D-F4D7-41AA-BFC1-38277DE6F732}" type="presParOf" srcId="{526BBCF2-4807-4CAF-9062-8FB95E7C6513}" destId="{555C23E7-E51D-4E1C-9E9F-FEE7D021FA2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89E8BE-0B50-46A5-BBC8-DA4F6F93E053}"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US"/>
        </a:p>
      </dgm:t>
    </dgm:pt>
    <dgm:pt modelId="{A269A179-2D2D-4D6B-A194-CB07B3BEC946}">
      <dgm:prSet phldrT="[Text]" custT="1"/>
      <dgm:spPr/>
      <dgm:t>
        <a:bodyPr/>
        <a:lstStyle/>
        <a:p>
          <a:r>
            <a:rPr lang="en-US" sz="2800" dirty="0"/>
            <a:t>Acoustic</a:t>
          </a:r>
        </a:p>
        <a:p>
          <a:r>
            <a:rPr lang="en-US" sz="2800" dirty="0"/>
            <a:t>Admittance</a:t>
          </a:r>
        </a:p>
      </dgm:t>
    </dgm:pt>
    <dgm:pt modelId="{2691A8B1-FCF0-4A9F-A0AD-782778DE416C}" type="parTrans" cxnId="{7BDE6605-4B3A-491B-AE9D-CD3789BA91AA}">
      <dgm:prSet/>
      <dgm:spPr/>
      <dgm:t>
        <a:bodyPr/>
        <a:lstStyle/>
        <a:p>
          <a:endParaRPr lang="en-US"/>
        </a:p>
      </dgm:t>
    </dgm:pt>
    <dgm:pt modelId="{408DD1A5-0CB8-4931-96F3-EA68392A7CAB}" type="sibTrans" cxnId="{7BDE6605-4B3A-491B-AE9D-CD3789BA91AA}">
      <dgm:prSet/>
      <dgm:spPr/>
      <dgm:t>
        <a:bodyPr/>
        <a:lstStyle/>
        <a:p>
          <a:endParaRPr lang="en-US"/>
        </a:p>
      </dgm:t>
    </dgm:pt>
    <dgm:pt modelId="{7B492941-5ED7-4B1C-A4BD-4284380549AF}">
      <dgm:prSet phldrT="[Text]" custT="1"/>
      <dgm:spPr/>
      <dgm:t>
        <a:bodyPr/>
        <a:lstStyle/>
        <a:p>
          <a:r>
            <a:rPr lang="en-US" sz="2800" dirty="0"/>
            <a:t>Acoustic conductance - (</a:t>
          </a:r>
          <a:r>
            <a:rPr lang="en-US" sz="2800" dirty="0" err="1"/>
            <a:t>Ga</a:t>
          </a:r>
          <a:r>
            <a:rPr lang="en-US" sz="2800" dirty="0"/>
            <a:t>)</a:t>
          </a:r>
        </a:p>
      </dgm:t>
    </dgm:pt>
    <dgm:pt modelId="{3C9B7709-6E90-4DB0-933A-71D5E3020C3C}" type="parTrans" cxnId="{9DE396D4-420F-4DB3-B411-7805237F86D6}">
      <dgm:prSet/>
      <dgm:spPr/>
      <dgm:t>
        <a:bodyPr/>
        <a:lstStyle/>
        <a:p>
          <a:endParaRPr lang="en-US"/>
        </a:p>
      </dgm:t>
    </dgm:pt>
    <dgm:pt modelId="{330F81E1-4A5A-4619-928F-F9B4C3601252}" type="sibTrans" cxnId="{9DE396D4-420F-4DB3-B411-7805237F86D6}">
      <dgm:prSet/>
      <dgm:spPr/>
      <dgm:t>
        <a:bodyPr/>
        <a:lstStyle/>
        <a:p>
          <a:endParaRPr lang="en-US"/>
        </a:p>
      </dgm:t>
    </dgm:pt>
    <dgm:pt modelId="{76DD42EB-EC00-4660-998B-C19145456A09}">
      <dgm:prSet phldrT="[Text]" custT="1"/>
      <dgm:spPr/>
      <dgm:t>
        <a:bodyPr/>
        <a:lstStyle/>
        <a:p>
          <a:r>
            <a:rPr lang="en-US" sz="2800" dirty="0"/>
            <a:t>Stiffness component – Positive (stiffness) acoustic </a:t>
          </a:r>
          <a:r>
            <a:rPr lang="en-US" sz="2800" dirty="0" err="1"/>
            <a:t>susceptance</a:t>
          </a:r>
          <a:r>
            <a:rPr lang="en-US" sz="2800" dirty="0"/>
            <a:t> (+</a:t>
          </a:r>
          <a:r>
            <a:rPr lang="en-US" sz="2800" dirty="0" err="1"/>
            <a:t>Ba</a:t>
          </a:r>
          <a:r>
            <a:rPr lang="en-US" sz="2800" dirty="0"/>
            <a:t>)</a:t>
          </a:r>
        </a:p>
      </dgm:t>
    </dgm:pt>
    <dgm:pt modelId="{505B8E69-E8F0-40F7-A494-8235AA21B7ED}" type="parTrans" cxnId="{31FCC641-EFC3-4B92-A02B-2C55FC919995}">
      <dgm:prSet/>
      <dgm:spPr/>
      <dgm:t>
        <a:bodyPr/>
        <a:lstStyle/>
        <a:p>
          <a:endParaRPr lang="en-US"/>
        </a:p>
      </dgm:t>
    </dgm:pt>
    <dgm:pt modelId="{B03DDD80-6888-4F2F-A05D-A67F4227E4F7}" type="sibTrans" cxnId="{31FCC641-EFC3-4B92-A02B-2C55FC919995}">
      <dgm:prSet/>
      <dgm:spPr/>
      <dgm:t>
        <a:bodyPr/>
        <a:lstStyle/>
        <a:p>
          <a:endParaRPr lang="en-US"/>
        </a:p>
      </dgm:t>
    </dgm:pt>
    <dgm:pt modelId="{8490C5CD-9D9B-4641-BD47-F27DCCC036D6}">
      <dgm:prSet phldrT="[Text]" custT="1"/>
      <dgm:spPr/>
      <dgm:t>
        <a:bodyPr/>
        <a:lstStyle/>
        <a:p>
          <a:r>
            <a:rPr lang="en-US" sz="2800" dirty="0"/>
            <a:t>Mass component-Negative (mass) acoustic </a:t>
          </a:r>
          <a:r>
            <a:rPr lang="en-US" sz="2800" dirty="0" err="1"/>
            <a:t>susceptance</a:t>
          </a:r>
          <a:r>
            <a:rPr lang="en-US" sz="2800" dirty="0"/>
            <a:t> (-</a:t>
          </a:r>
          <a:r>
            <a:rPr lang="en-US" sz="2800" dirty="0" err="1"/>
            <a:t>Ba</a:t>
          </a:r>
          <a:r>
            <a:rPr lang="en-US" sz="2800" dirty="0"/>
            <a:t>)</a:t>
          </a:r>
        </a:p>
      </dgm:t>
    </dgm:pt>
    <dgm:pt modelId="{4D49B03F-1564-4202-A83E-BF95F69B63C2}" type="parTrans" cxnId="{8DA00DC2-937C-466D-A160-04FCB61BD501}">
      <dgm:prSet/>
      <dgm:spPr/>
      <dgm:t>
        <a:bodyPr/>
        <a:lstStyle/>
        <a:p>
          <a:endParaRPr lang="en-US"/>
        </a:p>
      </dgm:t>
    </dgm:pt>
    <dgm:pt modelId="{FA34F83E-2411-4FD5-9D0D-32CEF4031A39}" type="sibTrans" cxnId="{8DA00DC2-937C-466D-A160-04FCB61BD501}">
      <dgm:prSet/>
      <dgm:spPr/>
      <dgm:t>
        <a:bodyPr/>
        <a:lstStyle/>
        <a:p>
          <a:endParaRPr lang="en-US"/>
        </a:p>
      </dgm:t>
    </dgm:pt>
    <dgm:pt modelId="{C68D29F1-DCA1-4FE4-BA85-31EDB9A194F6}" type="pres">
      <dgm:prSet presAssocID="{E289E8BE-0B50-46A5-BBC8-DA4F6F93E053}" presName="diagram" presStyleCnt="0">
        <dgm:presLayoutVars>
          <dgm:chPref val="1"/>
          <dgm:dir/>
          <dgm:animOne val="branch"/>
          <dgm:animLvl val="lvl"/>
          <dgm:resizeHandles val="exact"/>
        </dgm:presLayoutVars>
      </dgm:prSet>
      <dgm:spPr/>
    </dgm:pt>
    <dgm:pt modelId="{E9B22498-1FDF-4FEC-BE58-05C7187D999E}" type="pres">
      <dgm:prSet presAssocID="{A269A179-2D2D-4D6B-A194-CB07B3BEC946}" presName="root1" presStyleCnt="0"/>
      <dgm:spPr/>
    </dgm:pt>
    <dgm:pt modelId="{002E2BF6-B502-4E4D-94F6-3B2ADA5558C8}" type="pres">
      <dgm:prSet presAssocID="{A269A179-2D2D-4D6B-A194-CB07B3BEC946}" presName="LevelOneTextNode" presStyleLbl="node0" presStyleIdx="0" presStyleCnt="1" custLinFactNeighborX="6853" custLinFactNeighborY="13130">
        <dgm:presLayoutVars>
          <dgm:chPref val="3"/>
        </dgm:presLayoutVars>
      </dgm:prSet>
      <dgm:spPr/>
    </dgm:pt>
    <dgm:pt modelId="{DF4272B9-F017-46BB-A8AB-F61C6F4E4812}" type="pres">
      <dgm:prSet presAssocID="{A269A179-2D2D-4D6B-A194-CB07B3BEC946}" presName="level2hierChild" presStyleCnt="0"/>
      <dgm:spPr/>
    </dgm:pt>
    <dgm:pt modelId="{2479D21F-D775-48BE-B4F7-35AE41F8052A}" type="pres">
      <dgm:prSet presAssocID="{3C9B7709-6E90-4DB0-933A-71D5E3020C3C}" presName="conn2-1" presStyleLbl="parChTrans1D2" presStyleIdx="0" presStyleCnt="3"/>
      <dgm:spPr/>
    </dgm:pt>
    <dgm:pt modelId="{BCAB707B-B4A3-4D91-AA23-F3E45BE48897}" type="pres">
      <dgm:prSet presAssocID="{3C9B7709-6E90-4DB0-933A-71D5E3020C3C}" presName="connTx" presStyleLbl="parChTrans1D2" presStyleIdx="0" presStyleCnt="3"/>
      <dgm:spPr/>
    </dgm:pt>
    <dgm:pt modelId="{CCA7A4E3-F6D8-4DC3-A9AE-543BEA0713C4}" type="pres">
      <dgm:prSet presAssocID="{7B492941-5ED7-4B1C-A4BD-4284380549AF}" presName="root2" presStyleCnt="0"/>
      <dgm:spPr/>
    </dgm:pt>
    <dgm:pt modelId="{67C14A23-DA06-4E78-A442-392CBBD9FE70}" type="pres">
      <dgm:prSet presAssocID="{7B492941-5ED7-4B1C-A4BD-4284380549AF}" presName="LevelTwoTextNode" presStyleLbl="node2" presStyleIdx="0" presStyleCnt="3" custScaleX="116387" custScaleY="116386" custLinFactNeighborX="4503" custLinFactNeighborY="4653">
        <dgm:presLayoutVars>
          <dgm:chPref val="3"/>
        </dgm:presLayoutVars>
      </dgm:prSet>
      <dgm:spPr/>
    </dgm:pt>
    <dgm:pt modelId="{E5C6DE9D-8C69-4A2E-AA32-AC779B79CEAE}" type="pres">
      <dgm:prSet presAssocID="{7B492941-5ED7-4B1C-A4BD-4284380549AF}" presName="level3hierChild" presStyleCnt="0"/>
      <dgm:spPr/>
    </dgm:pt>
    <dgm:pt modelId="{341B7029-2F21-424E-A23D-EA11B9EF40D1}" type="pres">
      <dgm:prSet presAssocID="{505B8E69-E8F0-40F7-A494-8235AA21B7ED}" presName="conn2-1" presStyleLbl="parChTrans1D2" presStyleIdx="1" presStyleCnt="3"/>
      <dgm:spPr/>
    </dgm:pt>
    <dgm:pt modelId="{9F3F2BB0-2F3A-4AE8-940C-B5A1F82AD1C5}" type="pres">
      <dgm:prSet presAssocID="{505B8E69-E8F0-40F7-A494-8235AA21B7ED}" presName="connTx" presStyleLbl="parChTrans1D2" presStyleIdx="1" presStyleCnt="3"/>
      <dgm:spPr/>
    </dgm:pt>
    <dgm:pt modelId="{D4A163DE-C3AA-44B4-B5C5-9B331EF09B58}" type="pres">
      <dgm:prSet presAssocID="{76DD42EB-EC00-4660-998B-C19145456A09}" presName="root2" presStyleCnt="0"/>
      <dgm:spPr/>
    </dgm:pt>
    <dgm:pt modelId="{AE35CE3B-57F3-47E1-A65F-39F31D6547CD}" type="pres">
      <dgm:prSet presAssocID="{76DD42EB-EC00-4660-998B-C19145456A09}" presName="LevelTwoTextNode" presStyleLbl="node2" presStyleIdx="1" presStyleCnt="3" custScaleX="117052" custScaleY="126237" custLinFactNeighborX="4503" custLinFactNeighborY="1085">
        <dgm:presLayoutVars>
          <dgm:chPref val="3"/>
        </dgm:presLayoutVars>
      </dgm:prSet>
      <dgm:spPr/>
    </dgm:pt>
    <dgm:pt modelId="{4A43A692-ABF6-42DC-A699-A1395800C930}" type="pres">
      <dgm:prSet presAssocID="{76DD42EB-EC00-4660-998B-C19145456A09}" presName="level3hierChild" presStyleCnt="0"/>
      <dgm:spPr/>
    </dgm:pt>
    <dgm:pt modelId="{6E4288F5-56A6-4172-AA16-2642C205F3FB}" type="pres">
      <dgm:prSet presAssocID="{4D49B03F-1564-4202-A83E-BF95F69B63C2}" presName="conn2-1" presStyleLbl="parChTrans1D2" presStyleIdx="2" presStyleCnt="3"/>
      <dgm:spPr/>
    </dgm:pt>
    <dgm:pt modelId="{42C693CC-A7A2-440D-B8F0-8CC4237014B3}" type="pres">
      <dgm:prSet presAssocID="{4D49B03F-1564-4202-A83E-BF95F69B63C2}" presName="connTx" presStyleLbl="parChTrans1D2" presStyleIdx="2" presStyleCnt="3"/>
      <dgm:spPr/>
    </dgm:pt>
    <dgm:pt modelId="{526BBCF2-4807-4CAF-9062-8FB95E7C6513}" type="pres">
      <dgm:prSet presAssocID="{8490C5CD-9D9B-4641-BD47-F27DCCC036D6}" presName="root2" presStyleCnt="0"/>
      <dgm:spPr/>
    </dgm:pt>
    <dgm:pt modelId="{7F6E3824-6493-494A-BF24-421CDD6356A9}" type="pres">
      <dgm:prSet presAssocID="{8490C5CD-9D9B-4641-BD47-F27DCCC036D6}" presName="LevelTwoTextNode" presStyleLbl="node2" presStyleIdx="2" presStyleCnt="3" custScaleX="119874" custScaleY="95556" custLinFactNeighborX="6961" custLinFactNeighborY="2414">
        <dgm:presLayoutVars>
          <dgm:chPref val="3"/>
        </dgm:presLayoutVars>
      </dgm:prSet>
      <dgm:spPr/>
    </dgm:pt>
    <dgm:pt modelId="{555C23E7-E51D-4E1C-9E9F-FEE7D021FA27}" type="pres">
      <dgm:prSet presAssocID="{8490C5CD-9D9B-4641-BD47-F27DCCC036D6}" presName="level3hierChild" presStyleCnt="0"/>
      <dgm:spPr/>
    </dgm:pt>
  </dgm:ptLst>
  <dgm:cxnLst>
    <dgm:cxn modelId="{E283CF04-6509-4403-84CC-5974D3EB2AC7}" type="presOf" srcId="{A269A179-2D2D-4D6B-A194-CB07B3BEC946}" destId="{002E2BF6-B502-4E4D-94F6-3B2ADA5558C8}" srcOrd="0" destOrd="0" presId="urn:microsoft.com/office/officeart/2005/8/layout/hierarchy2"/>
    <dgm:cxn modelId="{7BDE6605-4B3A-491B-AE9D-CD3789BA91AA}" srcId="{E289E8BE-0B50-46A5-BBC8-DA4F6F93E053}" destId="{A269A179-2D2D-4D6B-A194-CB07B3BEC946}" srcOrd="0" destOrd="0" parTransId="{2691A8B1-FCF0-4A9F-A0AD-782778DE416C}" sibTransId="{408DD1A5-0CB8-4931-96F3-EA68392A7CAB}"/>
    <dgm:cxn modelId="{3F32415B-96D8-4C93-B71D-192C6307AE4F}" type="presOf" srcId="{76DD42EB-EC00-4660-998B-C19145456A09}" destId="{AE35CE3B-57F3-47E1-A65F-39F31D6547CD}" srcOrd="0" destOrd="0" presId="urn:microsoft.com/office/officeart/2005/8/layout/hierarchy2"/>
    <dgm:cxn modelId="{67AF595F-ABEC-4429-8624-EB8DF9F2BF4A}" type="presOf" srcId="{3C9B7709-6E90-4DB0-933A-71D5E3020C3C}" destId="{BCAB707B-B4A3-4D91-AA23-F3E45BE48897}" srcOrd="1" destOrd="0" presId="urn:microsoft.com/office/officeart/2005/8/layout/hierarchy2"/>
    <dgm:cxn modelId="{31FCC641-EFC3-4B92-A02B-2C55FC919995}" srcId="{A269A179-2D2D-4D6B-A194-CB07B3BEC946}" destId="{76DD42EB-EC00-4660-998B-C19145456A09}" srcOrd="1" destOrd="0" parTransId="{505B8E69-E8F0-40F7-A494-8235AA21B7ED}" sibTransId="{B03DDD80-6888-4F2F-A05D-A67F4227E4F7}"/>
    <dgm:cxn modelId="{316D0F46-3C3E-4F9B-9A9A-60DCE126C5B9}" type="presOf" srcId="{4D49B03F-1564-4202-A83E-BF95F69B63C2}" destId="{42C693CC-A7A2-440D-B8F0-8CC4237014B3}" srcOrd="1" destOrd="0" presId="urn:microsoft.com/office/officeart/2005/8/layout/hierarchy2"/>
    <dgm:cxn modelId="{1A81FF6A-2DA1-474D-AC59-D36C94D14FBA}" type="presOf" srcId="{4D49B03F-1564-4202-A83E-BF95F69B63C2}" destId="{6E4288F5-56A6-4172-AA16-2642C205F3FB}" srcOrd="0" destOrd="0" presId="urn:microsoft.com/office/officeart/2005/8/layout/hierarchy2"/>
    <dgm:cxn modelId="{9F93EA79-9A96-47B1-BA77-7A8A2DDDFA67}" type="presOf" srcId="{505B8E69-E8F0-40F7-A494-8235AA21B7ED}" destId="{341B7029-2F21-424E-A23D-EA11B9EF40D1}" srcOrd="0" destOrd="0" presId="urn:microsoft.com/office/officeart/2005/8/layout/hierarchy2"/>
    <dgm:cxn modelId="{82612FB8-925C-434B-9B28-79A08B13ECBB}" type="presOf" srcId="{505B8E69-E8F0-40F7-A494-8235AA21B7ED}" destId="{9F3F2BB0-2F3A-4AE8-940C-B5A1F82AD1C5}" srcOrd="1" destOrd="0" presId="urn:microsoft.com/office/officeart/2005/8/layout/hierarchy2"/>
    <dgm:cxn modelId="{F63265B9-950E-4654-B7A6-C6E9BE9EDC86}" type="presOf" srcId="{3C9B7709-6E90-4DB0-933A-71D5E3020C3C}" destId="{2479D21F-D775-48BE-B4F7-35AE41F8052A}" srcOrd="0" destOrd="0" presId="urn:microsoft.com/office/officeart/2005/8/layout/hierarchy2"/>
    <dgm:cxn modelId="{8DA00DC2-937C-466D-A160-04FCB61BD501}" srcId="{A269A179-2D2D-4D6B-A194-CB07B3BEC946}" destId="{8490C5CD-9D9B-4641-BD47-F27DCCC036D6}" srcOrd="2" destOrd="0" parTransId="{4D49B03F-1564-4202-A83E-BF95F69B63C2}" sibTransId="{FA34F83E-2411-4FD5-9D0D-32CEF4031A39}"/>
    <dgm:cxn modelId="{9EE0AECA-BE05-4E1A-BA1D-47B7E7150B9D}" type="presOf" srcId="{E289E8BE-0B50-46A5-BBC8-DA4F6F93E053}" destId="{C68D29F1-DCA1-4FE4-BA85-31EDB9A194F6}" srcOrd="0" destOrd="0" presId="urn:microsoft.com/office/officeart/2005/8/layout/hierarchy2"/>
    <dgm:cxn modelId="{9DE396D4-420F-4DB3-B411-7805237F86D6}" srcId="{A269A179-2D2D-4D6B-A194-CB07B3BEC946}" destId="{7B492941-5ED7-4B1C-A4BD-4284380549AF}" srcOrd="0" destOrd="0" parTransId="{3C9B7709-6E90-4DB0-933A-71D5E3020C3C}" sibTransId="{330F81E1-4A5A-4619-928F-F9B4C3601252}"/>
    <dgm:cxn modelId="{FDBCEFE1-E400-4F98-8C5A-C482A5424762}" type="presOf" srcId="{8490C5CD-9D9B-4641-BD47-F27DCCC036D6}" destId="{7F6E3824-6493-494A-BF24-421CDD6356A9}" srcOrd="0" destOrd="0" presId="urn:microsoft.com/office/officeart/2005/8/layout/hierarchy2"/>
    <dgm:cxn modelId="{7E5D38EB-542C-449A-A787-C9256DE57B3B}" type="presOf" srcId="{7B492941-5ED7-4B1C-A4BD-4284380549AF}" destId="{67C14A23-DA06-4E78-A442-392CBBD9FE70}" srcOrd="0" destOrd="0" presId="urn:microsoft.com/office/officeart/2005/8/layout/hierarchy2"/>
    <dgm:cxn modelId="{A74A70B7-8793-49FC-82F1-42CCAE9EA0D9}" type="presParOf" srcId="{C68D29F1-DCA1-4FE4-BA85-31EDB9A194F6}" destId="{E9B22498-1FDF-4FEC-BE58-05C7187D999E}" srcOrd="0" destOrd="0" presId="urn:microsoft.com/office/officeart/2005/8/layout/hierarchy2"/>
    <dgm:cxn modelId="{183E6D5A-4F7A-4C13-B0A3-A45A407004F0}" type="presParOf" srcId="{E9B22498-1FDF-4FEC-BE58-05C7187D999E}" destId="{002E2BF6-B502-4E4D-94F6-3B2ADA5558C8}" srcOrd="0" destOrd="0" presId="urn:microsoft.com/office/officeart/2005/8/layout/hierarchy2"/>
    <dgm:cxn modelId="{2392EF83-A3F2-4D0A-9E06-5B6366D4FEDE}" type="presParOf" srcId="{E9B22498-1FDF-4FEC-BE58-05C7187D999E}" destId="{DF4272B9-F017-46BB-A8AB-F61C6F4E4812}" srcOrd="1" destOrd="0" presId="urn:microsoft.com/office/officeart/2005/8/layout/hierarchy2"/>
    <dgm:cxn modelId="{7697E987-0DFB-42F0-96CE-D63E5CB7C569}" type="presParOf" srcId="{DF4272B9-F017-46BB-A8AB-F61C6F4E4812}" destId="{2479D21F-D775-48BE-B4F7-35AE41F8052A}" srcOrd="0" destOrd="0" presId="urn:microsoft.com/office/officeart/2005/8/layout/hierarchy2"/>
    <dgm:cxn modelId="{1ACAB065-9A38-44A9-AA7B-3106E7DB4206}" type="presParOf" srcId="{2479D21F-D775-48BE-B4F7-35AE41F8052A}" destId="{BCAB707B-B4A3-4D91-AA23-F3E45BE48897}" srcOrd="0" destOrd="0" presId="urn:microsoft.com/office/officeart/2005/8/layout/hierarchy2"/>
    <dgm:cxn modelId="{ADEACBE7-9C81-41DE-BB85-2E54BD3626F2}" type="presParOf" srcId="{DF4272B9-F017-46BB-A8AB-F61C6F4E4812}" destId="{CCA7A4E3-F6D8-4DC3-A9AE-543BEA0713C4}" srcOrd="1" destOrd="0" presId="urn:microsoft.com/office/officeart/2005/8/layout/hierarchy2"/>
    <dgm:cxn modelId="{34455A0A-2BCE-424C-8EAA-825FABAE287D}" type="presParOf" srcId="{CCA7A4E3-F6D8-4DC3-A9AE-543BEA0713C4}" destId="{67C14A23-DA06-4E78-A442-392CBBD9FE70}" srcOrd="0" destOrd="0" presId="urn:microsoft.com/office/officeart/2005/8/layout/hierarchy2"/>
    <dgm:cxn modelId="{7A05F3A1-24B5-4AB4-AFF8-CB21D7E14222}" type="presParOf" srcId="{CCA7A4E3-F6D8-4DC3-A9AE-543BEA0713C4}" destId="{E5C6DE9D-8C69-4A2E-AA32-AC779B79CEAE}" srcOrd="1" destOrd="0" presId="urn:microsoft.com/office/officeart/2005/8/layout/hierarchy2"/>
    <dgm:cxn modelId="{4F25E616-00F0-447C-91C5-4B2E5B4A3E5A}" type="presParOf" srcId="{DF4272B9-F017-46BB-A8AB-F61C6F4E4812}" destId="{341B7029-2F21-424E-A23D-EA11B9EF40D1}" srcOrd="2" destOrd="0" presId="urn:microsoft.com/office/officeart/2005/8/layout/hierarchy2"/>
    <dgm:cxn modelId="{EFEAB183-8A96-4EB2-82AF-D73274E2DC5D}" type="presParOf" srcId="{341B7029-2F21-424E-A23D-EA11B9EF40D1}" destId="{9F3F2BB0-2F3A-4AE8-940C-B5A1F82AD1C5}" srcOrd="0" destOrd="0" presId="urn:microsoft.com/office/officeart/2005/8/layout/hierarchy2"/>
    <dgm:cxn modelId="{F8790DB3-0A0A-447B-9A4C-E13EC1CF707C}" type="presParOf" srcId="{DF4272B9-F017-46BB-A8AB-F61C6F4E4812}" destId="{D4A163DE-C3AA-44B4-B5C5-9B331EF09B58}" srcOrd="3" destOrd="0" presId="urn:microsoft.com/office/officeart/2005/8/layout/hierarchy2"/>
    <dgm:cxn modelId="{CED3DEC5-1B68-47B9-B214-15064BDA8223}" type="presParOf" srcId="{D4A163DE-C3AA-44B4-B5C5-9B331EF09B58}" destId="{AE35CE3B-57F3-47E1-A65F-39F31D6547CD}" srcOrd="0" destOrd="0" presId="urn:microsoft.com/office/officeart/2005/8/layout/hierarchy2"/>
    <dgm:cxn modelId="{4929C6C3-F3D0-4B83-8CF2-0F6C753F6A1E}" type="presParOf" srcId="{D4A163DE-C3AA-44B4-B5C5-9B331EF09B58}" destId="{4A43A692-ABF6-42DC-A699-A1395800C930}" srcOrd="1" destOrd="0" presId="urn:microsoft.com/office/officeart/2005/8/layout/hierarchy2"/>
    <dgm:cxn modelId="{CD74EAE1-40DD-4AA3-AB82-41C9B8B5A631}" type="presParOf" srcId="{DF4272B9-F017-46BB-A8AB-F61C6F4E4812}" destId="{6E4288F5-56A6-4172-AA16-2642C205F3FB}" srcOrd="4" destOrd="0" presId="urn:microsoft.com/office/officeart/2005/8/layout/hierarchy2"/>
    <dgm:cxn modelId="{41C8480E-B6DC-4A81-8974-CE50147A2E23}" type="presParOf" srcId="{6E4288F5-56A6-4172-AA16-2642C205F3FB}" destId="{42C693CC-A7A2-440D-B8F0-8CC4237014B3}" srcOrd="0" destOrd="0" presId="urn:microsoft.com/office/officeart/2005/8/layout/hierarchy2"/>
    <dgm:cxn modelId="{1F60D557-0A1B-4874-8C79-A4AABC957735}" type="presParOf" srcId="{DF4272B9-F017-46BB-A8AB-F61C6F4E4812}" destId="{526BBCF2-4807-4CAF-9062-8FB95E7C6513}" srcOrd="5" destOrd="0" presId="urn:microsoft.com/office/officeart/2005/8/layout/hierarchy2"/>
    <dgm:cxn modelId="{3C03820D-302E-45FD-93EE-9CAA83AB41BA}" type="presParOf" srcId="{526BBCF2-4807-4CAF-9062-8FB95E7C6513}" destId="{7F6E3824-6493-494A-BF24-421CDD6356A9}" srcOrd="0" destOrd="0" presId="urn:microsoft.com/office/officeart/2005/8/layout/hierarchy2"/>
    <dgm:cxn modelId="{5642366D-98CB-4CFC-95CD-D80E2FD3307A}" type="presParOf" srcId="{526BBCF2-4807-4CAF-9062-8FB95E7C6513}" destId="{555C23E7-E51D-4E1C-9E9F-FEE7D021FA2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234A84-4599-431B-86EF-4E3BDE19DB7E}"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en-US"/>
        </a:p>
      </dgm:t>
    </dgm:pt>
    <dgm:pt modelId="{A66D4582-5147-4971-895D-E56A11BB028C}">
      <dgm:prSet phldrT="[Text]" custT="1"/>
      <dgm:spPr/>
      <dgm:t>
        <a:bodyPr/>
        <a:lstStyle/>
        <a:p>
          <a:pPr algn="l"/>
          <a:r>
            <a:rPr lang="en-US" sz="2400" dirty="0"/>
            <a:t>Low probe tone </a:t>
          </a:r>
          <a:r>
            <a:rPr lang="en-US" sz="2400" dirty="0" err="1"/>
            <a:t>tympanometry</a:t>
          </a:r>
          <a:r>
            <a:rPr lang="en-US" sz="2400" dirty="0"/>
            <a:t> : </a:t>
          </a:r>
        </a:p>
        <a:p>
          <a:pPr algn="l"/>
          <a:r>
            <a:rPr lang="en-US" sz="2400" dirty="0"/>
            <a:t>Acoustic </a:t>
          </a:r>
          <a:r>
            <a:rPr lang="en-US" sz="2400" dirty="0" err="1"/>
            <a:t>immittance</a:t>
          </a:r>
          <a:r>
            <a:rPr lang="en-US" sz="2400" dirty="0"/>
            <a:t> (usually acoustic admittance) will be recorded using 226Hz.</a:t>
          </a:r>
        </a:p>
      </dgm:t>
    </dgm:pt>
    <dgm:pt modelId="{F4B388F6-8E6C-44C5-98C4-C96739350D7B}" type="parTrans" cxnId="{4A2205D7-3EB8-485C-9EBA-0053234AFB10}">
      <dgm:prSet/>
      <dgm:spPr/>
      <dgm:t>
        <a:bodyPr/>
        <a:lstStyle/>
        <a:p>
          <a:endParaRPr lang="en-US"/>
        </a:p>
      </dgm:t>
    </dgm:pt>
    <dgm:pt modelId="{A9D9DC6D-854F-4693-8BBD-39B52B6A1246}" type="sibTrans" cxnId="{4A2205D7-3EB8-485C-9EBA-0053234AFB10}">
      <dgm:prSet/>
      <dgm:spPr/>
      <dgm:t>
        <a:bodyPr/>
        <a:lstStyle/>
        <a:p>
          <a:endParaRPr lang="en-US"/>
        </a:p>
      </dgm:t>
    </dgm:pt>
    <dgm:pt modelId="{3EB0BA08-E65F-4293-B128-088903A62661}">
      <dgm:prSet phldrT="[Text]" custT="1"/>
      <dgm:spPr/>
      <dgm:t>
        <a:bodyPr/>
        <a:lstStyle/>
        <a:p>
          <a:pPr algn="l"/>
          <a:r>
            <a:rPr lang="en-US" sz="2400" dirty="0"/>
            <a:t>High frequency </a:t>
          </a:r>
          <a:r>
            <a:rPr lang="en-US" sz="2400" dirty="0" err="1"/>
            <a:t>tymanometry</a:t>
          </a:r>
          <a:r>
            <a:rPr lang="en-US" sz="2400" dirty="0"/>
            <a:t> : This make use of probe frequencies such as 600Hz, 678Hz, 800Hz, 1000Hz. </a:t>
          </a:r>
        </a:p>
      </dgm:t>
    </dgm:pt>
    <dgm:pt modelId="{9C013096-886F-43B1-A036-EE37905D054D}" type="parTrans" cxnId="{252615BA-FD31-4E9D-BA7F-DBDD4A13FC1F}">
      <dgm:prSet/>
      <dgm:spPr/>
      <dgm:t>
        <a:bodyPr/>
        <a:lstStyle/>
        <a:p>
          <a:endParaRPr lang="en-US"/>
        </a:p>
      </dgm:t>
    </dgm:pt>
    <dgm:pt modelId="{C62FEAAA-4482-4AE9-B9FA-17A159DD6055}" type="sibTrans" cxnId="{252615BA-FD31-4E9D-BA7F-DBDD4A13FC1F}">
      <dgm:prSet/>
      <dgm:spPr/>
      <dgm:t>
        <a:bodyPr/>
        <a:lstStyle/>
        <a:p>
          <a:endParaRPr lang="en-US"/>
        </a:p>
      </dgm:t>
    </dgm:pt>
    <dgm:pt modelId="{A4953356-F67B-4169-9DA6-DA803AEE37A8}">
      <dgm:prSet phldrT="[Text]" custT="1"/>
      <dgm:spPr/>
      <dgm:t>
        <a:bodyPr/>
        <a:lstStyle/>
        <a:p>
          <a:pPr algn="l"/>
          <a:r>
            <a:rPr lang="en-US" sz="2400" dirty="0"/>
            <a:t>Multi frequency and multi component </a:t>
          </a:r>
          <a:r>
            <a:rPr lang="en-US" sz="2400" dirty="0" err="1"/>
            <a:t>tympanometry</a:t>
          </a:r>
          <a:r>
            <a:rPr lang="en-US" sz="2400" dirty="0"/>
            <a:t> : A broad spectrum of ranges with two or more probe tones </a:t>
          </a:r>
          <a:r>
            <a:rPr lang="en-US" sz="2400" dirty="0" err="1"/>
            <a:t>tympanogram</a:t>
          </a:r>
          <a:r>
            <a:rPr lang="en-US" sz="2400" dirty="0"/>
            <a:t> obtained</a:t>
          </a:r>
          <a:endParaRPr lang="en-US" sz="1800" dirty="0"/>
        </a:p>
      </dgm:t>
    </dgm:pt>
    <dgm:pt modelId="{02B220EB-22A1-4861-BCF8-73D78607F6CF}" type="parTrans" cxnId="{B49D11DB-FC89-4A8F-B749-55175BA32D56}">
      <dgm:prSet/>
      <dgm:spPr/>
      <dgm:t>
        <a:bodyPr/>
        <a:lstStyle/>
        <a:p>
          <a:endParaRPr lang="en-US"/>
        </a:p>
      </dgm:t>
    </dgm:pt>
    <dgm:pt modelId="{47D687BF-A171-4E72-B06E-34CC7A7BEFCA}" type="sibTrans" cxnId="{B49D11DB-FC89-4A8F-B749-55175BA32D56}">
      <dgm:prSet/>
      <dgm:spPr/>
      <dgm:t>
        <a:bodyPr/>
        <a:lstStyle/>
        <a:p>
          <a:endParaRPr lang="en-US"/>
        </a:p>
      </dgm:t>
    </dgm:pt>
    <dgm:pt modelId="{0493BD00-5A33-433B-BBEB-2228A5ED64C3}" type="pres">
      <dgm:prSet presAssocID="{30234A84-4599-431B-86EF-4E3BDE19DB7E}" presName="Name0" presStyleCnt="0">
        <dgm:presLayoutVars>
          <dgm:dir/>
          <dgm:resizeHandles val="exact"/>
        </dgm:presLayoutVars>
      </dgm:prSet>
      <dgm:spPr/>
    </dgm:pt>
    <dgm:pt modelId="{EC1C0B67-3C8F-4F1A-8019-BC2B10D9F391}" type="pres">
      <dgm:prSet presAssocID="{A66D4582-5147-4971-895D-E56A11BB028C}" presName="node" presStyleLbl="node1" presStyleIdx="0" presStyleCnt="3">
        <dgm:presLayoutVars>
          <dgm:bulletEnabled val="1"/>
        </dgm:presLayoutVars>
      </dgm:prSet>
      <dgm:spPr/>
    </dgm:pt>
    <dgm:pt modelId="{06905023-1818-4644-8C37-C7FF798160A5}" type="pres">
      <dgm:prSet presAssocID="{A9D9DC6D-854F-4693-8BBD-39B52B6A1246}" presName="sibTrans" presStyleCnt="0"/>
      <dgm:spPr/>
    </dgm:pt>
    <dgm:pt modelId="{AE16731E-8E13-4CFA-94A1-68B72E18911D}" type="pres">
      <dgm:prSet presAssocID="{3EB0BA08-E65F-4293-B128-088903A62661}" presName="node" presStyleLbl="node1" presStyleIdx="1" presStyleCnt="3">
        <dgm:presLayoutVars>
          <dgm:bulletEnabled val="1"/>
        </dgm:presLayoutVars>
      </dgm:prSet>
      <dgm:spPr/>
    </dgm:pt>
    <dgm:pt modelId="{BED30005-7FBA-431B-A9EA-5375B9710FB4}" type="pres">
      <dgm:prSet presAssocID="{C62FEAAA-4482-4AE9-B9FA-17A159DD6055}" presName="sibTrans" presStyleCnt="0"/>
      <dgm:spPr/>
    </dgm:pt>
    <dgm:pt modelId="{8AAEF219-E9FB-4E54-9139-C2594F992495}" type="pres">
      <dgm:prSet presAssocID="{A4953356-F67B-4169-9DA6-DA803AEE37A8}" presName="node" presStyleLbl="node1" presStyleIdx="2" presStyleCnt="3">
        <dgm:presLayoutVars>
          <dgm:bulletEnabled val="1"/>
        </dgm:presLayoutVars>
      </dgm:prSet>
      <dgm:spPr/>
    </dgm:pt>
  </dgm:ptLst>
  <dgm:cxnLst>
    <dgm:cxn modelId="{A3E1D33D-88B5-4E9C-978B-07A3357C25D7}" type="presOf" srcId="{30234A84-4599-431B-86EF-4E3BDE19DB7E}" destId="{0493BD00-5A33-433B-BBEB-2228A5ED64C3}" srcOrd="0" destOrd="0" presId="urn:microsoft.com/office/officeart/2005/8/layout/hList6"/>
    <dgm:cxn modelId="{CA70EB77-0C54-4354-8B5E-D688A56A688D}" type="presOf" srcId="{3EB0BA08-E65F-4293-B128-088903A62661}" destId="{AE16731E-8E13-4CFA-94A1-68B72E18911D}" srcOrd="0" destOrd="0" presId="urn:microsoft.com/office/officeart/2005/8/layout/hList6"/>
    <dgm:cxn modelId="{8B824F8B-D00C-4D77-BB4D-E3381FC7FEB6}" type="presOf" srcId="{A4953356-F67B-4169-9DA6-DA803AEE37A8}" destId="{8AAEF219-E9FB-4E54-9139-C2594F992495}" srcOrd="0" destOrd="0" presId="urn:microsoft.com/office/officeart/2005/8/layout/hList6"/>
    <dgm:cxn modelId="{EF254A91-F4C8-4BFA-862B-4C95F6F0969E}" type="presOf" srcId="{A66D4582-5147-4971-895D-E56A11BB028C}" destId="{EC1C0B67-3C8F-4F1A-8019-BC2B10D9F391}" srcOrd="0" destOrd="0" presId="urn:microsoft.com/office/officeart/2005/8/layout/hList6"/>
    <dgm:cxn modelId="{252615BA-FD31-4E9D-BA7F-DBDD4A13FC1F}" srcId="{30234A84-4599-431B-86EF-4E3BDE19DB7E}" destId="{3EB0BA08-E65F-4293-B128-088903A62661}" srcOrd="1" destOrd="0" parTransId="{9C013096-886F-43B1-A036-EE37905D054D}" sibTransId="{C62FEAAA-4482-4AE9-B9FA-17A159DD6055}"/>
    <dgm:cxn modelId="{4A2205D7-3EB8-485C-9EBA-0053234AFB10}" srcId="{30234A84-4599-431B-86EF-4E3BDE19DB7E}" destId="{A66D4582-5147-4971-895D-E56A11BB028C}" srcOrd="0" destOrd="0" parTransId="{F4B388F6-8E6C-44C5-98C4-C96739350D7B}" sibTransId="{A9D9DC6D-854F-4693-8BBD-39B52B6A1246}"/>
    <dgm:cxn modelId="{B49D11DB-FC89-4A8F-B749-55175BA32D56}" srcId="{30234A84-4599-431B-86EF-4E3BDE19DB7E}" destId="{A4953356-F67B-4169-9DA6-DA803AEE37A8}" srcOrd="2" destOrd="0" parTransId="{02B220EB-22A1-4861-BCF8-73D78607F6CF}" sibTransId="{47D687BF-A171-4E72-B06E-34CC7A7BEFCA}"/>
    <dgm:cxn modelId="{02FF8225-E04E-4C03-8992-D7AAB7DF6EC5}" type="presParOf" srcId="{0493BD00-5A33-433B-BBEB-2228A5ED64C3}" destId="{EC1C0B67-3C8F-4F1A-8019-BC2B10D9F391}" srcOrd="0" destOrd="0" presId="urn:microsoft.com/office/officeart/2005/8/layout/hList6"/>
    <dgm:cxn modelId="{54833B42-347A-4AE6-8C06-F5B930C74CAC}" type="presParOf" srcId="{0493BD00-5A33-433B-BBEB-2228A5ED64C3}" destId="{06905023-1818-4644-8C37-C7FF798160A5}" srcOrd="1" destOrd="0" presId="urn:microsoft.com/office/officeart/2005/8/layout/hList6"/>
    <dgm:cxn modelId="{95438A51-712E-425E-BD8B-0388367957B1}" type="presParOf" srcId="{0493BD00-5A33-433B-BBEB-2228A5ED64C3}" destId="{AE16731E-8E13-4CFA-94A1-68B72E18911D}" srcOrd="2" destOrd="0" presId="urn:microsoft.com/office/officeart/2005/8/layout/hList6"/>
    <dgm:cxn modelId="{CBE2E0CD-6FB5-41D8-85C6-B695C57A8A38}" type="presParOf" srcId="{0493BD00-5A33-433B-BBEB-2228A5ED64C3}" destId="{BED30005-7FBA-431B-A9EA-5375B9710FB4}" srcOrd="3" destOrd="0" presId="urn:microsoft.com/office/officeart/2005/8/layout/hList6"/>
    <dgm:cxn modelId="{67B496CC-22BB-423A-844D-04407189ACBD}" type="presParOf" srcId="{0493BD00-5A33-433B-BBEB-2228A5ED64C3}" destId="{8AAEF219-E9FB-4E54-9139-C2594F992495}"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702C0E-D308-497A-8F25-1715F780BDD8}"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AF459882-7CAB-4748-9677-0094F6B4C065}">
      <dgm:prSet phldrT="[Text]" phldr="1"/>
      <dgm:spPr/>
      <dgm:t>
        <a:bodyPr/>
        <a:lstStyle/>
        <a:p>
          <a:endParaRPr lang="en-US"/>
        </a:p>
      </dgm:t>
    </dgm:pt>
    <dgm:pt modelId="{0A8FEA2C-1C4D-4043-86DB-4138FE199DBE}" type="parTrans" cxnId="{BE9012B5-2702-437F-B242-45A225C4C3E6}">
      <dgm:prSet/>
      <dgm:spPr/>
      <dgm:t>
        <a:bodyPr/>
        <a:lstStyle/>
        <a:p>
          <a:endParaRPr lang="en-US"/>
        </a:p>
      </dgm:t>
    </dgm:pt>
    <dgm:pt modelId="{D819E8B1-12D5-4EAD-961F-D680FE55AB26}" type="sibTrans" cxnId="{BE9012B5-2702-437F-B242-45A225C4C3E6}">
      <dgm:prSet/>
      <dgm:spPr/>
      <dgm:t>
        <a:bodyPr/>
        <a:lstStyle/>
        <a:p>
          <a:endParaRPr lang="en-US"/>
        </a:p>
      </dgm:t>
    </dgm:pt>
    <dgm:pt modelId="{AAC267B8-0011-4139-9EFE-3B3E92713D20}">
      <dgm:prSet phldrT="[Text]" custT="1"/>
      <dgm:spPr/>
      <dgm:t>
        <a:bodyPr/>
        <a:lstStyle/>
        <a:p>
          <a:r>
            <a:rPr lang="en-US" sz="2400" dirty="0"/>
            <a:t>Single frequency </a:t>
          </a:r>
          <a:r>
            <a:rPr lang="en-US" sz="2400" dirty="0" err="1"/>
            <a:t>tympanogram</a:t>
          </a:r>
          <a:r>
            <a:rPr lang="en-US" sz="2400" dirty="0"/>
            <a:t> is not appropriate in identifying the high impedance pathology affects the </a:t>
          </a:r>
          <a:r>
            <a:rPr lang="en-US" sz="2400" dirty="0" err="1"/>
            <a:t>ossicular</a:t>
          </a:r>
          <a:r>
            <a:rPr lang="en-US" sz="2400" dirty="0"/>
            <a:t> chain such as neoplasm, </a:t>
          </a:r>
          <a:r>
            <a:rPr lang="en-US" sz="2400" dirty="0" err="1"/>
            <a:t>otosclerosis</a:t>
          </a:r>
          <a:r>
            <a:rPr lang="en-US" sz="2400" dirty="0"/>
            <a:t> and </a:t>
          </a:r>
          <a:r>
            <a:rPr lang="en-US" sz="2400" dirty="0" err="1"/>
            <a:t>ossicular</a:t>
          </a:r>
          <a:r>
            <a:rPr lang="en-US" sz="2400" dirty="0"/>
            <a:t> fixation.</a:t>
          </a:r>
        </a:p>
      </dgm:t>
    </dgm:pt>
    <dgm:pt modelId="{FE4AE1F1-AE74-4A9A-BA46-248B220E17C1}" type="parTrans" cxnId="{DDDAE411-7D40-4FF4-BFE5-29127877DDA3}">
      <dgm:prSet/>
      <dgm:spPr/>
      <dgm:t>
        <a:bodyPr/>
        <a:lstStyle/>
        <a:p>
          <a:endParaRPr lang="en-US"/>
        </a:p>
      </dgm:t>
    </dgm:pt>
    <dgm:pt modelId="{E075A161-5656-4FC3-B786-99BFEB08F53B}" type="sibTrans" cxnId="{DDDAE411-7D40-4FF4-BFE5-29127877DDA3}">
      <dgm:prSet/>
      <dgm:spPr/>
      <dgm:t>
        <a:bodyPr/>
        <a:lstStyle/>
        <a:p>
          <a:endParaRPr lang="en-US"/>
        </a:p>
      </dgm:t>
    </dgm:pt>
    <dgm:pt modelId="{3970457A-B42A-44FD-A737-691B77C5C1E3}">
      <dgm:prSet phldrT="[Text]" phldr="1"/>
      <dgm:spPr/>
      <dgm:t>
        <a:bodyPr/>
        <a:lstStyle/>
        <a:p>
          <a:endParaRPr lang="en-US" dirty="0"/>
        </a:p>
      </dgm:t>
    </dgm:pt>
    <dgm:pt modelId="{B3301FCF-171C-4F13-B6FA-AEE1CF92B840}" type="parTrans" cxnId="{BD88F2FC-4627-4F96-A004-4F255881B9C8}">
      <dgm:prSet/>
      <dgm:spPr/>
      <dgm:t>
        <a:bodyPr/>
        <a:lstStyle/>
        <a:p>
          <a:endParaRPr lang="en-US"/>
        </a:p>
      </dgm:t>
    </dgm:pt>
    <dgm:pt modelId="{6A1428FE-2F28-40D6-9DA0-99F6FB9572E6}" type="sibTrans" cxnId="{BD88F2FC-4627-4F96-A004-4F255881B9C8}">
      <dgm:prSet/>
      <dgm:spPr/>
      <dgm:t>
        <a:bodyPr/>
        <a:lstStyle/>
        <a:p>
          <a:endParaRPr lang="en-US"/>
        </a:p>
      </dgm:t>
    </dgm:pt>
    <dgm:pt modelId="{679E2E91-1C99-4326-8736-F3FF0FF29900}">
      <dgm:prSet phldrT="[Text]" custT="1"/>
      <dgm:spPr/>
      <dgm:t>
        <a:bodyPr/>
        <a:lstStyle/>
        <a:p>
          <a:r>
            <a:rPr lang="en-US" sz="2400" dirty="0"/>
            <a:t>The abnormality is more clearly observed when the probe frequency is near to the middle ear resonance frequency (800-1200Hz). </a:t>
          </a:r>
        </a:p>
      </dgm:t>
    </dgm:pt>
    <dgm:pt modelId="{4BBDAD4D-CDA5-4613-8E2E-ED3BDF344B60}" type="parTrans" cxnId="{F53F5F9A-7A6B-4A18-8B5D-A7B0D3653EA8}">
      <dgm:prSet/>
      <dgm:spPr/>
      <dgm:t>
        <a:bodyPr/>
        <a:lstStyle/>
        <a:p>
          <a:endParaRPr lang="en-US"/>
        </a:p>
      </dgm:t>
    </dgm:pt>
    <dgm:pt modelId="{CB560841-F48F-4664-AD63-4F208AD73A8D}" type="sibTrans" cxnId="{F53F5F9A-7A6B-4A18-8B5D-A7B0D3653EA8}">
      <dgm:prSet/>
      <dgm:spPr/>
      <dgm:t>
        <a:bodyPr/>
        <a:lstStyle/>
        <a:p>
          <a:endParaRPr lang="en-US"/>
        </a:p>
      </dgm:t>
    </dgm:pt>
    <dgm:pt modelId="{50A3E3C9-A673-43B0-B098-A46E570891CF}" type="pres">
      <dgm:prSet presAssocID="{09702C0E-D308-497A-8F25-1715F780BDD8}" presName="linearFlow" presStyleCnt="0">
        <dgm:presLayoutVars>
          <dgm:dir/>
          <dgm:animLvl val="lvl"/>
          <dgm:resizeHandles val="exact"/>
        </dgm:presLayoutVars>
      </dgm:prSet>
      <dgm:spPr/>
    </dgm:pt>
    <dgm:pt modelId="{EE4EA1D8-97F0-47A7-BC2C-A802693C4A7B}" type="pres">
      <dgm:prSet presAssocID="{AF459882-7CAB-4748-9677-0094F6B4C065}" presName="composite" presStyleCnt="0"/>
      <dgm:spPr/>
    </dgm:pt>
    <dgm:pt modelId="{5A6B4EE5-D576-458E-89ED-71C4D6261061}" type="pres">
      <dgm:prSet presAssocID="{AF459882-7CAB-4748-9677-0094F6B4C065}" presName="parentText" presStyleLbl="alignNode1" presStyleIdx="0" presStyleCnt="2">
        <dgm:presLayoutVars>
          <dgm:chMax val="1"/>
          <dgm:bulletEnabled val="1"/>
        </dgm:presLayoutVars>
      </dgm:prSet>
      <dgm:spPr/>
    </dgm:pt>
    <dgm:pt modelId="{93CBB54B-BD12-485A-81E6-974A8BFC4250}" type="pres">
      <dgm:prSet presAssocID="{AF459882-7CAB-4748-9677-0094F6B4C065}" presName="descendantText" presStyleLbl="alignAcc1" presStyleIdx="0" presStyleCnt="2" custScaleY="140651">
        <dgm:presLayoutVars>
          <dgm:bulletEnabled val="1"/>
        </dgm:presLayoutVars>
      </dgm:prSet>
      <dgm:spPr/>
    </dgm:pt>
    <dgm:pt modelId="{54078DAF-9CB7-48D5-A836-080BFCF1AF2B}" type="pres">
      <dgm:prSet presAssocID="{D819E8B1-12D5-4EAD-961F-D680FE55AB26}" presName="sp" presStyleCnt="0"/>
      <dgm:spPr/>
    </dgm:pt>
    <dgm:pt modelId="{C9860CDB-A5BF-4912-88E3-4751192D45A2}" type="pres">
      <dgm:prSet presAssocID="{3970457A-B42A-44FD-A737-691B77C5C1E3}" presName="composite" presStyleCnt="0"/>
      <dgm:spPr/>
    </dgm:pt>
    <dgm:pt modelId="{5B889E03-61CF-4BE2-9F8B-7A06A28136D4}" type="pres">
      <dgm:prSet presAssocID="{3970457A-B42A-44FD-A737-691B77C5C1E3}" presName="parentText" presStyleLbl="alignNode1" presStyleIdx="1" presStyleCnt="2" custLinFactNeighborX="4804" custLinFactNeighborY="5978">
        <dgm:presLayoutVars>
          <dgm:chMax val="1"/>
          <dgm:bulletEnabled val="1"/>
        </dgm:presLayoutVars>
      </dgm:prSet>
      <dgm:spPr/>
    </dgm:pt>
    <dgm:pt modelId="{BAAAA1A6-8B93-486C-9A51-A57F271BD1FF}" type="pres">
      <dgm:prSet presAssocID="{3970457A-B42A-44FD-A737-691B77C5C1E3}" presName="descendantText" presStyleLbl="alignAcc1" presStyleIdx="1" presStyleCnt="2" custLinFactNeighborX="200" custLinFactNeighborY="4024">
        <dgm:presLayoutVars>
          <dgm:bulletEnabled val="1"/>
        </dgm:presLayoutVars>
      </dgm:prSet>
      <dgm:spPr/>
    </dgm:pt>
  </dgm:ptLst>
  <dgm:cxnLst>
    <dgm:cxn modelId="{E131810C-88C4-4432-AAF8-1520FA7851E6}" type="presOf" srcId="{AF459882-7CAB-4748-9677-0094F6B4C065}" destId="{5A6B4EE5-D576-458E-89ED-71C4D6261061}" srcOrd="0" destOrd="0" presId="urn:microsoft.com/office/officeart/2005/8/layout/chevron2"/>
    <dgm:cxn modelId="{DDDAE411-7D40-4FF4-BFE5-29127877DDA3}" srcId="{AF459882-7CAB-4748-9677-0094F6B4C065}" destId="{AAC267B8-0011-4139-9EFE-3B3E92713D20}" srcOrd="0" destOrd="0" parTransId="{FE4AE1F1-AE74-4A9A-BA46-248B220E17C1}" sibTransId="{E075A161-5656-4FC3-B786-99BFEB08F53B}"/>
    <dgm:cxn modelId="{1C0EA63B-1DBF-427F-959D-325380FD2025}" type="presOf" srcId="{AAC267B8-0011-4139-9EFE-3B3E92713D20}" destId="{93CBB54B-BD12-485A-81E6-974A8BFC4250}" srcOrd="0" destOrd="0" presId="urn:microsoft.com/office/officeart/2005/8/layout/chevron2"/>
    <dgm:cxn modelId="{7E8F8B41-68B0-4DB7-9171-A0DC749E695A}" type="presOf" srcId="{09702C0E-D308-497A-8F25-1715F780BDD8}" destId="{50A3E3C9-A673-43B0-B098-A46E570891CF}" srcOrd="0" destOrd="0" presId="urn:microsoft.com/office/officeart/2005/8/layout/chevron2"/>
    <dgm:cxn modelId="{DFFC5D78-04C9-41C8-B271-F920435BB623}" type="presOf" srcId="{3970457A-B42A-44FD-A737-691B77C5C1E3}" destId="{5B889E03-61CF-4BE2-9F8B-7A06A28136D4}" srcOrd="0" destOrd="0" presId="urn:microsoft.com/office/officeart/2005/8/layout/chevron2"/>
    <dgm:cxn modelId="{F53F5F9A-7A6B-4A18-8B5D-A7B0D3653EA8}" srcId="{3970457A-B42A-44FD-A737-691B77C5C1E3}" destId="{679E2E91-1C99-4326-8736-F3FF0FF29900}" srcOrd="0" destOrd="0" parTransId="{4BBDAD4D-CDA5-4613-8E2E-ED3BDF344B60}" sibTransId="{CB560841-F48F-4664-AD63-4F208AD73A8D}"/>
    <dgm:cxn modelId="{BE9012B5-2702-437F-B242-45A225C4C3E6}" srcId="{09702C0E-D308-497A-8F25-1715F780BDD8}" destId="{AF459882-7CAB-4748-9677-0094F6B4C065}" srcOrd="0" destOrd="0" parTransId="{0A8FEA2C-1C4D-4043-86DB-4138FE199DBE}" sibTransId="{D819E8B1-12D5-4EAD-961F-D680FE55AB26}"/>
    <dgm:cxn modelId="{4ACA03FB-60C9-46A4-BA8F-98F7A10774DC}" type="presOf" srcId="{679E2E91-1C99-4326-8736-F3FF0FF29900}" destId="{BAAAA1A6-8B93-486C-9A51-A57F271BD1FF}" srcOrd="0" destOrd="0" presId="urn:microsoft.com/office/officeart/2005/8/layout/chevron2"/>
    <dgm:cxn modelId="{BD88F2FC-4627-4F96-A004-4F255881B9C8}" srcId="{09702C0E-D308-497A-8F25-1715F780BDD8}" destId="{3970457A-B42A-44FD-A737-691B77C5C1E3}" srcOrd="1" destOrd="0" parTransId="{B3301FCF-171C-4F13-B6FA-AEE1CF92B840}" sibTransId="{6A1428FE-2F28-40D6-9DA0-99F6FB9572E6}"/>
    <dgm:cxn modelId="{B3BC02DB-3B11-4B4E-9ED2-42199D61FC22}" type="presParOf" srcId="{50A3E3C9-A673-43B0-B098-A46E570891CF}" destId="{EE4EA1D8-97F0-47A7-BC2C-A802693C4A7B}" srcOrd="0" destOrd="0" presId="urn:microsoft.com/office/officeart/2005/8/layout/chevron2"/>
    <dgm:cxn modelId="{EA028A10-BBED-4CC0-915E-C07B2F7CE2E2}" type="presParOf" srcId="{EE4EA1D8-97F0-47A7-BC2C-A802693C4A7B}" destId="{5A6B4EE5-D576-458E-89ED-71C4D6261061}" srcOrd="0" destOrd="0" presId="urn:microsoft.com/office/officeart/2005/8/layout/chevron2"/>
    <dgm:cxn modelId="{6769A371-D826-48DF-9F1C-62FDADAA61FA}" type="presParOf" srcId="{EE4EA1D8-97F0-47A7-BC2C-A802693C4A7B}" destId="{93CBB54B-BD12-485A-81E6-974A8BFC4250}" srcOrd="1" destOrd="0" presId="urn:microsoft.com/office/officeart/2005/8/layout/chevron2"/>
    <dgm:cxn modelId="{F87FF765-AE75-4587-BD6F-BA4A34E668C4}" type="presParOf" srcId="{50A3E3C9-A673-43B0-B098-A46E570891CF}" destId="{54078DAF-9CB7-48D5-A836-080BFCF1AF2B}" srcOrd="1" destOrd="0" presId="urn:microsoft.com/office/officeart/2005/8/layout/chevron2"/>
    <dgm:cxn modelId="{D468DDA4-DE09-4A3D-B370-AA697F4BA871}" type="presParOf" srcId="{50A3E3C9-A673-43B0-B098-A46E570891CF}" destId="{C9860CDB-A5BF-4912-88E3-4751192D45A2}" srcOrd="2" destOrd="0" presId="urn:microsoft.com/office/officeart/2005/8/layout/chevron2"/>
    <dgm:cxn modelId="{61E78D88-5084-4597-8256-CB4E62CC5B43}" type="presParOf" srcId="{C9860CDB-A5BF-4912-88E3-4751192D45A2}" destId="{5B889E03-61CF-4BE2-9F8B-7A06A28136D4}" srcOrd="0" destOrd="0" presId="urn:microsoft.com/office/officeart/2005/8/layout/chevron2"/>
    <dgm:cxn modelId="{F64F7F72-EEA9-4F9A-B26F-6CF7E81376A5}" type="presParOf" srcId="{C9860CDB-A5BF-4912-88E3-4751192D45A2}" destId="{BAAAA1A6-8B93-486C-9A51-A57F271BD1F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B4DC94-8543-439D-A162-6897BCE08C60}"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ACA6FCC2-7DAF-4FD0-9758-3BF976002019}">
      <dgm:prSet phldrT="[Text]" phldr="1"/>
      <dgm:spPr/>
      <dgm:t>
        <a:bodyPr/>
        <a:lstStyle/>
        <a:p>
          <a:endParaRPr lang="en-US"/>
        </a:p>
      </dgm:t>
    </dgm:pt>
    <dgm:pt modelId="{20D2C3A7-42DD-44A8-AD44-1D65E7423EC1}" type="parTrans" cxnId="{C305E192-BDB8-436B-93A1-6D9462473FB3}">
      <dgm:prSet/>
      <dgm:spPr/>
      <dgm:t>
        <a:bodyPr/>
        <a:lstStyle/>
        <a:p>
          <a:endParaRPr lang="en-US"/>
        </a:p>
      </dgm:t>
    </dgm:pt>
    <dgm:pt modelId="{8FA78785-F15C-4DAF-9062-E9567728EF50}" type="sibTrans" cxnId="{C305E192-BDB8-436B-93A1-6D9462473FB3}">
      <dgm:prSet/>
      <dgm:spPr/>
      <dgm:t>
        <a:bodyPr/>
        <a:lstStyle/>
        <a:p>
          <a:endParaRPr lang="en-US"/>
        </a:p>
      </dgm:t>
    </dgm:pt>
    <dgm:pt modelId="{796E3A3F-3FFF-4A45-A9BB-6C6825F407A9}">
      <dgm:prSet phldrT="[Text]" custT="1"/>
      <dgm:spPr/>
      <dgm:t>
        <a:bodyPr/>
        <a:lstStyle/>
        <a:p>
          <a:r>
            <a:rPr lang="en-US" sz="2400" dirty="0"/>
            <a:t>Appropriate frequency for </a:t>
          </a:r>
          <a:r>
            <a:rPr lang="en-US" sz="2400" dirty="0" err="1"/>
            <a:t>tympanometry</a:t>
          </a:r>
          <a:r>
            <a:rPr lang="en-US" sz="2400" dirty="0"/>
            <a:t> was initially considered as 800Hz (</a:t>
          </a:r>
          <a:r>
            <a:rPr lang="en-US" sz="2400" dirty="0" err="1"/>
            <a:t>Liden</a:t>
          </a:r>
          <a:r>
            <a:rPr lang="en-US" sz="2400" dirty="0"/>
            <a:t>, </a:t>
          </a:r>
          <a:r>
            <a:rPr lang="en-US" sz="2400" dirty="0" err="1"/>
            <a:t>Bjorkman</a:t>
          </a:r>
          <a:r>
            <a:rPr lang="en-US" sz="2400" dirty="0"/>
            <a:t> &amp;Peterson, 1972). It was proved that it is appropriate for neonates</a:t>
          </a:r>
          <a:r>
            <a:rPr lang="en-US" sz="1900" dirty="0"/>
            <a:t>.</a:t>
          </a:r>
        </a:p>
      </dgm:t>
    </dgm:pt>
    <dgm:pt modelId="{B4350F30-1CB6-4162-B590-28993FF94AE0}" type="parTrans" cxnId="{30A23D62-EA08-4EF3-A689-8226ECAF091F}">
      <dgm:prSet/>
      <dgm:spPr/>
      <dgm:t>
        <a:bodyPr/>
        <a:lstStyle/>
        <a:p>
          <a:endParaRPr lang="en-US"/>
        </a:p>
      </dgm:t>
    </dgm:pt>
    <dgm:pt modelId="{73585504-07C8-4AF1-AF27-C954DB5EB18A}" type="sibTrans" cxnId="{30A23D62-EA08-4EF3-A689-8226ECAF091F}">
      <dgm:prSet/>
      <dgm:spPr/>
      <dgm:t>
        <a:bodyPr/>
        <a:lstStyle/>
        <a:p>
          <a:endParaRPr lang="en-US"/>
        </a:p>
      </dgm:t>
    </dgm:pt>
    <dgm:pt modelId="{72AFED18-AA08-4BC8-B9EA-6A57B9746660}">
      <dgm:prSet phldrT="[Text]" phldr="1"/>
      <dgm:spPr/>
      <dgm:t>
        <a:bodyPr/>
        <a:lstStyle/>
        <a:p>
          <a:endParaRPr lang="en-US"/>
        </a:p>
      </dgm:t>
    </dgm:pt>
    <dgm:pt modelId="{B67FD3C3-1586-4F96-B530-1D0A5DD98DBD}" type="parTrans" cxnId="{14513295-747A-4996-8D31-6499081A8AF3}">
      <dgm:prSet/>
      <dgm:spPr/>
      <dgm:t>
        <a:bodyPr/>
        <a:lstStyle/>
        <a:p>
          <a:endParaRPr lang="en-US"/>
        </a:p>
      </dgm:t>
    </dgm:pt>
    <dgm:pt modelId="{C3258FB3-88D1-4A18-B023-2E840B230335}" type="sibTrans" cxnId="{14513295-747A-4996-8D31-6499081A8AF3}">
      <dgm:prSet/>
      <dgm:spPr/>
      <dgm:t>
        <a:bodyPr/>
        <a:lstStyle/>
        <a:p>
          <a:endParaRPr lang="en-US"/>
        </a:p>
      </dgm:t>
    </dgm:pt>
    <dgm:pt modelId="{B2EBDA47-0FE0-40F5-B065-6D61D11CB47D}">
      <dgm:prSet phldrT="[Text]" custT="1"/>
      <dgm:spPr/>
      <dgm:t>
        <a:bodyPr/>
        <a:lstStyle/>
        <a:p>
          <a:r>
            <a:rPr lang="en-US" sz="2400" dirty="0"/>
            <a:t>When a transmission system possesses on or more resonant frequencies then the changes in the transmission characteristics can be easily identified that also the probe tone frequency is approximate to the middle ear resonant frequency.</a:t>
          </a:r>
        </a:p>
      </dgm:t>
    </dgm:pt>
    <dgm:pt modelId="{241BFDC7-2B27-4508-8716-3E3E582394F9}" type="parTrans" cxnId="{E1067E40-5D78-40A2-AD25-80CEC5B06FEC}">
      <dgm:prSet/>
      <dgm:spPr/>
      <dgm:t>
        <a:bodyPr/>
        <a:lstStyle/>
        <a:p>
          <a:endParaRPr lang="en-US"/>
        </a:p>
      </dgm:t>
    </dgm:pt>
    <dgm:pt modelId="{BA7B6F20-4F0A-4001-A7BD-A89142EA517E}" type="sibTrans" cxnId="{E1067E40-5D78-40A2-AD25-80CEC5B06FEC}">
      <dgm:prSet/>
      <dgm:spPr/>
      <dgm:t>
        <a:bodyPr/>
        <a:lstStyle/>
        <a:p>
          <a:endParaRPr lang="en-US"/>
        </a:p>
      </dgm:t>
    </dgm:pt>
    <dgm:pt modelId="{C2FEE13A-C773-4033-BD22-E35DB6329B20}" type="pres">
      <dgm:prSet presAssocID="{12B4DC94-8543-439D-A162-6897BCE08C60}" presName="linearFlow" presStyleCnt="0">
        <dgm:presLayoutVars>
          <dgm:dir/>
          <dgm:animLvl val="lvl"/>
          <dgm:resizeHandles val="exact"/>
        </dgm:presLayoutVars>
      </dgm:prSet>
      <dgm:spPr/>
    </dgm:pt>
    <dgm:pt modelId="{A19E9C47-43AB-4D4A-BA12-E832D276D8CE}" type="pres">
      <dgm:prSet presAssocID="{ACA6FCC2-7DAF-4FD0-9758-3BF976002019}" presName="composite" presStyleCnt="0"/>
      <dgm:spPr/>
    </dgm:pt>
    <dgm:pt modelId="{2B54444D-9625-4DAC-94AB-9D6554AD9EDF}" type="pres">
      <dgm:prSet presAssocID="{ACA6FCC2-7DAF-4FD0-9758-3BF976002019}" presName="parentText" presStyleLbl="alignNode1" presStyleIdx="0" presStyleCnt="2">
        <dgm:presLayoutVars>
          <dgm:chMax val="1"/>
          <dgm:bulletEnabled val="1"/>
        </dgm:presLayoutVars>
      </dgm:prSet>
      <dgm:spPr/>
    </dgm:pt>
    <dgm:pt modelId="{586264E3-4730-4405-859B-8DDA3AB5B010}" type="pres">
      <dgm:prSet presAssocID="{ACA6FCC2-7DAF-4FD0-9758-3BF976002019}" presName="descendantText" presStyleLbl="alignAcc1" presStyleIdx="0" presStyleCnt="2">
        <dgm:presLayoutVars>
          <dgm:bulletEnabled val="1"/>
        </dgm:presLayoutVars>
      </dgm:prSet>
      <dgm:spPr/>
    </dgm:pt>
    <dgm:pt modelId="{116F0951-E9C4-4B07-821E-48D515D4365F}" type="pres">
      <dgm:prSet presAssocID="{8FA78785-F15C-4DAF-9062-E9567728EF50}" presName="sp" presStyleCnt="0"/>
      <dgm:spPr/>
    </dgm:pt>
    <dgm:pt modelId="{C7C8C4F7-7AD0-469C-B3F4-83E25C8DA53C}" type="pres">
      <dgm:prSet presAssocID="{72AFED18-AA08-4BC8-B9EA-6A57B9746660}" presName="composite" presStyleCnt="0"/>
      <dgm:spPr/>
    </dgm:pt>
    <dgm:pt modelId="{C819E70C-02B6-4CF6-9A6D-77185529A85C}" type="pres">
      <dgm:prSet presAssocID="{72AFED18-AA08-4BC8-B9EA-6A57B9746660}" presName="parentText" presStyleLbl="alignNode1" presStyleIdx="1" presStyleCnt="2" custScaleY="120087">
        <dgm:presLayoutVars>
          <dgm:chMax val="1"/>
          <dgm:bulletEnabled val="1"/>
        </dgm:presLayoutVars>
      </dgm:prSet>
      <dgm:spPr/>
    </dgm:pt>
    <dgm:pt modelId="{927A05D6-9568-4D59-9D23-DB36DF5863B0}" type="pres">
      <dgm:prSet presAssocID="{72AFED18-AA08-4BC8-B9EA-6A57B9746660}" presName="descendantText" presStyleLbl="alignAcc1" presStyleIdx="1" presStyleCnt="2" custScaleY="145271" custLinFactNeighborX="576" custLinFactNeighborY="13241">
        <dgm:presLayoutVars>
          <dgm:bulletEnabled val="1"/>
        </dgm:presLayoutVars>
      </dgm:prSet>
      <dgm:spPr/>
    </dgm:pt>
  </dgm:ptLst>
  <dgm:cxnLst>
    <dgm:cxn modelId="{3A29F43A-7C23-43CD-895B-F4025E989FBA}" type="presOf" srcId="{12B4DC94-8543-439D-A162-6897BCE08C60}" destId="{C2FEE13A-C773-4033-BD22-E35DB6329B20}" srcOrd="0" destOrd="0" presId="urn:microsoft.com/office/officeart/2005/8/layout/chevron2"/>
    <dgm:cxn modelId="{E1067E40-5D78-40A2-AD25-80CEC5B06FEC}" srcId="{72AFED18-AA08-4BC8-B9EA-6A57B9746660}" destId="{B2EBDA47-0FE0-40F5-B065-6D61D11CB47D}" srcOrd="0" destOrd="0" parTransId="{241BFDC7-2B27-4508-8716-3E3E582394F9}" sibTransId="{BA7B6F20-4F0A-4001-A7BD-A89142EA517E}"/>
    <dgm:cxn modelId="{994D625B-063B-41D4-A916-92E9BFA5FEA6}" type="presOf" srcId="{B2EBDA47-0FE0-40F5-B065-6D61D11CB47D}" destId="{927A05D6-9568-4D59-9D23-DB36DF5863B0}" srcOrd="0" destOrd="0" presId="urn:microsoft.com/office/officeart/2005/8/layout/chevron2"/>
    <dgm:cxn modelId="{30A23D62-EA08-4EF3-A689-8226ECAF091F}" srcId="{ACA6FCC2-7DAF-4FD0-9758-3BF976002019}" destId="{796E3A3F-3FFF-4A45-A9BB-6C6825F407A9}" srcOrd="0" destOrd="0" parTransId="{B4350F30-1CB6-4162-B590-28993FF94AE0}" sibTransId="{73585504-07C8-4AF1-AF27-C954DB5EB18A}"/>
    <dgm:cxn modelId="{C305E192-BDB8-436B-93A1-6D9462473FB3}" srcId="{12B4DC94-8543-439D-A162-6897BCE08C60}" destId="{ACA6FCC2-7DAF-4FD0-9758-3BF976002019}" srcOrd="0" destOrd="0" parTransId="{20D2C3A7-42DD-44A8-AD44-1D65E7423EC1}" sibTransId="{8FA78785-F15C-4DAF-9062-E9567728EF50}"/>
    <dgm:cxn modelId="{14513295-747A-4996-8D31-6499081A8AF3}" srcId="{12B4DC94-8543-439D-A162-6897BCE08C60}" destId="{72AFED18-AA08-4BC8-B9EA-6A57B9746660}" srcOrd="1" destOrd="0" parTransId="{B67FD3C3-1586-4F96-B530-1D0A5DD98DBD}" sibTransId="{C3258FB3-88D1-4A18-B023-2E840B230335}"/>
    <dgm:cxn modelId="{EFAEFB9E-9CA8-443B-8CF6-E8997AC1B25A}" type="presOf" srcId="{796E3A3F-3FFF-4A45-A9BB-6C6825F407A9}" destId="{586264E3-4730-4405-859B-8DDA3AB5B010}" srcOrd="0" destOrd="0" presId="urn:microsoft.com/office/officeart/2005/8/layout/chevron2"/>
    <dgm:cxn modelId="{22DBFFE7-A167-4D72-A94D-EBD2F0604E6E}" type="presOf" srcId="{72AFED18-AA08-4BC8-B9EA-6A57B9746660}" destId="{C819E70C-02B6-4CF6-9A6D-77185529A85C}" srcOrd="0" destOrd="0" presId="urn:microsoft.com/office/officeart/2005/8/layout/chevron2"/>
    <dgm:cxn modelId="{1BD683FC-DE7E-4F08-9827-72C588A345A5}" type="presOf" srcId="{ACA6FCC2-7DAF-4FD0-9758-3BF976002019}" destId="{2B54444D-9625-4DAC-94AB-9D6554AD9EDF}" srcOrd="0" destOrd="0" presId="urn:microsoft.com/office/officeart/2005/8/layout/chevron2"/>
    <dgm:cxn modelId="{D2FB3782-2FDE-4E1B-9252-27FFBC86307F}" type="presParOf" srcId="{C2FEE13A-C773-4033-BD22-E35DB6329B20}" destId="{A19E9C47-43AB-4D4A-BA12-E832D276D8CE}" srcOrd="0" destOrd="0" presId="urn:microsoft.com/office/officeart/2005/8/layout/chevron2"/>
    <dgm:cxn modelId="{D978FF3D-A994-4996-8A9F-286EB082696A}" type="presParOf" srcId="{A19E9C47-43AB-4D4A-BA12-E832D276D8CE}" destId="{2B54444D-9625-4DAC-94AB-9D6554AD9EDF}" srcOrd="0" destOrd="0" presId="urn:microsoft.com/office/officeart/2005/8/layout/chevron2"/>
    <dgm:cxn modelId="{59AD519C-C010-42BB-BD01-A88BF42A0B81}" type="presParOf" srcId="{A19E9C47-43AB-4D4A-BA12-E832D276D8CE}" destId="{586264E3-4730-4405-859B-8DDA3AB5B010}" srcOrd="1" destOrd="0" presId="urn:microsoft.com/office/officeart/2005/8/layout/chevron2"/>
    <dgm:cxn modelId="{A0FAD1A3-9B62-4E8E-97CC-34ACF8A7E00D}" type="presParOf" srcId="{C2FEE13A-C773-4033-BD22-E35DB6329B20}" destId="{116F0951-E9C4-4B07-821E-48D515D4365F}" srcOrd="1" destOrd="0" presId="urn:microsoft.com/office/officeart/2005/8/layout/chevron2"/>
    <dgm:cxn modelId="{C699B1A8-9853-4A14-A9C8-D45D19172A08}" type="presParOf" srcId="{C2FEE13A-C773-4033-BD22-E35DB6329B20}" destId="{C7C8C4F7-7AD0-469C-B3F4-83E25C8DA53C}" srcOrd="2" destOrd="0" presId="urn:microsoft.com/office/officeart/2005/8/layout/chevron2"/>
    <dgm:cxn modelId="{B6FAE580-7A33-4FC5-A734-8ADABD35C6FD}" type="presParOf" srcId="{C7C8C4F7-7AD0-469C-B3F4-83E25C8DA53C}" destId="{C819E70C-02B6-4CF6-9A6D-77185529A85C}" srcOrd="0" destOrd="0" presId="urn:microsoft.com/office/officeart/2005/8/layout/chevron2"/>
    <dgm:cxn modelId="{72EDCB50-835E-4EE7-9C35-7C2CE17121D9}" type="presParOf" srcId="{C7C8C4F7-7AD0-469C-B3F4-83E25C8DA53C}" destId="{927A05D6-9568-4D59-9D23-DB36DF5863B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12E88D-50B4-4B5C-B552-3E35F9C22712}"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3526495-5270-46CF-90C6-8287AA666570}">
      <dgm:prSet phldrT="[Text]" phldr="1"/>
      <dgm:spPr/>
      <dgm:t>
        <a:bodyPr/>
        <a:lstStyle/>
        <a:p>
          <a:endParaRPr lang="en-US" dirty="0"/>
        </a:p>
      </dgm:t>
    </dgm:pt>
    <dgm:pt modelId="{F54BA4E8-D4BB-442B-8BE5-8C91A8EF771E}" type="parTrans" cxnId="{0E01F80D-E619-4BE3-953D-A2CC575526C3}">
      <dgm:prSet/>
      <dgm:spPr/>
      <dgm:t>
        <a:bodyPr/>
        <a:lstStyle/>
        <a:p>
          <a:endParaRPr lang="en-US"/>
        </a:p>
      </dgm:t>
    </dgm:pt>
    <dgm:pt modelId="{3D512D3A-9D11-47E2-B9B4-65F4584A98BC}" type="sibTrans" cxnId="{0E01F80D-E619-4BE3-953D-A2CC575526C3}">
      <dgm:prSet/>
      <dgm:spPr/>
      <dgm:t>
        <a:bodyPr/>
        <a:lstStyle/>
        <a:p>
          <a:endParaRPr lang="en-US"/>
        </a:p>
      </dgm:t>
    </dgm:pt>
    <dgm:pt modelId="{A60F401B-3C7E-47C2-9308-AAB178C75532}">
      <dgm:prSet phldrT="[Text]"/>
      <dgm:spPr/>
      <dgm:t>
        <a:bodyPr/>
        <a:lstStyle/>
        <a:p>
          <a:r>
            <a:rPr lang="en-US" dirty="0"/>
            <a:t>Comparison of the </a:t>
          </a:r>
          <a:r>
            <a:rPr lang="en-US" dirty="0" err="1"/>
            <a:t>tympanometric</a:t>
          </a:r>
          <a:r>
            <a:rPr lang="en-US" dirty="0"/>
            <a:t> data between below, near and above the resonance frequencies will give more diagnostic information than a single frequency probe tone.</a:t>
          </a:r>
        </a:p>
      </dgm:t>
    </dgm:pt>
    <dgm:pt modelId="{F78393FA-2B9D-4966-99EC-D2D4208C29C6}" type="parTrans" cxnId="{9617DA93-133B-46AE-A356-21E724EAB098}">
      <dgm:prSet/>
      <dgm:spPr/>
      <dgm:t>
        <a:bodyPr/>
        <a:lstStyle/>
        <a:p>
          <a:endParaRPr lang="en-US"/>
        </a:p>
      </dgm:t>
    </dgm:pt>
    <dgm:pt modelId="{A4550530-9F2E-4DC8-A0E7-AF0872FE1C72}" type="sibTrans" cxnId="{9617DA93-133B-46AE-A356-21E724EAB098}">
      <dgm:prSet/>
      <dgm:spPr/>
      <dgm:t>
        <a:bodyPr/>
        <a:lstStyle/>
        <a:p>
          <a:endParaRPr lang="en-US"/>
        </a:p>
      </dgm:t>
    </dgm:pt>
    <dgm:pt modelId="{6F3E73E6-9A3B-4FC6-B817-F2C2F0745564}">
      <dgm:prSet phldrT="[Text]" phldr="1"/>
      <dgm:spPr/>
      <dgm:t>
        <a:bodyPr/>
        <a:lstStyle/>
        <a:p>
          <a:endParaRPr lang="en-US"/>
        </a:p>
      </dgm:t>
    </dgm:pt>
    <dgm:pt modelId="{CF7F6148-E175-4E47-8A5B-13C110E8D520}" type="parTrans" cxnId="{DC833E4F-34C7-436B-90D7-123E25D1283F}">
      <dgm:prSet/>
      <dgm:spPr/>
      <dgm:t>
        <a:bodyPr/>
        <a:lstStyle/>
        <a:p>
          <a:endParaRPr lang="en-US"/>
        </a:p>
      </dgm:t>
    </dgm:pt>
    <dgm:pt modelId="{41A7A4E1-6230-421F-A1DB-A91833117A55}" type="sibTrans" cxnId="{DC833E4F-34C7-436B-90D7-123E25D1283F}">
      <dgm:prSet/>
      <dgm:spPr/>
      <dgm:t>
        <a:bodyPr/>
        <a:lstStyle/>
        <a:p>
          <a:endParaRPr lang="en-US"/>
        </a:p>
      </dgm:t>
    </dgm:pt>
    <dgm:pt modelId="{80099356-643B-4ADF-A8DF-728F28EA9248}">
      <dgm:prSet phldrT="[Text]"/>
      <dgm:spPr/>
      <dgm:t>
        <a:bodyPr/>
        <a:lstStyle/>
        <a:p>
          <a:r>
            <a:rPr lang="en-US" dirty="0"/>
            <a:t>Give more information about </a:t>
          </a:r>
          <a:r>
            <a:rPr lang="en-US" dirty="0" err="1"/>
            <a:t>aditus</a:t>
          </a:r>
          <a:r>
            <a:rPr lang="en-US" dirty="0"/>
            <a:t> and mastoid hair cells (Shanks, 1984).</a:t>
          </a:r>
        </a:p>
      </dgm:t>
    </dgm:pt>
    <dgm:pt modelId="{F979FC1D-447D-4293-9034-A44888064E7A}" type="parTrans" cxnId="{5DC7FA2D-D877-43F7-8EB7-B33EA1D474A5}">
      <dgm:prSet/>
      <dgm:spPr/>
      <dgm:t>
        <a:bodyPr/>
        <a:lstStyle/>
        <a:p>
          <a:endParaRPr lang="en-US"/>
        </a:p>
      </dgm:t>
    </dgm:pt>
    <dgm:pt modelId="{96248FCC-08D0-40B7-8900-E5BF5F87CBD7}" type="sibTrans" cxnId="{5DC7FA2D-D877-43F7-8EB7-B33EA1D474A5}">
      <dgm:prSet/>
      <dgm:spPr/>
      <dgm:t>
        <a:bodyPr/>
        <a:lstStyle/>
        <a:p>
          <a:endParaRPr lang="en-US"/>
        </a:p>
      </dgm:t>
    </dgm:pt>
    <dgm:pt modelId="{A6BC6CDE-4621-4558-B051-26B8BBAB7DE3}" type="pres">
      <dgm:prSet presAssocID="{0212E88D-50B4-4B5C-B552-3E35F9C22712}" presName="linearFlow" presStyleCnt="0">
        <dgm:presLayoutVars>
          <dgm:dir/>
          <dgm:animLvl val="lvl"/>
          <dgm:resizeHandles val="exact"/>
        </dgm:presLayoutVars>
      </dgm:prSet>
      <dgm:spPr/>
    </dgm:pt>
    <dgm:pt modelId="{056F826B-AFD0-4802-A0C1-3DBA28316E06}" type="pres">
      <dgm:prSet presAssocID="{53526495-5270-46CF-90C6-8287AA666570}" presName="composite" presStyleCnt="0"/>
      <dgm:spPr/>
    </dgm:pt>
    <dgm:pt modelId="{11DDF0D6-66BC-44C8-B763-D27DE9C1A5E2}" type="pres">
      <dgm:prSet presAssocID="{53526495-5270-46CF-90C6-8287AA666570}" presName="parentText" presStyleLbl="alignNode1" presStyleIdx="0" presStyleCnt="2">
        <dgm:presLayoutVars>
          <dgm:chMax val="1"/>
          <dgm:bulletEnabled val="1"/>
        </dgm:presLayoutVars>
      </dgm:prSet>
      <dgm:spPr/>
    </dgm:pt>
    <dgm:pt modelId="{AFE70610-4F3D-43DA-ABA4-891C702EED3D}" type="pres">
      <dgm:prSet presAssocID="{53526495-5270-46CF-90C6-8287AA666570}" presName="descendantText" presStyleLbl="alignAcc1" presStyleIdx="0" presStyleCnt="2">
        <dgm:presLayoutVars>
          <dgm:bulletEnabled val="1"/>
        </dgm:presLayoutVars>
      </dgm:prSet>
      <dgm:spPr/>
    </dgm:pt>
    <dgm:pt modelId="{1B5E31AB-D5DE-4F24-9EA9-7107F564849C}" type="pres">
      <dgm:prSet presAssocID="{3D512D3A-9D11-47E2-B9B4-65F4584A98BC}" presName="sp" presStyleCnt="0"/>
      <dgm:spPr/>
    </dgm:pt>
    <dgm:pt modelId="{128885C2-4293-401C-955C-420B904790EE}" type="pres">
      <dgm:prSet presAssocID="{6F3E73E6-9A3B-4FC6-B817-F2C2F0745564}" presName="composite" presStyleCnt="0"/>
      <dgm:spPr/>
    </dgm:pt>
    <dgm:pt modelId="{0C009EDD-3FBC-4CDE-9F56-8CEC42C52F80}" type="pres">
      <dgm:prSet presAssocID="{6F3E73E6-9A3B-4FC6-B817-F2C2F0745564}" presName="parentText" presStyleLbl="alignNode1" presStyleIdx="1" presStyleCnt="2">
        <dgm:presLayoutVars>
          <dgm:chMax val="1"/>
          <dgm:bulletEnabled val="1"/>
        </dgm:presLayoutVars>
      </dgm:prSet>
      <dgm:spPr/>
    </dgm:pt>
    <dgm:pt modelId="{67EC961C-6BA7-4137-9E86-9747733F5D25}" type="pres">
      <dgm:prSet presAssocID="{6F3E73E6-9A3B-4FC6-B817-F2C2F0745564}" presName="descendantText" presStyleLbl="alignAcc1" presStyleIdx="1" presStyleCnt="2">
        <dgm:presLayoutVars>
          <dgm:bulletEnabled val="1"/>
        </dgm:presLayoutVars>
      </dgm:prSet>
      <dgm:spPr/>
    </dgm:pt>
  </dgm:ptLst>
  <dgm:cxnLst>
    <dgm:cxn modelId="{702DA704-91BC-4806-BF08-AD5A3EBB332A}" type="presOf" srcId="{A60F401B-3C7E-47C2-9308-AAB178C75532}" destId="{AFE70610-4F3D-43DA-ABA4-891C702EED3D}" srcOrd="0" destOrd="0" presId="urn:microsoft.com/office/officeart/2005/8/layout/chevron2"/>
    <dgm:cxn modelId="{0E01F80D-E619-4BE3-953D-A2CC575526C3}" srcId="{0212E88D-50B4-4B5C-B552-3E35F9C22712}" destId="{53526495-5270-46CF-90C6-8287AA666570}" srcOrd="0" destOrd="0" parTransId="{F54BA4E8-D4BB-442B-8BE5-8C91A8EF771E}" sibTransId="{3D512D3A-9D11-47E2-B9B4-65F4584A98BC}"/>
    <dgm:cxn modelId="{5DC7FA2D-D877-43F7-8EB7-B33EA1D474A5}" srcId="{6F3E73E6-9A3B-4FC6-B817-F2C2F0745564}" destId="{80099356-643B-4ADF-A8DF-728F28EA9248}" srcOrd="0" destOrd="0" parTransId="{F979FC1D-447D-4293-9034-A44888064E7A}" sibTransId="{96248FCC-08D0-40B7-8900-E5BF5F87CBD7}"/>
    <dgm:cxn modelId="{6CE85D36-5F62-42CD-BF37-60E203C34B40}" type="presOf" srcId="{80099356-643B-4ADF-A8DF-728F28EA9248}" destId="{67EC961C-6BA7-4137-9E86-9747733F5D25}" srcOrd="0" destOrd="0" presId="urn:microsoft.com/office/officeart/2005/8/layout/chevron2"/>
    <dgm:cxn modelId="{DC833E4F-34C7-436B-90D7-123E25D1283F}" srcId="{0212E88D-50B4-4B5C-B552-3E35F9C22712}" destId="{6F3E73E6-9A3B-4FC6-B817-F2C2F0745564}" srcOrd="1" destOrd="0" parTransId="{CF7F6148-E175-4E47-8A5B-13C110E8D520}" sibTransId="{41A7A4E1-6230-421F-A1DB-A91833117A55}"/>
    <dgm:cxn modelId="{ECF28E7F-377C-4DA4-B6AE-FC97EE62A3D3}" type="presOf" srcId="{53526495-5270-46CF-90C6-8287AA666570}" destId="{11DDF0D6-66BC-44C8-B763-D27DE9C1A5E2}" srcOrd="0" destOrd="0" presId="urn:microsoft.com/office/officeart/2005/8/layout/chevron2"/>
    <dgm:cxn modelId="{9617DA93-133B-46AE-A356-21E724EAB098}" srcId="{53526495-5270-46CF-90C6-8287AA666570}" destId="{A60F401B-3C7E-47C2-9308-AAB178C75532}" srcOrd="0" destOrd="0" parTransId="{F78393FA-2B9D-4966-99EC-D2D4208C29C6}" sibTransId="{A4550530-9F2E-4DC8-A0E7-AF0872FE1C72}"/>
    <dgm:cxn modelId="{E9D2C4BA-93B2-400A-986A-CD45E647B62E}" type="presOf" srcId="{0212E88D-50B4-4B5C-B552-3E35F9C22712}" destId="{A6BC6CDE-4621-4558-B051-26B8BBAB7DE3}" srcOrd="0" destOrd="0" presId="urn:microsoft.com/office/officeart/2005/8/layout/chevron2"/>
    <dgm:cxn modelId="{9BCA7AC6-4B99-4241-9B85-6892A3718C50}" type="presOf" srcId="{6F3E73E6-9A3B-4FC6-B817-F2C2F0745564}" destId="{0C009EDD-3FBC-4CDE-9F56-8CEC42C52F80}" srcOrd="0" destOrd="0" presId="urn:microsoft.com/office/officeart/2005/8/layout/chevron2"/>
    <dgm:cxn modelId="{3CE5DAE0-5FD0-4202-85C8-4308596728CB}" type="presParOf" srcId="{A6BC6CDE-4621-4558-B051-26B8BBAB7DE3}" destId="{056F826B-AFD0-4802-A0C1-3DBA28316E06}" srcOrd="0" destOrd="0" presId="urn:microsoft.com/office/officeart/2005/8/layout/chevron2"/>
    <dgm:cxn modelId="{99171FF7-C4B0-446C-AD0B-4F069C3CCF50}" type="presParOf" srcId="{056F826B-AFD0-4802-A0C1-3DBA28316E06}" destId="{11DDF0D6-66BC-44C8-B763-D27DE9C1A5E2}" srcOrd="0" destOrd="0" presId="urn:microsoft.com/office/officeart/2005/8/layout/chevron2"/>
    <dgm:cxn modelId="{FEA9C5E4-5882-4117-8135-BCD5A08B823A}" type="presParOf" srcId="{056F826B-AFD0-4802-A0C1-3DBA28316E06}" destId="{AFE70610-4F3D-43DA-ABA4-891C702EED3D}" srcOrd="1" destOrd="0" presId="urn:microsoft.com/office/officeart/2005/8/layout/chevron2"/>
    <dgm:cxn modelId="{8534487F-5FBB-43EA-874B-D8879AC7F117}" type="presParOf" srcId="{A6BC6CDE-4621-4558-B051-26B8BBAB7DE3}" destId="{1B5E31AB-D5DE-4F24-9EA9-7107F564849C}" srcOrd="1" destOrd="0" presId="urn:microsoft.com/office/officeart/2005/8/layout/chevron2"/>
    <dgm:cxn modelId="{C85B3AFA-CF8F-456D-8597-173E3B33DE52}" type="presParOf" srcId="{A6BC6CDE-4621-4558-B051-26B8BBAB7DE3}" destId="{128885C2-4293-401C-955C-420B904790EE}" srcOrd="2" destOrd="0" presId="urn:microsoft.com/office/officeart/2005/8/layout/chevron2"/>
    <dgm:cxn modelId="{EC75C69A-D80F-4C21-8C05-ED158890CA4D}" type="presParOf" srcId="{128885C2-4293-401C-955C-420B904790EE}" destId="{0C009EDD-3FBC-4CDE-9F56-8CEC42C52F80}" srcOrd="0" destOrd="0" presId="urn:microsoft.com/office/officeart/2005/8/layout/chevron2"/>
    <dgm:cxn modelId="{482D6F0E-00C2-4C07-B261-BBAC09A68E21}" type="presParOf" srcId="{128885C2-4293-401C-955C-420B904790EE}" destId="{67EC961C-6BA7-4137-9E86-9747733F5D2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BBE0FDD-53DE-4C58-8117-C33B56831E31}"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en-US"/>
        </a:p>
      </dgm:t>
    </dgm:pt>
    <dgm:pt modelId="{1AD14BEE-21CF-4F81-96C4-630CA1FBECC7}">
      <dgm:prSet phldrT="[Text]"/>
      <dgm:spPr/>
      <dgm:t>
        <a:bodyPr/>
        <a:lstStyle/>
        <a:p>
          <a:r>
            <a:rPr lang="en-US" dirty="0"/>
            <a:t>V shaped pattern  : This was observed for stiffness controlled middle ear with a probe frequency bellowed the 1000Hz.</a:t>
          </a:r>
        </a:p>
      </dgm:t>
    </dgm:pt>
    <dgm:pt modelId="{196C5471-56F3-42C7-AD36-30B62F07ABD7}" type="parTrans" cxnId="{8D5D7D7C-F3CB-4B6C-9B4A-CDDD2F884743}">
      <dgm:prSet/>
      <dgm:spPr/>
      <dgm:t>
        <a:bodyPr/>
        <a:lstStyle/>
        <a:p>
          <a:endParaRPr lang="en-US"/>
        </a:p>
      </dgm:t>
    </dgm:pt>
    <dgm:pt modelId="{9901F41B-E32A-4CE8-8EAF-1A354CE98901}" type="sibTrans" cxnId="{8D5D7D7C-F3CB-4B6C-9B4A-CDDD2F884743}">
      <dgm:prSet/>
      <dgm:spPr/>
      <dgm:t>
        <a:bodyPr/>
        <a:lstStyle/>
        <a:p>
          <a:endParaRPr lang="en-US"/>
        </a:p>
      </dgm:t>
    </dgm:pt>
    <dgm:pt modelId="{54CFBD58-2805-4A89-A738-95F6638E2174}">
      <dgm:prSet phldrT="[Text]"/>
      <dgm:spPr/>
      <dgm:t>
        <a:bodyPr/>
        <a:lstStyle/>
        <a:p>
          <a:r>
            <a:rPr lang="en-US" dirty="0"/>
            <a:t>Notched W shaped pattern : This was obtained from 650-1400 Hz near the resonating frequency of the middle ear.</a:t>
          </a:r>
        </a:p>
      </dgm:t>
    </dgm:pt>
    <dgm:pt modelId="{A947993E-2D86-434D-825D-61B6B0D625FD}" type="parTrans" cxnId="{0BFB5B46-D6A5-4E21-83BE-25FD2A78217A}">
      <dgm:prSet/>
      <dgm:spPr/>
      <dgm:t>
        <a:bodyPr/>
        <a:lstStyle/>
        <a:p>
          <a:endParaRPr lang="en-US"/>
        </a:p>
      </dgm:t>
    </dgm:pt>
    <dgm:pt modelId="{A5662093-A6BD-4478-8982-64F2A85E1E90}" type="sibTrans" cxnId="{0BFB5B46-D6A5-4E21-83BE-25FD2A78217A}">
      <dgm:prSet/>
      <dgm:spPr/>
      <dgm:t>
        <a:bodyPr/>
        <a:lstStyle/>
        <a:p>
          <a:endParaRPr lang="en-US"/>
        </a:p>
      </dgm:t>
    </dgm:pt>
    <dgm:pt modelId="{88614E24-DB9C-4FFB-A602-3F6C1CC18505}">
      <dgm:prSet phldrT="[Text]"/>
      <dgm:spPr/>
      <dgm:t>
        <a:bodyPr/>
        <a:lstStyle/>
        <a:p>
          <a:r>
            <a:rPr lang="en-US" dirty="0"/>
            <a:t>Inverted V shaped pattern   : This was obtained above 1400 Hz with mass loaded middle ear.</a:t>
          </a:r>
        </a:p>
      </dgm:t>
    </dgm:pt>
    <dgm:pt modelId="{FB094A3E-E25E-4A22-888D-E1D88FD08431}" type="parTrans" cxnId="{AE5AB955-E89A-4144-B446-0C36E7E20F6B}">
      <dgm:prSet/>
      <dgm:spPr/>
      <dgm:t>
        <a:bodyPr/>
        <a:lstStyle/>
        <a:p>
          <a:endParaRPr lang="en-US"/>
        </a:p>
      </dgm:t>
    </dgm:pt>
    <dgm:pt modelId="{CA3A2C96-634F-41AA-929E-349B5C7F1929}" type="sibTrans" cxnId="{AE5AB955-E89A-4144-B446-0C36E7E20F6B}">
      <dgm:prSet/>
      <dgm:spPr/>
      <dgm:t>
        <a:bodyPr/>
        <a:lstStyle/>
        <a:p>
          <a:endParaRPr lang="en-US"/>
        </a:p>
      </dgm:t>
    </dgm:pt>
    <dgm:pt modelId="{57C0ECFF-531A-4BBB-8958-1B9DBC4CB521}" type="pres">
      <dgm:prSet presAssocID="{BBBE0FDD-53DE-4C58-8117-C33B56831E31}" presName="outerComposite" presStyleCnt="0">
        <dgm:presLayoutVars>
          <dgm:chMax val="5"/>
          <dgm:dir/>
          <dgm:resizeHandles val="exact"/>
        </dgm:presLayoutVars>
      </dgm:prSet>
      <dgm:spPr/>
    </dgm:pt>
    <dgm:pt modelId="{DA0F3E37-4555-4DBD-B6E6-78DC60C07555}" type="pres">
      <dgm:prSet presAssocID="{BBBE0FDD-53DE-4C58-8117-C33B56831E31}" presName="dummyMaxCanvas" presStyleCnt="0">
        <dgm:presLayoutVars/>
      </dgm:prSet>
      <dgm:spPr/>
    </dgm:pt>
    <dgm:pt modelId="{0310C8C7-8E44-4050-A411-E3D8621827EE}" type="pres">
      <dgm:prSet presAssocID="{BBBE0FDD-53DE-4C58-8117-C33B56831E31}" presName="ThreeNodes_1" presStyleLbl="node1" presStyleIdx="0" presStyleCnt="3">
        <dgm:presLayoutVars>
          <dgm:bulletEnabled val="1"/>
        </dgm:presLayoutVars>
      </dgm:prSet>
      <dgm:spPr/>
    </dgm:pt>
    <dgm:pt modelId="{59822744-C332-4FF1-AAFE-0F5536B5D3CA}" type="pres">
      <dgm:prSet presAssocID="{BBBE0FDD-53DE-4C58-8117-C33B56831E31}" presName="ThreeNodes_2" presStyleLbl="node1" presStyleIdx="1" presStyleCnt="3">
        <dgm:presLayoutVars>
          <dgm:bulletEnabled val="1"/>
        </dgm:presLayoutVars>
      </dgm:prSet>
      <dgm:spPr/>
    </dgm:pt>
    <dgm:pt modelId="{85751314-9009-4097-BFB0-D1DDABC1F1DA}" type="pres">
      <dgm:prSet presAssocID="{BBBE0FDD-53DE-4C58-8117-C33B56831E31}" presName="ThreeNodes_3" presStyleLbl="node1" presStyleIdx="2" presStyleCnt="3">
        <dgm:presLayoutVars>
          <dgm:bulletEnabled val="1"/>
        </dgm:presLayoutVars>
      </dgm:prSet>
      <dgm:spPr/>
    </dgm:pt>
    <dgm:pt modelId="{193E80A8-246B-4BE8-AE96-A25A74B3DEFF}" type="pres">
      <dgm:prSet presAssocID="{BBBE0FDD-53DE-4C58-8117-C33B56831E31}" presName="ThreeConn_1-2" presStyleLbl="fgAccFollowNode1" presStyleIdx="0" presStyleCnt="2">
        <dgm:presLayoutVars>
          <dgm:bulletEnabled val="1"/>
        </dgm:presLayoutVars>
      </dgm:prSet>
      <dgm:spPr/>
    </dgm:pt>
    <dgm:pt modelId="{04D08EC9-3949-4B69-BDC7-BEF5FBB7B060}" type="pres">
      <dgm:prSet presAssocID="{BBBE0FDD-53DE-4C58-8117-C33B56831E31}" presName="ThreeConn_2-3" presStyleLbl="fgAccFollowNode1" presStyleIdx="1" presStyleCnt="2">
        <dgm:presLayoutVars>
          <dgm:bulletEnabled val="1"/>
        </dgm:presLayoutVars>
      </dgm:prSet>
      <dgm:spPr/>
    </dgm:pt>
    <dgm:pt modelId="{07C72740-57E4-4219-A3AD-6F431C22C571}" type="pres">
      <dgm:prSet presAssocID="{BBBE0FDD-53DE-4C58-8117-C33B56831E31}" presName="ThreeNodes_1_text" presStyleLbl="node1" presStyleIdx="2" presStyleCnt="3">
        <dgm:presLayoutVars>
          <dgm:bulletEnabled val="1"/>
        </dgm:presLayoutVars>
      </dgm:prSet>
      <dgm:spPr/>
    </dgm:pt>
    <dgm:pt modelId="{68DBE573-78E5-4EF6-9EA7-7B99C17A1CCE}" type="pres">
      <dgm:prSet presAssocID="{BBBE0FDD-53DE-4C58-8117-C33B56831E31}" presName="ThreeNodes_2_text" presStyleLbl="node1" presStyleIdx="2" presStyleCnt="3">
        <dgm:presLayoutVars>
          <dgm:bulletEnabled val="1"/>
        </dgm:presLayoutVars>
      </dgm:prSet>
      <dgm:spPr/>
    </dgm:pt>
    <dgm:pt modelId="{A29AE935-0299-4A00-8562-F8105ED3DCA3}" type="pres">
      <dgm:prSet presAssocID="{BBBE0FDD-53DE-4C58-8117-C33B56831E31}" presName="ThreeNodes_3_text" presStyleLbl="node1" presStyleIdx="2" presStyleCnt="3">
        <dgm:presLayoutVars>
          <dgm:bulletEnabled val="1"/>
        </dgm:presLayoutVars>
      </dgm:prSet>
      <dgm:spPr/>
    </dgm:pt>
  </dgm:ptLst>
  <dgm:cxnLst>
    <dgm:cxn modelId="{F448253D-0A68-4A96-84AC-AB980F084AA7}" type="presOf" srcId="{1AD14BEE-21CF-4F81-96C4-630CA1FBECC7}" destId="{07C72740-57E4-4219-A3AD-6F431C22C571}" srcOrd="1" destOrd="0" presId="urn:microsoft.com/office/officeart/2005/8/layout/vProcess5"/>
    <dgm:cxn modelId="{88C52660-CDF8-4098-BACB-31FEA2B088CC}" type="presOf" srcId="{54CFBD58-2805-4A89-A738-95F6638E2174}" destId="{59822744-C332-4FF1-AAFE-0F5536B5D3CA}" srcOrd="0" destOrd="0" presId="urn:microsoft.com/office/officeart/2005/8/layout/vProcess5"/>
    <dgm:cxn modelId="{0BFB5B46-D6A5-4E21-83BE-25FD2A78217A}" srcId="{BBBE0FDD-53DE-4C58-8117-C33B56831E31}" destId="{54CFBD58-2805-4A89-A738-95F6638E2174}" srcOrd="1" destOrd="0" parTransId="{A947993E-2D86-434D-825D-61B6B0D625FD}" sibTransId="{A5662093-A6BD-4478-8982-64F2A85E1E90}"/>
    <dgm:cxn modelId="{319AC367-0900-4C97-9B7B-2847AFC31F82}" type="presOf" srcId="{88614E24-DB9C-4FFB-A602-3F6C1CC18505}" destId="{A29AE935-0299-4A00-8562-F8105ED3DCA3}" srcOrd="1" destOrd="0" presId="urn:microsoft.com/office/officeart/2005/8/layout/vProcess5"/>
    <dgm:cxn modelId="{48C3326E-8602-4451-BEA3-CDA03229B298}" type="presOf" srcId="{54CFBD58-2805-4A89-A738-95F6638E2174}" destId="{68DBE573-78E5-4EF6-9EA7-7B99C17A1CCE}" srcOrd="1" destOrd="0" presId="urn:microsoft.com/office/officeart/2005/8/layout/vProcess5"/>
    <dgm:cxn modelId="{AE5AB955-E89A-4144-B446-0C36E7E20F6B}" srcId="{BBBE0FDD-53DE-4C58-8117-C33B56831E31}" destId="{88614E24-DB9C-4FFB-A602-3F6C1CC18505}" srcOrd="2" destOrd="0" parTransId="{FB094A3E-E25E-4A22-888D-E1D88FD08431}" sibTransId="{CA3A2C96-634F-41AA-929E-349B5C7F1929}"/>
    <dgm:cxn modelId="{8D5D7D7C-F3CB-4B6C-9B4A-CDDD2F884743}" srcId="{BBBE0FDD-53DE-4C58-8117-C33B56831E31}" destId="{1AD14BEE-21CF-4F81-96C4-630CA1FBECC7}" srcOrd="0" destOrd="0" parTransId="{196C5471-56F3-42C7-AD36-30B62F07ABD7}" sibTransId="{9901F41B-E32A-4CE8-8EAF-1A354CE98901}"/>
    <dgm:cxn modelId="{8AB0D390-F4C8-4F97-80D4-63E489F60F5B}" type="presOf" srcId="{9901F41B-E32A-4CE8-8EAF-1A354CE98901}" destId="{193E80A8-246B-4BE8-AE96-A25A74B3DEFF}" srcOrd="0" destOrd="0" presId="urn:microsoft.com/office/officeart/2005/8/layout/vProcess5"/>
    <dgm:cxn modelId="{57A681D4-394E-4485-96B6-511DF6012CDF}" type="presOf" srcId="{BBBE0FDD-53DE-4C58-8117-C33B56831E31}" destId="{57C0ECFF-531A-4BBB-8958-1B9DBC4CB521}" srcOrd="0" destOrd="0" presId="urn:microsoft.com/office/officeart/2005/8/layout/vProcess5"/>
    <dgm:cxn modelId="{5A7F33D7-2EB6-4CE1-A93A-2AB9E722F96D}" type="presOf" srcId="{A5662093-A6BD-4478-8982-64F2A85E1E90}" destId="{04D08EC9-3949-4B69-BDC7-BEF5FBB7B060}" srcOrd="0" destOrd="0" presId="urn:microsoft.com/office/officeart/2005/8/layout/vProcess5"/>
    <dgm:cxn modelId="{D132DAF1-B36F-400B-91D1-6290298E2F69}" type="presOf" srcId="{88614E24-DB9C-4FFB-A602-3F6C1CC18505}" destId="{85751314-9009-4097-BFB0-D1DDABC1F1DA}" srcOrd="0" destOrd="0" presId="urn:microsoft.com/office/officeart/2005/8/layout/vProcess5"/>
    <dgm:cxn modelId="{ED1BD5F6-27F4-4039-AD7B-0C67DCC0A92C}" type="presOf" srcId="{1AD14BEE-21CF-4F81-96C4-630CA1FBECC7}" destId="{0310C8C7-8E44-4050-A411-E3D8621827EE}" srcOrd="0" destOrd="0" presId="urn:microsoft.com/office/officeart/2005/8/layout/vProcess5"/>
    <dgm:cxn modelId="{2A030EA8-B203-4E1C-B73F-296E386E2D52}" type="presParOf" srcId="{57C0ECFF-531A-4BBB-8958-1B9DBC4CB521}" destId="{DA0F3E37-4555-4DBD-B6E6-78DC60C07555}" srcOrd="0" destOrd="0" presId="urn:microsoft.com/office/officeart/2005/8/layout/vProcess5"/>
    <dgm:cxn modelId="{515D3C98-5DEC-4252-A4AE-538240812F02}" type="presParOf" srcId="{57C0ECFF-531A-4BBB-8958-1B9DBC4CB521}" destId="{0310C8C7-8E44-4050-A411-E3D8621827EE}" srcOrd="1" destOrd="0" presId="urn:microsoft.com/office/officeart/2005/8/layout/vProcess5"/>
    <dgm:cxn modelId="{209D41E4-5831-4B43-B44C-29A998B00EB7}" type="presParOf" srcId="{57C0ECFF-531A-4BBB-8958-1B9DBC4CB521}" destId="{59822744-C332-4FF1-AAFE-0F5536B5D3CA}" srcOrd="2" destOrd="0" presId="urn:microsoft.com/office/officeart/2005/8/layout/vProcess5"/>
    <dgm:cxn modelId="{AFD679C2-7A21-4752-98A9-FEABA91E7B09}" type="presParOf" srcId="{57C0ECFF-531A-4BBB-8958-1B9DBC4CB521}" destId="{85751314-9009-4097-BFB0-D1DDABC1F1DA}" srcOrd="3" destOrd="0" presId="urn:microsoft.com/office/officeart/2005/8/layout/vProcess5"/>
    <dgm:cxn modelId="{60EF0631-7E2D-4897-95CF-47FD2E3DAC3F}" type="presParOf" srcId="{57C0ECFF-531A-4BBB-8958-1B9DBC4CB521}" destId="{193E80A8-246B-4BE8-AE96-A25A74B3DEFF}" srcOrd="4" destOrd="0" presId="urn:microsoft.com/office/officeart/2005/8/layout/vProcess5"/>
    <dgm:cxn modelId="{78E70BF1-3277-4A3E-B66C-FF0EAA04EAAE}" type="presParOf" srcId="{57C0ECFF-531A-4BBB-8958-1B9DBC4CB521}" destId="{04D08EC9-3949-4B69-BDC7-BEF5FBB7B060}" srcOrd="5" destOrd="0" presId="urn:microsoft.com/office/officeart/2005/8/layout/vProcess5"/>
    <dgm:cxn modelId="{86580C73-8A94-4A8A-87A2-B48B3B3285DD}" type="presParOf" srcId="{57C0ECFF-531A-4BBB-8958-1B9DBC4CB521}" destId="{07C72740-57E4-4219-A3AD-6F431C22C571}" srcOrd="6" destOrd="0" presId="urn:microsoft.com/office/officeart/2005/8/layout/vProcess5"/>
    <dgm:cxn modelId="{8D58449E-C67B-46CD-9156-709C425A9249}" type="presParOf" srcId="{57C0ECFF-531A-4BBB-8958-1B9DBC4CB521}" destId="{68DBE573-78E5-4EF6-9EA7-7B99C17A1CCE}" srcOrd="7" destOrd="0" presId="urn:microsoft.com/office/officeart/2005/8/layout/vProcess5"/>
    <dgm:cxn modelId="{9F66384E-26B8-452A-8639-7FA947F92C14}" type="presParOf" srcId="{57C0ECFF-531A-4BBB-8958-1B9DBC4CB521}" destId="{A29AE935-0299-4A00-8562-F8105ED3DCA3}"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18EE843-EDE7-45B8-BFFE-97FA24883A1F}"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en-US"/>
        </a:p>
      </dgm:t>
    </dgm:pt>
    <dgm:pt modelId="{1375B81C-0F06-411B-AB8E-13BE19720B75}">
      <dgm:prSet phldrT="[Text]" custT="1"/>
      <dgm:spPr/>
      <dgm:t>
        <a:bodyPr/>
        <a:lstStyle/>
        <a:p>
          <a:r>
            <a:rPr lang="en-US" sz="2400" dirty="0"/>
            <a:t>Measurement starts by 200Hz and the pressure change will be 0f -200 to +200 mm H2O descending direction with a pump speed of 10mm H2O.</a:t>
          </a:r>
        </a:p>
      </dgm:t>
    </dgm:pt>
    <dgm:pt modelId="{F77B0CD3-834C-4518-98D9-0F739AA641BA}" type="parTrans" cxnId="{6B5AC331-54B7-4276-8971-31CD7E2061A5}">
      <dgm:prSet/>
      <dgm:spPr/>
      <dgm:t>
        <a:bodyPr/>
        <a:lstStyle/>
        <a:p>
          <a:endParaRPr lang="en-US"/>
        </a:p>
      </dgm:t>
    </dgm:pt>
    <dgm:pt modelId="{294284CB-3FCE-456F-8554-DC9452654E6D}" type="sibTrans" cxnId="{6B5AC331-54B7-4276-8971-31CD7E2061A5}">
      <dgm:prSet/>
      <dgm:spPr/>
      <dgm:t>
        <a:bodyPr/>
        <a:lstStyle/>
        <a:p>
          <a:endParaRPr lang="en-US"/>
        </a:p>
      </dgm:t>
    </dgm:pt>
    <dgm:pt modelId="{A668932E-2800-4815-9957-7EAB01D347CC}">
      <dgm:prSet phldrT="[Text]"/>
      <dgm:spPr/>
      <dgm:t>
        <a:bodyPr/>
        <a:lstStyle/>
        <a:p>
          <a:r>
            <a:rPr lang="en-US" dirty="0"/>
            <a:t>Measurement repeated by 200Hz increment.</a:t>
          </a:r>
        </a:p>
      </dgm:t>
    </dgm:pt>
    <dgm:pt modelId="{949AF5CF-0059-41F7-93A4-D76CD63B129A}" type="parTrans" cxnId="{8F92713F-3EA7-44DB-9030-4821C5E38E7C}">
      <dgm:prSet/>
      <dgm:spPr/>
      <dgm:t>
        <a:bodyPr/>
        <a:lstStyle/>
        <a:p>
          <a:endParaRPr lang="en-US"/>
        </a:p>
      </dgm:t>
    </dgm:pt>
    <dgm:pt modelId="{6BD40668-4EB5-4941-A7A1-B1A1D92BEA20}" type="sibTrans" cxnId="{8F92713F-3EA7-44DB-9030-4821C5E38E7C}">
      <dgm:prSet/>
      <dgm:spPr/>
      <dgm:t>
        <a:bodyPr/>
        <a:lstStyle/>
        <a:p>
          <a:endParaRPr lang="en-US"/>
        </a:p>
      </dgm:t>
    </dgm:pt>
    <dgm:pt modelId="{F78BAACC-62FD-47D8-97D7-06DFDEDCB11C}">
      <dgm:prSet phldrT="[Text]"/>
      <dgm:spPr/>
      <dgm:t>
        <a:bodyPr/>
        <a:lstStyle/>
        <a:p>
          <a:r>
            <a:rPr lang="en-US" dirty="0"/>
            <a:t>When new </a:t>
          </a:r>
          <a:r>
            <a:rPr lang="en-US" dirty="0" err="1"/>
            <a:t>tympanogram</a:t>
          </a:r>
          <a:r>
            <a:rPr lang="en-US" dirty="0"/>
            <a:t> obtained increase the frequency resolution and keep the step size as 20Hz.</a:t>
          </a:r>
        </a:p>
      </dgm:t>
    </dgm:pt>
    <dgm:pt modelId="{846C246A-19E5-4003-921C-90F595896ED6}" type="parTrans" cxnId="{2BF2CB4F-1C43-41EB-924A-4E97D29B8D3A}">
      <dgm:prSet/>
      <dgm:spPr/>
      <dgm:t>
        <a:bodyPr/>
        <a:lstStyle/>
        <a:p>
          <a:endParaRPr lang="en-US"/>
        </a:p>
      </dgm:t>
    </dgm:pt>
    <dgm:pt modelId="{0CA78B75-5484-4B43-86D0-3D0286801086}" type="sibTrans" cxnId="{2BF2CB4F-1C43-41EB-924A-4E97D29B8D3A}">
      <dgm:prSet/>
      <dgm:spPr/>
      <dgm:t>
        <a:bodyPr/>
        <a:lstStyle/>
        <a:p>
          <a:endParaRPr lang="en-US"/>
        </a:p>
      </dgm:t>
    </dgm:pt>
    <dgm:pt modelId="{D1B49DC2-68F9-4BCD-B1E4-4D7A5907B5E9}" type="pres">
      <dgm:prSet presAssocID="{B18EE843-EDE7-45B8-BFFE-97FA24883A1F}" presName="outerComposite" presStyleCnt="0">
        <dgm:presLayoutVars>
          <dgm:chMax val="5"/>
          <dgm:dir/>
          <dgm:resizeHandles val="exact"/>
        </dgm:presLayoutVars>
      </dgm:prSet>
      <dgm:spPr/>
    </dgm:pt>
    <dgm:pt modelId="{DC14CADD-04E1-4662-B006-59631494CF1F}" type="pres">
      <dgm:prSet presAssocID="{B18EE843-EDE7-45B8-BFFE-97FA24883A1F}" presName="dummyMaxCanvas" presStyleCnt="0">
        <dgm:presLayoutVars/>
      </dgm:prSet>
      <dgm:spPr/>
    </dgm:pt>
    <dgm:pt modelId="{5C59DB9D-9E90-4991-A671-0D5F4301378A}" type="pres">
      <dgm:prSet presAssocID="{B18EE843-EDE7-45B8-BFFE-97FA24883A1F}" presName="ThreeNodes_1" presStyleLbl="node1" presStyleIdx="0" presStyleCnt="3">
        <dgm:presLayoutVars>
          <dgm:bulletEnabled val="1"/>
        </dgm:presLayoutVars>
      </dgm:prSet>
      <dgm:spPr/>
    </dgm:pt>
    <dgm:pt modelId="{47D8D841-E4CD-4F31-9593-88CA46E75197}" type="pres">
      <dgm:prSet presAssocID="{B18EE843-EDE7-45B8-BFFE-97FA24883A1F}" presName="ThreeNodes_2" presStyleLbl="node1" presStyleIdx="1" presStyleCnt="3">
        <dgm:presLayoutVars>
          <dgm:bulletEnabled val="1"/>
        </dgm:presLayoutVars>
      </dgm:prSet>
      <dgm:spPr/>
    </dgm:pt>
    <dgm:pt modelId="{49B465D4-A25D-4DD8-B3DA-43A6A1A90CB0}" type="pres">
      <dgm:prSet presAssocID="{B18EE843-EDE7-45B8-BFFE-97FA24883A1F}" presName="ThreeNodes_3" presStyleLbl="node1" presStyleIdx="2" presStyleCnt="3">
        <dgm:presLayoutVars>
          <dgm:bulletEnabled val="1"/>
        </dgm:presLayoutVars>
      </dgm:prSet>
      <dgm:spPr/>
    </dgm:pt>
    <dgm:pt modelId="{AC4DD7DB-B40C-459B-A52E-E55347EFB1B9}" type="pres">
      <dgm:prSet presAssocID="{B18EE843-EDE7-45B8-BFFE-97FA24883A1F}" presName="ThreeConn_1-2" presStyleLbl="fgAccFollowNode1" presStyleIdx="0" presStyleCnt="2">
        <dgm:presLayoutVars>
          <dgm:bulletEnabled val="1"/>
        </dgm:presLayoutVars>
      </dgm:prSet>
      <dgm:spPr/>
    </dgm:pt>
    <dgm:pt modelId="{642B4B53-94F9-46F8-8C98-7573436DFD9E}" type="pres">
      <dgm:prSet presAssocID="{B18EE843-EDE7-45B8-BFFE-97FA24883A1F}" presName="ThreeConn_2-3" presStyleLbl="fgAccFollowNode1" presStyleIdx="1" presStyleCnt="2">
        <dgm:presLayoutVars>
          <dgm:bulletEnabled val="1"/>
        </dgm:presLayoutVars>
      </dgm:prSet>
      <dgm:spPr/>
    </dgm:pt>
    <dgm:pt modelId="{7141B06F-4511-4B4E-A80A-C53D882D6A4C}" type="pres">
      <dgm:prSet presAssocID="{B18EE843-EDE7-45B8-BFFE-97FA24883A1F}" presName="ThreeNodes_1_text" presStyleLbl="node1" presStyleIdx="2" presStyleCnt="3">
        <dgm:presLayoutVars>
          <dgm:bulletEnabled val="1"/>
        </dgm:presLayoutVars>
      </dgm:prSet>
      <dgm:spPr/>
    </dgm:pt>
    <dgm:pt modelId="{49484954-883A-4BBF-82B3-699F978742A3}" type="pres">
      <dgm:prSet presAssocID="{B18EE843-EDE7-45B8-BFFE-97FA24883A1F}" presName="ThreeNodes_2_text" presStyleLbl="node1" presStyleIdx="2" presStyleCnt="3">
        <dgm:presLayoutVars>
          <dgm:bulletEnabled val="1"/>
        </dgm:presLayoutVars>
      </dgm:prSet>
      <dgm:spPr/>
    </dgm:pt>
    <dgm:pt modelId="{13822BBC-2A1F-454E-936D-FCA34EA749F2}" type="pres">
      <dgm:prSet presAssocID="{B18EE843-EDE7-45B8-BFFE-97FA24883A1F}" presName="ThreeNodes_3_text" presStyleLbl="node1" presStyleIdx="2" presStyleCnt="3">
        <dgm:presLayoutVars>
          <dgm:bulletEnabled val="1"/>
        </dgm:presLayoutVars>
      </dgm:prSet>
      <dgm:spPr/>
    </dgm:pt>
  </dgm:ptLst>
  <dgm:cxnLst>
    <dgm:cxn modelId="{15537505-A0B0-4E85-A9E6-BE84901DAAA4}" type="presOf" srcId="{A668932E-2800-4815-9957-7EAB01D347CC}" destId="{47D8D841-E4CD-4F31-9593-88CA46E75197}" srcOrd="0" destOrd="0" presId="urn:microsoft.com/office/officeart/2005/8/layout/vProcess5"/>
    <dgm:cxn modelId="{A510A60E-1F1A-49D1-94FB-6C5FD84CD32E}" type="presOf" srcId="{A668932E-2800-4815-9957-7EAB01D347CC}" destId="{49484954-883A-4BBF-82B3-699F978742A3}" srcOrd="1" destOrd="0" presId="urn:microsoft.com/office/officeart/2005/8/layout/vProcess5"/>
    <dgm:cxn modelId="{6B5AC331-54B7-4276-8971-31CD7E2061A5}" srcId="{B18EE843-EDE7-45B8-BFFE-97FA24883A1F}" destId="{1375B81C-0F06-411B-AB8E-13BE19720B75}" srcOrd="0" destOrd="0" parTransId="{F77B0CD3-834C-4518-98D9-0F739AA641BA}" sibTransId="{294284CB-3FCE-456F-8554-DC9452654E6D}"/>
    <dgm:cxn modelId="{8F92713F-3EA7-44DB-9030-4821C5E38E7C}" srcId="{B18EE843-EDE7-45B8-BFFE-97FA24883A1F}" destId="{A668932E-2800-4815-9957-7EAB01D347CC}" srcOrd="1" destOrd="0" parTransId="{949AF5CF-0059-41F7-93A4-D76CD63B129A}" sibTransId="{6BD40668-4EB5-4941-A7A1-B1A1D92BEA20}"/>
    <dgm:cxn modelId="{04A0C245-8BE3-461F-9DF0-43EF0F0FB0FB}" type="presOf" srcId="{1375B81C-0F06-411B-AB8E-13BE19720B75}" destId="{5C59DB9D-9E90-4991-A671-0D5F4301378A}" srcOrd="0" destOrd="0" presId="urn:microsoft.com/office/officeart/2005/8/layout/vProcess5"/>
    <dgm:cxn modelId="{470C4C47-7D5F-4A3A-84C3-E53E3E32F32E}" type="presOf" srcId="{F78BAACC-62FD-47D8-97D7-06DFDEDCB11C}" destId="{49B465D4-A25D-4DD8-B3DA-43A6A1A90CB0}" srcOrd="0" destOrd="0" presId="urn:microsoft.com/office/officeart/2005/8/layout/vProcess5"/>
    <dgm:cxn modelId="{8B6B004B-EEA5-4AA4-91E8-5F1997647EE7}" type="presOf" srcId="{B18EE843-EDE7-45B8-BFFE-97FA24883A1F}" destId="{D1B49DC2-68F9-4BCD-B1E4-4D7A5907B5E9}" srcOrd="0" destOrd="0" presId="urn:microsoft.com/office/officeart/2005/8/layout/vProcess5"/>
    <dgm:cxn modelId="{2BF2CB4F-1C43-41EB-924A-4E97D29B8D3A}" srcId="{B18EE843-EDE7-45B8-BFFE-97FA24883A1F}" destId="{F78BAACC-62FD-47D8-97D7-06DFDEDCB11C}" srcOrd="2" destOrd="0" parTransId="{846C246A-19E5-4003-921C-90F595896ED6}" sibTransId="{0CA78B75-5484-4B43-86D0-3D0286801086}"/>
    <dgm:cxn modelId="{85DC2D73-E06D-42C4-A856-A1DC52514FA0}" type="presOf" srcId="{294284CB-3FCE-456F-8554-DC9452654E6D}" destId="{AC4DD7DB-B40C-459B-A52E-E55347EFB1B9}" srcOrd="0" destOrd="0" presId="urn:microsoft.com/office/officeart/2005/8/layout/vProcess5"/>
    <dgm:cxn modelId="{78854FA7-7C82-4EC4-89F2-661EC122B430}" type="presOf" srcId="{6BD40668-4EB5-4941-A7A1-B1A1D92BEA20}" destId="{642B4B53-94F9-46F8-8C98-7573436DFD9E}" srcOrd="0" destOrd="0" presId="urn:microsoft.com/office/officeart/2005/8/layout/vProcess5"/>
    <dgm:cxn modelId="{6F4F1DBF-E2E0-404C-9EA2-8D57E4F8E8FB}" type="presOf" srcId="{F78BAACC-62FD-47D8-97D7-06DFDEDCB11C}" destId="{13822BBC-2A1F-454E-936D-FCA34EA749F2}" srcOrd="1" destOrd="0" presId="urn:microsoft.com/office/officeart/2005/8/layout/vProcess5"/>
    <dgm:cxn modelId="{986B3FD3-A71C-4D36-A230-9C997E8447F8}" type="presOf" srcId="{1375B81C-0F06-411B-AB8E-13BE19720B75}" destId="{7141B06F-4511-4B4E-A80A-C53D882D6A4C}" srcOrd="1" destOrd="0" presId="urn:microsoft.com/office/officeart/2005/8/layout/vProcess5"/>
    <dgm:cxn modelId="{DE75B118-4C68-4B70-B407-92DB72F0F2C5}" type="presParOf" srcId="{D1B49DC2-68F9-4BCD-B1E4-4D7A5907B5E9}" destId="{DC14CADD-04E1-4662-B006-59631494CF1F}" srcOrd="0" destOrd="0" presId="urn:microsoft.com/office/officeart/2005/8/layout/vProcess5"/>
    <dgm:cxn modelId="{D79AB153-4FBE-482C-B765-AEF58C84EDAA}" type="presParOf" srcId="{D1B49DC2-68F9-4BCD-B1E4-4D7A5907B5E9}" destId="{5C59DB9D-9E90-4991-A671-0D5F4301378A}" srcOrd="1" destOrd="0" presId="urn:microsoft.com/office/officeart/2005/8/layout/vProcess5"/>
    <dgm:cxn modelId="{10741529-1516-4702-B799-CAF65F7B48E7}" type="presParOf" srcId="{D1B49DC2-68F9-4BCD-B1E4-4D7A5907B5E9}" destId="{47D8D841-E4CD-4F31-9593-88CA46E75197}" srcOrd="2" destOrd="0" presId="urn:microsoft.com/office/officeart/2005/8/layout/vProcess5"/>
    <dgm:cxn modelId="{5C140ADD-DF2B-4FB4-8EE9-93949268CAB3}" type="presParOf" srcId="{D1B49DC2-68F9-4BCD-B1E4-4D7A5907B5E9}" destId="{49B465D4-A25D-4DD8-B3DA-43A6A1A90CB0}" srcOrd="3" destOrd="0" presId="urn:microsoft.com/office/officeart/2005/8/layout/vProcess5"/>
    <dgm:cxn modelId="{73170E88-22E7-4BC0-975C-B6F2B4156B46}" type="presParOf" srcId="{D1B49DC2-68F9-4BCD-B1E4-4D7A5907B5E9}" destId="{AC4DD7DB-B40C-459B-A52E-E55347EFB1B9}" srcOrd="4" destOrd="0" presId="urn:microsoft.com/office/officeart/2005/8/layout/vProcess5"/>
    <dgm:cxn modelId="{19AC1EB2-0634-4B7A-A68B-0D0BAC67E2C5}" type="presParOf" srcId="{D1B49DC2-68F9-4BCD-B1E4-4D7A5907B5E9}" destId="{642B4B53-94F9-46F8-8C98-7573436DFD9E}" srcOrd="5" destOrd="0" presId="urn:microsoft.com/office/officeart/2005/8/layout/vProcess5"/>
    <dgm:cxn modelId="{5DDBF4C0-D9A6-470A-9D07-237D1633095F}" type="presParOf" srcId="{D1B49DC2-68F9-4BCD-B1E4-4D7A5907B5E9}" destId="{7141B06F-4511-4B4E-A80A-C53D882D6A4C}" srcOrd="6" destOrd="0" presId="urn:microsoft.com/office/officeart/2005/8/layout/vProcess5"/>
    <dgm:cxn modelId="{DB10C4ED-C947-4A79-8AD8-1981B51E16AA}" type="presParOf" srcId="{D1B49DC2-68F9-4BCD-B1E4-4D7A5907B5E9}" destId="{49484954-883A-4BBF-82B3-699F978742A3}" srcOrd="7" destOrd="0" presId="urn:microsoft.com/office/officeart/2005/8/layout/vProcess5"/>
    <dgm:cxn modelId="{4E4F425B-F03D-4D4C-B5C9-F6BB0CE9F9E9}" type="presParOf" srcId="{D1B49DC2-68F9-4BCD-B1E4-4D7A5907B5E9}" destId="{13822BBC-2A1F-454E-936D-FCA34EA749F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E73C6-C9A8-445A-B2E1-FA815D787672}">
      <dsp:nvSpPr>
        <dsp:cNvPr id="0" name=""/>
        <dsp:cNvSpPr/>
      </dsp:nvSpPr>
      <dsp:spPr>
        <a:xfrm>
          <a:off x="2133616" y="380998"/>
          <a:ext cx="3898924" cy="2339354"/>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Acoustic </a:t>
          </a:r>
          <a:r>
            <a:rPr lang="en-US" sz="2800" kern="1200" dirty="0" err="1">
              <a:solidFill>
                <a:schemeClr val="tx1"/>
              </a:solidFill>
            </a:rPr>
            <a:t>immittance</a:t>
          </a:r>
          <a:r>
            <a:rPr lang="en-US" sz="2800" kern="1200" dirty="0">
              <a:solidFill>
                <a:schemeClr val="tx1"/>
              </a:solidFill>
            </a:rPr>
            <a:t> :</a:t>
          </a:r>
        </a:p>
        <a:p>
          <a:pPr marL="0" lvl="0" indent="0" algn="ctr" defTabSz="1244600">
            <a:lnSpc>
              <a:spcPct val="90000"/>
            </a:lnSpc>
            <a:spcBef>
              <a:spcPct val="0"/>
            </a:spcBef>
            <a:spcAft>
              <a:spcPct val="35000"/>
            </a:spcAft>
            <a:buNone/>
          </a:pPr>
          <a:r>
            <a:rPr lang="en-US" sz="2800" kern="1200" dirty="0">
              <a:solidFill>
                <a:schemeClr val="tx1"/>
              </a:solidFill>
            </a:rPr>
            <a:t>Acoustic impedance to acoustic admittance or both the quantities </a:t>
          </a:r>
        </a:p>
      </dsp:txBody>
      <dsp:txXfrm>
        <a:off x="2133616" y="380998"/>
        <a:ext cx="3898924" cy="2339354"/>
      </dsp:txXfrm>
    </dsp:sp>
    <dsp:sp modelId="{769E1933-1839-4036-819F-30BC98BF851A}">
      <dsp:nvSpPr>
        <dsp:cNvPr id="0" name=""/>
        <dsp:cNvSpPr/>
      </dsp:nvSpPr>
      <dsp:spPr>
        <a:xfrm>
          <a:off x="4267186" y="3124196"/>
          <a:ext cx="3711464" cy="2685485"/>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Acoustic impedance (Z- in acoustic milliohm):</a:t>
          </a:r>
        </a:p>
        <a:p>
          <a:pPr marL="0" lvl="0" indent="0" algn="ctr" defTabSz="1244600">
            <a:lnSpc>
              <a:spcPct val="90000"/>
            </a:lnSpc>
            <a:spcBef>
              <a:spcPct val="0"/>
            </a:spcBef>
            <a:spcAft>
              <a:spcPct val="35000"/>
            </a:spcAft>
            <a:buNone/>
          </a:pPr>
          <a:r>
            <a:rPr lang="en-US" sz="2800" kern="1200" dirty="0">
              <a:solidFill>
                <a:schemeClr val="tx1"/>
              </a:solidFill>
            </a:rPr>
            <a:t>The opposition to the flow of sound energy </a:t>
          </a:r>
        </a:p>
      </dsp:txBody>
      <dsp:txXfrm>
        <a:off x="4267186" y="3124196"/>
        <a:ext cx="3711464" cy="2685485"/>
      </dsp:txXfrm>
    </dsp:sp>
    <dsp:sp modelId="{36FAAA72-32B5-43EC-BAF5-E8AE8A02E2F4}">
      <dsp:nvSpPr>
        <dsp:cNvPr id="0" name=""/>
        <dsp:cNvSpPr/>
      </dsp:nvSpPr>
      <dsp:spPr>
        <a:xfrm>
          <a:off x="0" y="3143067"/>
          <a:ext cx="3900835" cy="2700106"/>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Acoustic admittance (Y-in acoustic </a:t>
          </a:r>
          <a:r>
            <a:rPr lang="en-US" sz="2800" kern="1200" dirty="0" err="1">
              <a:solidFill>
                <a:schemeClr val="tx1"/>
              </a:solidFill>
            </a:rPr>
            <a:t>millimho</a:t>
          </a:r>
          <a:r>
            <a:rPr lang="en-US" sz="2800" kern="1200" dirty="0">
              <a:solidFill>
                <a:schemeClr val="tx1"/>
              </a:solidFill>
            </a:rPr>
            <a:t>) : </a:t>
          </a:r>
        </a:p>
        <a:p>
          <a:pPr marL="0" lvl="0" indent="0" algn="ctr" defTabSz="1244600">
            <a:lnSpc>
              <a:spcPct val="90000"/>
            </a:lnSpc>
            <a:spcBef>
              <a:spcPct val="0"/>
            </a:spcBef>
            <a:spcAft>
              <a:spcPct val="35000"/>
            </a:spcAft>
            <a:buNone/>
          </a:pPr>
          <a:r>
            <a:rPr lang="en-US" sz="2800" kern="1200" dirty="0">
              <a:solidFill>
                <a:schemeClr val="tx1"/>
              </a:solidFill>
            </a:rPr>
            <a:t>Ease of flow of sound energy through a system.</a:t>
          </a:r>
        </a:p>
      </dsp:txBody>
      <dsp:txXfrm>
        <a:off x="0" y="3143067"/>
        <a:ext cx="3900835" cy="27001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925727-CDFE-4CF5-84FB-EFE8856BC824}">
      <dsp:nvSpPr>
        <dsp:cNvPr id="0" name=""/>
        <dsp:cNvSpPr/>
      </dsp:nvSpPr>
      <dsp:spPr>
        <a:xfrm>
          <a:off x="3291839" y="552"/>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Pressure will be kept as constant and the frequency will be varied across a broad range. </a:t>
          </a:r>
        </a:p>
      </dsp:txBody>
      <dsp:txXfrm>
        <a:off x="3291839" y="269889"/>
        <a:ext cx="4129750" cy="1616020"/>
      </dsp:txXfrm>
    </dsp:sp>
    <dsp:sp modelId="{D10D7B48-DB05-46ED-B9DC-54464F73FCD3}">
      <dsp:nvSpPr>
        <dsp:cNvPr id="0" name=""/>
        <dsp:cNvSpPr/>
      </dsp:nvSpPr>
      <dsp:spPr>
        <a:xfrm>
          <a:off x="0" y="552"/>
          <a:ext cx="3291840" cy="215469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Sweep frequency</a:t>
          </a:r>
        </a:p>
      </dsp:txBody>
      <dsp:txXfrm>
        <a:off x="105183" y="105735"/>
        <a:ext cx="3081474" cy="1944328"/>
      </dsp:txXfrm>
    </dsp:sp>
    <dsp:sp modelId="{7FF5AF0A-0CAF-43EB-BE79-EDE4CF2753E7}">
      <dsp:nvSpPr>
        <dsp:cNvPr id="0" name=""/>
        <dsp:cNvSpPr/>
      </dsp:nvSpPr>
      <dsp:spPr>
        <a:xfrm>
          <a:off x="3291839" y="2370716"/>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Frequency will be held as the constant and the pressure will be varied. </a:t>
          </a:r>
        </a:p>
      </dsp:txBody>
      <dsp:txXfrm>
        <a:off x="3291839" y="2640053"/>
        <a:ext cx="4129750" cy="1616020"/>
      </dsp:txXfrm>
    </dsp:sp>
    <dsp:sp modelId="{3502ADB0-32D2-48D5-8B37-2B5D524E29B5}">
      <dsp:nvSpPr>
        <dsp:cNvPr id="0" name=""/>
        <dsp:cNvSpPr/>
      </dsp:nvSpPr>
      <dsp:spPr>
        <a:xfrm>
          <a:off x="0" y="2370716"/>
          <a:ext cx="3291840" cy="215469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Sweep pressure</a:t>
          </a:r>
        </a:p>
      </dsp:txBody>
      <dsp:txXfrm>
        <a:off x="105183" y="2475899"/>
        <a:ext cx="3081474" cy="194432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B8FCC-CCC9-45B4-9249-67C90865C026}">
      <dsp:nvSpPr>
        <dsp:cNvPr id="0" name=""/>
        <dsp:cNvSpPr/>
      </dsp:nvSpPr>
      <dsp:spPr>
        <a:xfrm rot="5400000">
          <a:off x="-348438" y="352329"/>
          <a:ext cx="2322920" cy="162604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endParaRPr lang="en-US" sz="4500" kern="1200"/>
        </a:p>
      </dsp:txBody>
      <dsp:txXfrm rot="-5400000">
        <a:off x="0" y="816913"/>
        <a:ext cx="1626044" cy="696876"/>
      </dsp:txXfrm>
    </dsp:sp>
    <dsp:sp modelId="{A87CEDF5-0231-4E1E-BD0E-F00AE95382EB}">
      <dsp:nvSpPr>
        <dsp:cNvPr id="0" name=""/>
        <dsp:cNvSpPr/>
      </dsp:nvSpPr>
      <dsp:spPr>
        <a:xfrm rot="5400000">
          <a:off x="3829973" y="-2200036"/>
          <a:ext cx="1509898" cy="591775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High frequency probe tone can result in multiple peaks which were initially considered as the anomalies of the tympanic membrane and the </a:t>
          </a:r>
          <a:r>
            <a:rPr lang="en-US" sz="2400" kern="1200" dirty="0" err="1"/>
            <a:t>ossicles</a:t>
          </a:r>
          <a:r>
            <a:rPr lang="en-US" sz="2400" kern="1200" dirty="0"/>
            <a:t>.</a:t>
          </a:r>
        </a:p>
      </dsp:txBody>
      <dsp:txXfrm rot="-5400000">
        <a:off x="1626045" y="77599"/>
        <a:ext cx="5844048" cy="1362484"/>
      </dsp:txXfrm>
    </dsp:sp>
    <dsp:sp modelId="{19BB7598-4F3E-484A-B3CC-3DA0626ECA92}">
      <dsp:nvSpPr>
        <dsp:cNvPr id="0" name=""/>
        <dsp:cNvSpPr/>
      </dsp:nvSpPr>
      <dsp:spPr>
        <a:xfrm rot="5400000">
          <a:off x="-348438" y="2390425"/>
          <a:ext cx="2322920" cy="162604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endParaRPr lang="en-US" sz="4500" kern="1200"/>
        </a:p>
      </dsp:txBody>
      <dsp:txXfrm rot="-5400000">
        <a:off x="0" y="2855009"/>
        <a:ext cx="1626044" cy="696876"/>
      </dsp:txXfrm>
    </dsp:sp>
    <dsp:sp modelId="{5A651619-CC19-4F57-B669-EA4678CCB900}">
      <dsp:nvSpPr>
        <dsp:cNvPr id="0" name=""/>
        <dsp:cNvSpPr/>
      </dsp:nvSpPr>
      <dsp:spPr>
        <a:xfrm rot="5400000">
          <a:off x="3829973" y="-161940"/>
          <a:ext cx="1509898" cy="591775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Studies showed that the multiple probe tone of frequencies less than 650 Hz can result in notched admittance peak in normal ears. </a:t>
          </a:r>
        </a:p>
      </dsp:txBody>
      <dsp:txXfrm rot="-5400000">
        <a:off x="1626045" y="2115695"/>
        <a:ext cx="5844048" cy="136248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11043-F8EB-4959-8EA2-DAEFA2FE6CB6}">
      <dsp:nvSpPr>
        <dsp:cNvPr id="0" name=""/>
        <dsp:cNvSpPr/>
      </dsp:nvSpPr>
      <dsp:spPr>
        <a:xfrm rot="5400000">
          <a:off x="-245635" y="246082"/>
          <a:ext cx="1637567" cy="114629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rot="-5400000">
        <a:off x="1" y="573596"/>
        <a:ext cx="1146297" cy="491270"/>
      </dsp:txXfrm>
    </dsp:sp>
    <dsp:sp modelId="{11F114E0-561E-483C-83EF-A81564E4940A}">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t>This is due to the interaction between the resistance and reactance in the middle ear </a:t>
          </a:r>
        </a:p>
      </dsp:txBody>
      <dsp:txXfrm rot="-5400000">
        <a:off x="1146298" y="52408"/>
        <a:ext cx="7031341" cy="960496"/>
      </dsp:txXfrm>
    </dsp:sp>
    <dsp:sp modelId="{E72955FE-498A-43BE-87A1-107A5F0C5E19}">
      <dsp:nvSpPr>
        <dsp:cNvPr id="0" name=""/>
        <dsp:cNvSpPr/>
      </dsp:nvSpPr>
      <dsp:spPr>
        <a:xfrm rot="5400000">
          <a:off x="-245635" y="1689832"/>
          <a:ext cx="1637567" cy="114629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rot="-5400000">
        <a:off x="1" y="2017346"/>
        <a:ext cx="1146297" cy="491270"/>
      </dsp:txXfrm>
    </dsp:sp>
    <dsp:sp modelId="{B4ED62F6-51D5-4D21-BA43-46861654EAF1}">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t>Carried out in pressure of -300 to +300 </a:t>
          </a:r>
          <a:r>
            <a:rPr lang="en-US" sz="2500" kern="1200" dirty="0" err="1"/>
            <a:t>dapa</a:t>
          </a:r>
          <a:r>
            <a:rPr lang="en-US" sz="2500" kern="1200" dirty="0"/>
            <a:t>. </a:t>
          </a:r>
        </a:p>
      </dsp:txBody>
      <dsp:txXfrm rot="-5400000">
        <a:off x="1146298" y="1496158"/>
        <a:ext cx="7031341" cy="960496"/>
      </dsp:txXfrm>
    </dsp:sp>
    <dsp:sp modelId="{BC2A709D-71A2-4D19-A691-EFD8CAE12DA1}">
      <dsp:nvSpPr>
        <dsp:cNvPr id="0" name=""/>
        <dsp:cNvSpPr/>
      </dsp:nvSpPr>
      <dsp:spPr>
        <a:xfrm rot="5400000">
          <a:off x="-245635" y="3133582"/>
          <a:ext cx="1637567" cy="114629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rot="-5400000">
        <a:off x="1" y="3461096"/>
        <a:ext cx="1146297" cy="491270"/>
      </dsp:txXfrm>
    </dsp:sp>
    <dsp:sp modelId="{B66428EC-3B3E-4CB4-B2A6-4A88E4B4BDE2}">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t>Important contribution in understanding the multi frequency and multi component </a:t>
          </a:r>
          <a:r>
            <a:rPr lang="en-US" sz="2500" kern="1200" dirty="0" err="1"/>
            <a:t>tympnometry</a:t>
          </a:r>
          <a:r>
            <a:rPr lang="en-US" sz="2500" kern="1200" dirty="0"/>
            <a:t>.</a:t>
          </a:r>
        </a:p>
      </dsp:txBody>
      <dsp:txXfrm rot="-5400000">
        <a:off x="1146298" y="2939908"/>
        <a:ext cx="7031341" cy="9604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16160-8222-4CB8-9CE7-5D34F200AC80}">
      <dsp:nvSpPr>
        <dsp:cNvPr id="0" name=""/>
        <dsp:cNvSpPr/>
      </dsp:nvSpPr>
      <dsp:spPr>
        <a:xfrm rot="5400000">
          <a:off x="-294261" y="300422"/>
          <a:ext cx="1961741" cy="1373219"/>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endParaRPr lang="en-US" sz="3800" kern="1200" dirty="0"/>
        </a:p>
      </dsp:txBody>
      <dsp:txXfrm rot="-5400000">
        <a:off x="1" y="692771"/>
        <a:ext cx="1373219" cy="588522"/>
      </dsp:txXfrm>
    </dsp:sp>
    <dsp:sp modelId="{EEF5215E-B2FB-4422-9D62-58B99675B287}">
      <dsp:nvSpPr>
        <dsp:cNvPr id="0" name=""/>
        <dsp:cNvSpPr/>
      </dsp:nvSpPr>
      <dsp:spPr>
        <a:xfrm rot="5400000">
          <a:off x="4163843" y="-2784462"/>
          <a:ext cx="1275132" cy="685638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This will divide the </a:t>
          </a:r>
          <a:r>
            <a:rPr lang="en-US" sz="2400" kern="1200" dirty="0" err="1"/>
            <a:t>tympanogram</a:t>
          </a:r>
          <a:r>
            <a:rPr lang="en-US" sz="2400" kern="1200" dirty="0"/>
            <a:t> based on the number of peaks (positive/ negative) and predicts four </a:t>
          </a:r>
          <a:r>
            <a:rPr lang="en-US" sz="2400" kern="1200" dirty="0" err="1"/>
            <a:t>tympanometric</a:t>
          </a:r>
          <a:r>
            <a:rPr lang="en-US" sz="2400" kern="1200" dirty="0"/>
            <a:t> patterns at 678 Hz.</a:t>
          </a:r>
        </a:p>
      </dsp:txBody>
      <dsp:txXfrm rot="-5400000">
        <a:off x="1373220" y="68408"/>
        <a:ext cx="6794133" cy="1150638"/>
      </dsp:txXfrm>
    </dsp:sp>
    <dsp:sp modelId="{E77A510F-267F-49A4-B238-D90648DBE1E2}">
      <dsp:nvSpPr>
        <dsp:cNvPr id="0" name=""/>
        <dsp:cNvSpPr/>
      </dsp:nvSpPr>
      <dsp:spPr>
        <a:xfrm rot="5400000">
          <a:off x="-294261" y="2071671"/>
          <a:ext cx="1961741" cy="1373219"/>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endParaRPr lang="en-US" sz="3800" kern="1200"/>
        </a:p>
      </dsp:txBody>
      <dsp:txXfrm rot="-5400000">
        <a:off x="1" y="2464020"/>
        <a:ext cx="1373219" cy="588522"/>
      </dsp:txXfrm>
    </dsp:sp>
    <dsp:sp modelId="{65B27750-D778-41FA-8D5A-EFD91FD6C07B}">
      <dsp:nvSpPr>
        <dsp:cNvPr id="0" name=""/>
        <dsp:cNvSpPr/>
      </dsp:nvSpPr>
      <dsp:spPr>
        <a:xfrm rot="5400000">
          <a:off x="4163843" y="-1013213"/>
          <a:ext cx="1275132" cy="685638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Named as 1B1G, 3B1G, 3B3G and 5B3G based on the number of positive and negative peaks or </a:t>
          </a:r>
          <a:r>
            <a:rPr lang="en-US" sz="2400" kern="1200" dirty="0" err="1"/>
            <a:t>externa</a:t>
          </a:r>
          <a:r>
            <a:rPr lang="en-US" sz="2400" kern="1200" dirty="0"/>
            <a:t> in the </a:t>
          </a:r>
          <a:r>
            <a:rPr lang="en-US" sz="2400" kern="1200" dirty="0" err="1"/>
            <a:t>susceptance</a:t>
          </a:r>
          <a:r>
            <a:rPr lang="en-US" sz="2400" kern="1200" dirty="0"/>
            <a:t> and conductance </a:t>
          </a:r>
          <a:r>
            <a:rPr lang="en-US" sz="2400" kern="1200" dirty="0" err="1"/>
            <a:t>tympanogram</a:t>
          </a:r>
          <a:r>
            <a:rPr lang="en-US" sz="2300" kern="1200" dirty="0"/>
            <a:t>.</a:t>
          </a:r>
        </a:p>
      </dsp:txBody>
      <dsp:txXfrm rot="-5400000">
        <a:off x="1373220" y="1839657"/>
        <a:ext cx="6794133" cy="1150638"/>
      </dsp:txXfrm>
    </dsp:sp>
    <dsp:sp modelId="{CB321926-1076-47C3-8C84-FD12F43B4463}">
      <dsp:nvSpPr>
        <dsp:cNvPr id="0" name=""/>
        <dsp:cNvSpPr/>
      </dsp:nvSpPr>
      <dsp:spPr>
        <a:xfrm rot="5400000">
          <a:off x="-294261" y="3842920"/>
          <a:ext cx="1961741" cy="1373219"/>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endParaRPr lang="en-US" sz="3800" kern="1200"/>
        </a:p>
      </dsp:txBody>
      <dsp:txXfrm rot="-5400000">
        <a:off x="1" y="4235269"/>
        <a:ext cx="1373219" cy="588522"/>
      </dsp:txXfrm>
    </dsp:sp>
    <dsp:sp modelId="{4290B154-8364-439B-8BEE-4D54FC06AE21}">
      <dsp:nvSpPr>
        <dsp:cNvPr id="0" name=""/>
        <dsp:cNvSpPr/>
      </dsp:nvSpPr>
      <dsp:spPr>
        <a:xfrm rot="5400000">
          <a:off x="4163843" y="758035"/>
          <a:ext cx="1275132" cy="685638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err="1"/>
            <a:t>Complexicity</a:t>
          </a:r>
          <a:r>
            <a:rPr lang="en-US" sz="2600" kern="1200" dirty="0"/>
            <a:t> of the </a:t>
          </a:r>
          <a:r>
            <a:rPr lang="en-US" sz="2600" kern="1200" dirty="0" err="1"/>
            <a:t>tympanogram</a:t>
          </a:r>
          <a:r>
            <a:rPr lang="en-US" sz="2600" kern="1200" dirty="0"/>
            <a:t> will increase based on the interaction between the resistance and reactance.</a:t>
          </a:r>
        </a:p>
      </dsp:txBody>
      <dsp:txXfrm rot="-5400000">
        <a:off x="1373220" y="3610906"/>
        <a:ext cx="6794133" cy="115063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3315F-E490-4ED3-BEF8-B3873ABE0356}">
      <dsp:nvSpPr>
        <dsp:cNvPr id="0" name=""/>
        <dsp:cNvSpPr/>
      </dsp:nvSpPr>
      <dsp:spPr>
        <a:xfrm>
          <a:off x="0" y="0"/>
          <a:ext cx="8229600" cy="1357788"/>
        </a:xfrm>
        <a:prstGeom prst="rect">
          <a:avLst/>
        </a:prstGeom>
        <a:solidFill>
          <a:srgbClr val="002060"/>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Assumptions of this </a:t>
          </a:r>
          <a:r>
            <a:rPr lang="en-US" sz="2900" kern="1200" dirty="0" err="1"/>
            <a:t>model:Changes</a:t>
          </a:r>
          <a:r>
            <a:rPr lang="en-US" sz="2900" kern="1200" dirty="0"/>
            <a:t> in the resistance and reactance as a function of ear canal pressure.     </a:t>
          </a:r>
        </a:p>
      </dsp:txBody>
      <dsp:txXfrm>
        <a:off x="0" y="0"/>
        <a:ext cx="8229600" cy="1357788"/>
      </dsp:txXfrm>
    </dsp:sp>
    <dsp:sp modelId="{6D037CB6-2861-433F-9BDD-47BED5A2F99C}">
      <dsp:nvSpPr>
        <dsp:cNvPr id="0" name=""/>
        <dsp:cNvSpPr/>
      </dsp:nvSpPr>
      <dsp:spPr>
        <a:xfrm>
          <a:off x="0" y="1357788"/>
          <a:ext cx="4114799" cy="2851356"/>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tx1"/>
              </a:solidFill>
            </a:rPr>
            <a:t>Acoustic resistance (R) will decrease monotonically as a function of negative to positive pressure change.</a:t>
          </a:r>
        </a:p>
      </dsp:txBody>
      <dsp:txXfrm>
        <a:off x="0" y="1357788"/>
        <a:ext cx="4114799" cy="2851356"/>
      </dsp:txXfrm>
    </dsp:sp>
    <dsp:sp modelId="{BEE2DFF2-588E-4DF0-9B0D-FA5332754F64}">
      <dsp:nvSpPr>
        <dsp:cNvPr id="0" name=""/>
        <dsp:cNvSpPr/>
      </dsp:nvSpPr>
      <dsp:spPr>
        <a:xfrm>
          <a:off x="4114800" y="1357788"/>
          <a:ext cx="4114799" cy="2851356"/>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endParaRPr lang="en-US" sz="2800" kern="1200" dirty="0">
            <a:solidFill>
              <a:schemeClr val="tx1"/>
            </a:solidFill>
          </a:endParaRPr>
        </a:p>
        <a:p>
          <a:pPr marL="0" lvl="0" indent="0" algn="l" defTabSz="1244600">
            <a:lnSpc>
              <a:spcPct val="90000"/>
            </a:lnSpc>
            <a:spcBef>
              <a:spcPct val="0"/>
            </a:spcBef>
            <a:spcAft>
              <a:spcPct val="35000"/>
            </a:spcAft>
            <a:buNone/>
          </a:pPr>
          <a:r>
            <a:rPr lang="en-US" sz="2800" kern="1200" dirty="0">
              <a:solidFill>
                <a:schemeClr val="tx1"/>
              </a:solidFill>
            </a:rPr>
            <a:t>Acoustic reactance (x) is a single peaked function symmetric around the ambient air pressure.</a:t>
          </a:r>
        </a:p>
        <a:p>
          <a:pPr marL="0" lvl="0" indent="0" algn="ctr" defTabSz="1244600">
            <a:lnSpc>
              <a:spcPct val="90000"/>
            </a:lnSpc>
            <a:spcBef>
              <a:spcPct val="0"/>
            </a:spcBef>
            <a:spcAft>
              <a:spcPct val="35000"/>
            </a:spcAft>
            <a:buNone/>
          </a:pPr>
          <a:endParaRPr lang="en-US" sz="3100" kern="1200" dirty="0"/>
        </a:p>
      </dsp:txBody>
      <dsp:txXfrm>
        <a:off x="4114800" y="1357788"/>
        <a:ext cx="4114799" cy="2851356"/>
      </dsp:txXfrm>
    </dsp:sp>
    <dsp:sp modelId="{AE970F95-E126-4C59-80D9-0F2D5BF5E7F5}">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A2E67-5BC6-4923-8A4A-1333550D820C}">
      <dsp:nvSpPr>
        <dsp:cNvPr id="0" name=""/>
        <dsp:cNvSpPr/>
      </dsp:nvSpPr>
      <dsp:spPr>
        <a:xfrm>
          <a:off x="7" y="1752607"/>
          <a:ext cx="8305785" cy="175008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If the low probe tone frequencies are used for </a:t>
          </a:r>
          <a:r>
            <a:rPr lang="en-US" sz="2800" kern="1200" dirty="0" err="1"/>
            <a:t>tympanometric</a:t>
          </a:r>
          <a:r>
            <a:rPr lang="en-US" sz="2800" kern="1200" dirty="0"/>
            <a:t> measurements then presence of multiple peaks can be an abnormal condition</a:t>
          </a:r>
          <a:r>
            <a:rPr lang="en-US" sz="3100" kern="1200" dirty="0"/>
            <a:t>.</a:t>
          </a:r>
        </a:p>
      </dsp:txBody>
      <dsp:txXfrm>
        <a:off x="7" y="1752607"/>
        <a:ext cx="8305785" cy="175008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37833-AE64-4A14-A389-437DE5B1CC4E}">
      <dsp:nvSpPr>
        <dsp:cNvPr id="0" name=""/>
        <dsp:cNvSpPr/>
      </dsp:nvSpPr>
      <dsp:spPr>
        <a:xfrm>
          <a:off x="0" y="609605"/>
          <a:ext cx="8229600" cy="1216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In the case of high frequency probe tone the presence of multiple peaks are applicable only in conditions</a:t>
          </a:r>
        </a:p>
      </dsp:txBody>
      <dsp:txXfrm>
        <a:off x="59399" y="669004"/>
        <a:ext cx="8110802" cy="109800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025CF-7F3F-4502-87C9-D0C08832B04A}">
      <dsp:nvSpPr>
        <dsp:cNvPr id="0" name=""/>
        <dsp:cNvSpPr/>
      </dsp:nvSpPr>
      <dsp:spPr>
        <a:xfrm>
          <a:off x="0" y="685799"/>
          <a:ext cx="8686800" cy="3535363"/>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The primary utility of the MFT is to identifying the resonating character  of the middle ear </a:t>
          </a:r>
          <a:r>
            <a:rPr lang="en-US" sz="2800" kern="1200" dirty="0" err="1"/>
            <a:t>ie</a:t>
          </a:r>
          <a:r>
            <a:rPr lang="en-US" sz="2800" kern="1200" dirty="0"/>
            <a:t>, whether it is higher than the resonating frequency (</a:t>
          </a:r>
          <a:r>
            <a:rPr lang="en-US" sz="2800" kern="1200" dirty="0" err="1"/>
            <a:t>otosclerosis</a:t>
          </a:r>
          <a:r>
            <a:rPr lang="en-US" sz="2800" kern="1200" dirty="0"/>
            <a:t>) and it is lower than the resonating frequency (</a:t>
          </a:r>
          <a:r>
            <a:rPr lang="en-US" sz="2800" kern="1200" dirty="0" err="1"/>
            <a:t>ossicular</a:t>
          </a:r>
          <a:r>
            <a:rPr lang="en-US" sz="2800" kern="1200" dirty="0"/>
            <a:t> discontinuity). </a:t>
          </a:r>
        </a:p>
      </dsp:txBody>
      <dsp:txXfrm>
        <a:off x="172582" y="858381"/>
        <a:ext cx="8341636" cy="3190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E2BF6-B502-4E4D-94F6-3B2ADA5558C8}">
      <dsp:nvSpPr>
        <dsp:cNvPr id="0" name=""/>
        <dsp:cNvSpPr/>
      </dsp:nvSpPr>
      <dsp:spPr>
        <a:xfrm>
          <a:off x="179187" y="2111090"/>
          <a:ext cx="3406322" cy="170316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Acoustic impedance </a:t>
          </a:r>
        </a:p>
      </dsp:txBody>
      <dsp:txXfrm>
        <a:off x="229071" y="2160974"/>
        <a:ext cx="3306554" cy="1603393"/>
      </dsp:txXfrm>
    </dsp:sp>
    <dsp:sp modelId="{2479D21F-D775-48BE-B4F7-35AE41F8052A}">
      <dsp:nvSpPr>
        <dsp:cNvPr id="0" name=""/>
        <dsp:cNvSpPr/>
      </dsp:nvSpPr>
      <dsp:spPr>
        <a:xfrm rot="17990363">
          <a:off x="2982232" y="1895675"/>
          <a:ext cx="2401439" cy="50926"/>
        </a:xfrm>
        <a:custGeom>
          <a:avLst/>
          <a:gdLst/>
          <a:ahLst/>
          <a:cxnLst/>
          <a:rect l="0" t="0" r="0" b="0"/>
          <a:pathLst>
            <a:path>
              <a:moveTo>
                <a:pt x="0" y="25463"/>
              </a:moveTo>
              <a:lnTo>
                <a:pt x="2401439" y="25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122916" y="1861102"/>
        <a:ext cx="120071" cy="120071"/>
      </dsp:txXfrm>
    </dsp:sp>
    <dsp:sp modelId="{67C14A23-DA06-4E78-A442-392CBBD9FE70}">
      <dsp:nvSpPr>
        <dsp:cNvPr id="0" name=""/>
        <dsp:cNvSpPr/>
      </dsp:nvSpPr>
      <dsp:spPr>
        <a:xfrm>
          <a:off x="4780394" y="0"/>
          <a:ext cx="3830205" cy="17592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Frictional component- Acoustic resistance (Ra)</a:t>
          </a:r>
        </a:p>
      </dsp:txBody>
      <dsp:txXfrm>
        <a:off x="4831920" y="51526"/>
        <a:ext cx="3727153" cy="1656160"/>
      </dsp:txXfrm>
    </dsp:sp>
    <dsp:sp modelId="{341B7029-2F21-424E-A23D-EA11B9EF40D1}">
      <dsp:nvSpPr>
        <dsp:cNvPr id="0" name=""/>
        <dsp:cNvSpPr/>
      </dsp:nvSpPr>
      <dsp:spPr>
        <a:xfrm rot="21551374">
          <a:off x="3585445" y="2928074"/>
          <a:ext cx="1291432" cy="50926"/>
        </a:xfrm>
        <a:custGeom>
          <a:avLst/>
          <a:gdLst/>
          <a:ahLst/>
          <a:cxnLst/>
          <a:rect l="0" t="0" r="0" b="0"/>
          <a:pathLst>
            <a:path>
              <a:moveTo>
                <a:pt x="0" y="25463"/>
              </a:moveTo>
              <a:lnTo>
                <a:pt x="1291432" y="25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98875" y="2921252"/>
        <a:ext cx="64571" cy="64571"/>
      </dsp:txXfrm>
    </dsp:sp>
    <dsp:sp modelId="{AE35CE3B-57F3-47E1-A65F-39F31D6547CD}">
      <dsp:nvSpPr>
        <dsp:cNvPr id="0" name=""/>
        <dsp:cNvSpPr/>
      </dsp:nvSpPr>
      <dsp:spPr>
        <a:xfrm>
          <a:off x="4876812" y="1905008"/>
          <a:ext cx="3680838" cy="207879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Stiffness component – Negative (stiffness) acoustic reactance    </a:t>
          </a:r>
        </a:p>
        <a:p>
          <a:pPr marL="0" lvl="0" indent="0" algn="ctr" defTabSz="1244600">
            <a:lnSpc>
              <a:spcPct val="90000"/>
            </a:lnSpc>
            <a:spcBef>
              <a:spcPct val="0"/>
            </a:spcBef>
            <a:spcAft>
              <a:spcPct val="35000"/>
            </a:spcAft>
            <a:buNone/>
          </a:pPr>
          <a:r>
            <a:rPr lang="en-US" sz="2800" kern="1200" dirty="0"/>
            <a:t>(-</a:t>
          </a:r>
          <a:r>
            <a:rPr lang="en-US" sz="2800" kern="1200" dirty="0" err="1"/>
            <a:t>Xa</a:t>
          </a:r>
          <a:r>
            <a:rPr lang="en-US" sz="2800" kern="1200" dirty="0"/>
            <a:t>)</a:t>
          </a:r>
        </a:p>
      </dsp:txBody>
      <dsp:txXfrm>
        <a:off x="4937698" y="1965894"/>
        <a:ext cx="3559066" cy="1957021"/>
      </dsp:txXfrm>
    </dsp:sp>
    <dsp:sp modelId="{6E4288F5-56A6-4172-AA16-2642C205F3FB}">
      <dsp:nvSpPr>
        <dsp:cNvPr id="0" name=""/>
        <dsp:cNvSpPr/>
      </dsp:nvSpPr>
      <dsp:spPr>
        <a:xfrm rot="3513270">
          <a:off x="3018034" y="3949379"/>
          <a:ext cx="2372824" cy="50926"/>
        </a:xfrm>
        <a:custGeom>
          <a:avLst/>
          <a:gdLst/>
          <a:ahLst/>
          <a:cxnLst/>
          <a:rect l="0" t="0" r="0" b="0"/>
          <a:pathLst>
            <a:path>
              <a:moveTo>
                <a:pt x="0" y="25463"/>
              </a:moveTo>
              <a:lnTo>
                <a:pt x="2372824" y="25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145125" y="3915522"/>
        <a:ext cx="118641" cy="118641"/>
      </dsp:txXfrm>
    </dsp:sp>
    <dsp:sp modelId="{7F6E3824-6493-494A-BF24-421CDD6356A9}">
      <dsp:nvSpPr>
        <dsp:cNvPr id="0" name=""/>
        <dsp:cNvSpPr/>
      </dsp:nvSpPr>
      <dsp:spPr>
        <a:xfrm>
          <a:off x="4823382" y="4173278"/>
          <a:ext cx="3787217" cy="162747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Mass component      -  Positive (mass) acoustic reactance (+</a:t>
          </a:r>
          <a:r>
            <a:rPr lang="en-US" sz="2800" kern="1200" dirty="0" err="1"/>
            <a:t>Xa</a:t>
          </a:r>
          <a:r>
            <a:rPr lang="en-US" sz="2800" kern="1200" dirty="0"/>
            <a:t>)</a:t>
          </a:r>
        </a:p>
      </dsp:txBody>
      <dsp:txXfrm>
        <a:off x="4871049" y="4220945"/>
        <a:ext cx="3691883" cy="1532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E2BF6-B502-4E4D-94F6-3B2ADA5558C8}">
      <dsp:nvSpPr>
        <dsp:cNvPr id="0" name=""/>
        <dsp:cNvSpPr/>
      </dsp:nvSpPr>
      <dsp:spPr>
        <a:xfrm>
          <a:off x="337251" y="2286008"/>
          <a:ext cx="3100036" cy="155001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Acoustic</a:t>
          </a:r>
        </a:p>
        <a:p>
          <a:pPr marL="0" lvl="0" indent="0" algn="ctr" defTabSz="1244600">
            <a:lnSpc>
              <a:spcPct val="90000"/>
            </a:lnSpc>
            <a:spcBef>
              <a:spcPct val="0"/>
            </a:spcBef>
            <a:spcAft>
              <a:spcPct val="35000"/>
            </a:spcAft>
            <a:buNone/>
          </a:pPr>
          <a:r>
            <a:rPr lang="en-US" sz="2800" kern="1200" dirty="0"/>
            <a:t>Admittance</a:t>
          </a:r>
        </a:p>
      </dsp:txBody>
      <dsp:txXfrm>
        <a:off x="382649" y="2331406"/>
        <a:ext cx="3009240" cy="1459222"/>
      </dsp:txXfrm>
    </dsp:sp>
    <dsp:sp modelId="{2479D21F-D775-48BE-B4F7-35AE41F8052A}">
      <dsp:nvSpPr>
        <dsp:cNvPr id="0" name=""/>
        <dsp:cNvSpPr/>
      </dsp:nvSpPr>
      <dsp:spPr>
        <a:xfrm rot="17955920">
          <a:off x="2827095" y="1995200"/>
          <a:ext cx="2387547" cy="48819"/>
        </a:xfrm>
        <a:custGeom>
          <a:avLst/>
          <a:gdLst/>
          <a:ahLst/>
          <a:cxnLst/>
          <a:rect l="0" t="0" r="0" b="0"/>
          <a:pathLst>
            <a:path>
              <a:moveTo>
                <a:pt x="0" y="24409"/>
              </a:moveTo>
              <a:lnTo>
                <a:pt x="2387547" y="244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961180" y="1959921"/>
        <a:ext cx="119377" cy="119377"/>
      </dsp:txXfrm>
    </dsp:sp>
    <dsp:sp modelId="{67C14A23-DA06-4E78-A442-392CBBD9FE70}">
      <dsp:nvSpPr>
        <dsp:cNvPr id="0" name=""/>
        <dsp:cNvSpPr/>
      </dsp:nvSpPr>
      <dsp:spPr>
        <a:xfrm>
          <a:off x="4604451" y="76201"/>
          <a:ext cx="3608038" cy="18040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Acoustic conductance - (</a:t>
          </a:r>
          <a:r>
            <a:rPr lang="en-US" sz="2800" kern="1200" dirty="0" err="1"/>
            <a:t>Ga</a:t>
          </a:r>
          <a:r>
            <a:rPr lang="en-US" sz="2800" kern="1200" dirty="0"/>
            <a:t>)</a:t>
          </a:r>
        </a:p>
      </dsp:txBody>
      <dsp:txXfrm>
        <a:off x="4657288" y="129038"/>
        <a:ext cx="3502364" cy="1698329"/>
      </dsp:txXfrm>
    </dsp:sp>
    <dsp:sp modelId="{341B7029-2F21-424E-A23D-EA11B9EF40D1}">
      <dsp:nvSpPr>
        <dsp:cNvPr id="0" name=""/>
        <dsp:cNvSpPr/>
      </dsp:nvSpPr>
      <dsp:spPr>
        <a:xfrm rot="21525596">
          <a:off x="3437150" y="3023974"/>
          <a:ext cx="1167437" cy="48819"/>
        </a:xfrm>
        <a:custGeom>
          <a:avLst/>
          <a:gdLst/>
          <a:ahLst/>
          <a:cxnLst/>
          <a:rect l="0" t="0" r="0" b="0"/>
          <a:pathLst>
            <a:path>
              <a:moveTo>
                <a:pt x="0" y="24409"/>
              </a:moveTo>
              <a:lnTo>
                <a:pt x="1167437" y="244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91683" y="3019198"/>
        <a:ext cx="58371" cy="58371"/>
      </dsp:txXfrm>
    </dsp:sp>
    <dsp:sp modelId="{AE35CE3B-57F3-47E1-A65F-39F31D6547CD}">
      <dsp:nvSpPr>
        <dsp:cNvPr id="0" name=""/>
        <dsp:cNvSpPr/>
      </dsp:nvSpPr>
      <dsp:spPr>
        <a:xfrm>
          <a:off x="4604451" y="2057403"/>
          <a:ext cx="3628654" cy="195669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Stiffness component – Positive (stiffness) acoustic </a:t>
          </a:r>
          <a:r>
            <a:rPr lang="en-US" sz="2800" kern="1200" dirty="0" err="1"/>
            <a:t>susceptance</a:t>
          </a:r>
          <a:r>
            <a:rPr lang="en-US" sz="2800" kern="1200" dirty="0"/>
            <a:t> (+</a:t>
          </a:r>
          <a:r>
            <a:rPr lang="en-US" sz="2800" kern="1200" dirty="0" err="1"/>
            <a:t>Ba</a:t>
          </a:r>
          <a:r>
            <a:rPr lang="en-US" sz="2800" kern="1200" dirty="0"/>
            <a:t>)</a:t>
          </a:r>
        </a:p>
      </dsp:txBody>
      <dsp:txXfrm>
        <a:off x="4661761" y="2114713"/>
        <a:ext cx="3514034" cy="1842076"/>
      </dsp:txXfrm>
    </dsp:sp>
    <dsp:sp modelId="{6E4288F5-56A6-4172-AA16-2642C205F3FB}">
      <dsp:nvSpPr>
        <dsp:cNvPr id="0" name=""/>
        <dsp:cNvSpPr/>
      </dsp:nvSpPr>
      <dsp:spPr>
        <a:xfrm rot="3536465">
          <a:off x="2896657" y="3993315"/>
          <a:ext cx="2233635" cy="48819"/>
        </a:xfrm>
        <a:custGeom>
          <a:avLst/>
          <a:gdLst/>
          <a:ahLst/>
          <a:cxnLst/>
          <a:rect l="0" t="0" r="0" b="0"/>
          <a:pathLst>
            <a:path>
              <a:moveTo>
                <a:pt x="0" y="24409"/>
              </a:moveTo>
              <a:lnTo>
                <a:pt x="2233635" y="244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957634" y="3961884"/>
        <a:ext cx="111681" cy="111681"/>
      </dsp:txXfrm>
    </dsp:sp>
    <dsp:sp modelId="{7F6E3824-6493-494A-BF24-421CDD6356A9}">
      <dsp:nvSpPr>
        <dsp:cNvPr id="0" name=""/>
        <dsp:cNvSpPr/>
      </dsp:nvSpPr>
      <dsp:spPr>
        <a:xfrm>
          <a:off x="4589662" y="4233864"/>
          <a:ext cx="3716137" cy="14811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Mass component-Negative (mass) acoustic </a:t>
          </a:r>
          <a:r>
            <a:rPr lang="en-US" sz="2800" kern="1200" dirty="0" err="1"/>
            <a:t>susceptance</a:t>
          </a:r>
          <a:r>
            <a:rPr lang="en-US" sz="2800" kern="1200" dirty="0"/>
            <a:t> (-</a:t>
          </a:r>
          <a:r>
            <a:rPr lang="en-US" sz="2800" kern="1200" dirty="0" err="1"/>
            <a:t>Ba</a:t>
          </a:r>
          <a:r>
            <a:rPr lang="en-US" sz="2800" kern="1200" dirty="0"/>
            <a:t>)</a:t>
          </a:r>
        </a:p>
      </dsp:txBody>
      <dsp:txXfrm>
        <a:off x="4633043" y="4277245"/>
        <a:ext cx="3629375" cy="13943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1C0B67-3C8F-4F1A-8019-BC2B10D9F391}">
      <dsp:nvSpPr>
        <dsp:cNvPr id="0" name=""/>
        <dsp:cNvSpPr/>
      </dsp:nvSpPr>
      <dsp:spPr>
        <a:xfrm rot="16200000">
          <a:off x="-1297725" y="1298748"/>
          <a:ext cx="5257800" cy="2660302"/>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ctr" anchorCtr="0">
          <a:noAutofit/>
        </a:bodyPr>
        <a:lstStyle/>
        <a:p>
          <a:pPr marL="0" lvl="0" indent="0" algn="l" defTabSz="1066800">
            <a:lnSpc>
              <a:spcPct val="90000"/>
            </a:lnSpc>
            <a:spcBef>
              <a:spcPct val="0"/>
            </a:spcBef>
            <a:spcAft>
              <a:spcPct val="35000"/>
            </a:spcAft>
            <a:buNone/>
          </a:pPr>
          <a:r>
            <a:rPr lang="en-US" sz="2400" kern="1200" dirty="0"/>
            <a:t>Low probe tone </a:t>
          </a:r>
          <a:r>
            <a:rPr lang="en-US" sz="2400" kern="1200" dirty="0" err="1"/>
            <a:t>tympanometry</a:t>
          </a:r>
          <a:r>
            <a:rPr lang="en-US" sz="2400" kern="1200" dirty="0"/>
            <a:t> : </a:t>
          </a:r>
        </a:p>
        <a:p>
          <a:pPr marL="0" lvl="0" indent="0" algn="l" defTabSz="1066800">
            <a:lnSpc>
              <a:spcPct val="90000"/>
            </a:lnSpc>
            <a:spcBef>
              <a:spcPct val="0"/>
            </a:spcBef>
            <a:spcAft>
              <a:spcPct val="35000"/>
            </a:spcAft>
            <a:buNone/>
          </a:pPr>
          <a:r>
            <a:rPr lang="en-US" sz="2400" kern="1200" dirty="0"/>
            <a:t>Acoustic </a:t>
          </a:r>
          <a:r>
            <a:rPr lang="en-US" sz="2400" kern="1200" dirty="0" err="1"/>
            <a:t>immittance</a:t>
          </a:r>
          <a:r>
            <a:rPr lang="en-US" sz="2400" kern="1200" dirty="0"/>
            <a:t> (usually acoustic admittance) will be recorded using 226Hz.</a:t>
          </a:r>
        </a:p>
      </dsp:txBody>
      <dsp:txXfrm rot="5400000">
        <a:off x="1024" y="1051559"/>
        <a:ext cx="2660302" cy="3154680"/>
      </dsp:txXfrm>
    </dsp:sp>
    <dsp:sp modelId="{AE16731E-8E13-4CFA-94A1-68B72E18911D}">
      <dsp:nvSpPr>
        <dsp:cNvPr id="0" name=""/>
        <dsp:cNvSpPr/>
      </dsp:nvSpPr>
      <dsp:spPr>
        <a:xfrm rot="16200000">
          <a:off x="1562100" y="1298748"/>
          <a:ext cx="5257800" cy="2660302"/>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ctr" anchorCtr="0">
          <a:noAutofit/>
        </a:bodyPr>
        <a:lstStyle/>
        <a:p>
          <a:pPr marL="0" lvl="0" indent="0" algn="l" defTabSz="1066800">
            <a:lnSpc>
              <a:spcPct val="90000"/>
            </a:lnSpc>
            <a:spcBef>
              <a:spcPct val="0"/>
            </a:spcBef>
            <a:spcAft>
              <a:spcPct val="35000"/>
            </a:spcAft>
            <a:buNone/>
          </a:pPr>
          <a:r>
            <a:rPr lang="en-US" sz="2400" kern="1200" dirty="0"/>
            <a:t>High frequency </a:t>
          </a:r>
          <a:r>
            <a:rPr lang="en-US" sz="2400" kern="1200" dirty="0" err="1"/>
            <a:t>tymanometry</a:t>
          </a:r>
          <a:r>
            <a:rPr lang="en-US" sz="2400" kern="1200" dirty="0"/>
            <a:t> : This make use of probe frequencies such as 600Hz, 678Hz, 800Hz, 1000Hz. </a:t>
          </a:r>
        </a:p>
      </dsp:txBody>
      <dsp:txXfrm rot="5400000">
        <a:off x="2860849" y="1051559"/>
        <a:ext cx="2660302" cy="3154680"/>
      </dsp:txXfrm>
    </dsp:sp>
    <dsp:sp modelId="{8AAEF219-E9FB-4E54-9139-C2594F992495}">
      <dsp:nvSpPr>
        <dsp:cNvPr id="0" name=""/>
        <dsp:cNvSpPr/>
      </dsp:nvSpPr>
      <dsp:spPr>
        <a:xfrm rot="16200000">
          <a:off x="4421925" y="1298748"/>
          <a:ext cx="5257800" cy="2660302"/>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ctr" anchorCtr="0">
          <a:noAutofit/>
        </a:bodyPr>
        <a:lstStyle/>
        <a:p>
          <a:pPr marL="0" lvl="0" indent="0" algn="l" defTabSz="1066800">
            <a:lnSpc>
              <a:spcPct val="90000"/>
            </a:lnSpc>
            <a:spcBef>
              <a:spcPct val="0"/>
            </a:spcBef>
            <a:spcAft>
              <a:spcPct val="35000"/>
            </a:spcAft>
            <a:buNone/>
          </a:pPr>
          <a:r>
            <a:rPr lang="en-US" sz="2400" kern="1200" dirty="0"/>
            <a:t>Multi frequency and multi component </a:t>
          </a:r>
          <a:r>
            <a:rPr lang="en-US" sz="2400" kern="1200" dirty="0" err="1"/>
            <a:t>tympanometry</a:t>
          </a:r>
          <a:r>
            <a:rPr lang="en-US" sz="2400" kern="1200" dirty="0"/>
            <a:t> : A broad spectrum of ranges with two or more probe tones </a:t>
          </a:r>
          <a:r>
            <a:rPr lang="en-US" sz="2400" kern="1200" dirty="0" err="1"/>
            <a:t>tympanogram</a:t>
          </a:r>
          <a:r>
            <a:rPr lang="en-US" sz="2400" kern="1200" dirty="0"/>
            <a:t> obtained</a:t>
          </a:r>
          <a:endParaRPr lang="en-US" sz="1800" kern="1200" dirty="0"/>
        </a:p>
      </dsp:txBody>
      <dsp:txXfrm rot="5400000">
        <a:off x="5720674" y="1051559"/>
        <a:ext cx="2660302" cy="31546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B4EE5-D576-458E-89ED-71C4D6261061}">
      <dsp:nvSpPr>
        <dsp:cNvPr id="0" name=""/>
        <dsp:cNvSpPr/>
      </dsp:nvSpPr>
      <dsp:spPr>
        <a:xfrm rot="5400000">
          <a:off x="-339888" y="642389"/>
          <a:ext cx="2265925" cy="158614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endParaRPr lang="en-US" sz="4400" kern="1200"/>
        </a:p>
      </dsp:txBody>
      <dsp:txXfrm rot="-5400000">
        <a:off x="2" y="1095574"/>
        <a:ext cx="1586147" cy="679778"/>
      </dsp:txXfrm>
    </dsp:sp>
    <dsp:sp modelId="{93CBB54B-BD12-485A-81E6-974A8BFC4250}">
      <dsp:nvSpPr>
        <dsp:cNvPr id="0" name=""/>
        <dsp:cNvSpPr/>
      </dsp:nvSpPr>
      <dsp:spPr>
        <a:xfrm rot="5400000">
          <a:off x="4062583" y="-2473299"/>
          <a:ext cx="2071580" cy="702445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Single frequency </a:t>
          </a:r>
          <a:r>
            <a:rPr lang="en-US" sz="2400" kern="1200" dirty="0" err="1"/>
            <a:t>tympanogram</a:t>
          </a:r>
          <a:r>
            <a:rPr lang="en-US" sz="2400" kern="1200" dirty="0"/>
            <a:t> is not appropriate in identifying the high impedance pathology affects the </a:t>
          </a:r>
          <a:r>
            <a:rPr lang="en-US" sz="2400" kern="1200" dirty="0" err="1"/>
            <a:t>ossicular</a:t>
          </a:r>
          <a:r>
            <a:rPr lang="en-US" sz="2400" kern="1200" dirty="0"/>
            <a:t> chain such as neoplasm, </a:t>
          </a:r>
          <a:r>
            <a:rPr lang="en-US" sz="2400" kern="1200" dirty="0" err="1"/>
            <a:t>otosclerosis</a:t>
          </a:r>
          <a:r>
            <a:rPr lang="en-US" sz="2400" kern="1200" dirty="0"/>
            <a:t> and </a:t>
          </a:r>
          <a:r>
            <a:rPr lang="en-US" sz="2400" kern="1200" dirty="0" err="1"/>
            <a:t>ossicular</a:t>
          </a:r>
          <a:r>
            <a:rPr lang="en-US" sz="2400" kern="1200" dirty="0"/>
            <a:t> fixation.</a:t>
          </a:r>
        </a:p>
      </dsp:txBody>
      <dsp:txXfrm rot="-5400000">
        <a:off x="1586147" y="104263"/>
        <a:ext cx="6923326" cy="1869328"/>
      </dsp:txXfrm>
    </dsp:sp>
    <dsp:sp modelId="{5B889E03-61CF-4BE2-9F8B-7A06A28136D4}">
      <dsp:nvSpPr>
        <dsp:cNvPr id="0" name=""/>
        <dsp:cNvSpPr/>
      </dsp:nvSpPr>
      <dsp:spPr>
        <a:xfrm rot="5400000">
          <a:off x="-263690" y="2645963"/>
          <a:ext cx="2265925" cy="1586147"/>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rot="-5400000">
        <a:off x="76200" y="3099148"/>
        <a:ext cx="1586147" cy="679778"/>
      </dsp:txXfrm>
    </dsp:sp>
    <dsp:sp modelId="{BAAAA1A6-8B93-486C-9A51-A57F271BD1FF}">
      <dsp:nvSpPr>
        <dsp:cNvPr id="0" name=""/>
        <dsp:cNvSpPr/>
      </dsp:nvSpPr>
      <dsp:spPr>
        <a:xfrm rot="5400000">
          <a:off x="4361948" y="-413594"/>
          <a:ext cx="1472851" cy="702445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The abnormality is more clearly observed when the probe frequency is near to the middle ear resonance frequency (800-1200Hz). </a:t>
          </a:r>
        </a:p>
      </dsp:txBody>
      <dsp:txXfrm rot="-5400000">
        <a:off x="1586148" y="2434105"/>
        <a:ext cx="6952553" cy="13290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4444D-9625-4DAC-94AB-9D6554AD9EDF}">
      <dsp:nvSpPr>
        <dsp:cNvPr id="0" name=""/>
        <dsp:cNvSpPr/>
      </dsp:nvSpPr>
      <dsp:spPr>
        <a:xfrm rot="5400000">
          <a:off x="-318252" y="322482"/>
          <a:ext cx="2121681" cy="148517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endParaRPr lang="en-US" sz="4100" kern="1200"/>
        </a:p>
      </dsp:txBody>
      <dsp:txXfrm rot="-5400000">
        <a:off x="1" y="746817"/>
        <a:ext cx="1485176" cy="636505"/>
      </dsp:txXfrm>
    </dsp:sp>
    <dsp:sp modelId="{586264E3-4730-4405-859B-8DDA3AB5B010}">
      <dsp:nvSpPr>
        <dsp:cNvPr id="0" name=""/>
        <dsp:cNvSpPr/>
      </dsp:nvSpPr>
      <dsp:spPr>
        <a:xfrm rot="5400000">
          <a:off x="4167842" y="-2678434"/>
          <a:ext cx="1379092" cy="674442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Appropriate frequency for </a:t>
          </a:r>
          <a:r>
            <a:rPr lang="en-US" sz="2400" kern="1200" dirty="0" err="1"/>
            <a:t>tympanometry</a:t>
          </a:r>
          <a:r>
            <a:rPr lang="en-US" sz="2400" kern="1200" dirty="0"/>
            <a:t> was initially considered as 800Hz (</a:t>
          </a:r>
          <a:r>
            <a:rPr lang="en-US" sz="2400" kern="1200" dirty="0" err="1"/>
            <a:t>Liden</a:t>
          </a:r>
          <a:r>
            <a:rPr lang="en-US" sz="2400" kern="1200" dirty="0"/>
            <a:t>, </a:t>
          </a:r>
          <a:r>
            <a:rPr lang="en-US" sz="2400" kern="1200" dirty="0" err="1"/>
            <a:t>Bjorkman</a:t>
          </a:r>
          <a:r>
            <a:rPr lang="en-US" sz="2400" kern="1200" dirty="0"/>
            <a:t> &amp;Peterson, 1972). It was proved that it is appropriate for neonates</a:t>
          </a:r>
          <a:r>
            <a:rPr lang="en-US" sz="1900" kern="1200" dirty="0"/>
            <a:t>.</a:t>
          </a:r>
        </a:p>
      </dsp:txBody>
      <dsp:txXfrm rot="-5400000">
        <a:off x="1485177" y="71553"/>
        <a:ext cx="6677101" cy="1244448"/>
      </dsp:txXfrm>
    </dsp:sp>
    <dsp:sp modelId="{C819E70C-02B6-4CF6-9A6D-77185529A85C}">
      <dsp:nvSpPr>
        <dsp:cNvPr id="0" name=""/>
        <dsp:cNvSpPr/>
      </dsp:nvSpPr>
      <dsp:spPr>
        <a:xfrm rot="5400000">
          <a:off x="-531343" y="2505212"/>
          <a:ext cx="2547863" cy="148517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lang="en-US" sz="4700" kern="1200"/>
        </a:p>
      </dsp:txBody>
      <dsp:txXfrm rot="-5400000">
        <a:off x="1" y="2716456"/>
        <a:ext cx="1485176" cy="1062687"/>
      </dsp:txXfrm>
    </dsp:sp>
    <dsp:sp modelId="{927A05D6-9568-4D59-9D23-DB36DF5863B0}">
      <dsp:nvSpPr>
        <dsp:cNvPr id="0" name=""/>
        <dsp:cNvSpPr/>
      </dsp:nvSpPr>
      <dsp:spPr>
        <a:xfrm rot="5400000">
          <a:off x="3855677" y="-313099"/>
          <a:ext cx="2003421" cy="674442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When a transmission system possesses on or more resonant frequencies then the changes in the transmission characteristics can be easily identified that also the probe tone frequency is approximate to the middle ear resonant frequency.</a:t>
          </a:r>
        </a:p>
      </dsp:txBody>
      <dsp:txXfrm rot="-5400000">
        <a:off x="1485177" y="2155200"/>
        <a:ext cx="6646624" cy="18078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DF0D6-66BC-44C8-B763-D27DE9C1A5E2}">
      <dsp:nvSpPr>
        <dsp:cNvPr id="0" name=""/>
        <dsp:cNvSpPr/>
      </dsp:nvSpPr>
      <dsp:spPr>
        <a:xfrm rot="5400000">
          <a:off x="-386476" y="389869"/>
          <a:ext cx="2576512" cy="180355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31750" tIns="31750" rIns="31750" bIns="3175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5400000">
        <a:off x="1" y="905171"/>
        <a:ext cx="1803558" cy="772954"/>
      </dsp:txXfrm>
    </dsp:sp>
    <dsp:sp modelId="{AFE70610-4F3D-43DA-ABA4-891C702EED3D}">
      <dsp:nvSpPr>
        <dsp:cNvPr id="0" name=""/>
        <dsp:cNvSpPr/>
      </dsp:nvSpPr>
      <dsp:spPr>
        <a:xfrm rot="5400000">
          <a:off x="4255412" y="-2448461"/>
          <a:ext cx="1674733" cy="65784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Comparison of the </a:t>
          </a:r>
          <a:r>
            <a:rPr lang="en-US" sz="2400" kern="1200" dirty="0" err="1"/>
            <a:t>tympanometric</a:t>
          </a:r>
          <a:r>
            <a:rPr lang="en-US" sz="2400" kern="1200" dirty="0"/>
            <a:t> data between below, near and above the resonance frequencies will give more diagnostic information than a single frequency probe tone.</a:t>
          </a:r>
        </a:p>
      </dsp:txBody>
      <dsp:txXfrm rot="-5400000">
        <a:off x="1803558" y="85147"/>
        <a:ext cx="6496687" cy="1511225"/>
      </dsp:txXfrm>
    </dsp:sp>
    <dsp:sp modelId="{0C009EDD-3FBC-4CDE-9F56-8CEC42C52F80}">
      <dsp:nvSpPr>
        <dsp:cNvPr id="0" name=""/>
        <dsp:cNvSpPr/>
      </dsp:nvSpPr>
      <dsp:spPr>
        <a:xfrm rot="5400000">
          <a:off x="-386476" y="2683371"/>
          <a:ext cx="2576512" cy="180355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31750" tIns="31750" rIns="31750" bIns="3175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rot="-5400000">
        <a:off x="1" y="3198673"/>
        <a:ext cx="1803558" cy="772954"/>
      </dsp:txXfrm>
    </dsp:sp>
    <dsp:sp modelId="{67EC961C-6BA7-4137-9E86-9747733F5D25}">
      <dsp:nvSpPr>
        <dsp:cNvPr id="0" name=""/>
        <dsp:cNvSpPr/>
      </dsp:nvSpPr>
      <dsp:spPr>
        <a:xfrm rot="5400000">
          <a:off x="4255412" y="-154959"/>
          <a:ext cx="1674733" cy="65784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Give more information about </a:t>
          </a:r>
          <a:r>
            <a:rPr lang="en-US" sz="2400" kern="1200" dirty="0" err="1"/>
            <a:t>aditus</a:t>
          </a:r>
          <a:r>
            <a:rPr lang="en-US" sz="2400" kern="1200" dirty="0"/>
            <a:t> and mastoid hair cells (Shanks, 1984).</a:t>
          </a:r>
        </a:p>
      </dsp:txBody>
      <dsp:txXfrm rot="-5400000">
        <a:off x="1803558" y="2378649"/>
        <a:ext cx="6496687" cy="15112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0C8C7-8E44-4050-A411-E3D8621827EE}">
      <dsp:nvSpPr>
        <dsp:cNvPr id="0" name=""/>
        <dsp:cNvSpPr/>
      </dsp:nvSpPr>
      <dsp:spPr>
        <a:xfrm>
          <a:off x="0" y="0"/>
          <a:ext cx="6995160" cy="13577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V shaped pattern  : This was observed for stiffness controlled middle ear with a probe frequency bellowed the 1000Hz.</a:t>
          </a:r>
        </a:p>
      </dsp:txBody>
      <dsp:txXfrm>
        <a:off x="39768" y="39768"/>
        <a:ext cx="5530000" cy="1278252"/>
      </dsp:txXfrm>
    </dsp:sp>
    <dsp:sp modelId="{59822744-C332-4FF1-AAFE-0F5536B5D3CA}">
      <dsp:nvSpPr>
        <dsp:cNvPr id="0" name=""/>
        <dsp:cNvSpPr/>
      </dsp:nvSpPr>
      <dsp:spPr>
        <a:xfrm>
          <a:off x="617219" y="1584087"/>
          <a:ext cx="6995160" cy="13577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Notched W shaped pattern : This was obtained from 650-1400 Hz near the resonating frequency of the middle ear.</a:t>
          </a:r>
        </a:p>
      </dsp:txBody>
      <dsp:txXfrm>
        <a:off x="656987" y="1623855"/>
        <a:ext cx="5415841" cy="1278252"/>
      </dsp:txXfrm>
    </dsp:sp>
    <dsp:sp modelId="{85751314-9009-4097-BFB0-D1DDABC1F1DA}">
      <dsp:nvSpPr>
        <dsp:cNvPr id="0" name=""/>
        <dsp:cNvSpPr/>
      </dsp:nvSpPr>
      <dsp:spPr>
        <a:xfrm>
          <a:off x="1234439" y="3168174"/>
          <a:ext cx="6995160" cy="13577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Inverted V shaped pattern   : This was obtained above 1400 Hz with mass loaded middle ear.</a:t>
          </a:r>
        </a:p>
      </dsp:txBody>
      <dsp:txXfrm>
        <a:off x="1274207" y="3207942"/>
        <a:ext cx="5415841" cy="1278252"/>
      </dsp:txXfrm>
    </dsp:sp>
    <dsp:sp modelId="{193E80A8-246B-4BE8-AE96-A25A74B3DEFF}">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311173" y="1029656"/>
        <a:ext cx="485410" cy="664128"/>
      </dsp:txXfrm>
    </dsp:sp>
    <dsp:sp modelId="{04D08EC9-3949-4B69-BDC7-BEF5FBB7B060}">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928393" y="2604691"/>
        <a:ext cx="485410" cy="66412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9DB9D-9E90-4991-A671-0D5F4301378A}">
      <dsp:nvSpPr>
        <dsp:cNvPr id="0" name=""/>
        <dsp:cNvSpPr/>
      </dsp:nvSpPr>
      <dsp:spPr>
        <a:xfrm>
          <a:off x="0" y="0"/>
          <a:ext cx="6995160" cy="13577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Measurement starts by 200Hz and the pressure change will be 0f -200 to +200 mm H2O descending direction with a pump speed of 10mm H2O.</a:t>
          </a:r>
        </a:p>
      </dsp:txBody>
      <dsp:txXfrm>
        <a:off x="39768" y="39768"/>
        <a:ext cx="5530000" cy="1278252"/>
      </dsp:txXfrm>
    </dsp:sp>
    <dsp:sp modelId="{47D8D841-E4CD-4F31-9593-88CA46E75197}">
      <dsp:nvSpPr>
        <dsp:cNvPr id="0" name=""/>
        <dsp:cNvSpPr/>
      </dsp:nvSpPr>
      <dsp:spPr>
        <a:xfrm>
          <a:off x="617219" y="1584087"/>
          <a:ext cx="6995160" cy="13577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Measurement repeated by 200Hz increment.</a:t>
          </a:r>
        </a:p>
      </dsp:txBody>
      <dsp:txXfrm>
        <a:off x="656987" y="1623855"/>
        <a:ext cx="5415841" cy="1278252"/>
      </dsp:txXfrm>
    </dsp:sp>
    <dsp:sp modelId="{49B465D4-A25D-4DD8-B3DA-43A6A1A90CB0}">
      <dsp:nvSpPr>
        <dsp:cNvPr id="0" name=""/>
        <dsp:cNvSpPr/>
      </dsp:nvSpPr>
      <dsp:spPr>
        <a:xfrm>
          <a:off x="1234439" y="3168174"/>
          <a:ext cx="6995160" cy="13577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When new </a:t>
          </a:r>
          <a:r>
            <a:rPr lang="en-US" sz="2500" kern="1200" dirty="0" err="1"/>
            <a:t>tympanogram</a:t>
          </a:r>
          <a:r>
            <a:rPr lang="en-US" sz="2500" kern="1200" dirty="0"/>
            <a:t> obtained increase the frequency resolution and keep the step size as 20Hz.</a:t>
          </a:r>
        </a:p>
      </dsp:txBody>
      <dsp:txXfrm>
        <a:off x="1274207" y="3207942"/>
        <a:ext cx="5415841" cy="1278252"/>
      </dsp:txXfrm>
    </dsp:sp>
    <dsp:sp modelId="{AC4DD7DB-B40C-459B-A52E-E55347EFB1B9}">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311173" y="1029656"/>
        <a:ext cx="485410" cy="664128"/>
      </dsp:txXfrm>
    </dsp:sp>
    <dsp:sp modelId="{642B4B53-94F9-46F8-8C98-7573436DFD9E}">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928393" y="2604691"/>
        <a:ext cx="485410" cy="66412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09A940C-432E-4AD0-B036-FA5134AE8348}"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9A940C-432E-4AD0-B036-FA5134AE8348}"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9A940C-432E-4AD0-B036-FA5134AE8348}"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9A940C-432E-4AD0-B036-FA5134AE8348}"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9A940C-432E-4AD0-B036-FA5134AE8348}"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9A940C-432E-4AD0-B036-FA5134AE8348}"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9A940C-432E-4AD0-B036-FA5134AE8348}" type="datetimeFigureOut">
              <a:rPr lang="en-US" smtClean="0"/>
              <a:pPr/>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9A940C-432E-4AD0-B036-FA5134AE8348}" type="datetimeFigureOut">
              <a:rPr lang="en-US" smtClean="0"/>
              <a:pPr/>
              <a:t>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A940C-432E-4AD0-B036-FA5134AE8348}" type="datetimeFigureOut">
              <a:rPr lang="en-US" smtClean="0"/>
              <a:pPr/>
              <a:t>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9A940C-432E-4AD0-B036-FA5134AE8348}"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9A940C-432E-4AD0-B036-FA5134AE8348}"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CC90D-8368-4F0B-9855-0E740E1CF5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A940C-432E-4AD0-B036-FA5134AE8348}" type="datetimeFigureOut">
              <a:rPr lang="en-US" smtClean="0"/>
              <a:pPr/>
              <a:t>8/12/2024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CC90D-8368-4F0B-9855-0E740E1CF5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Autofit/>
          </a:bodyPr>
          <a:lstStyle/>
          <a:p>
            <a:r>
              <a:rPr lang="en-US" sz="5400" dirty="0">
                <a:solidFill>
                  <a:srgbClr val="000099"/>
                </a:solidFill>
                <a:latin typeface="Arial Black" pitchFamily="34" charset="0"/>
              </a:rPr>
              <a:t>MULTI FREQUENCY MULTI COMPONENT  TYMPANOMETRY</a:t>
            </a:r>
          </a:p>
        </p:txBody>
      </p:sp>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pPr>
              <a:buNone/>
            </a:pPr>
            <a:r>
              <a:rPr lang="en-US" sz="2800" dirty="0">
                <a:latin typeface="Algerian" pitchFamily="82" charset="0"/>
              </a:rPr>
              <a:t>                            </a:t>
            </a:r>
            <a:endParaRPr lang="en-US" sz="2800" dirty="0">
              <a:solidFill>
                <a:srgbClr val="C00000"/>
              </a:solidFill>
              <a:latin typeface="Algerian" pitchFamily="82" charset="0"/>
            </a:endParaRPr>
          </a:p>
        </p:txBody>
      </p:sp>
      <p:sp>
        <p:nvSpPr>
          <p:cNvPr id="4" name="TextBox 3">
            <a:extLst>
              <a:ext uri="{FF2B5EF4-FFF2-40B4-BE49-F238E27FC236}">
                <a16:creationId xmlns:a16="http://schemas.microsoft.com/office/drawing/2014/main" id="{84048DB1-3587-7DB3-58F2-BF6974F98209}"/>
              </a:ext>
            </a:extLst>
          </p:cNvPr>
          <p:cNvSpPr txBox="1"/>
          <p:nvPr/>
        </p:nvSpPr>
        <p:spPr>
          <a:xfrm>
            <a:off x="914400" y="3200400"/>
            <a:ext cx="7391400" cy="1938992"/>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Faculty:</a:t>
            </a:r>
          </a:p>
          <a:p>
            <a:pPr algn="ctr"/>
            <a:r>
              <a:rPr lang="en-US" sz="2400" dirty="0">
                <a:latin typeface="Arial" panose="020B0604020202020204" pitchFamily="34" charset="0"/>
                <a:cs typeface="Arial" panose="020B0604020202020204" pitchFamily="34" charset="0"/>
              </a:rPr>
              <a:t>Mr. Mukesh Sharma</a:t>
            </a:r>
          </a:p>
          <a:p>
            <a:pPr algn="ctr"/>
            <a:r>
              <a:rPr lang="en-US" sz="2400" dirty="0">
                <a:latin typeface="Arial" panose="020B0604020202020204" pitchFamily="34" charset="0"/>
                <a:cs typeface="Arial" panose="020B0604020202020204" pitchFamily="34" charset="0"/>
              </a:rPr>
              <a:t>Associate Professor</a:t>
            </a:r>
          </a:p>
          <a:p>
            <a:pPr algn="ctr"/>
            <a:r>
              <a:rPr lang="en-US" sz="2400" dirty="0">
                <a:latin typeface="Arial" panose="020B0604020202020204" pitchFamily="34" charset="0"/>
                <a:cs typeface="Arial" panose="020B0604020202020204" pitchFamily="34" charset="0"/>
              </a:rPr>
              <a:t>Dept. of Audiology and Speech Language Pathology, SVDU</a:t>
            </a:r>
            <a:endParaRPr lang="en-IN" sz="24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US" sz="4000" dirty="0">
                <a:solidFill>
                  <a:srgbClr val="002060"/>
                </a:solidFill>
                <a:latin typeface="Arial Black" pitchFamily="34" charset="0"/>
              </a:rPr>
              <a:t>MULTI FREQUENCY TYMPANOMETRY</a:t>
            </a:r>
            <a:br>
              <a:rPr lang="en-US" sz="4000" dirty="0">
                <a:solidFill>
                  <a:srgbClr val="002060"/>
                </a:solidFill>
                <a:latin typeface="Arial Black" pitchFamily="34" charset="0"/>
              </a:rPr>
            </a:br>
            <a:endParaRPr lang="en-US" sz="4000" dirty="0">
              <a:solidFill>
                <a:srgbClr val="002060"/>
              </a:solidFill>
              <a:latin typeface="Arial Black" pitchFamily="34" charset="0"/>
            </a:endParaRPr>
          </a:p>
        </p:txBody>
      </p:sp>
      <p:sp>
        <p:nvSpPr>
          <p:cNvPr id="3" name="Content Placeholder 2"/>
          <p:cNvSpPr>
            <a:spLocks noGrp="1"/>
          </p:cNvSpPr>
          <p:nvPr>
            <p:ph idx="1"/>
          </p:nvPr>
        </p:nvSpPr>
        <p:spPr>
          <a:xfrm>
            <a:off x="457200" y="1981200"/>
            <a:ext cx="8229600" cy="4525963"/>
          </a:xfrm>
        </p:spPr>
        <p:txBody>
          <a:bodyPr>
            <a:normAutofit/>
          </a:bodyPr>
          <a:lstStyle/>
          <a:p>
            <a:r>
              <a:rPr lang="en-US" sz="2800" dirty="0" err="1"/>
              <a:t>Colletti</a:t>
            </a:r>
            <a:r>
              <a:rPr lang="en-US" sz="2800" dirty="0"/>
              <a:t> (1975, 1976, 1977) developed multi frequency </a:t>
            </a:r>
            <a:r>
              <a:rPr lang="en-US" sz="2800" dirty="0" err="1"/>
              <a:t>tympanometry</a:t>
            </a:r>
            <a:r>
              <a:rPr lang="en-US" sz="2800" dirty="0"/>
              <a:t>  for identifying the middle ear pathologies. </a:t>
            </a:r>
          </a:p>
          <a:p>
            <a:r>
              <a:rPr lang="en-US" sz="2800" dirty="0"/>
              <a:t>According to him the instrument will be capable of generating continuously variable probe tone between 200-2000Hz and this provided an option for detailed analysis of the middle ear via </a:t>
            </a:r>
            <a:r>
              <a:rPr lang="en-US" sz="2800" dirty="0" err="1"/>
              <a:t>tympanometry</a:t>
            </a:r>
            <a:r>
              <a:rPr lang="en-US" sz="28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a:solidFill>
                  <a:srgbClr val="0070C0"/>
                </a:solidFill>
                <a:latin typeface="Algerian" pitchFamily="82" charset="0"/>
              </a:rPr>
              <a:t>Tympanometric</a:t>
            </a:r>
            <a:r>
              <a:rPr lang="en-US" sz="4000" dirty="0">
                <a:solidFill>
                  <a:srgbClr val="0070C0"/>
                </a:solidFill>
                <a:latin typeface="Algerian" pitchFamily="82" charset="0"/>
              </a:rPr>
              <a:t> Pattern :By </a:t>
            </a:r>
            <a:r>
              <a:rPr lang="en-US" sz="4000" dirty="0" err="1">
                <a:solidFill>
                  <a:srgbClr val="0070C0"/>
                </a:solidFill>
                <a:latin typeface="Algerian" pitchFamily="82" charset="0"/>
              </a:rPr>
              <a:t>Colletti</a:t>
            </a:r>
            <a:endParaRPr lang="en-US" sz="4000" dirty="0">
              <a:solidFill>
                <a:srgbClr val="0070C0"/>
              </a:solidFill>
              <a:latin typeface="Algerian" pitchFamily="82"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ft.gif"/>
          <p:cNvPicPr>
            <a:picLocks noGrp="1" noChangeAspect="1"/>
          </p:cNvPicPr>
          <p:nvPr>
            <p:ph idx="1"/>
          </p:nvPr>
        </p:nvPicPr>
        <p:blipFill>
          <a:blip r:embed="rId2"/>
          <a:stretch>
            <a:fillRect/>
          </a:stretch>
        </p:blipFill>
        <p:spPr>
          <a:xfrm>
            <a:off x="381000" y="1066800"/>
            <a:ext cx="8434670" cy="4763294"/>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US" u="sng" dirty="0">
                <a:solidFill>
                  <a:srgbClr val="002060"/>
                </a:solidFill>
                <a:latin typeface="Arial Black" pitchFamily="34" charset="0"/>
              </a:rPr>
              <a:t>MULTI COMPONENT TYMPANOMETRY</a:t>
            </a:r>
            <a:br>
              <a:rPr lang="en-US" dirty="0"/>
            </a:br>
            <a:endParaRPr lang="en-US" dirty="0"/>
          </a:p>
        </p:txBody>
      </p:sp>
      <p:sp>
        <p:nvSpPr>
          <p:cNvPr id="3" name="Content Placeholder 2"/>
          <p:cNvSpPr>
            <a:spLocks noGrp="1"/>
          </p:cNvSpPr>
          <p:nvPr>
            <p:ph idx="1"/>
          </p:nvPr>
        </p:nvSpPr>
        <p:spPr/>
        <p:txBody>
          <a:bodyPr>
            <a:normAutofit/>
          </a:bodyPr>
          <a:lstStyle/>
          <a:p>
            <a:r>
              <a:rPr lang="en-US" sz="2800" dirty="0" err="1"/>
              <a:t>Tympanometry</a:t>
            </a:r>
            <a:r>
              <a:rPr lang="en-US" sz="2800" dirty="0"/>
              <a:t> which can measure the admittance sub components such as </a:t>
            </a:r>
            <a:r>
              <a:rPr lang="en-US" sz="2800" dirty="0" err="1"/>
              <a:t>susceptance</a:t>
            </a:r>
            <a:r>
              <a:rPr lang="en-US" sz="2800" dirty="0"/>
              <a:t> (</a:t>
            </a:r>
            <a:r>
              <a:rPr lang="en-US" sz="2800" dirty="0" err="1"/>
              <a:t>Ba</a:t>
            </a:r>
            <a:r>
              <a:rPr lang="en-US" sz="2800" dirty="0"/>
              <a:t>) and conductance (</a:t>
            </a:r>
            <a:r>
              <a:rPr lang="en-US" sz="2800" dirty="0" err="1"/>
              <a:t>Ga</a:t>
            </a:r>
            <a:r>
              <a:rPr lang="en-US" sz="2800" dirty="0"/>
              <a:t>).</a:t>
            </a:r>
          </a:p>
          <a:p>
            <a:r>
              <a:rPr lang="en-US" sz="2800" dirty="0"/>
              <a:t>While varying the pressure across a range of frequency is known as multi frequency and </a:t>
            </a:r>
            <a:r>
              <a:rPr lang="en-US" sz="2800" dirty="0" err="1"/>
              <a:t>multicomponent</a:t>
            </a:r>
            <a:r>
              <a:rPr lang="en-US" sz="2800" dirty="0"/>
              <a:t> (</a:t>
            </a:r>
            <a:r>
              <a:rPr lang="en-US" sz="2800" dirty="0" err="1"/>
              <a:t>Ba</a:t>
            </a:r>
            <a:r>
              <a:rPr lang="en-US" sz="2800" dirty="0"/>
              <a:t>/</a:t>
            </a:r>
            <a:r>
              <a:rPr lang="en-US" sz="2800" dirty="0" err="1"/>
              <a:t>Ga</a:t>
            </a:r>
            <a:r>
              <a:rPr lang="en-US" sz="2800" dirty="0"/>
              <a:t>) </a:t>
            </a:r>
            <a:r>
              <a:rPr lang="en-US" sz="2800" dirty="0" err="1"/>
              <a:t>tympanometry</a:t>
            </a:r>
            <a:r>
              <a:rPr lang="en-US" sz="2800" dirty="0"/>
              <a:t> (</a:t>
            </a:r>
            <a:r>
              <a:rPr lang="en-US" sz="2800" dirty="0" err="1"/>
              <a:t>Willey&amp;Flower</a:t>
            </a:r>
            <a:r>
              <a:rPr lang="en-US" sz="2800" dirty="0"/>
              <a:t> ,1997).  </a:t>
            </a:r>
          </a:p>
          <a:p>
            <a:r>
              <a:rPr lang="en-US" sz="2800" dirty="0"/>
              <a:t>Give information about the magnitude of the static admittance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r>
              <a:rPr lang="en-US" sz="2800" dirty="0"/>
              <a:t>Mass </a:t>
            </a:r>
            <a:r>
              <a:rPr lang="en-US" sz="2800" dirty="0" err="1"/>
              <a:t>susceptance</a:t>
            </a:r>
            <a:r>
              <a:rPr lang="en-US" sz="2800" dirty="0"/>
              <a:t> directly proportional to frequency and compliance is inversely proportional to frequency. </a:t>
            </a:r>
          </a:p>
          <a:p>
            <a:r>
              <a:rPr lang="en-US" sz="2800" dirty="0"/>
              <a:t>Whenever there is an increase of frequency then the total </a:t>
            </a:r>
            <a:r>
              <a:rPr lang="en-US" sz="2800" dirty="0" err="1"/>
              <a:t>susceptance</a:t>
            </a:r>
            <a:r>
              <a:rPr lang="en-US" sz="2800" dirty="0"/>
              <a:t> (mass </a:t>
            </a:r>
            <a:r>
              <a:rPr lang="en-US" sz="2800" dirty="0" err="1"/>
              <a:t>susceptance</a:t>
            </a:r>
            <a:r>
              <a:rPr lang="en-US" sz="2800" dirty="0"/>
              <a:t>+ stiffness </a:t>
            </a:r>
            <a:r>
              <a:rPr lang="en-US" sz="2800" dirty="0" err="1"/>
              <a:t>susceptance</a:t>
            </a:r>
            <a:r>
              <a:rPr lang="en-US" sz="2800" dirty="0"/>
              <a:t>) also increases. So the system will be stiffness controlled (Positive ) to zero (resonance) and mass controlled (negative).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Recording and Measuring</a:t>
            </a:r>
            <a:br>
              <a:rPr lang="en-US" dirty="0"/>
            </a:br>
            <a:endParaRPr lang="en-US" dirty="0"/>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Methods of Measuring</a:t>
            </a:r>
            <a:br>
              <a:rPr lang="en-US" dirty="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t>Mesures</a:t>
            </a:r>
            <a:r>
              <a:rPr lang="en-US" b="1" u="sng" dirty="0"/>
              <a:t> of multi </a:t>
            </a:r>
            <a:r>
              <a:rPr lang="en-US" b="1" u="sng" dirty="0" err="1"/>
              <a:t>frequeuncy</a:t>
            </a:r>
            <a:r>
              <a:rPr lang="en-US" b="1" u="sng" dirty="0"/>
              <a:t> and multi component </a:t>
            </a:r>
            <a:r>
              <a:rPr lang="en-US" b="1" u="sng" dirty="0" err="1"/>
              <a:t>tympanometry</a:t>
            </a:r>
            <a:endParaRPr lang="en-US" dirty="0"/>
          </a:p>
        </p:txBody>
      </p:sp>
      <p:sp>
        <p:nvSpPr>
          <p:cNvPr id="3" name="Content Placeholder 2"/>
          <p:cNvSpPr>
            <a:spLocks noGrp="1"/>
          </p:cNvSpPr>
          <p:nvPr>
            <p:ph idx="1"/>
          </p:nvPr>
        </p:nvSpPr>
        <p:spPr/>
        <p:txBody>
          <a:bodyPr/>
          <a:lstStyle/>
          <a:p>
            <a:pPr lvl="0">
              <a:buNone/>
            </a:pPr>
            <a:r>
              <a:rPr lang="en-US" u="sng" dirty="0" err="1">
                <a:solidFill>
                  <a:srgbClr val="C00000"/>
                </a:solidFill>
              </a:rPr>
              <a:t>Tympanometric</a:t>
            </a:r>
            <a:r>
              <a:rPr lang="en-US" u="sng" dirty="0">
                <a:solidFill>
                  <a:srgbClr val="C00000"/>
                </a:solidFill>
              </a:rPr>
              <a:t> </a:t>
            </a:r>
            <a:r>
              <a:rPr lang="en-US" u="sng" dirty="0" err="1">
                <a:solidFill>
                  <a:srgbClr val="C00000"/>
                </a:solidFill>
              </a:rPr>
              <a:t>configuration:</a:t>
            </a:r>
            <a:r>
              <a:rPr lang="en-US" dirty="0" err="1">
                <a:solidFill>
                  <a:srgbClr val="C00000"/>
                </a:solidFill>
              </a:rPr>
              <a:t>Vanhuyse</a:t>
            </a:r>
            <a:r>
              <a:rPr lang="en-US" dirty="0">
                <a:solidFill>
                  <a:srgbClr val="C00000"/>
                </a:solidFill>
              </a:rPr>
              <a:t> model. </a:t>
            </a:r>
          </a:p>
          <a:p>
            <a:endParaRPr lang="en-US" dirty="0"/>
          </a:p>
        </p:txBody>
      </p:sp>
      <p:graphicFrame>
        <p:nvGraphicFramePr>
          <p:cNvPr id="4" name="Diagram 3"/>
          <p:cNvGraphicFramePr/>
          <p:nvPr/>
        </p:nvGraphicFramePr>
        <p:xfrm>
          <a:off x="609600" y="2286000"/>
          <a:ext cx="7543800" cy="436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5516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09600" y="533400"/>
          <a:ext cx="80010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362200" y="152400"/>
            <a:ext cx="4654672" cy="707886"/>
          </a:xfrm>
          <a:prstGeom prst="rect">
            <a:avLst/>
          </a:prstGeom>
        </p:spPr>
        <p:txBody>
          <a:bodyPr wrap="none">
            <a:spAutoFit/>
          </a:bodyPr>
          <a:lstStyle/>
          <a:p>
            <a:pPr algn="ctr"/>
            <a:r>
              <a:rPr lang="en-US" sz="4000" dirty="0">
                <a:solidFill>
                  <a:srgbClr val="002060"/>
                </a:solidFill>
                <a:latin typeface="Arial Black" pitchFamily="34" charset="0"/>
              </a:rPr>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ULTINEW.gif"/>
          <p:cNvPicPr>
            <a:picLocks noGrp="1"/>
          </p:cNvPicPr>
          <p:nvPr>
            <p:ph idx="1"/>
          </p:nvPr>
        </p:nvPicPr>
        <p:blipFill>
          <a:blip r:embed="rId2"/>
          <a:srcRect/>
          <a:stretch>
            <a:fillRect/>
          </a:stretch>
        </p:blipFill>
        <p:spPr bwMode="auto">
          <a:xfrm>
            <a:off x="1219200" y="304800"/>
            <a:ext cx="6934200" cy="5821363"/>
          </a:xfrm>
          <a:prstGeom prst="rect">
            <a:avLst/>
          </a:prstGeom>
          <a:noFill/>
          <a:ln w="9525">
            <a:noFill/>
            <a:miter lim="800000"/>
            <a:headEnd/>
            <a:tailEnd/>
          </a:ln>
        </p:spPr>
      </p:pic>
      <p:sp>
        <p:nvSpPr>
          <p:cNvPr id="1025" name="Rectangle 1"/>
          <p:cNvSpPr>
            <a:spLocks noChangeArrowheads="1"/>
          </p:cNvSpPr>
          <p:nvPr/>
        </p:nvSpPr>
        <p:spPr bwMode="auto">
          <a:xfrm>
            <a:off x="609600" y="6096000"/>
            <a:ext cx="8066054"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Figure : The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Vanhuyse</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et al. (1975) model showing four patterns for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susceptance</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Ba</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and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conductance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Ga</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tympanograms</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1B1G (A); 3B1G (B); 3B3G (C); and 5B3G (D).</a:t>
            </a:r>
            <a:endParaRPr kumimoji="0" 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85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lstStyle/>
          <a:p>
            <a:pPr>
              <a:buNone/>
            </a:pPr>
            <a:endParaRPr lang="en-US" b="1" dirty="0"/>
          </a:p>
          <a:p>
            <a:pPr>
              <a:buNone/>
            </a:pPr>
            <a:r>
              <a:rPr lang="en-US" b="1" dirty="0"/>
              <a:t>1B1G Pattern</a:t>
            </a:r>
            <a:endParaRPr lang="en-US" dirty="0"/>
          </a:p>
          <a:p>
            <a:endParaRPr lang="en-US" sz="2800" dirty="0"/>
          </a:p>
          <a:p>
            <a:r>
              <a:rPr lang="en-US" sz="2800" dirty="0"/>
              <a:t>One peak for the </a:t>
            </a:r>
            <a:r>
              <a:rPr lang="en-US" sz="2800" dirty="0" err="1"/>
              <a:t>susceptance</a:t>
            </a:r>
            <a:r>
              <a:rPr lang="en-US" sz="2800" dirty="0"/>
              <a:t> (B) and one peak for the conductance (G).</a:t>
            </a:r>
          </a:p>
          <a:p>
            <a:r>
              <a:rPr lang="en-US" sz="2800" dirty="0"/>
              <a:t>B will be shifted towards the positive side and G will be shifted towards the negative side.</a:t>
            </a:r>
          </a:p>
          <a:p>
            <a:r>
              <a:rPr lang="en-US" sz="2800" dirty="0" err="1"/>
              <a:t>Susceptance</a:t>
            </a:r>
            <a:r>
              <a:rPr lang="en-US" sz="2800" dirty="0"/>
              <a:t> will be usually greater than conductance.</a:t>
            </a:r>
          </a:p>
          <a:p>
            <a:r>
              <a:rPr lang="en-US" sz="2800" dirty="0"/>
              <a:t>Reactance will be the negative value.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2.bmp"/>
          <p:cNvPicPr>
            <a:picLocks noGrp="1"/>
          </p:cNvPicPr>
          <p:nvPr>
            <p:ph idx="1"/>
          </p:nvPr>
        </p:nvPicPr>
        <p:blipFill>
          <a:blip r:embed="rId2"/>
          <a:srcRect l="20995" t="44534" r="48718" b="32664"/>
          <a:stretch>
            <a:fillRect/>
          </a:stretch>
        </p:blipFill>
        <p:spPr bwMode="auto">
          <a:xfrm>
            <a:off x="1752600" y="1066800"/>
            <a:ext cx="5181600" cy="4876800"/>
          </a:xfrm>
          <a:prstGeom prst="rect">
            <a:avLst/>
          </a:prstGeom>
          <a:noFill/>
          <a:ln w="9525">
            <a:solidFill>
              <a:schemeClr val="tx1"/>
            </a:solidFill>
            <a:miter lim="800000"/>
            <a:headEnd/>
            <a:tailEnd/>
          </a:ln>
          <a:effectLst>
            <a:outerShdw blurRad="50800" dist="38100" dir="16200000" rotWithShape="0">
              <a:prstClr val="black">
                <a:alpha val="40000"/>
              </a:prstClr>
            </a:outerShdw>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pPr>
              <a:buNone/>
            </a:pPr>
            <a:endParaRPr lang="en-US" b="1" dirty="0"/>
          </a:p>
          <a:p>
            <a:pPr>
              <a:buNone/>
            </a:pPr>
            <a:r>
              <a:rPr lang="en-US" b="1" dirty="0"/>
              <a:t>3B1G Pattern</a:t>
            </a:r>
            <a:endParaRPr lang="en-US" dirty="0"/>
          </a:p>
          <a:p>
            <a:endParaRPr lang="en-US" sz="2800" dirty="0"/>
          </a:p>
          <a:p>
            <a:r>
              <a:rPr lang="en-US" sz="2800" dirty="0" err="1"/>
              <a:t>Susceptance</a:t>
            </a:r>
            <a:r>
              <a:rPr lang="en-US" sz="2800" dirty="0"/>
              <a:t> will have three peaks in the </a:t>
            </a:r>
            <a:r>
              <a:rPr lang="en-US" sz="2800" dirty="0" err="1"/>
              <a:t>tympanogram</a:t>
            </a:r>
            <a:r>
              <a:rPr lang="en-US" sz="2800" dirty="0"/>
              <a:t> (two peaks in the side and notch in the center) and one peak of conductance. </a:t>
            </a:r>
          </a:p>
          <a:p>
            <a:r>
              <a:rPr lang="en-US" sz="2800" dirty="0"/>
              <a:t>Obtained in two condition,{where the phase angle will be between the 0 and 45 degree}. </a:t>
            </a:r>
          </a:p>
          <a:p>
            <a:pPr>
              <a:buFont typeface="Wingdings" pitchFamily="2" charset="2"/>
              <a:buChar char="v"/>
            </a:pPr>
            <a:r>
              <a:rPr lang="en-US" sz="2800" dirty="0"/>
              <a:t> resonance condition </a:t>
            </a:r>
          </a:p>
          <a:p>
            <a:pPr>
              <a:buFont typeface="Wingdings" pitchFamily="2" charset="2"/>
              <a:buChar char="v"/>
            </a:pPr>
            <a:r>
              <a:rPr lang="en-US" sz="2800" dirty="0"/>
              <a:t> stiffness dominated condition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2.bmp"/>
          <p:cNvPicPr>
            <a:picLocks noGrp="1"/>
          </p:cNvPicPr>
          <p:nvPr>
            <p:ph idx="1"/>
          </p:nvPr>
        </p:nvPicPr>
        <p:blipFill>
          <a:blip r:embed="rId2"/>
          <a:srcRect l="52565" t="44971" r="22275" b="32063"/>
          <a:stretch>
            <a:fillRect/>
          </a:stretch>
        </p:blipFill>
        <p:spPr bwMode="auto">
          <a:xfrm>
            <a:off x="1981200" y="914400"/>
            <a:ext cx="5029200" cy="4648200"/>
          </a:xfrm>
          <a:prstGeom prst="rect">
            <a:avLst/>
          </a:prstGeom>
          <a:noFill/>
          <a:ln w="9525">
            <a:solidFill>
              <a:schemeClr val="tx1"/>
            </a:solidFill>
            <a:miter lim="800000"/>
            <a:headEnd/>
            <a:tailEnd/>
          </a:ln>
          <a:effectLst>
            <a:outerShdw blurRad="50800" dist="38100" dir="16200000" rotWithShape="0">
              <a:prstClr val="black">
                <a:alpha val="40000"/>
              </a:prstClr>
            </a:out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None/>
            </a:pPr>
            <a:endParaRPr lang="en-US" b="1" dirty="0"/>
          </a:p>
          <a:p>
            <a:pPr>
              <a:buNone/>
            </a:pPr>
            <a:r>
              <a:rPr lang="en-US" b="1" dirty="0"/>
              <a:t>3B3G Pattern</a:t>
            </a:r>
          </a:p>
          <a:p>
            <a:endParaRPr lang="en-US" sz="2800" dirty="0"/>
          </a:p>
          <a:p>
            <a:r>
              <a:rPr lang="en-US" sz="2800" dirty="0"/>
              <a:t>Three peaks for the conductance as well as the </a:t>
            </a:r>
            <a:r>
              <a:rPr lang="en-US" sz="2800" dirty="0" err="1"/>
              <a:t>susceptance</a:t>
            </a:r>
            <a:r>
              <a:rPr lang="en-US" sz="2800" dirty="0"/>
              <a:t>.</a:t>
            </a:r>
          </a:p>
          <a:p>
            <a:r>
              <a:rPr lang="en-US" sz="2800" dirty="0"/>
              <a:t>Obtained when the system is in resonance or mass controlled the phase angle is between 0 and -45 degree.</a:t>
            </a:r>
          </a:p>
          <a:p>
            <a:endParaRPr lang="en-US" sz="2800"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2.bmp"/>
          <p:cNvPicPr>
            <a:picLocks noGrp="1"/>
          </p:cNvPicPr>
          <p:nvPr>
            <p:ph idx="1"/>
          </p:nvPr>
        </p:nvPicPr>
        <p:blipFill>
          <a:blip r:embed="rId2"/>
          <a:srcRect l="34537" t="69104" r="48958" b="11066"/>
          <a:stretch>
            <a:fillRect/>
          </a:stretch>
        </p:blipFill>
        <p:spPr bwMode="auto">
          <a:xfrm>
            <a:off x="2209800" y="1219200"/>
            <a:ext cx="4953000" cy="4419600"/>
          </a:xfrm>
          <a:prstGeom prst="rect">
            <a:avLst/>
          </a:prstGeom>
          <a:noFill/>
          <a:ln w="9525">
            <a:solidFill>
              <a:schemeClr val="tx1"/>
            </a:solidFill>
            <a:miter lim="800000"/>
            <a:headEnd/>
            <a:tailEnd/>
          </a:ln>
          <a:effectLst>
            <a:outerShdw blurRad="50800" dist="38100" dir="16200000" rotWithShape="0">
              <a:prstClr val="black">
                <a:alpha val="40000"/>
              </a:prst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endParaRPr lang="en-US" b="1" dirty="0"/>
          </a:p>
          <a:p>
            <a:pPr>
              <a:buNone/>
            </a:pPr>
            <a:r>
              <a:rPr lang="en-US" b="1" dirty="0"/>
              <a:t>5B3G Pattern</a:t>
            </a:r>
          </a:p>
          <a:p>
            <a:endParaRPr lang="en-US" dirty="0"/>
          </a:p>
          <a:p>
            <a:r>
              <a:rPr lang="en-US" dirty="0" err="1"/>
              <a:t>Susceptance</a:t>
            </a:r>
            <a:r>
              <a:rPr lang="en-US" dirty="0"/>
              <a:t> </a:t>
            </a:r>
            <a:r>
              <a:rPr lang="en-US" dirty="0" err="1"/>
              <a:t>tympanogram</a:t>
            </a:r>
            <a:r>
              <a:rPr lang="en-US" dirty="0"/>
              <a:t> will have five peaks and conductance will have three peaks.</a:t>
            </a:r>
          </a:p>
          <a:p>
            <a:r>
              <a:rPr lang="en-US" dirty="0"/>
              <a:t>Obtained in the condition of mass dominated system where the phase angle is between -45 and -90 degree.</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bmp"/>
          <p:cNvPicPr>
            <a:picLocks noGrp="1"/>
          </p:cNvPicPr>
          <p:nvPr>
            <p:ph idx="1"/>
          </p:nvPr>
        </p:nvPicPr>
        <p:blipFill>
          <a:blip r:embed="rId2"/>
          <a:srcRect r="4340" b="8029"/>
          <a:stretch>
            <a:fillRect/>
          </a:stretch>
        </p:blipFill>
        <p:spPr bwMode="auto">
          <a:xfrm>
            <a:off x="2133600" y="1828800"/>
            <a:ext cx="4952999" cy="3886200"/>
          </a:xfrm>
          <a:prstGeom prst="rect">
            <a:avLst/>
          </a:prstGeom>
          <a:noFill/>
          <a:ln w="9525">
            <a:solidFill>
              <a:schemeClr val="tx1"/>
            </a:solidFill>
            <a:miter lim="800000"/>
            <a:headEnd/>
            <a:tailEnd/>
          </a:ln>
          <a:effectLst>
            <a:outerShdw blurRad="50800" dist="38100" dir="16200000" rotWithShape="0">
              <a:prstClr val="black">
                <a:alpha val="40000"/>
              </a:prst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dirty="0"/>
              <a:t>Acoustic Impedance</a:t>
            </a:r>
          </a:p>
        </p:txBody>
      </p:sp>
      <p:graphicFrame>
        <p:nvGraphicFramePr>
          <p:cNvPr id="4" name="Content Placeholder 3"/>
          <p:cNvGraphicFramePr>
            <a:graphicFrameLocks noGrp="1"/>
          </p:cNvGraphicFramePr>
          <p:nvPr>
            <p:ph idx="1"/>
          </p:nvPr>
        </p:nvGraphicFramePr>
        <p:xfrm>
          <a:off x="228600" y="838200"/>
          <a:ext cx="86106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3600" b="1" dirty="0"/>
              <a:t>Interpretation of the model</a:t>
            </a:r>
          </a:p>
          <a:p>
            <a:endParaRPr lang="en-US" sz="3600" b="1" dirty="0"/>
          </a:p>
        </p:txBody>
      </p:sp>
      <p:graphicFrame>
        <p:nvGraphicFramePr>
          <p:cNvPr id="6" name="Diagram 5"/>
          <p:cNvGraphicFramePr/>
          <p:nvPr/>
        </p:nvGraphicFramePr>
        <p:xfrm>
          <a:off x="457200" y="609600"/>
          <a:ext cx="8305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228600" y="3200400"/>
            <a:ext cx="3048000" cy="1676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Peaks should not exceed 5 for </a:t>
            </a:r>
            <a:r>
              <a:rPr lang="en-US" dirty="0" err="1">
                <a:solidFill>
                  <a:schemeClr val="tx1"/>
                </a:solidFill>
              </a:rPr>
              <a:t>susceptance</a:t>
            </a:r>
            <a:r>
              <a:rPr lang="en-US" dirty="0">
                <a:solidFill>
                  <a:schemeClr val="tx1"/>
                </a:solidFill>
              </a:rPr>
              <a:t> and 3 for conductance. </a:t>
            </a:r>
          </a:p>
        </p:txBody>
      </p:sp>
      <p:sp>
        <p:nvSpPr>
          <p:cNvPr id="8" name="Rectangle 7"/>
          <p:cNvSpPr/>
          <p:nvPr/>
        </p:nvSpPr>
        <p:spPr>
          <a:xfrm>
            <a:off x="2971800" y="4953000"/>
            <a:ext cx="3276600" cy="1676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dirty="0">
                <a:solidFill>
                  <a:schemeClr val="tx1"/>
                </a:solidFill>
                <a:latin typeface="Calibri" pitchFamily="34" charset="0"/>
                <a:ea typeface="Calibri" pitchFamily="34" charset="0"/>
                <a:cs typeface="Times New Roman" pitchFamily="18" charset="0"/>
              </a:rPr>
              <a:t>Distance between the outermost maxima </a:t>
            </a:r>
            <a:r>
              <a:rPr lang="en-US" dirty="0" err="1">
                <a:solidFill>
                  <a:schemeClr val="tx1"/>
                </a:solidFill>
                <a:latin typeface="Calibri" pitchFamily="34" charset="0"/>
                <a:ea typeface="Calibri" pitchFamily="34" charset="0"/>
                <a:cs typeface="Times New Roman" pitchFamily="18" charset="0"/>
              </a:rPr>
              <a:t>externa</a:t>
            </a:r>
            <a:r>
              <a:rPr lang="en-US" dirty="0">
                <a:solidFill>
                  <a:schemeClr val="tx1"/>
                </a:solidFill>
                <a:latin typeface="Calibri" pitchFamily="34" charset="0"/>
                <a:ea typeface="Calibri" pitchFamily="34" charset="0"/>
                <a:cs typeface="Times New Roman" pitchFamily="18" charset="0"/>
              </a:rPr>
              <a:t> of G should not exceed the maxima of B.</a:t>
            </a:r>
            <a:endParaRPr lang="en-US" sz="2400" dirty="0">
              <a:solidFill>
                <a:schemeClr val="tx1"/>
              </a:solidFill>
              <a:latin typeface="Arial" pitchFamily="34" charset="0"/>
              <a:cs typeface="Arial" pitchFamily="34" charset="0"/>
            </a:endParaRPr>
          </a:p>
        </p:txBody>
      </p:sp>
      <p:sp>
        <p:nvSpPr>
          <p:cNvPr id="9" name="Rectangle 8"/>
          <p:cNvSpPr/>
          <p:nvPr/>
        </p:nvSpPr>
        <p:spPr>
          <a:xfrm>
            <a:off x="5867400" y="3124200"/>
            <a:ext cx="3124200" cy="1752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dirty="0">
                <a:solidFill>
                  <a:schemeClr val="tx1"/>
                </a:solidFill>
                <a:latin typeface="Calibri" pitchFamily="34" charset="0"/>
                <a:ea typeface="Calibri" pitchFamily="34" charset="0"/>
                <a:cs typeface="Times New Roman" pitchFamily="18" charset="0"/>
              </a:rPr>
              <a:t>Distance of the maxima </a:t>
            </a:r>
            <a:r>
              <a:rPr lang="en-US" dirty="0" err="1">
                <a:solidFill>
                  <a:schemeClr val="tx1"/>
                </a:solidFill>
                <a:latin typeface="Calibri" pitchFamily="34" charset="0"/>
                <a:ea typeface="Calibri" pitchFamily="34" charset="0"/>
                <a:cs typeface="Times New Roman" pitchFamily="18" charset="0"/>
              </a:rPr>
              <a:t>externa</a:t>
            </a:r>
            <a:r>
              <a:rPr lang="en-US" dirty="0">
                <a:solidFill>
                  <a:schemeClr val="tx1"/>
                </a:solidFill>
                <a:latin typeface="Calibri" pitchFamily="34" charset="0"/>
                <a:ea typeface="Calibri" pitchFamily="34" charset="0"/>
                <a:cs typeface="Times New Roman" pitchFamily="18" charset="0"/>
              </a:rPr>
              <a:t> should not exceed 75dapa in 3B3G pattern and 100dapa for 5B3G pattern.</a:t>
            </a:r>
            <a:endParaRPr lang="en-US" sz="2400" dirty="0">
              <a:solidFill>
                <a:schemeClr val="tx1"/>
              </a:solidFill>
              <a:latin typeface="Arial" pitchFamily="34" charset="0"/>
              <a:cs typeface="Arial" pitchFamily="34" charset="0"/>
            </a:endParaRPr>
          </a:p>
        </p:txBody>
      </p:sp>
      <p:sp>
        <p:nvSpPr>
          <p:cNvPr id="10" name="Down Arrow 9"/>
          <p:cNvSpPr/>
          <p:nvPr/>
        </p:nvSpPr>
        <p:spPr>
          <a:xfrm>
            <a:off x="1600200" y="2057400"/>
            <a:ext cx="533400" cy="762000"/>
          </a:xfrm>
          <a:prstGeom prst="downArrow">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267200" y="2057400"/>
            <a:ext cx="533400" cy="2667000"/>
          </a:xfrm>
          <a:prstGeom prst="downArrow">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7239000" y="2057400"/>
            <a:ext cx="533400" cy="762000"/>
          </a:xfrm>
          <a:prstGeom prst="downArrow">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0">
              <a:buNone/>
            </a:pPr>
            <a:r>
              <a:rPr lang="en-US" u="sng" dirty="0">
                <a:solidFill>
                  <a:srgbClr val="C00000"/>
                </a:solidFill>
              </a:rPr>
              <a:t>Resonant frequency</a:t>
            </a:r>
            <a:endParaRPr lang="en-US" dirty="0">
              <a:solidFill>
                <a:srgbClr val="C00000"/>
              </a:solidFill>
            </a:endParaRPr>
          </a:p>
          <a:p>
            <a:endParaRPr lang="en-US" dirty="0"/>
          </a:p>
          <a:p>
            <a:r>
              <a:rPr lang="en-US" dirty="0"/>
              <a:t>In this frequency region the outer and middle ear operates most efficiently .</a:t>
            </a:r>
          </a:p>
          <a:p>
            <a:r>
              <a:rPr lang="en-US" dirty="0"/>
              <a:t>This region the mass and stiffness will have less impact over the impedance.</a:t>
            </a:r>
          </a:p>
          <a:p>
            <a:r>
              <a:rPr lang="en-US" dirty="0"/>
              <a:t>The sum of mass and stiffness will be zero and resonant frequency.</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295400"/>
          <a:ext cx="8686800" cy="490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5821363"/>
          </a:xfrm>
        </p:spPr>
        <p:txBody>
          <a:bodyPr>
            <a:normAutofit/>
          </a:bodyPr>
          <a:lstStyle/>
          <a:p>
            <a:r>
              <a:rPr lang="en-US" sz="2800" dirty="0"/>
              <a:t>The simple method of estimating the resonating frequency will be establishing the point at which the </a:t>
            </a:r>
            <a:r>
              <a:rPr lang="en-US" sz="2800" dirty="0" err="1"/>
              <a:t>susceptance</a:t>
            </a:r>
            <a:r>
              <a:rPr lang="en-US" sz="2800" dirty="0"/>
              <a:t> approximates the positive tail (Hunter and Margolis, 1992).</a:t>
            </a:r>
          </a:p>
          <a:p>
            <a:r>
              <a:rPr lang="en-US" sz="2800" dirty="0"/>
              <a:t>A quantitative way of estimating RF includes a sweep-frequency approach where the difference between </a:t>
            </a:r>
            <a:r>
              <a:rPr lang="en-US" sz="2800" i="1" dirty="0"/>
              <a:t>B </a:t>
            </a:r>
            <a:r>
              <a:rPr lang="en-US" sz="2800" dirty="0"/>
              <a:t>at a </a:t>
            </a:r>
            <a:r>
              <a:rPr lang="en-US" sz="2800" dirty="0" err="1"/>
              <a:t>tympanogram</a:t>
            </a:r>
            <a:r>
              <a:rPr lang="en-US" sz="2800" dirty="0"/>
              <a:t> tail (either positive or negative) and </a:t>
            </a:r>
            <a:r>
              <a:rPr lang="en-US" sz="2800" i="1" dirty="0"/>
              <a:t>B </a:t>
            </a:r>
            <a:r>
              <a:rPr lang="en-US" sz="2800" dirty="0"/>
              <a:t>at peak pressure (e.g., Δ</a:t>
            </a:r>
            <a:r>
              <a:rPr lang="en-US" sz="2800" i="1" dirty="0"/>
              <a:t>B</a:t>
            </a:r>
            <a:r>
              <a:rPr lang="en-US" sz="2800" dirty="0"/>
              <a:t>) is plotted as a function of frequency; the frequency at which Δ</a:t>
            </a:r>
            <a:r>
              <a:rPr lang="en-US" sz="2800" i="1" dirty="0"/>
              <a:t>B </a:t>
            </a:r>
            <a:r>
              <a:rPr lang="en-US" sz="2800" dirty="0"/>
              <a:t>approaches 0 (0 </a:t>
            </a:r>
            <a:r>
              <a:rPr lang="en-US" sz="2800" dirty="0" err="1"/>
              <a:t>mmhos</a:t>
            </a:r>
            <a:r>
              <a:rPr lang="en-US" sz="2800" dirty="0"/>
              <a:t>) is considered the middle-ear RF (see Hunter and </a:t>
            </a:r>
            <a:r>
              <a:rPr lang="en-US" sz="2800" dirty="0" err="1"/>
              <a:t>Shahnaz</a:t>
            </a:r>
            <a:r>
              <a:rPr lang="en-US" sz="2800" dirty="0"/>
              <a:t>, 2014).</a:t>
            </a:r>
          </a:p>
          <a:p>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lvl="0">
              <a:buNone/>
            </a:pPr>
            <a:r>
              <a:rPr lang="en-US" u="sng" dirty="0">
                <a:solidFill>
                  <a:srgbClr val="C00000"/>
                </a:solidFill>
              </a:rPr>
              <a:t>Phase of angle of 45­ degree</a:t>
            </a:r>
            <a:endParaRPr lang="en-US" dirty="0">
              <a:solidFill>
                <a:srgbClr val="C00000"/>
              </a:solidFill>
            </a:endParaRPr>
          </a:p>
          <a:p>
            <a:endParaRPr lang="en-US" dirty="0"/>
          </a:p>
          <a:p>
            <a:r>
              <a:rPr lang="en-US" dirty="0"/>
              <a:t>This refers to the frequency which is corresponding to the 45 degree angle of admittance.</a:t>
            </a:r>
          </a:p>
          <a:p>
            <a:r>
              <a:rPr lang="en-US" dirty="0"/>
              <a:t>Lowest frequency where the </a:t>
            </a:r>
            <a:r>
              <a:rPr lang="en-US" dirty="0" err="1"/>
              <a:t>susceptance</a:t>
            </a:r>
            <a:r>
              <a:rPr lang="en-US" dirty="0"/>
              <a:t> and conductance becomes equal or larger than the compensated value.</a:t>
            </a:r>
          </a:p>
          <a:p>
            <a:r>
              <a:rPr lang="en-US" dirty="0"/>
              <a:t>This can be measured using </a:t>
            </a:r>
            <a:r>
              <a:rPr lang="en-US" dirty="0" err="1"/>
              <a:t>susceptance</a:t>
            </a:r>
            <a:r>
              <a:rPr lang="en-US" dirty="0"/>
              <a:t> ad conductance </a:t>
            </a:r>
            <a:r>
              <a:rPr lang="en-US" dirty="0" err="1"/>
              <a:t>tympanogram</a:t>
            </a:r>
            <a:r>
              <a:rPr lang="en-US" dirty="0"/>
              <a: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It will be shifted upward or downward based on the middle ear pathology.</a:t>
            </a:r>
          </a:p>
          <a:p>
            <a:r>
              <a:rPr lang="en-US" dirty="0"/>
              <a:t>45° phase angle may be a better index than resonant frequency with respect to distinguishing healthy ears from </a:t>
            </a:r>
            <a:r>
              <a:rPr lang="en-US" dirty="0" err="1"/>
              <a:t>otosclerotic</a:t>
            </a:r>
            <a:r>
              <a:rPr lang="en-US" dirty="0"/>
              <a:t> ears (Shanks, Wilson, &amp; Palmer, 1987; </a:t>
            </a:r>
            <a:r>
              <a:rPr lang="en-US" dirty="0" err="1"/>
              <a:t>Shahnaz</a:t>
            </a:r>
            <a:r>
              <a:rPr lang="en-US" dirty="0"/>
              <a:t>, Polka, 1997).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grayscl/>
          </a:blip>
          <a:srcRect l="-107" r="-107"/>
          <a:stretch>
            <a:fillRect/>
          </a:stretch>
        </p:blipFill>
        <p:spPr bwMode="auto">
          <a:xfrm>
            <a:off x="0" y="838200"/>
            <a:ext cx="8686800" cy="5105399"/>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a:t>Disadvantages:</a:t>
            </a:r>
          </a:p>
          <a:p>
            <a:pPr>
              <a:buFont typeface="Wingdings" pitchFamily="2" charset="2"/>
              <a:buChar char="Ø"/>
            </a:pPr>
            <a:r>
              <a:rPr lang="en-US" dirty="0"/>
              <a:t>The shape of the multi frequency </a:t>
            </a:r>
            <a:r>
              <a:rPr lang="en-US" dirty="0" err="1"/>
              <a:t>tympanogram</a:t>
            </a:r>
            <a:r>
              <a:rPr lang="en-US" dirty="0"/>
              <a:t> can not be estimated.</a:t>
            </a:r>
          </a:p>
          <a:p>
            <a:pPr>
              <a:buFont typeface="Wingdings" pitchFamily="2" charset="2"/>
              <a:buChar char="Ø"/>
            </a:pPr>
            <a:r>
              <a:rPr lang="en-US" dirty="0"/>
              <a:t>It can not be </a:t>
            </a:r>
            <a:r>
              <a:rPr lang="en-US" dirty="0" err="1"/>
              <a:t>interpretted</a:t>
            </a:r>
            <a:r>
              <a:rPr lang="en-US" dirty="0"/>
              <a:t> with </a:t>
            </a:r>
            <a:r>
              <a:rPr lang="en-US" dirty="0" err="1"/>
              <a:t>Vanhuyse</a:t>
            </a:r>
            <a:r>
              <a:rPr lang="en-US" dirty="0"/>
              <a:t> model.</a:t>
            </a:r>
          </a:p>
          <a:p>
            <a:pPr>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parameters</a:t>
            </a:r>
          </a:p>
        </p:txBody>
      </p:sp>
      <p:sp>
        <p:nvSpPr>
          <p:cNvPr id="3" name="Content Placeholder 2"/>
          <p:cNvSpPr>
            <a:spLocks noGrp="1"/>
          </p:cNvSpPr>
          <p:nvPr>
            <p:ph idx="1"/>
          </p:nvPr>
        </p:nvSpPr>
        <p:spPr/>
        <p:txBody>
          <a:bodyPr>
            <a:normAutofit/>
          </a:bodyPr>
          <a:lstStyle/>
          <a:p>
            <a:pPr>
              <a:buNone/>
            </a:pPr>
            <a:r>
              <a:rPr lang="en-US" u="sng" dirty="0">
                <a:solidFill>
                  <a:srgbClr val="C00000"/>
                </a:solidFill>
              </a:rPr>
              <a:t>Age and Gender</a:t>
            </a:r>
          </a:p>
          <a:p>
            <a:pPr lvl="0"/>
            <a:endParaRPr lang="en-US" dirty="0"/>
          </a:p>
          <a:p>
            <a:pPr lvl="0"/>
            <a:r>
              <a:rPr lang="en-US" i="1" dirty="0"/>
              <a:t>Willey et al</a:t>
            </a:r>
            <a:r>
              <a:rPr lang="en-US" dirty="0"/>
              <a:t>: Women have lower static admittance than both younger and older males. It means stiffer middle ear.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normAutofit/>
          </a:bodyPr>
          <a:lstStyle/>
          <a:p>
            <a:r>
              <a:rPr lang="en-US" dirty="0"/>
              <a:t>Acoustic Admittance</a:t>
            </a:r>
          </a:p>
        </p:txBody>
      </p:sp>
      <p:graphicFrame>
        <p:nvGraphicFramePr>
          <p:cNvPr id="4" name="Content Placeholder 3"/>
          <p:cNvGraphicFramePr>
            <a:graphicFrameLocks/>
          </p:cNvGraphicFramePr>
          <p:nvPr/>
        </p:nvGraphicFramePr>
        <p:xfrm>
          <a:off x="457200" y="838200"/>
          <a:ext cx="8305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lstStyle/>
          <a:p>
            <a:pPr lvl="0">
              <a:buNone/>
            </a:pPr>
            <a:endParaRPr lang="en-US" i="1" dirty="0"/>
          </a:p>
          <a:p>
            <a:pPr lvl="0"/>
            <a:r>
              <a:rPr lang="en-US" i="1" dirty="0"/>
              <a:t>Willey et al</a:t>
            </a:r>
            <a:r>
              <a:rPr lang="en-US" dirty="0"/>
              <a:t>: Measured resonating frequency with multi frequency and multi component </a:t>
            </a:r>
            <a:r>
              <a:rPr lang="en-US" dirty="0" err="1"/>
              <a:t>tympanometry</a:t>
            </a:r>
            <a:r>
              <a:rPr lang="en-US" dirty="0"/>
              <a:t> in a group of older adults and found that their resonating frequencies were lower than those of the young adult studied by Margolis and </a:t>
            </a:r>
            <a:r>
              <a:rPr lang="en-US" dirty="0" err="1"/>
              <a:t>Goycoolae</a:t>
            </a:r>
            <a:r>
              <a:rPr lang="en-US" dirty="0"/>
              <a:t>.</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u="sng" dirty="0">
                <a:solidFill>
                  <a:srgbClr val="002060"/>
                </a:solidFill>
                <a:latin typeface="Arial Black" pitchFamily="34" charset="0"/>
              </a:rPr>
              <a:t>ADVANTAGES</a:t>
            </a:r>
            <a:br>
              <a:rPr lang="en-US" dirty="0">
                <a:solidFill>
                  <a:srgbClr val="002060"/>
                </a:solidFill>
                <a:latin typeface="Arial Black" pitchFamily="34" charset="0"/>
              </a:rPr>
            </a:br>
            <a:endParaRPr lang="en-US" dirty="0">
              <a:solidFill>
                <a:srgbClr val="002060"/>
              </a:solidFill>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pPr lvl="0"/>
            <a:r>
              <a:rPr lang="en-US" dirty="0"/>
              <a:t>Both qualitative and quantitative changes in the </a:t>
            </a:r>
            <a:r>
              <a:rPr lang="en-US" dirty="0" err="1"/>
              <a:t>immittance</a:t>
            </a:r>
            <a:r>
              <a:rPr lang="en-US" dirty="0"/>
              <a:t> component can be measured across a range of frequencies and this will give more detailed information about admittance characteristics.</a:t>
            </a:r>
          </a:p>
          <a:p>
            <a:pPr lvl="0"/>
            <a:r>
              <a:rPr lang="en-US" dirty="0"/>
              <a:t>It has a good specificity and sensitivity in identifying conditions such as </a:t>
            </a:r>
            <a:r>
              <a:rPr lang="en-US" dirty="0" err="1"/>
              <a:t>otosclerosis</a:t>
            </a:r>
            <a:r>
              <a:rPr lang="en-US" dirty="0"/>
              <a:t>, </a:t>
            </a:r>
            <a:r>
              <a:rPr lang="en-US" dirty="0" err="1"/>
              <a:t>ossicular</a:t>
            </a:r>
            <a:r>
              <a:rPr lang="en-US" dirty="0"/>
              <a:t> disruptions between </a:t>
            </a:r>
            <a:r>
              <a:rPr lang="en-US" dirty="0" err="1"/>
              <a:t>malleus</a:t>
            </a:r>
            <a:r>
              <a:rPr lang="en-US" dirty="0"/>
              <a:t>&amp; </a:t>
            </a:r>
            <a:r>
              <a:rPr lang="en-US" dirty="0" err="1"/>
              <a:t>incus</a:t>
            </a:r>
            <a:r>
              <a:rPr lang="en-US" dirty="0"/>
              <a:t> and </a:t>
            </a:r>
            <a:r>
              <a:rPr lang="en-US" dirty="0" err="1"/>
              <a:t>malleus</a:t>
            </a:r>
            <a:r>
              <a:rPr lang="en-US" dirty="0"/>
              <a:t> fixation, middle ear effusion.</a:t>
            </a:r>
          </a:p>
          <a:p>
            <a:pPr lvl="0"/>
            <a:r>
              <a:rPr lang="en-US" dirty="0"/>
              <a:t>Used for research purposes.</a:t>
            </a:r>
          </a:p>
          <a:p>
            <a:pPr>
              <a:buNone/>
            </a:pPr>
            <a:endParaRPr lang="en-US" dirty="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u="sng" dirty="0">
                <a:solidFill>
                  <a:srgbClr val="002060"/>
                </a:solidFill>
                <a:latin typeface="Arial Black" pitchFamily="34" charset="0"/>
              </a:rPr>
              <a:t>DISADVANTAGES</a:t>
            </a:r>
            <a:br>
              <a:rPr lang="en-US" dirty="0">
                <a:solidFill>
                  <a:srgbClr val="002060"/>
                </a:solidFill>
                <a:latin typeface="Arial Black" pitchFamily="34" charset="0"/>
              </a:rPr>
            </a:br>
            <a:endParaRPr lang="en-US" dirty="0">
              <a:solidFill>
                <a:srgbClr val="002060"/>
              </a:solidFill>
              <a:latin typeface="Arial Black" pitchFamily="34" charset="0"/>
            </a:endParaRPr>
          </a:p>
        </p:txBody>
      </p:sp>
      <p:sp>
        <p:nvSpPr>
          <p:cNvPr id="3" name="Content Placeholder 2"/>
          <p:cNvSpPr>
            <a:spLocks noGrp="1"/>
          </p:cNvSpPr>
          <p:nvPr>
            <p:ph idx="1"/>
          </p:nvPr>
        </p:nvSpPr>
        <p:spPr/>
        <p:txBody>
          <a:bodyPr>
            <a:normAutofit/>
          </a:bodyPr>
          <a:lstStyle/>
          <a:p>
            <a:pPr lvl="0"/>
            <a:r>
              <a:rPr lang="en-US" dirty="0"/>
              <a:t>High frequency probe tone can cause standing waves in the ear canal. So it can result in </a:t>
            </a:r>
            <a:r>
              <a:rPr lang="en-US" dirty="0" err="1"/>
              <a:t>artifactural</a:t>
            </a:r>
            <a:r>
              <a:rPr lang="en-US" dirty="0"/>
              <a:t> notches.</a:t>
            </a:r>
          </a:p>
          <a:p>
            <a:pPr lvl="0"/>
            <a:r>
              <a:rPr lang="en-US" dirty="0"/>
              <a:t>Test retest reliability is poorer from 1000-2000Hz compared to low frequencies.</a:t>
            </a:r>
          </a:p>
          <a:p>
            <a:pPr lvl="0"/>
            <a:r>
              <a:rPr lang="en-US" dirty="0"/>
              <a:t>Complex notching pattern is difficult for the experienced clinicians also to interpret.</a:t>
            </a:r>
          </a:p>
          <a:p>
            <a:pPr>
              <a:buNone/>
            </a:pPr>
            <a:endParaRPr lang="en-US" dirty="0"/>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525963"/>
          </a:xfrm>
        </p:spPr>
        <p:txBody>
          <a:bodyPr/>
          <a:lstStyle/>
          <a:p>
            <a:pPr lvl="0"/>
            <a:r>
              <a:rPr lang="en-US" dirty="0"/>
              <a:t>Lack of user friendly equipment.</a:t>
            </a:r>
          </a:p>
          <a:p>
            <a:pPr lvl="0"/>
            <a:r>
              <a:rPr lang="en-US" dirty="0"/>
              <a:t>Time consuming</a:t>
            </a:r>
          </a:p>
          <a:p>
            <a:pPr lvl="0"/>
            <a:r>
              <a:rPr lang="en-US" dirty="0"/>
              <a:t>Lack of interpretation guidance.</a:t>
            </a:r>
          </a:p>
          <a:p>
            <a:pPr>
              <a:buNone/>
            </a:pP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solidFill>
                  <a:srgbClr val="002060"/>
                </a:solidFill>
              </a:rPr>
              <a:t>CONCLUSION</a:t>
            </a:r>
          </a:p>
        </p:txBody>
      </p:sp>
      <p:sp>
        <p:nvSpPr>
          <p:cNvPr id="3" name="Content Placeholder 2"/>
          <p:cNvSpPr>
            <a:spLocks noGrp="1"/>
          </p:cNvSpPr>
          <p:nvPr>
            <p:ph idx="1"/>
          </p:nvPr>
        </p:nvSpPr>
        <p:spPr>
          <a:xfrm>
            <a:off x="0" y="838200"/>
            <a:ext cx="9144000" cy="6019800"/>
          </a:xfrm>
          <a:blipFill>
            <a:blip r:embed="rId2"/>
            <a:tile tx="0" ty="0" sx="100000" sy="100000" flip="none" algn="tl"/>
          </a:blipFill>
        </p:spPr>
        <p:txBody>
          <a:bodyPr>
            <a:normAutofit/>
          </a:bodyPr>
          <a:lstStyle/>
          <a:p>
            <a:pPr marL="514350" indent="-514350">
              <a:buFont typeface="+mj-lt"/>
              <a:buAutoNum type="arabicPeriod"/>
            </a:pPr>
            <a:endParaRPr lang="en-US" sz="2800" dirty="0"/>
          </a:p>
          <a:p>
            <a:pPr marL="514350" indent="-514350">
              <a:buFont typeface="+mj-lt"/>
              <a:buAutoNum type="arabicPeriod"/>
            </a:pPr>
            <a:r>
              <a:rPr lang="en-US" sz="2800" dirty="0"/>
              <a:t>Basic principles [</a:t>
            </a:r>
            <a:r>
              <a:rPr lang="en-US" sz="2800" dirty="0" err="1"/>
              <a:t>Immittance</a:t>
            </a:r>
            <a:r>
              <a:rPr lang="en-US" sz="2800" dirty="0"/>
              <a:t>-Admittance &amp;Impedance.</a:t>
            </a:r>
          </a:p>
          <a:p>
            <a:pPr marL="514350" indent="-514350">
              <a:buFont typeface="+mj-lt"/>
              <a:buAutoNum type="arabicPeriod"/>
            </a:pPr>
            <a:r>
              <a:rPr lang="en-US" sz="2800" dirty="0" err="1"/>
              <a:t>Tympanometry</a:t>
            </a:r>
            <a:endParaRPr lang="en-US" sz="2800" dirty="0"/>
          </a:p>
          <a:p>
            <a:pPr marL="514350" indent="-514350">
              <a:buFont typeface="+mj-lt"/>
              <a:buAutoNum type="arabicPeriod"/>
            </a:pPr>
            <a:r>
              <a:rPr lang="en-US" sz="2800" dirty="0"/>
              <a:t>Types of </a:t>
            </a:r>
            <a:r>
              <a:rPr lang="en-US" sz="2800" dirty="0" err="1"/>
              <a:t>tympanometry</a:t>
            </a:r>
            <a:endParaRPr lang="en-US" sz="2800" dirty="0"/>
          </a:p>
          <a:p>
            <a:pPr marL="514350" indent="-514350">
              <a:buFont typeface="+mj-lt"/>
              <a:buAutoNum type="arabicPeriod"/>
            </a:pPr>
            <a:r>
              <a:rPr lang="en-US" sz="2800" dirty="0"/>
              <a:t>Need for multi frequency multi component </a:t>
            </a:r>
            <a:r>
              <a:rPr lang="en-US" sz="2800" dirty="0" err="1"/>
              <a:t>tympanometry</a:t>
            </a:r>
            <a:r>
              <a:rPr lang="en-US" sz="2800" dirty="0"/>
              <a:t> </a:t>
            </a:r>
          </a:p>
          <a:p>
            <a:pPr marL="514350" indent="-514350">
              <a:buFont typeface="+mj-lt"/>
              <a:buAutoNum type="arabicPeriod"/>
            </a:pPr>
            <a:r>
              <a:rPr lang="en-US" sz="2800" dirty="0"/>
              <a:t>Multi frequency multi component </a:t>
            </a:r>
            <a:r>
              <a:rPr lang="en-US" sz="2800" dirty="0" err="1"/>
              <a:t>tympanometry</a:t>
            </a:r>
            <a:endParaRPr lang="en-US" sz="2800" dirty="0"/>
          </a:p>
          <a:p>
            <a:pPr marL="514350" indent="-514350">
              <a:buFont typeface="+mj-lt"/>
              <a:buAutoNum type="arabicPeriod"/>
            </a:pPr>
            <a:r>
              <a:rPr lang="en-US" sz="2800" dirty="0"/>
              <a:t>Recording &amp;Measuring</a:t>
            </a:r>
          </a:p>
          <a:p>
            <a:pPr marL="514350" indent="-514350">
              <a:buFont typeface="+mj-lt"/>
              <a:buAutoNum type="arabicPeriod"/>
            </a:pPr>
            <a:r>
              <a:rPr lang="en-US" sz="2800" dirty="0"/>
              <a:t>Measures of multi frequency multi component </a:t>
            </a:r>
            <a:r>
              <a:rPr lang="en-US" sz="2800" dirty="0" err="1"/>
              <a:t>tympanometry</a:t>
            </a:r>
            <a:r>
              <a:rPr lang="en-US" sz="2800" dirty="0"/>
              <a:t> [</a:t>
            </a:r>
            <a:r>
              <a:rPr lang="en-US" sz="2800" dirty="0" err="1"/>
              <a:t>Tympanometric</a:t>
            </a:r>
            <a:r>
              <a:rPr lang="en-US" sz="2800" dirty="0"/>
              <a:t> configuration, resonant frequency &amp;phase angle of 45 degree]</a:t>
            </a:r>
          </a:p>
          <a:p>
            <a:pPr marL="514350" indent="-514350">
              <a:buFont typeface="+mj-lt"/>
              <a:buAutoNum type="arabicPeriod"/>
            </a:pPr>
            <a:r>
              <a:rPr lang="en-US" sz="2800" dirty="0"/>
              <a:t>Advantages &amp;Disadvantages</a:t>
            </a:r>
          </a:p>
          <a:p>
            <a:pPr marL="514350" indent="-514350">
              <a:buFont typeface="+mj-lt"/>
              <a:buAutoNum type="arabicPeriod"/>
            </a:pPr>
            <a:endParaRPr lang="en-US" sz="2800" dirty="0"/>
          </a:p>
          <a:p>
            <a:pPr marL="514350" indent="-514350">
              <a:buFont typeface="+mj-lt"/>
              <a:buAutoNum type="arabicPeriod"/>
            </a:pPr>
            <a:endParaRPr lang="en-US" sz="2800" dirty="0"/>
          </a:p>
          <a:p>
            <a:pPr marL="514350" indent="-514350">
              <a:buFont typeface="+mj-lt"/>
              <a:buAutoNum type="arabicPeriod"/>
            </a:pPr>
            <a:endParaRPr lang="en-US"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a:t>References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Ross J </a:t>
            </a:r>
            <a:r>
              <a:rPr lang="en-US" dirty="0" err="1"/>
              <a:t>Roser</a:t>
            </a:r>
            <a:r>
              <a:rPr lang="en-US" dirty="0"/>
              <a:t>, Michael </a:t>
            </a:r>
            <a:r>
              <a:rPr lang="en-US" dirty="0" err="1"/>
              <a:t>Valente</a:t>
            </a:r>
            <a:r>
              <a:rPr lang="en-US" dirty="0"/>
              <a:t>, Holly </a:t>
            </a:r>
            <a:r>
              <a:rPr lang="en-US" dirty="0" err="1"/>
              <a:t>Hosford</a:t>
            </a:r>
            <a:r>
              <a:rPr lang="en-US" dirty="0"/>
              <a:t> </a:t>
            </a:r>
            <a:r>
              <a:rPr lang="en-US" dirty="0" err="1"/>
              <a:t>Duhn</a:t>
            </a:r>
            <a:r>
              <a:rPr lang="en-US" dirty="0"/>
              <a:t> ()- Audiology </a:t>
            </a:r>
            <a:r>
              <a:rPr lang="en-US" dirty="0" err="1"/>
              <a:t>Dignosis</a:t>
            </a:r>
            <a:r>
              <a:rPr lang="en-US" dirty="0"/>
              <a:t>( 2</a:t>
            </a:r>
            <a:r>
              <a:rPr lang="en-US" baseline="30000" dirty="0"/>
              <a:t>nd</a:t>
            </a:r>
            <a:r>
              <a:rPr lang="en-US" dirty="0"/>
              <a:t> edition PN:389)</a:t>
            </a:r>
          </a:p>
          <a:p>
            <a:r>
              <a:rPr lang="en-US" dirty="0"/>
              <a:t>William F </a:t>
            </a:r>
            <a:r>
              <a:rPr lang="en-US" dirty="0" err="1"/>
              <a:t>Rinthelman</a:t>
            </a:r>
            <a:r>
              <a:rPr lang="en-US" dirty="0"/>
              <a:t>- Hearing assessment (2</a:t>
            </a:r>
            <a:r>
              <a:rPr lang="en-US" baseline="30000" dirty="0"/>
              <a:t>nd</a:t>
            </a:r>
            <a:r>
              <a:rPr lang="en-US" dirty="0"/>
              <a:t> edition- PN: 236,238,239)</a:t>
            </a:r>
          </a:p>
          <a:p>
            <a:r>
              <a:rPr lang="en-US" dirty="0"/>
              <a:t>Lisa L Hunter- Acoustic </a:t>
            </a:r>
            <a:r>
              <a:rPr lang="en-US" dirty="0" err="1"/>
              <a:t>immittance</a:t>
            </a:r>
            <a:r>
              <a:rPr lang="en-US" dirty="0"/>
              <a:t> measures (PN: 63-78)</a:t>
            </a:r>
          </a:p>
          <a:p>
            <a:r>
              <a:rPr lang="en-US" dirty="0"/>
              <a:t>Katz, J(2002).Handbook of Clinical Audiology. Lippincott Williams &amp; Wilkins, </a:t>
            </a:r>
            <a:r>
              <a:rPr lang="en-US" dirty="0" err="1"/>
              <a:t>Newyork</a:t>
            </a:r>
            <a:r>
              <a:rPr lang="en-US" dirty="0"/>
              <a:t>.</a:t>
            </a:r>
          </a:p>
          <a:p>
            <a:r>
              <a:rPr lang="en-US" dirty="0" err="1"/>
              <a:t>Silman</a:t>
            </a:r>
            <a:r>
              <a:rPr lang="en-US" dirty="0"/>
              <a:t>, S&amp; Silverman, C. A., (1995). Auditory Diagnosis-  Principles &amp; Applications. Academic Press. New York.</a:t>
            </a:r>
          </a:p>
          <a:p>
            <a:r>
              <a:rPr lang="en-US" dirty="0" err="1"/>
              <a:t>Gelfand</a:t>
            </a:r>
            <a:r>
              <a:rPr lang="en-US" dirty="0"/>
              <a:t>- Essentials of Audiology (2</a:t>
            </a:r>
            <a:r>
              <a:rPr lang="en-US" baseline="30000" dirty="0"/>
              <a:t>ND</a:t>
            </a:r>
            <a:r>
              <a:rPr lang="en-US" dirty="0"/>
              <a:t> Edition)</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002060"/>
                </a:solidFill>
                <a:latin typeface="Arial Black" pitchFamily="34" charset="0"/>
              </a:rPr>
              <a:t>TYMPANOMETRY</a:t>
            </a:r>
          </a:p>
        </p:txBody>
      </p:sp>
      <p:sp>
        <p:nvSpPr>
          <p:cNvPr id="3" name="Content Placeholder 2"/>
          <p:cNvSpPr>
            <a:spLocks noGrp="1"/>
          </p:cNvSpPr>
          <p:nvPr>
            <p:ph idx="1"/>
          </p:nvPr>
        </p:nvSpPr>
        <p:spPr/>
        <p:txBody>
          <a:bodyPr>
            <a:normAutofit fontScale="92500" lnSpcReduction="10000"/>
          </a:bodyPr>
          <a:lstStyle/>
          <a:p>
            <a:r>
              <a:rPr lang="en-US" dirty="0" err="1"/>
              <a:t>Tympanometry</a:t>
            </a:r>
            <a:r>
              <a:rPr lang="en-US" dirty="0"/>
              <a:t> is the measurement of the acoustic </a:t>
            </a:r>
            <a:r>
              <a:rPr lang="en-US" dirty="0" err="1"/>
              <a:t>immittance</a:t>
            </a:r>
            <a:r>
              <a:rPr lang="en-US" dirty="0"/>
              <a:t> at the level of probe tip or eardrum (compensated) with various amount of air pressure in the ear canal. </a:t>
            </a:r>
          </a:p>
          <a:p>
            <a:r>
              <a:rPr lang="en-US" dirty="0"/>
              <a:t>Transmission of the sound energy will be maximum when the air pressure is equal in both sides of the tympanic membrane. </a:t>
            </a:r>
          </a:p>
          <a:p>
            <a:r>
              <a:rPr lang="en-US" dirty="0"/>
              <a:t>There will be maximum amount of sound transmission when the atmospheric pressure equals the middle ear pressure.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latin typeface="Algerian" pitchFamily="82" charset="0"/>
              </a:rPr>
              <a:t>TYPES OF TYMPANOMETRY</a:t>
            </a:r>
          </a:p>
        </p:txBody>
      </p:sp>
      <p:graphicFrame>
        <p:nvGraphicFramePr>
          <p:cNvPr id="4" name="Content Placeholder 3"/>
          <p:cNvGraphicFramePr>
            <a:graphicFrameLocks noGrp="1"/>
          </p:cNvGraphicFramePr>
          <p:nvPr>
            <p:ph idx="1"/>
          </p:nvPr>
        </p:nvGraphicFramePr>
        <p:xfrm>
          <a:off x="457200" y="1371600"/>
          <a:ext cx="8382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NEED FOR MULTI FREQUENCY AND MULTICOMPONENT TYMPANOMETRY</a:t>
            </a:r>
            <a:br>
              <a:rPr lang="en-US" dirty="0"/>
            </a:br>
            <a:endParaRPr lang="en-US" dirty="0"/>
          </a:p>
        </p:txBody>
      </p:sp>
      <p:graphicFrame>
        <p:nvGraphicFramePr>
          <p:cNvPr id="4" name="Content Placeholder 3"/>
          <p:cNvGraphicFramePr>
            <a:graphicFrameLocks noGrp="1"/>
          </p:cNvGraphicFramePr>
          <p:nvPr>
            <p:ph idx="1"/>
          </p:nvPr>
        </p:nvGraphicFramePr>
        <p:xfrm>
          <a:off x="228600" y="1752600"/>
          <a:ext cx="8610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normAutofit/>
          </a:bodyPr>
          <a:lstStyle/>
          <a:p>
            <a:pPr algn="l"/>
            <a:r>
              <a:rPr lang="en-US" sz="2000" b="1" dirty="0"/>
              <a:t>NEED FOR MULTI FREQUENCY AND MULTICOMPONENT TYMPANOMETRY </a:t>
            </a:r>
            <a:br>
              <a:rPr lang="en-US" sz="2000" b="1" dirty="0"/>
            </a:br>
            <a:r>
              <a:rPr lang="en-US" sz="2000" b="1" dirty="0"/>
              <a:t>Continued…..</a:t>
            </a:r>
            <a:endParaRPr lang="en-US" sz="20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noAutofit/>
          </a:bodyPr>
          <a:lstStyle/>
          <a:p>
            <a:pPr algn="l"/>
            <a:r>
              <a:rPr lang="en-US" sz="2000" b="1" dirty="0"/>
              <a:t>NEED FOR MULTI FREQUENCY AND MULTICOMPONENT TYMPANOMETRY </a:t>
            </a:r>
            <a:br>
              <a:rPr lang="en-US" sz="2000" b="1" dirty="0"/>
            </a:br>
            <a:r>
              <a:rPr lang="en-US" sz="2000" b="1" dirty="0"/>
              <a:t>Continued…..</a:t>
            </a:r>
            <a:endParaRPr lang="en-US" sz="2000" dirty="0"/>
          </a:p>
        </p:txBody>
      </p:sp>
      <p:graphicFrame>
        <p:nvGraphicFramePr>
          <p:cNvPr id="4" name="Content Placeholder 3"/>
          <p:cNvGraphicFramePr>
            <a:graphicFrameLocks noGrp="1"/>
          </p:cNvGraphicFramePr>
          <p:nvPr>
            <p:ph idx="1"/>
          </p:nvPr>
        </p:nvGraphicFramePr>
        <p:xfrm>
          <a:off x="304800" y="990600"/>
          <a:ext cx="8382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1944</Words>
  <Application>Microsoft Office PowerPoint</Application>
  <PresentationFormat>On-screen Show (4:3)</PresentationFormat>
  <Paragraphs>168</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Algerian</vt:lpstr>
      <vt:lpstr>Arial</vt:lpstr>
      <vt:lpstr>Arial Black</vt:lpstr>
      <vt:lpstr>Calibri</vt:lpstr>
      <vt:lpstr>Times New Roman</vt:lpstr>
      <vt:lpstr>Wingdings</vt:lpstr>
      <vt:lpstr>Office Theme</vt:lpstr>
      <vt:lpstr>MULTI FREQUENCY MULTI COMPONENT  TYMPANOMETRY</vt:lpstr>
      <vt:lpstr>PowerPoint Presentation</vt:lpstr>
      <vt:lpstr>Acoustic Impedance</vt:lpstr>
      <vt:lpstr>Acoustic Admittance</vt:lpstr>
      <vt:lpstr>TYMPANOMETRY</vt:lpstr>
      <vt:lpstr>TYPES OF TYMPANOMETRY</vt:lpstr>
      <vt:lpstr>NEED FOR MULTI FREQUENCY AND MULTICOMPONENT TYMPANOMETRY </vt:lpstr>
      <vt:lpstr>NEED FOR MULTI FREQUENCY AND MULTICOMPONENT TYMPANOMETRY  Continued…..</vt:lpstr>
      <vt:lpstr>NEED FOR MULTI FREQUENCY AND MULTICOMPONENT TYMPANOMETRY  Continued…..</vt:lpstr>
      <vt:lpstr>MULTI FREQUENCY TYMPANOMETRY </vt:lpstr>
      <vt:lpstr>Tympanometric Pattern :By Colletti</vt:lpstr>
      <vt:lpstr>PowerPoint Presentation</vt:lpstr>
      <vt:lpstr>MULTI COMPONENT TYMPANOMETRY </vt:lpstr>
      <vt:lpstr>PowerPoint Presentation</vt:lpstr>
      <vt:lpstr>Recording and Measuring </vt:lpstr>
      <vt:lpstr>Methods of Measuring </vt:lpstr>
      <vt:lpstr>Mesures of multi frequeuncy and multi component tympanometry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parameters</vt:lpstr>
      <vt:lpstr>PowerPoint Presentation</vt:lpstr>
      <vt:lpstr>ADVANTAGES </vt:lpstr>
      <vt:lpstr>DISADVANTAGES </vt:lpstr>
      <vt:lpstr>PowerPoint Presentation</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Sanket Bhalerao</cp:lastModifiedBy>
  <cp:revision>54</cp:revision>
  <dcterms:created xsi:type="dcterms:W3CDTF">2017-08-06T16:20:29Z</dcterms:created>
  <dcterms:modified xsi:type="dcterms:W3CDTF">2024-08-12T06:50:37Z</dcterms:modified>
</cp:coreProperties>
</file>