
<file path=[Content_Types].xml><?xml version="1.0" encoding="utf-8"?>
<Types xmlns="http://schemas.openxmlformats.org/package/2006/content-types">
  <Override PartName="/ppt/slides/slide6.xml" ContentType="application/vnd.openxmlformats-officedocument.presentationml.slide+xml"/>
  <Override PartName="/ppt/slideLayouts/slideLayout8.xml" ContentType="application/vnd.openxmlformats-officedocument.presentationml.slideLayout+xml"/>
  <Override PartName="/ppt/notesSlides/notesSlide2.xml" ContentType="application/vnd.openxmlformats-officedocument.presentationml.notesSlide+xml"/>
  <Override PartName="/ppt/slideMasters/slideMaster1.xml" ContentType="application/vnd.openxmlformats-officedocument.presentationml.slideMaster+xml"/>
  <Override PartName="/ppt/slides/slide4.xml" ContentType="application/vnd.openxmlformats-officedocument.presentationml.slide+xml"/>
  <Override PartName="/ppt/slides/slide18.xml" ContentType="application/vnd.openxmlformats-officedocument.presentationml.slide+xml"/>
  <Override PartName="/ppt/slides/slide27.xml" ContentType="application/vnd.openxmlformats-officedocument.presentationml.slide+xml"/>
  <Override PartName="/ppt/slideLayouts/slideLayout4.xml" ContentType="application/vnd.openxmlformats-officedocument.presentationml.slideLayout+xml"/>
  <Override PartName="/ppt/slideLayouts/slideLayout6.xml" ContentType="application/vnd.openxmlformats-officedocument.presentationml.slideLayout+xml"/>
  <Override PartName="/ppt/slides/slide1.xml" ContentType="application/vnd.openxmlformats-officedocument.presentationml.slide+xml"/>
  <Override PartName="/ppt/slides/slide2.xml" ContentType="application/vnd.openxmlformats-officedocument.presentationml.slide+xml"/>
  <Override PartName="/ppt/slides/slide15.xml" ContentType="application/vnd.openxmlformats-officedocument.presentationml.slide+xml"/>
  <Override PartName="/ppt/slides/slide16.xml" ContentType="application/vnd.openxmlformats-officedocument.presentationml.slide+xml"/>
  <Override PartName="/ppt/slides/slide24.xml" ContentType="application/vnd.openxmlformats-officedocument.presentationml.slide+xml"/>
  <Override PartName="/ppt/slides/slide25.xml" ContentType="application/vnd.openxmlformats-officedocument.presentationml.slide+xml"/>
  <Override PartName="/ppt/theme/theme1.xml" ContentType="application/vnd.openxmlformats-officedocument.theme+xml"/>
  <Override PartName="/ppt/slideLayouts/slideLayout2.xml" ContentType="application/vnd.openxmlformats-officedocument.presentationml.slideLayout+xml"/>
  <Override PartName="/ppt/slideLayouts/slideLayout3.xml" ContentType="application/vnd.openxmlformats-officedocument.presentationml.slideLayout+xml"/>
  <Default Extension="jpeg" ContentType="image/jpeg"/>
  <Default Extension="rels" ContentType="application/vnd.openxmlformats-package.relationships+xml"/>
  <Default Extension="xml" ContentType="application/xml"/>
  <Override PartName="/ppt/presentation.xml" ContentType="application/vnd.openxmlformats-officedocument.presentationml.presentation.main+xml"/>
  <Override PartName="/ppt/slides/slide13.xml" ContentType="application/vnd.openxmlformats-officedocument.presentationml.slide+xml"/>
  <Override PartName="/ppt/slides/slide14.xml" ContentType="application/vnd.openxmlformats-officedocument.presentationml.slide+xml"/>
  <Override PartName="/ppt/slides/slide22.xml" ContentType="application/vnd.openxmlformats-officedocument.presentationml.slide+xml"/>
  <Override PartName="/ppt/slides/slide23.xml" ContentType="application/vnd.openxmlformats-officedocument.presentationml.slide+xml"/>
  <Override PartName="/ppt/notesMasters/notesMaster1.xml" ContentType="application/vnd.openxmlformats-officedocument.presentationml.notesMaster+xml"/>
  <Override PartName="/ppt/slideLayouts/slideLayout1.xml" ContentType="application/vnd.openxmlformats-officedocument.presentationml.slideLayout+xml"/>
  <Override PartName="/docProps/app.xml" ContentType="application/vnd.openxmlformats-officedocument.extended-properties+xml"/>
  <Override PartName="/ppt/slides/slide10.xml" ContentType="application/vnd.openxmlformats-officedocument.presentationml.slide+xml"/>
  <Override PartName="/ppt/slides/slide11.xml" ContentType="application/vnd.openxmlformats-officedocument.presentationml.slide+xml"/>
  <Override PartName="/ppt/slides/slide12.xml" ContentType="application/vnd.openxmlformats-officedocument.presentationml.slide+xml"/>
  <Override PartName="/ppt/slides/slide20.xml" ContentType="application/vnd.openxmlformats-officedocument.presentationml.slide+xml"/>
  <Override PartName="/ppt/slides/slide21.xml" ContentType="application/vnd.openxmlformats-officedocument.presentationml.slide+xml"/>
  <Override PartName="/ppt/tableStyles.xml" ContentType="application/vnd.openxmlformats-officedocument.presentationml.tableStyles+xml"/>
  <Override PartName="/ppt/slideLayouts/slideLayout11.xml" ContentType="application/vnd.openxmlformats-officedocument.presentationml.slideLayout+xml"/>
  <Override PartName="/ppt/slideLayouts/slideLayout10.xml" ContentType="application/vnd.openxmlformats-officedocument.presentationml.slideLayout+xml"/>
  <Override PartName="/ppt/slides/slide7.xml" ContentType="application/vnd.openxmlformats-officedocument.presentationml.slide+xml"/>
  <Override PartName="/ppt/slides/slide8.xml" ContentType="application/vnd.openxmlformats-officedocument.presentationml.slide+xml"/>
  <Override PartName="/ppt/slides/slide9.xml" ContentType="application/vnd.openxmlformats-officedocument.presentationml.slide+xml"/>
  <Override PartName="/ppt/viewProps.xml" ContentType="application/vnd.openxmlformats-officedocument.presentationml.viewProps+xml"/>
  <Override PartName="/ppt/slideLayouts/slideLayout9.xml" ContentType="application/vnd.openxmlformats-officedocument.presentationml.slideLayout+xml"/>
  <Override PartName="/ppt/notesSlides/notesSlide4.xml" ContentType="application/vnd.openxmlformats-officedocument.presentationml.notesSlide+xml"/>
  <Override PartName="/docProps/core.xml" ContentType="application/vnd.openxmlformats-package.core-properties+xml"/>
  <Override PartName="/ppt/slides/slide5.xml" ContentType="application/vnd.openxmlformats-officedocument.presentationml.slide+xml"/>
  <Override PartName="/ppt/slides/slide19.xml" ContentType="application/vnd.openxmlformats-officedocument.presentationml.slide+xml"/>
  <Override PartName="/ppt/slideLayouts/slideLayout7.xml" ContentType="application/vnd.openxmlformats-officedocument.presentationml.slideLayout+xml"/>
  <Override PartName="/ppt/notesSlides/notesSlide1.xml" ContentType="application/vnd.openxmlformats-officedocument.presentationml.notesSlide+xml"/>
  <Default Extension="png" ContentType="image/png"/>
  <Override PartName="/ppt/notesSlides/notesSlide3.xml" ContentType="application/vnd.openxmlformats-officedocument.presentationml.notesSlide+xml"/>
  <Override PartName="/ppt/slides/slide3.xml" ContentType="application/vnd.openxmlformats-officedocument.presentationml.slide+xml"/>
  <Override PartName="/ppt/slides/slide17.xml" ContentType="application/vnd.openxmlformats-officedocument.presentationml.slide+xml"/>
  <Override PartName="/ppt/slides/slide26.xml" ContentType="application/vnd.openxmlformats-officedocument.presentationml.slide+xml"/>
  <Override PartName="/ppt/presProps.xml" ContentType="application/vnd.openxmlformats-officedocument.presentationml.presProps+xml"/>
  <Override PartName="/ppt/slideLayouts/slideLayout5.xml" ContentType="application/vnd.openxmlformats-officedocument.presentationml.slideLayout+xml"/>
  <Override PartName="/ppt/theme/theme2.xml" ContentType="application/vnd.openxmlformats-officedocument.theme+xml"/>
</Types>
</file>

<file path=_rels/.rels><?xml version="1.0" encoding="UTF-8" standalone="yes"?>
<Relationships xmlns="http://schemas.openxmlformats.org/package/2006/relationships"><Relationship Id="rId3" Type="http://schemas.openxmlformats.org/package/2006/relationships/metadata/core-properties" Target="docProps/core.xml"/><Relationship Id="rId2" Type="http://schemas.openxmlformats.org/package/2006/relationships/metadata/thumbnail" Target="docProps/thumbnail.jpeg"/><Relationship Id="rId1" Type="http://schemas.openxmlformats.org/officeDocument/2006/relationships/officeDocument" Target="ppt/presentation.xml"/><Relationship Id="rId4" Type="http://schemas.openxmlformats.org/officeDocument/2006/relationships/extended-properties" Target="docProps/app.xml"/></Relationships>
</file>

<file path=ppt/presentation.xml><?xml version="1.0" encoding="utf-8"?>
<p:presentation xmlns:a="http://schemas.openxmlformats.org/drawingml/2006/main" xmlns:r="http://schemas.openxmlformats.org/officeDocument/2006/relationships" xmlns:p="http://schemas.openxmlformats.org/presentationml/2006/main" saveSubsetFonts="1">
  <p:sldMasterIdLst>
    <p:sldMasterId id="2147483648" r:id="rId1"/>
  </p:sldMasterIdLst>
  <p:notesMasterIdLst>
    <p:notesMasterId r:id="rId29"/>
  </p:notesMasterIdLst>
  <p:sldIdLst>
    <p:sldId id="256" r:id="rId2"/>
    <p:sldId id="257" r:id="rId3"/>
    <p:sldId id="267" r:id="rId4"/>
    <p:sldId id="258" r:id="rId5"/>
    <p:sldId id="265" r:id="rId6"/>
    <p:sldId id="278" r:id="rId7"/>
    <p:sldId id="266" r:id="rId8"/>
    <p:sldId id="262" r:id="rId9"/>
    <p:sldId id="261" r:id="rId10"/>
    <p:sldId id="269" r:id="rId11"/>
    <p:sldId id="270" r:id="rId12"/>
    <p:sldId id="271" r:id="rId13"/>
    <p:sldId id="279" r:id="rId14"/>
    <p:sldId id="276" r:id="rId15"/>
    <p:sldId id="274" r:id="rId16"/>
    <p:sldId id="275" r:id="rId17"/>
    <p:sldId id="277" r:id="rId18"/>
    <p:sldId id="272" r:id="rId19"/>
    <p:sldId id="273" r:id="rId20"/>
    <p:sldId id="259" r:id="rId21"/>
    <p:sldId id="260" r:id="rId22"/>
    <p:sldId id="263" r:id="rId23"/>
    <p:sldId id="280" r:id="rId24"/>
    <p:sldId id="264" r:id="rId25"/>
    <p:sldId id="284" r:id="rId26"/>
    <p:sldId id="283" r:id="rId27"/>
    <p:sldId id="281" r:id="rId28"/>
  </p:sldIdLst>
  <p:sldSz cx="9144000" cy="6858000" type="screen4x3"/>
  <p:notesSz cx="6858000" cy="9144000"/>
  <p:defaultTextStyle>
    <a:defPPr>
      <a:defRPr lang="en-US"/>
    </a:defPPr>
    <a:lvl1pPr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0"/>
      </a:spcBef>
      <a:spcAft>
        <a:spcPct val="0"/>
      </a:spcAft>
      <a:defRPr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6pPr>
    <a:lvl7pPr marL="27432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7pPr>
    <a:lvl8pPr marL="32004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8pPr>
    <a:lvl9pPr marL="3657600" algn="l" defTabSz="914400" rtl="0" eaLnBrk="1" latinLnBrk="0" hangingPunct="1">
      <a:defRPr kern="1200">
        <a:solidFill>
          <a:schemeClr val="tx1"/>
        </a:solidFill>
        <a:latin typeface="Arial" charset="0"/>
        <a:ea typeface="+mn-ea"/>
        <a:cs typeface="+mn-cs"/>
      </a:defRPr>
    </a:lvl9pPr>
  </p:defaultTextStyle>
</p:presentation>
</file>

<file path=ppt/presProps.xml><?xml version="1.0" encoding="utf-8"?>
<p:presentationPr xmlns:a="http://schemas.openxmlformats.org/drawingml/2006/main" xmlns:r="http://schemas.openxmlformats.org/officeDocument/2006/relationships" xmlns:p="http://schemas.openxmlformats.org/presentationml/2006/main"/>
</file>

<file path=ppt/tableStyles.xml><?xml version="1.0" encoding="utf-8"?>
<a:tblStyleLst xmlns:a="http://schemas.openxmlformats.org/drawingml/2006/main" def="{5C22544A-7EE6-4342-B048-85BDC9FD1C3A}"/>
</file>

<file path=ppt/viewProps.xml><?xml version="1.0" encoding="utf-8"?>
<p:viewPr xmlns:a="http://schemas.openxmlformats.org/drawingml/2006/main" xmlns:r="http://schemas.openxmlformats.org/officeDocument/2006/relationships" xmlns:p="http://schemas.openxmlformats.org/presentationml/2006/main">
  <p:normalViewPr showOutlineIcons="0">
    <p:restoredLeft sz="10216" autoAdjust="0"/>
    <p:restoredTop sz="85915" autoAdjust="0"/>
  </p:normalViewPr>
  <p:slideViewPr>
    <p:cSldViewPr>
      <p:cViewPr varScale="1">
        <p:scale>
          <a:sx n="73" d="100"/>
          <a:sy n="73" d="100"/>
        </p:scale>
        <p:origin x="-1512" y="-102"/>
      </p:cViewPr>
      <p:guideLst>
        <p:guide orient="horz" pos="2160"/>
        <p:guide pos="2880"/>
      </p:guideLst>
    </p:cSldViewPr>
  </p:slideViewPr>
  <p:outlineViewPr>
    <p:cViewPr>
      <p:scale>
        <a:sx n="33" d="100"/>
        <a:sy n="33" d="100"/>
      </p:scale>
      <p:origin x="0" y="0"/>
    </p:cViewPr>
  </p:outlineViewPr>
  <p:notesTextViewPr>
    <p:cViewPr>
      <p:scale>
        <a:sx n="100" d="100"/>
        <a:sy n="100" d="100"/>
      </p:scale>
      <p:origin x="0" y="0"/>
    </p:cViewPr>
  </p:notesTextViewPr>
  <p:sorterViewPr>
    <p:cViewPr>
      <p:scale>
        <a:sx n="66" d="100"/>
        <a:sy n="66" d="100"/>
      </p:scale>
      <p:origin x="0" y="0"/>
    </p:cViewPr>
  </p:sorterViewPr>
  <p:gridSpacing cx="78028800" cy="78028800"/>
</p:viewPr>
</file>

<file path=ppt/_rels/presentation.xml.rels><?xml version="1.0" encoding="UTF-8" standalone="yes"?>
<Relationships xmlns="http://schemas.openxmlformats.org/package/2006/relationships"><Relationship Id="rId8" Type="http://schemas.openxmlformats.org/officeDocument/2006/relationships/slide" Target="slides/slide7.xml"/><Relationship Id="rId13" Type="http://schemas.openxmlformats.org/officeDocument/2006/relationships/slide" Target="slides/slide12.xml"/><Relationship Id="rId18" Type="http://schemas.openxmlformats.org/officeDocument/2006/relationships/slide" Target="slides/slide17.xml"/><Relationship Id="rId26" Type="http://schemas.openxmlformats.org/officeDocument/2006/relationships/slide" Target="slides/slide25.xml"/><Relationship Id="rId3" Type="http://schemas.openxmlformats.org/officeDocument/2006/relationships/slide" Target="slides/slide2.xml"/><Relationship Id="rId21" Type="http://schemas.openxmlformats.org/officeDocument/2006/relationships/slide" Target="slides/slide20.xml"/><Relationship Id="rId7" Type="http://schemas.openxmlformats.org/officeDocument/2006/relationships/slide" Target="slides/slide6.xml"/><Relationship Id="rId12" Type="http://schemas.openxmlformats.org/officeDocument/2006/relationships/slide" Target="slides/slide11.xml"/><Relationship Id="rId17" Type="http://schemas.openxmlformats.org/officeDocument/2006/relationships/slide" Target="slides/slide16.xml"/><Relationship Id="rId25" Type="http://schemas.openxmlformats.org/officeDocument/2006/relationships/slide" Target="slides/slide24.xml"/><Relationship Id="rId33" Type="http://schemas.openxmlformats.org/officeDocument/2006/relationships/tableStyles" Target="tableStyles.xml"/><Relationship Id="rId2" Type="http://schemas.openxmlformats.org/officeDocument/2006/relationships/slide" Target="slides/slide1.xml"/><Relationship Id="rId16" Type="http://schemas.openxmlformats.org/officeDocument/2006/relationships/slide" Target="slides/slide15.xml"/><Relationship Id="rId20" Type="http://schemas.openxmlformats.org/officeDocument/2006/relationships/slide" Target="slides/slide19.xml"/><Relationship Id="rId29" Type="http://schemas.openxmlformats.org/officeDocument/2006/relationships/notesMaster" Target="notesMasters/notesMaster1.xml"/><Relationship Id="rId1" Type="http://schemas.openxmlformats.org/officeDocument/2006/relationships/slideMaster" Target="slideMasters/slideMaster1.xml"/><Relationship Id="rId6" Type="http://schemas.openxmlformats.org/officeDocument/2006/relationships/slide" Target="slides/slide5.xml"/><Relationship Id="rId11" Type="http://schemas.openxmlformats.org/officeDocument/2006/relationships/slide" Target="slides/slide10.xml"/><Relationship Id="rId24" Type="http://schemas.openxmlformats.org/officeDocument/2006/relationships/slide" Target="slides/slide23.xml"/><Relationship Id="rId32" Type="http://schemas.openxmlformats.org/officeDocument/2006/relationships/theme" Target="theme/theme1.xml"/><Relationship Id="rId5" Type="http://schemas.openxmlformats.org/officeDocument/2006/relationships/slide" Target="slides/slide4.xml"/><Relationship Id="rId15" Type="http://schemas.openxmlformats.org/officeDocument/2006/relationships/slide" Target="slides/slide14.xml"/><Relationship Id="rId23" Type="http://schemas.openxmlformats.org/officeDocument/2006/relationships/slide" Target="slides/slide22.xml"/><Relationship Id="rId28" Type="http://schemas.openxmlformats.org/officeDocument/2006/relationships/slide" Target="slides/slide27.xml"/><Relationship Id="rId10" Type="http://schemas.openxmlformats.org/officeDocument/2006/relationships/slide" Target="slides/slide9.xml"/><Relationship Id="rId19" Type="http://schemas.openxmlformats.org/officeDocument/2006/relationships/slide" Target="slides/slide18.xml"/><Relationship Id="rId31" Type="http://schemas.openxmlformats.org/officeDocument/2006/relationships/viewProps" Target="viewProps.xml"/><Relationship Id="rId4" Type="http://schemas.openxmlformats.org/officeDocument/2006/relationships/slide" Target="slides/slide3.xml"/><Relationship Id="rId9" Type="http://schemas.openxmlformats.org/officeDocument/2006/relationships/slide" Target="slides/slide8.xml"/><Relationship Id="rId14" Type="http://schemas.openxmlformats.org/officeDocument/2006/relationships/slide" Target="slides/slide13.xml"/><Relationship Id="rId22" Type="http://schemas.openxmlformats.org/officeDocument/2006/relationships/slide" Target="slides/slide21.xml"/><Relationship Id="rId27" Type="http://schemas.openxmlformats.org/officeDocument/2006/relationships/slide" Target="slides/slide26.xml"/><Relationship Id="rId30" Type="http://schemas.openxmlformats.org/officeDocument/2006/relationships/presProps" Target="presProps.xml"/></Relationships>
</file>

<file path=ppt/notesMasters/_rels/notesMaster1.xml.rels><?xml version="1.0" encoding="UTF-8" standalone="yes"?>
<Relationships xmlns="http://schemas.openxmlformats.org/package/2006/relationships"><Relationship Id="rId1" Type="http://schemas.openxmlformats.org/officeDocument/2006/relationships/theme" Target="../theme/theme2.xml"/></Relationships>
</file>

<file path=ppt/notesMasters/notesMaster1.xml><?xml version="1.0" encoding="utf-8"?>
<p:notes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bg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5362" name="Rectangle 2"/>
          <p:cNvSpPr>
            <a:spLocks noGrp="1" noChangeArrowheads="1"/>
          </p:cNvSpPr>
          <p:nvPr>
            <p:ph type="hdr" sz="quarter"/>
          </p:nvPr>
        </p:nvSpPr>
        <p:spPr bwMode="auto">
          <a:xfrm>
            <a:off x="0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3" name="Rectangle 3"/>
          <p:cNvSpPr>
            <a:spLocks noGrp="1" noChangeArrowheads="1"/>
          </p:cNvSpPr>
          <p:nvPr>
            <p:ph type="dt" idx="1"/>
          </p:nvPr>
        </p:nvSpPr>
        <p:spPr bwMode="auto">
          <a:xfrm>
            <a:off x="3884613" y="0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endParaRPr lang="en-US"/>
          </a:p>
        </p:txBody>
      </p:sp>
      <p:sp>
        <p:nvSpPr>
          <p:cNvPr id="15364" name="Rectangle 4"/>
          <p:cNvSpPr>
            <a:spLocks noGrp="1" noRot="1" noChangeAspect="1" noChangeArrowheads="1" noTextEdit="1"/>
          </p:cNvSpPr>
          <p:nvPr>
            <p:ph type="sldImg" idx="2"/>
          </p:nvPr>
        </p:nvSpPr>
        <p:spPr bwMode="auto">
          <a:xfrm>
            <a:off x="1143000" y="685800"/>
            <a:ext cx="4572000" cy="3429000"/>
          </a:xfrm>
          <a:prstGeom prst="rect">
            <a:avLst/>
          </a:prstGeom>
          <a:noFill/>
          <a:ln w="9525">
            <a:solidFill>
              <a:srgbClr val="000000"/>
            </a:solidFill>
            <a:miter lim="800000"/>
            <a:headEnd/>
            <a:tailEnd/>
          </a:ln>
          <a:effectLst/>
        </p:spPr>
      </p:sp>
      <p:sp>
        <p:nvSpPr>
          <p:cNvPr id="15365" name="Rectangle 5"/>
          <p:cNvSpPr>
            <a:spLocks noGrp="1" noChangeArrowheads="1"/>
          </p:cNvSpPr>
          <p:nvPr>
            <p:ph type="body" sz="quarter" idx="3"/>
          </p:nvPr>
        </p:nvSpPr>
        <p:spPr bwMode="auto">
          <a:xfrm>
            <a:off x="685800" y="4343400"/>
            <a:ext cx="5486400" cy="4114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5366" name="Rectangle 6"/>
          <p:cNvSpPr>
            <a:spLocks noGrp="1" noChangeArrowheads="1"/>
          </p:cNvSpPr>
          <p:nvPr>
            <p:ph type="ftr" sz="quarter" idx="4"/>
          </p:nvPr>
        </p:nvSpPr>
        <p:spPr bwMode="auto">
          <a:xfrm>
            <a:off x="0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>
              <a:defRPr sz="1200"/>
            </a:lvl1pPr>
          </a:lstStyle>
          <a:p>
            <a:endParaRPr lang="en-US"/>
          </a:p>
        </p:txBody>
      </p:sp>
      <p:sp>
        <p:nvSpPr>
          <p:cNvPr id="15367" name="Rectangle 7"/>
          <p:cNvSpPr>
            <a:spLocks noGrp="1" noChangeArrowheads="1"/>
          </p:cNvSpPr>
          <p:nvPr>
            <p:ph type="sldNum" sz="quarter" idx="5"/>
          </p:nvPr>
        </p:nvSpPr>
        <p:spPr bwMode="auto">
          <a:xfrm>
            <a:off x="3884613" y="8685213"/>
            <a:ext cx="2971800" cy="4572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b" anchorCtr="0" compatLnSpc="1">
            <a:prstTxWarp prst="textNoShape">
              <a:avLst/>
            </a:prstTxWarp>
          </a:bodyPr>
          <a:lstStyle>
            <a:lvl1pPr algn="r">
              <a:defRPr sz="1200"/>
            </a:lvl1pPr>
          </a:lstStyle>
          <a:p>
            <a:fld id="{E0C056E9-F2CC-4DF7-9AA5-6A7B560E0A7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notesStyle>
    <a:lvl1pPr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1pPr>
    <a:lvl2pPr marL="4572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2pPr>
    <a:lvl3pPr marL="9144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3pPr>
    <a:lvl4pPr marL="13716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4pPr>
    <a:lvl5pPr marL="1828800" algn="l" rtl="0" fontAlgn="base">
      <a:spcBef>
        <a:spcPct val="30000"/>
      </a:spcBef>
      <a:spcAft>
        <a:spcPct val="0"/>
      </a:spcAft>
      <a:defRPr sz="1200" kern="1200">
        <a:solidFill>
          <a:schemeClr val="tx1"/>
        </a:solidFill>
        <a:latin typeface="Arial" charset="0"/>
        <a:ea typeface="+mn-ea"/>
        <a:cs typeface="+mn-cs"/>
      </a:defRPr>
    </a:lvl5pPr>
    <a:lvl6pPr marL="22860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6pPr>
    <a:lvl7pPr marL="27432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7pPr>
    <a:lvl8pPr marL="32004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8pPr>
    <a:lvl9pPr marL="3657600" algn="l" defTabSz="914400" rtl="0" eaLnBrk="1" latinLnBrk="0" hangingPunct="1">
      <a:defRPr sz="1200" kern="1200">
        <a:solidFill>
          <a:schemeClr val="tx1"/>
        </a:solidFill>
        <a:latin typeface="+mn-lt"/>
        <a:ea typeface="+mn-ea"/>
        <a:cs typeface="+mn-cs"/>
      </a:defRPr>
    </a:lvl9pPr>
  </p:notesStyle>
</p:notesMaster>
</file>

<file path=ppt/notesSlides/_rels/notesSlide1.xml.rels><?xml version="1.0" encoding="UTF-8" standalone="yes"?>
<Relationships xmlns="http://schemas.openxmlformats.org/package/2006/relationships"><Relationship Id="rId2" Type="http://schemas.openxmlformats.org/officeDocument/2006/relationships/slide" Target="../slides/slide4.xml"/><Relationship Id="rId1" Type="http://schemas.openxmlformats.org/officeDocument/2006/relationships/notesMaster" Target="../notesMasters/notesMaster1.xml"/></Relationships>
</file>

<file path=ppt/notesSlides/_rels/notesSlide2.xml.rels><?xml version="1.0" encoding="UTF-8" standalone="yes"?>
<Relationships xmlns="http://schemas.openxmlformats.org/package/2006/relationships"><Relationship Id="rId2" Type="http://schemas.openxmlformats.org/officeDocument/2006/relationships/slide" Target="../slides/slide8.xml"/><Relationship Id="rId1" Type="http://schemas.openxmlformats.org/officeDocument/2006/relationships/notesMaster" Target="../notesMasters/notesMaster1.xml"/></Relationships>
</file>

<file path=ppt/notesSlides/_rels/notesSlide3.xml.rels><?xml version="1.0" encoding="UTF-8" standalone="yes"?>
<Relationships xmlns="http://schemas.openxmlformats.org/package/2006/relationships"><Relationship Id="rId2" Type="http://schemas.openxmlformats.org/officeDocument/2006/relationships/slide" Target="../slides/slide9.xml"/><Relationship Id="rId1" Type="http://schemas.openxmlformats.org/officeDocument/2006/relationships/notesMaster" Target="../notesMasters/notesMaster1.xml"/></Relationships>
</file>

<file path=ppt/notesSlides/_rels/notesSlide4.xml.rels><?xml version="1.0" encoding="UTF-8" standalone="yes"?>
<Relationships xmlns="http://schemas.openxmlformats.org/package/2006/relationships"><Relationship Id="rId2" Type="http://schemas.openxmlformats.org/officeDocument/2006/relationships/slide" Target="../slides/slide10.xml"/><Relationship Id="rId1" Type="http://schemas.openxmlformats.org/officeDocument/2006/relationships/notesMaster" Target="../notesMasters/notesMaster1.xml"/></Relationships>
</file>

<file path=ppt/notesSlides/notesSlide1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A2B4B440-D874-4D38-BCF3-5537BC6F36ED}" type="slidenum">
              <a:rPr lang="en-US"/>
              <a:pPr/>
              <a:t>4</a:t>
            </a:fld>
            <a:endParaRPr lang="en-US"/>
          </a:p>
        </p:txBody>
      </p:sp>
      <p:sp>
        <p:nvSpPr>
          <p:cNvPr id="16386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16387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Maybe more detected in AA because of worse and more chronic disease </a:t>
            </a:r>
          </a:p>
        </p:txBody>
      </p:sp>
    </p:spTree>
  </p:cSld>
  <p:clrMapOvr>
    <a:masterClrMapping/>
  </p:clrMapOvr>
</p:notes>
</file>

<file path=ppt/notesSlides/notesSlide2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1A9B7DFB-0E8A-4E4D-9C42-CDD094BF1A97}" type="slidenum">
              <a:rPr lang="en-US"/>
              <a:pPr/>
              <a:t>8</a:t>
            </a:fld>
            <a:endParaRPr lang="en-US"/>
          </a:p>
        </p:txBody>
      </p:sp>
      <p:sp>
        <p:nvSpPr>
          <p:cNvPr id="46082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4608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EKG, Echo, eye exams, imaging to look for involvement in viscera and bones, PFTs </a:t>
            </a:r>
          </a:p>
        </p:txBody>
      </p:sp>
    </p:spTree>
  </p:cSld>
  <p:clrMapOvr>
    <a:masterClrMapping/>
  </p:clrMapOvr>
</p:notes>
</file>

<file path=ppt/notesSlides/notesSlide3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FEEEFAB0-5D38-450D-85C4-EBF10034D2C1}" type="slidenum">
              <a:rPr lang="en-US"/>
              <a:pPr/>
              <a:t>9</a:t>
            </a:fld>
            <a:endParaRPr lang="en-US"/>
          </a:p>
        </p:txBody>
      </p:sp>
      <p:sp>
        <p:nvSpPr>
          <p:cNvPr id="3277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327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erythema nodosum and lupus pernio </a:t>
            </a:r>
          </a:p>
        </p:txBody>
      </p:sp>
    </p:spTree>
  </p:cSld>
  <p:clrMapOvr>
    <a:masterClrMapping/>
  </p:clrMapOvr>
</p:notes>
</file>

<file path=ppt/notesSlides/notesSlide4.xml><?xml version="1.0" encoding="utf-8"?>
<p:notes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" name="Rectangle 7"/>
          <p:cNvSpPr>
            <a:spLocks noGrp="1" noChangeArrowheads="1"/>
          </p:cNvSpPr>
          <p:nvPr>
            <p:ph type="sldNum" sz="quarter" idx="5"/>
          </p:nvPr>
        </p:nvSpPr>
        <p:spPr>
          <a:ln/>
        </p:spPr>
        <p:txBody>
          <a:bodyPr/>
          <a:lstStyle/>
          <a:p>
            <a:fld id="{7F3C0133-427F-403E-9646-123CA839CB7A}" type="slidenum">
              <a:rPr lang="en-US"/>
              <a:pPr/>
              <a:t>10</a:t>
            </a:fld>
            <a:endParaRPr lang="en-US"/>
          </a:p>
        </p:txBody>
      </p:sp>
      <p:sp>
        <p:nvSpPr>
          <p:cNvPr id="63490" name="Rectangle 2"/>
          <p:cNvSpPr>
            <a:spLocks noGrp="1" noRot="1" noChangeAspect="1" noChangeArrowheads="1" noTextEdit="1"/>
          </p:cNvSpPr>
          <p:nvPr>
            <p:ph type="sldImg"/>
          </p:nvPr>
        </p:nvSpPr>
        <p:spPr>
          <a:ln/>
        </p:spPr>
      </p:sp>
      <p:sp>
        <p:nvSpPr>
          <p:cNvPr id="6349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increased stage correlates to lesser likelihood of spontaneous remission </a:t>
            </a:r>
          </a:p>
        </p:txBody>
      </p:sp>
    </p:spTree>
  </p:cSld>
  <p:clrMapOvr>
    <a:masterClrMapping/>
  </p:clrMapOvr>
</p:notes>
</file>

<file path=ppt/slideLayouts/_rels/slideLayout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0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11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2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3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4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5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6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7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8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_rels/slideLayout9.xml.rels><?xml version="1.0" encoding="UTF-8" standalone="yes"?>
<Relationships xmlns="http://schemas.openxmlformats.org/package/2006/relationships"><Relationship Id="rId1" Type="http://schemas.openxmlformats.org/officeDocument/2006/relationships/slideMaster" Target="../slideMasters/slideMaster1.xml"/></Relationships>
</file>

<file path=ppt/slideLayouts/slideLayout1.xml><?xml version="1.0" encoding="utf-8"?>
<p:sldLayout xmlns:a="http://schemas.openxmlformats.org/drawingml/2006/main" xmlns:r="http://schemas.openxmlformats.org/officeDocument/2006/relationships" xmlns:p="http://schemas.openxmlformats.org/presentationml/2006/main" type="title" preserve="1">
  <p:cSld name="Title Slide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ctrTitle"/>
          </p:nvPr>
        </p:nvSpPr>
        <p:spPr>
          <a:xfrm>
            <a:off x="685800" y="2130425"/>
            <a:ext cx="7772400" cy="1470025"/>
          </a:xfrm>
        </p:spPr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Subtitle 2"/>
          <p:cNvSpPr>
            <a:spLocks noGrp="1"/>
          </p:cNvSpPr>
          <p:nvPr>
            <p:ph type="subTitle" idx="1"/>
          </p:nvPr>
        </p:nvSpPr>
        <p:spPr>
          <a:xfrm>
            <a:off x="1371600" y="3886200"/>
            <a:ext cx="6400800" cy="1752600"/>
          </a:xfrm>
        </p:spPr>
        <p:txBody>
          <a:bodyPr/>
          <a:lstStyle>
            <a:lvl1pPr marL="0" indent="0" algn="ctr">
              <a:buNone/>
              <a:defRPr/>
            </a:lvl1pPr>
            <a:lvl2pPr marL="457200" indent="0" algn="ctr">
              <a:buNone/>
              <a:defRPr/>
            </a:lvl2pPr>
            <a:lvl3pPr marL="914400" indent="0" algn="ctr">
              <a:buNone/>
              <a:defRPr/>
            </a:lvl3pPr>
            <a:lvl4pPr marL="1371600" indent="0" algn="ctr">
              <a:buNone/>
              <a:defRPr/>
            </a:lvl4pPr>
            <a:lvl5pPr marL="1828800" indent="0" algn="ctr">
              <a:buNone/>
              <a:defRPr/>
            </a:lvl5pPr>
            <a:lvl6pPr marL="2286000" indent="0" algn="ctr">
              <a:buNone/>
              <a:defRPr/>
            </a:lvl6pPr>
            <a:lvl7pPr marL="2743200" indent="0" algn="ctr">
              <a:buNone/>
              <a:defRPr/>
            </a:lvl7pPr>
            <a:lvl8pPr marL="3200400" indent="0" algn="ctr">
              <a:buNone/>
              <a:defRPr/>
            </a:lvl8pPr>
            <a:lvl9pPr marL="3657600" indent="0" algn="ctr">
              <a:buNone/>
              <a:defRPr/>
            </a:lvl9pPr>
          </a:lstStyle>
          <a:p>
            <a:r>
              <a:rPr lang="en-US" smtClean="0"/>
              <a:t>Click to edit Master subtitle style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5E6A4EC-F649-442D-8981-27AEF122F68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0.xml><?xml version="1.0" encoding="utf-8"?>
<p:sldLayout xmlns:a="http://schemas.openxmlformats.org/drawingml/2006/main" xmlns:r="http://schemas.openxmlformats.org/officeDocument/2006/relationships" xmlns:p="http://schemas.openxmlformats.org/presentationml/2006/main" type="vertTx" preserve="1">
  <p:cSld name="Title and Vertical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/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EFD11D1-8280-4417-8341-5E660F57566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11.xml><?xml version="1.0" encoding="utf-8"?>
<p:sldLayout xmlns:a="http://schemas.openxmlformats.org/drawingml/2006/main" xmlns:r="http://schemas.openxmlformats.org/officeDocument/2006/relationships" xmlns:p="http://schemas.openxmlformats.org/presentationml/2006/main" type="vertTitleAndTx" preserve="1">
  <p:cSld name="Vertical Title and Tex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Vertical Title 1"/>
          <p:cNvSpPr>
            <a:spLocks noGrp="1"/>
          </p:cNvSpPr>
          <p:nvPr>
            <p:ph type="title" orient="vert"/>
          </p:nvPr>
        </p:nvSpPr>
        <p:spPr>
          <a:xfrm>
            <a:off x="6629400" y="274638"/>
            <a:ext cx="2057400" cy="5851525"/>
          </a:xfrm>
        </p:spPr>
        <p:txBody>
          <a:bodyPr vert="eaVert"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Vertical Text Placeholder 2"/>
          <p:cNvSpPr>
            <a:spLocks noGrp="1"/>
          </p:cNvSpPr>
          <p:nvPr>
            <p:ph type="body" orient="vert" idx="1"/>
          </p:nvPr>
        </p:nvSpPr>
        <p:spPr>
          <a:xfrm>
            <a:off x="457200" y="274638"/>
            <a:ext cx="6019800" cy="5851525"/>
          </a:xfrm>
        </p:spPr>
        <p:txBody>
          <a:bodyPr vert="eaVert"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22C7B42-BD0D-4590-AA32-EDB737897E46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2.xml><?xml version="1.0" encoding="utf-8"?>
<p:sldLayout xmlns:a="http://schemas.openxmlformats.org/drawingml/2006/main" xmlns:r="http://schemas.openxmlformats.org/officeDocument/2006/relationships" xmlns:p="http://schemas.openxmlformats.org/presentationml/2006/main" type="obj" preserve="1">
  <p:cSld name="Title and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21074A23-CE0F-40AB-87BB-A1EAB75213C8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3.xml><?xml version="1.0" encoding="utf-8"?>
<p:sldLayout xmlns:a="http://schemas.openxmlformats.org/drawingml/2006/main" xmlns:r="http://schemas.openxmlformats.org/officeDocument/2006/relationships" xmlns:p="http://schemas.openxmlformats.org/presentationml/2006/main" type="secHead" preserve="1">
  <p:cSld name="Section Header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722313" y="4406900"/>
            <a:ext cx="7772400" cy="1362075"/>
          </a:xfrm>
        </p:spPr>
        <p:txBody>
          <a:bodyPr anchor="t"/>
          <a:lstStyle>
            <a:lvl1pPr algn="l">
              <a:defRPr sz="4000" b="1" cap="all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722313" y="2906713"/>
            <a:ext cx="7772400" cy="1500187"/>
          </a:xfrm>
        </p:spPr>
        <p:txBody>
          <a:bodyPr anchor="b"/>
          <a:lstStyle>
            <a:lvl1pPr marL="0" indent="0">
              <a:buNone/>
              <a:defRPr sz="2000"/>
            </a:lvl1pPr>
            <a:lvl2pPr marL="457200" indent="0">
              <a:buNone/>
              <a:defRPr sz="1800"/>
            </a:lvl2pPr>
            <a:lvl3pPr marL="914400" indent="0">
              <a:buNone/>
              <a:defRPr sz="1600"/>
            </a:lvl3pPr>
            <a:lvl4pPr marL="1371600" indent="0">
              <a:buNone/>
              <a:defRPr sz="1400"/>
            </a:lvl4pPr>
            <a:lvl5pPr marL="1828800" indent="0">
              <a:buNone/>
              <a:defRPr sz="1400"/>
            </a:lvl5pPr>
            <a:lvl6pPr marL="2286000" indent="0">
              <a:buNone/>
              <a:defRPr sz="1400"/>
            </a:lvl6pPr>
            <a:lvl7pPr marL="2743200" indent="0">
              <a:buNone/>
              <a:defRPr sz="1400"/>
            </a:lvl7pPr>
            <a:lvl8pPr marL="3200400" indent="0">
              <a:buNone/>
              <a:defRPr sz="1400"/>
            </a:lvl8pPr>
            <a:lvl9pPr marL="3657600" indent="0">
              <a:buNone/>
              <a:defRPr sz="14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Date Placeholder 3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Footer Placeholder 4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Slide Number Placeholder 5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02756A54-EEEF-4487-A4A5-CEF2BE3E48BF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4.xml><?xml version="1.0" encoding="utf-8"?>
<p:sldLayout xmlns:a="http://schemas.openxmlformats.org/drawingml/2006/main" xmlns:r="http://schemas.openxmlformats.org/officeDocument/2006/relationships" xmlns:p="http://schemas.openxmlformats.org/presentationml/2006/main" type="twoObj" preserve="1">
  <p:cSld name="Two Content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sz="half" idx="1"/>
          </p:nvPr>
        </p:nvSpPr>
        <p:spPr>
          <a:xfrm>
            <a:off x="457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648200" y="1600200"/>
            <a:ext cx="4038600" cy="4525963"/>
          </a:xfrm>
        </p:spPr>
        <p:txBody>
          <a:bodyPr/>
          <a:lstStyle>
            <a:lvl1pPr>
              <a:defRPr sz="2800"/>
            </a:lvl1pPr>
            <a:lvl2pPr>
              <a:defRPr sz="2400"/>
            </a:lvl2pPr>
            <a:lvl3pPr>
              <a:defRPr sz="2000"/>
            </a:lvl3pPr>
            <a:lvl4pPr>
              <a:defRPr sz="1800"/>
            </a:lvl4pPr>
            <a:lvl5pPr>
              <a:defRPr sz="1800"/>
            </a:lvl5pPr>
            <a:lvl6pPr>
              <a:defRPr sz="1800"/>
            </a:lvl6pPr>
            <a:lvl7pPr>
              <a:defRPr sz="1800"/>
            </a:lvl7pPr>
            <a:lvl8pPr>
              <a:defRPr sz="1800"/>
            </a:lvl8pPr>
            <a:lvl9pPr>
              <a:defRPr sz="18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3D431CAA-BB84-4235-8EA2-B22BE22DADD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5.xml><?xml version="1.0" encoding="utf-8"?>
<p:sldLayout xmlns:a="http://schemas.openxmlformats.org/drawingml/2006/main" xmlns:r="http://schemas.openxmlformats.org/officeDocument/2006/relationships" xmlns:p="http://schemas.openxmlformats.org/presentationml/2006/main" type="twoTxTwoObj" preserve="1">
  <p:cSld name="Comparis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>
            <a:lvl1pPr>
              <a:defRPr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Text Placeholder 2"/>
          <p:cNvSpPr>
            <a:spLocks noGrp="1"/>
          </p:cNvSpPr>
          <p:nvPr>
            <p:ph type="body" idx="1"/>
          </p:nvPr>
        </p:nvSpPr>
        <p:spPr>
          <a:xfrm>
            <a:off x="457200" y="1535113"/>
            <a:ext cx="4040188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4" name="Content Placeholder 3"/>
          <p:cNvSpPr>
            <a:spLocks noGrp="1"/>
          </p:cNvSpPr>
          <p:nvPr>
            <p:ph sz="half" idx="2"/>
          </p:nvPr>
        </p:nvSpPr>
        <p:spPr>
          <a:xfrm>
            <a:off x="457200" y="2174875"/>
            <a:ext cx="4040188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5" name="Text Placeholder 4"/>
          <p:cNvSpPr>
            <a:spLocks noGrp="1"/>
          </p:cNvSpPr>
          <p:nvPr>
            <p:ph type="body" sz="quarter" idx="3"/>
          </p:nvPr>
        </p:nvSpPr>
        <p:spPr>
          <a:xfrm>
            <a:off x="4645025" y="1535113"/>
            <a:ext cx="4041775" cy="639762"/>
          </a:xfrm>
        </p:spPr>
        <p:txBody>
          <a:bodyPr anchor="b"/>
          <a:lstStyle>
            <a:lvl1pPr marL="0" indent="0">
              <a:buNone/>
              <a:defRPr sz="2400" b="1"/>
            </a:lvl1pPr>
            <a:lvl2pPr marL="457200" indent="0">
              <a:buNone/>
              <a:defRPr sz="2000" b="1"/>
            </a:lvl2pPr>
            <a:lvl3pPr marL="914400" indent="0">
              <a:buNone/>
              <a:defRPr sz="1800" b="1"/>
            </a:lvl3pPr>
            <a:lvl4pPr marL="1371600" indent="0">
              <a:buNone/>
              <a:defRPr sz="1600" b="1"/>
            </a:lvl4pPr>
            <a:lvl5pPr marL="1828800" indent="0">
              <a:buNone/>
              <a:defRPr sz="1600" b="1"/>
            </a:lvl5pPr>
            <a:lvl6pPr marL="2286000" indent="0">
              <a:buNone/>
              <a:defRPr sz="1600" b="1"/>
            </a:lvl6pPr>
            <a:lvl7pPr marL="2743200" indent="0">
              <a:buNone/>
              <a:defRPr sz="1600" b="1"/>
            </a:lvl7pPr>
            <a:lvl8pPr marL="3200400" indent="0">
              <a:buNone/>
              <a:defRPr sz="1600" b="1"/>
            </a:lvl8pPr>
            <a:lvl9pPr marL="3657600" indent="0">
              <a:buNone/>
              <a:defRPr sz="1600" b="1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6" name="Content Placeholder 5"/>
          <p:cNvSpPr>
            <a:spLocks noGrp="1"/>
          </p:cNvSpPr>
          <p:nvPr>
            <p:ph sz="quarter" idx="4"/>
          </p:nvPr>
        </p:nvSpPr>
        <p:spPr>
          <a:xfrm>
            <a:off x="4645025" y="2174875"/>
            <a:ext cx="4041775" cy="3951288"/>
          </a:xfrm>
        </p:spPr>
        <p:txBody>
          <a:bodyPr/>
          <a:lstStyle>
            <a:lvl1pPr>
              <a:defRPr sz="2400"/>
            </a:lvl1pPr>
            <a:lvl2pPr>
              <a:defRPr sz="2000"/>
            </a:lvl2pPr>
            <a:lvl3pPr>
              <a:defRPr sz="1800"/>
            </a:lvl3pPr>
            <a:lvl4pPr>
              <a:defRPr sz="1600"/>
            </a:lvl4pPr>
            <a:lvl5pPr>
              <a:defRPr sz="1600"/>
            </a:lvl5pPr>
            <a:lvl6pPr>
              <a:defRPr sz="1600"/>
            </a:lvl6pPr>
            <a:lvl7pPr>
              <a:defRPr sz="1600"/>
            </a:lvl7pPr>
            <a:lvl8pPr>
              <a:defRPr sz="1600"/>
            </a:lvl8pPr>
            <a:lvl9pPr>
              <a:defRPr sz="16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7" name="Date Placeholder 6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8" name="Footer Placeholder 7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9" name="Slide Number Placeholder 8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DC7A5AD-3595-4C8B-AB3C-A799EB0C288C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6.xml><?xml version="1.0" encoding="utf-8"?>
<p:sldLayout xmlns:a="http://schemas.openxmlformats.org/drawingml/2006/main" xmlns:r="http://schemas.openxmlformats.org/officeDocument/2006/relationships" xmlns:p="http://schemas.openxmlformats.org/presentationml/2006/main" type="titleOnly" preserve="1">
  <p:cSld name="Title Only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Date Placeholder 2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Footer Placeholder 3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5" name="Slide Number Placeholder 4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CDD62B02-DA59-4BF1-8582-0ADA1AA03CDB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7.xml><?xml version="1.0" encoding="utf-8"?>
<p:sldLayout xmlns:a="http://schemas.openxmlformats.org/drawingml/2006/main" xmlns:r="http://schemas.openxmlformats.org/officeDocument/2006/relationships" xmlns:p="http://schemas.openxmlformats.org/presentationml/2006/main" type="blank" preserve="1">
  <p:cSld name="Blank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Date Placeholder 1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3" name="Footer Placeholder 2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4" name="Slide Number Placeholder 3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E28A985-3F92-4B85-BE99-A7053C5BF5B5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8.xml><?xml version="1.0" encoding="utf-8"?>
<p:sldLayout xmlns:a="http://schemas.openxmlformats.org/drawingml/2006/main" xmlns:r="http://schemas.openxmlformats.org/officeDocument/2006/relationships" xmlns:p="http://schemas.openxmlformats.org/presentationml/2006/main" type="objTx" preserve="1">
  <p:cSld name="Content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457200" y="273050"/>
            <a:ext cx="3008313" cy="1162050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>
          <a:xfrm>
            <a:off x="3575050" y="273050"/>
            <a:ext cx="5111750" cy="5853113"/>
          </a:xfrm>
        </p:spPr>
        <p:txBody>
          <a:bodyPr/>
          <a:lstStyle>
            <a:lvl1pPr>
              <a:defRPr sz="3200"/>
            </a:lvl1pPr>
            <a:lvl2pPr>
              <a:defRPr sz="2800"/>
            </a:lvl2pPr>
            <a:lvl3pPr>
              <a:defRPr sz="2400"/>
            </a:lvl3pPr>
            <a:lvl4pPr>
              <a:defRPr sz="2000"/>
            </a:lvl4pPr>
            <a:lvl5pPr>
              <a:defRPr sz="2000"/>
            </a:lvl5pPr>
            <a:lvl6pPr>
              <a:defRPr sz="2000"/>
            </a:lvl6pPr>
            <a:lvl7pPr>
              <a:defRPr sz="2000"/>
            </a:lvl7pPr>
            <a:lvl8pPr>
              <a:defRPr sz="2000"/>
            </a:lvl8pPr>
            <a:lvl9pPr>
              <a:defRPr sz="2000"/>
            </a:lvl9pPr>
          </a:lstStyle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457200" y="1435100"/>
            <a:ext cx="3008313" cy="4691063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81CB2A60-7EC2-4A4F-9139-1FCA8010F243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Layouts/slideLayout9.xml><?xml version="1.0" encoding="utf-8"?>
<p:sldLayout xmlns:a="http://schemas.openxmlformats.org/drawingml/2006/main" xmlns:r="http://schemas.openxmlformats.org/officeDocument/2006/relationships" xmlns:p="http://schemas.openxmlformats.org/presentationml/2006/main" type="picTx" preserve="1">
  <p:cSld name="Picture with Caption"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>
          <a:xfrm>
            <a:off x="1792288" y="4800600"/>
            <a:ext cx="5486400" cy="566738"/>
          </a:xfrm>
        </p:spPr>
        <p:txBody>
          <a:bodyPr anchor="b"/>
          <a:lstStyle>
            <a:lvl1pPr algn="l">
              <a:defRPr sz="2000" b="1"/>
            </a:lvl1pPr>
          </a:lstStyle>
          <a:p>
            <a:r>
              <a:rPr lang="en-US" smtClean="0"/>
              <a:t>Click to edit Master title style</a:t>
            </a:r>
            <a:endParaRPr lang="en-US"/>
          </a:p>
        </p:txBody>
      </p:sp>
      <p:sp>
        <p:nvSpPr>
          <p:cNvPr id="3" name="Picture Placeholder 2"/>
          <p:cNvSpPr>
            <a:spLocks noGrp="1"/>
          </p:cNvSpPr>
          <p:nvPr>
            <p:ph type="pic" idx="1"/>
          </p:nvPr>
        </p:nvSpPr>
        <p:spPr>
          <a:xfrm>
            <a:off x="1792288" y="612775"/>
            <a:ext cx="5486400" cy="4114800"/>
          </a:xfrm>
        </p:spPr>
        <p:txBody>
          <a:bodyPr/>
          <a:lstStyle>
            <a:lvl1pPr marL="0" indent="0">
              <a:buNone/>
              <a:defRPr sz="3200"/>
            </a:lvl1pPr>
            <a:lvl2pPr marL="457200" indent="0">
              <a:buNone/>
              <a:defRPr sz="2800"/>
            </a:lvl2pPr>
            <a:lvl3pPr marL="914400" indent="0">
              <a:buNone/>
              <a:defRPr sz="2400"/>
            </a:lvl3pPr>
            <a:lvl4pPr marL="1371600" indent="0">
              <a:buNone/>
              <a:defRPr sz="2000"/>
            </a:lvl4pPr>
            <a:lvl5pPr marL="1828800" indent="0">
              <a:buNone/>
              <a:defRPr sz="2000"/>
            </a:lvl5pPr>
            <a:lvl6pPr marL="2286000" indent="0">
              <a:buNone/>
              <a:defRPr sz="2000"/>
            </a:lvl6pPr>
            <a:lvl7pPr marL="2743200" indent="0">
              <a:buNone/>
              <a:defRPr sz="2000"/>
            </a:lvl7pPr>
            <a:lvl8pPr marL="3200400" indent="0">
              <a:buNone/>
              <a:defRPr sz="2000"/>
            </a:lvl8pPr>
            <a:lvl9pPr marL="3657600" indent="0">
              <a:buNone/>
              <a:defRPr sz="2000"/>
            </a:lvl9pPr>
          </a:lstStyle>
          <a:p>
            <a:endParaRPr lang="en-US"/>
          </a:p>
        </p:txBody>
      </p:sp>
      <p:sp>
        <p:nvSpPr>
          <p:cNvPr id="4" name="Text Placeholder 3"/>
          <p:cNvSpPr>
            <a:spLocks noGrp="1"/>
          </p:cNvSpPr>
          <p:nvPr>
            <p:ph type="body" sz="half" idx="2"/>
          </p:nvPr>
        </p:nvSpPr>
        <p:spPr>
          <a:xfrm>
            <a:off x="1792288" y="5367338"/>
            <a:ext cx="5486400" cy="804862"/>
          </a:xfrm>
        </p:spPr>
        <p:txBody>
          <a:bodyPr/>
          <a:lstStyle>
            <a:lvl1pPr marL="0" indent="0">
              <a:buNone/>
              <a:defRPr sz="1400"/>
            </a:lvl1pPr>
            <a:lvl2pPr marL="457200" indent="0">
              <a:buNone/>
              <a:defRPr sz="1200"/>
            </a:lvl2pPr>
            <a:lvl3pPr marL="914400" indent="0">
              <a:buNone/>
              <a:defRPr sz="1000"/>
            </a:lvl3pPr>
            <a:lvl4pPr marL="1371600" indent="0">
              <a:buNone/>
              <a:defRPr sz="900"/>
            </a:lvl4pPr>
            <a:lvl5pPr marL="1828800" indent="0">
              <a:buNone/>
              <a:defRPr sz="900"/>
            </a:lvl5pPr>
            <a:lvl6pPr marL="2286000" indent="0">
              <a:buNone/>
              <a:defRPr sz="900"/>
            </a:lvl6pPr>
            <a:lvl7pPr marL="2743200" indent="0">
              <a:buNone/>
              <a:defRPr sz="900"/>
            </a:lvl7pPr>
            <a:lvl8pPr marL="3200400" indent="0">
              <a:buNone/>
              <a:defRPr sz="900"/>
            </a:lvl8pPr>
            <a:lvl9pPr marL="3657600" indent="0">
              <a:buNone/>
              <a:defRPr sz="900"/>
            </a:lvl9pPr>
          </a:lstStyle>
          <a:p>
            <a:pPr lvl="0"/>
            <a:r>
              <a:rPr lang="en-US" smtClean="0"/>
              <a:t>Click to edit Master text styles</a:t>
            </a:r>
          </a:p>
        </p:txBody>
      </p:sp>
      <p:sp>
        <p:nvSpPr>
          <p:cNvPr id="5" name="Date Placeholder 4"/>
          <p:cNvSpPr>
            <a:spLocks noGrp="1"/>
          </p:cNvSpPr>
          <p:nvPr>
            <p:ph type="dt" sz="half" idx="10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6" name="Footer Placeholder 5"/>
          <p:cNvSpPr>
            <a:spLocks noGrp="1"/>
          </p:cNvSpPr>
          <p:nvPr>
            <p:ph type="ftr" sz="quarter" idx="11"/>
          </p:nvPr>
        </p:nvSpPr>
        <p:spPr/>
        <p:txBody>
          <a:bodyPr/>
          <a:lstStyle>
            <a:lvl1pPr>
              <a:defRPr/>
            </a:lvl1pPr>
          </a:lstStyle>
          <a:p>
            <a:endParaRPr lang="en-US"/>
          </a:p>
        </p:txBody>
      </p:sp>
      <p:sp>
        <p:nvSpPr>
          <p:cNvPr id="7" name="Slide Number Placeholder 6"/>
          <p:cNvSpPr>
            <a:spLocks noGrp="1"/>
          </p:cNvSpPr>
          <p:nvPr>
            <p:ph type="sldNum" sz="quarter" idx="12"/>
          </p:nvPr>
        </p:nvSpPr>
        <p:spPr/>
        <p:txBody>
          <a:bodyPr/>
          <a:lstStyle>
            <a:lvl1pPr>
              <a:defRPr/>
            </a:lvl1pPr>
          </a:lstStyle>
          <a:p>
            <a:fld id="{144D0254-76F4-4557-B93C-27B73814B844}" type="slidenum">
              <a:rPr lang="en-US"/>
              <a:pPr/>
              <a:t>‹#›</a:t>
            </a:fld>
            <a:endParaRPr lang="en-US"/>
          </a:p>
        </p:txBody>
      </p:sp>
    </p:spTree>
  </p:cSld>
  <p:clrMapOvr>
    <a:masterClrMapping/>
  </p:clrMapOvr>
</p:sldLayout>
</file>

<file path=ppt/slideMasters/_rels/slideMaster1.xml.rels><?xml version="1.0" encoding="UTF-8" standalone="yes"?>
<Relationships xmlns="http://schemas.openxmlformats.org/package/2006/relationships"><Relationship Id="rId8" Type="http://schemas.openxmlformats.org/officeDocument/2006/relationships/slideLayout" Target="../slideLayouts/slideLayout8.xml"/><Relationship Id="rId3" Type="http://schemas.openxmlformats.org/officeDocument/2006/relationships/slideLayout" Target="../slideLayouts/slideLayout3.xml"/><Relationship Id="rId7" Type="http://schemas.openxmlformats.org/officeDocument/2006/relationships/slideLayout" Target="../slideLayouts/slideLayout7.xml"/><Relationship Id="rId12" Type="http://schemas.openxmlformats.org/officeDocument/2006/relationships/theme" Target="../theme/theme1.xml"/><Relationship Id="rId2" Type="http://schemas.openxmlformats.org/officeDocument/2006/relationships/slideLayout" Target="../slideLayouts/slideLayout2.xml"/><Relationship Id="rId1" Type="http://schemas.openxmlformats.org/officeDocument/2006/relationships/slideLayout" Target="../slideLayouts/slideLayout1.xml"/><Relationship Id="rId6" Type="http://schemas.openxmlformats.org/officeDocument/2006/relationships/slideLayout" Target="../slideLayouts/slideLayout6.xml"/><Relationship Id="rId11" Type="http://schemas.openxmlformats.org/officeDocument/2006/relationships/slideLayout" Target="../slideLayouts/slideLayout11.xml"/><Relationship Id="rId5" Type="http://schemas.openxmlformats.org/officeDocument/2006/relationships/slideLayout" Target="../slideLayouts/slideLayout5.xml"/><Relationship Id="rId10" Type="http://schemas.openxmlformats.org/officeDocument/2006/relationships/slideLayout" Target="../slideLayouts/slideLayout10.xml"/><Relationship Id="rId4" Type="http://schemas.openxmlformats.org/officeDocument/2006/relationships/slideLayout" Target="../slideLayouts/slideLayout4.xml"/><Relationship Id="rId9" Type="http://schemas.openxmlformats.org/officeDocument/2006/relationships/slideLayout" Target="../slideLayouts/slideLayout9.xml"/></Relationships>
</file>

<file path=ppt/slideMasters/slideMaster1.xml><?xml version="1.0" encoding="utf-8"?>
<p:sldMaster xmlns:a="http://schemas.openxmlformats.org/drawingml/2006/main" xmlns:r="http://schemas.openxmlformats.org/officeDocument/2006/relationships" xmlns:p="http://schemas.openxmlformats.org/presentationml/2006/main">
  <p:cSld>
    <p:bg>
      <p:bgPr>
        <a:solidFill>
          <a:schemeClr val="accent1"/>
        </a:solidFill>
        <a:effectLst/>
      </p:bgPr>
    </p:bg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6" name="Rectangle 2"/>
          <p:cNvSpPr>
            <a:spLocks noGrp="1" noChangeArrowheads="1"/>
          </p:cNvSpPr>
          <p:nvPr>
            <p:ph type="title"/>
          </p:nvPr>
        </p:nvSpPr>
        <p:spPr bwMode="auto">
          <a:xfrm>
            <a:off x="457200" y="274638"/>
            <a:ext cx="8229600" cy="1143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ctr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title style</a:t>
            </a:r>
          </a:p>
        </p:txBody>
      </p:sp>
      <p:sp>
        <p:nvSpPr>
          <p:cNvPr id="1027" name="Rectangle 3"/>
          <p:cNvSpPr>
            <a:spLocks noGrp="1" noChangeArrowheads="1"/>
          </p:cNvSpPr>
          <p:nvPr>
            <p:ph type="body" idx="1"/>
          </p:nvPr>
        </p:nvSpPr>
        <p:spPr bwMode="auto">
          <a:xfrm>
            <a:off x="457200" y="1600200"/>
            <a:ext cx="8229600" cy="45259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/>
          <a:p>
            <a:pPr lvl="0"/>
            <a:r>
              <a:rPr lang="en-US" smtClean="0"/>
              <a:t>Click to edit Master text styles</a:t>
            </a:r>
          </a:p>
          <a:p>
            <a:pPr lvl="1"/>
            <a:r>
              <a:rPr lang="en-US" smtClean="0"/>
              <a:t>Second level</a:t>
            </a:r>
          </a:p>
          <a:p>
            <a:pPr lvl="2"/>
            <a:r>
              <a:rPr lang="en-US" smtClean="0"/>
              <a:t>Third level</a:t>
            </a:r>
          </a:p>
          <a:p>
            <a:pPr lvl="3"/>
            <a:r>
              <a:rPr lang="en-US" smtClean="0"/>
              <a:t>Fourth level</a:t>
            </a:r>
          </a:p>
          <a:p>
            <a:pPr lvl="4"/>
            <a:r>
              <a:rPr lang="en-US" smtClean="0"/>
              <a:t>Fifth level</a:t>
            </a:r>
          </a:p>
        </p:txBody>
      </p:sp>
      <p:sp>
        <p:nvSpPr>
          <p:cNvPr id="1028" name="Rectangle 4"/>
          <p:cNvSpPr>
            <a:spLocks noGrp="1" noChangeArrowheads="1"/>
          </p:cNvSpPr>
          <p:nvPr>
            <p:ph type="dt" sz="half" idx="2"/>
          </p:nvPr>
        </p:nvSpPr>
        <p:spPr bwMode="auto">
          <a:xfrm>
            <a:off x="457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>
              <a:defRPr sz="1400"/>
            </a:lvl1pPr>
          </a:lstStyle>
          <a:p>
            <a:endParaRPr lang="en-US"/>
          </a:p>
        </p:txBody>
      </p:sp>
      <p:sp>
        <p:nvSpPr>
          <p:cNvPr id="1029" name="Rectangle 5"/>
          <p:cNvSpPr>
            <a:spLocks noGrp="1" noChangeArrowheads="1"/>
          </p:cNvSpPr>
          <p:nvPr>
            <p:ph type="ftr" sz="quarter" idx="3"/>
          </p:nvPr>
        </p:nvSpPr>
        <p:spPr bwMode="auto">
          <a:xfrm>
            <a:off x="3124200" y="6245225"/>
            <a:ext cx="2895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ctr">
              <a:defRPr sz="1400"/>
            </a:lvl1pPr>
          </a:lstStyle>
          <a:p>
            <a:endParaRPr lang="en-US"/>
          </a:p>
        </p:txBody>
      </p:sp>
      <p:sp>
        <p:nvSpPr>
          <p:cNvPr id="1030" name="Rectangle 6"/>
          <p:cNvSpPr>
            <a:spLocks noGrp="1" noChangeArrowheads="1"/>
          </p:cNvSpPr>
          <p:nvPr>
            <p:ph type="sldNum" sz="quarter" idx="4"/>
          </p:nvPr>
        </p:nvSpPr>
        <p:spPr bwMode="auto">
          <a:xfrm>
            <a:off x="6553200" y="6245225"/>
            <a:ext cx="2133600" cy="4762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 vert="horz" wrap="square" lIns="91440" tIns="45720" rIns="91440" bIns="45720" numCol="1" anchor="t" anchorCtr="0" compatLnSpc="1">
            <a:prstTxWarp prst="textNoShape">
              <a:avLst/>
            </a:prstTxWarp>
          </a:bodyPr>
          <a:lstStyle>
            <a:lvl1pPr algn="r">
              <a:defRPr sz="1400"/>
            </a:lvl1pPr>
          </a:lstStyle>
          <a:p>
            <a:fld id="{C3084A49-1EA9-4505-BF93-36EA813BA956}" type="slidenum">
              <a:rPr lang="en-US"/>
              <a:pPr/>
              <a:t>‹#›</a:t>
            </a:fld>
            <a:endParaRPr lang="en-US"/>
          </a:p>
        </p:txBody>
      </p:sp>
    </p:spTree>
  </p:cSld>
  <p:clrMap bg1="lt1" tx1="dk1" bg2="lt2" tx2="dk2" accent1="accent1" accent2="accent2" accent3="accent3" accent4="accent4" accent5="accent5" accent6="accent6" hlink="hlink" folHlink="folHlink"/>
  <p:sldLayoutIdLst>
    <p:sldLayoutId id="2147483649" r:id="rId1"/>
    <p:sldLayoutId id="2147483650" r:id="rId2"/>
    <p:sldLayoutId id="2147483651" r:id="rId3"/>
    <p:sldLayoutId id="2147483652" r:id="rId4"/>
    <p:sldLayoutId id="2147483653" r:id="rId5"/>
    <p:sldLayoutId id="2147483654" r:id="rId6"/>
    <p:sldLayoutId id="2147483655" r:id="rId7"/>
    <p:sldLayoutId id="2147483656" r:id="rId8"/>
    <p:sldLayoutId id="2147483657" r:id="rId9"/>
    <p:sldLayoutId id="2147483658" r:id="rId10"/>
    <p:sldLayoutId id="2147483659" r:id="rId11"/>
  </p:sldLayoutIdLst>
  <p:txStyles>
    <p:titleStyle>
      <a:lvl1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+mj-lt"/>
          <a:ea typeface="+mj-ea"/>
          <a:cs typeface="+mj-cs"/>
        </a:defRPr>
      </a:lvl1pPr>
      <a:lvl2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2pPr>
      <a:lvl3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3pPr>
      <a:lvl4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4pPr>
      <a:lvl5pPr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5pPr>
      <a:lvl6pPr marL="4572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6pPr>
      <a:lvl7pPr marL="9144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7pPr>
      <a:lvl8pPr marL="13716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8pPr>
      <a:lvl9pPr marL="1828800" algn="ctr" rtl="0" fontAlgn="base">
        <a:spcBef>
          <a:spcPct val="0"/>
        </a:spcBef>
        <a:spcAft>
          <a:spcPct val="0"/>
        </a:spcAft>
        <a:defRPr sz="4400">
          <a:solidFill>
            <a:schemeClr val="tx2"/>
          </a:solidFill>
          <a:latin typeface="Arial" charset="0"/>
        </a:defRPr>
      </a:lvl9pPr>
    </p:titleStyle>
    <p:bodyStyle>
      <a:lvl1pPr marL="342900" indent="-342900" algn="l" rtl="0" fontAlgn="base">
        <a:spcBef>
          <a:spcPct val="20000"/>
        </a:spcBef>
        <a:spcAft>
          <a:spcPct val="0"/>
        </a:spcAft>
        <a:buChar char="•"/>
        <a:defRPr sz="3200">
          <a:solidFill>
            <a:schemeClr val="tx1"/>
          </a:solidFill>
          <a:latin typeface="+mn-lt"/>
          <a:ea typeface="+mn-ea"/>
          <a:cs typeface="+mn-cs"/>
        </a:defRPr>
      </a:lvl1pPr>
      <a:lvl2pPr marL="742950" indent="-285750" algn="l" rtl="0" fontAlgn="base">
        <a:spcBef>
          <a:spcPct val="20000"/>
        </a:spcBef>
        <a:spcAft>
          <a:spcPct val="0"/>
        </a:spcAft>
        <a:buChar char="–"/>
        <a:defRPr sz="2800">
          <a:solidFill>
            <a:schemeClr val="tx1"/>
          </a:solidFill>
          <a:latin typeface="+mn-lt"/>
        </a:defRPr>
      </a:lvl2pPr>
      <a:lvl3pPr marL="1143000" indent="-228600" algn="l" rtl="0" fontAlgn="base">
        <a:spcBef>
          <a:spcPct val="20000"/>
        </a:spcBef>
        <a:spcAft>
          <a:spcPct val="0"/>
        </a:spcAft>
        <a:buChar char="•"/>
        <a:defRPr sz="2400">
          <a:solidFill>
            <a:schemeClr val="tx1"/>
          </a:solidFill>
          <a:latin typeface="+mn-lt"/>
        </a:defRPr>
      </a:lvl3pPr>
      <a:lvl4pPr marL="1600200" indent="-228600" algn="l" rtl="0" fontAlgn="base">
        <a:spcBef>
          <a:spcPct val="20000"/>
        </a:spcBef>
        <a:spcAft>
          <a:spcPct val="0"/>
        </a:spcAft>
        <a:buChar char="–"/>
        <a:defRPr sz="2000">
          <a:solidFill>
            <a:schemeClr val="tx1"/>
          </a:solidFill>
          <a:latin typeface="+mn-lt"/>
        </a:defRPr>
      </a:lvl4pPr>
      <a:lvl5pPr marL="20574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5pPr>
      <a:lvl6pPr marL="25146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6pPr>
      <a:lvl7pPr marL="29718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7pPr>
      <a:lvl8pPr marL="34290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8pPr>
      <a:lvl9pPr marL="3886200" indent="-228600" algn="l" rtl="0" fontAlgn="base">
        <a:spcBef>
          <a:spcPct val="20000"/>
        </a:spcBef>
        <a:spcAft>
          <a:spcPct val="0"/>
        </a:spcAft>
        <a:buChar char="»"/>
        <a:defRPr sz="2000">
          <a:solidFill>
            <a:schemeClr val="tx1"/>
          </a:solidFill>
          <a:latin typeface="+mn-lt"/>
        </a:defRPr>
      </a:lvl9pPr>
    </p:bodyStyle>
    <p:otherStyle>
      <a:defPPr>
        <a:defRPr lang="en-US"/>
      </a:defPPr>
      <a:lvl1pPr marL="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1pPr>
      <a:lvl2pPr marL="457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2pPr>
      <a:lvl3pPr marL="914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3pPr>
      <a:lvl4pPr marL="1371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4pPr>
      <a:lvl5pPr marL="18288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5pPr>
      <a:lvl6pPr marL="22860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6pPr>
      <a:lvl7pPr marL="27432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7pPr>
      <a:lvl8pPr marL="32004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8pPr>
      <a:lvl9pPr marL="3657600" algn="l" defTabSz="914400" rtl="0" eaLnBrk="1" latinLnBrk="0" hangingPunct="1">
        <a:defRPr sz="1800" kern="1200">
          <a:solidFill>
            <a:schemeClr val="tx1"/>
          </a:solidFill>
          <a:latin typeface="+mn-lt"/>
          <a:ea typeface="+mn-ea"/>
          <a:cs typeface="+mn-cs"/>
        </a:defRPr>
      </a:lvl9pPr>
    </p:otherStyle>
  </p:txStyles>
</p:sldMaster>
</file>

<file path=ppt/slides/_rels/slide1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1.xml"/></Relationships>
</file>

<file path=ppt/slides/_rels/slide10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4.xml"/><Relationship Id="rId1" Type="http://schemas.openxmlformats.org/officeDocument/2006/relationships/slideLayout" Target="../slideLayouts/slideLayout2.xml"/></Relationships>
</file>

<file path=ppt/slides/_rels/slide11.xml.rels><?xml version="1.0" encoding="UTF-8" standalone="yes"?>
<Relationships xmlns="http://schemas.openxmlformats.org/package/2006/relationships"><Relationship Id="rId2" Type="http://schemas.openxmlformats.org/officeDocument/2006/relationships/image" Target="../media/image5.png"/><Relationship Id="rId1" Type="http://schemas.openxmlformats.org/officeDocument/2006/relationships/slideLayout" Target="../slideLayouts/slideLayout6.xml"/></Relationships>
</file>

<file path=ppt/slides/_rels/slide12.xml.rels><?xml version="1.0" encoding="UTF-8" standalone="yes"?>
<Relationships xmlns="http://schemas.openxmlformats.org/package/2006/relationships"><Relationship Id="rId2" Type="http://schemas.openxmlformats.org/officeDocument/2006/relationships/image" Target="../media/image6.png"/><Relationship Id="rId1" Type="http://schemas.openxmlformats.org/officeDocument/2006/relationships/slideLayout" Target="../slideLayouts/slideLayout6.xml"/></Relationships>
</file>

<file path=ppt/slides/_rels/slide13.xml.rels><?xml version="1.0" encoding="UTF-8" standalone="yes"?>
<Relationships xmlns="http://schemas.openxmlformats.org/package/2006/relationships"><Relationship Id="rId2" Type="http://schemas.openxmlformats.org/officeDocument/2006/relationships/image" Target="../media/image7.png"/><Relationship Id="rId1" Type="http://schemas.openxmlformats.org/officeDocument/2006/relationships/slideLayout" Target="../slideLayouts/slideLayout6.xml"/></Relationships>
</file>

<file path=ppt/slides/_rels/slide14.xml.rels><?xml version="1.0" encoding="UTF-8" standalone="yes"?>
<Relationships xmlns="http://schemas.openxmlformats.org/package/2006/relationships"><Relationship Id="rId2" Type="http://schemas.openxmlformats.org/officeDocument/2006/relationships/image" Target="../media/image8.png"/><Relationship Id="rId1" Type="http://schemas.openxmlformats.org/officeDocument/2006/relationships/slideLayout" Target="../slideLayouts/slideLayout6.xml"/></Relationships>
</file>

<file path=ppt/slides/_rels/slide15.xml.rels><?xml version="1.0" encoding="UTF-8" standalone="yes"?>
<Relationships xmlns="http://schemas.openxmlformats.org/package/2006/relationships"><Relationship Id="rId2" Type="http://schemas.openxmlformats.org/officeDocument/2006/relationships/image" Target="../media/image9.png"/><Relationship Id="rId1" Type="http://schemas.openxmlformats.org/officeDocument/2006/relationships/slideLayout" Target="../slideLayouts/slideLayout6.xml"/></Relationships>
</file>

<file path=ppt/slides/_rels/slide16.xml.rels><?xml version="1.0" encoding="UTF-8" standalone="yes"?>
<Relationships xmlns="http://schemas.openxmlformats.org/package/2006/relationships"><Relationship Id="rId2" Type="http://schemas.openxmlformats.org/officeDocument/2006/relationships/image" Target="../media/image10.png"/><Relationship Id="rId1" Type="http://schemas.openxmlformats.org/officeDocument/2006/relationships/slideLayout" Target="../slideLayouts/slideLayout6.xml"/></Relationships>
</file>

<file path=ppt/slides/_rels/slide17.xml.rels><?xml version="1.0" encoding="UTF-8" standalone="yes"?>
<Relationships xmlns="http://schemas.openxmlformats.org/package/2006/relationships"><Relationship Id="rId2" Type="http://schemas.openxmlformats.org/officeDocument/2006/relationships/image" Target="../media/image11.png"/><Relationship Id="rId1" Type="http://schemas.openxmlformats.org/officeDocument/2006/relationships/slideLayout" Target="../slideLayouts/slideLayout6.xml"/></Relationships>
</file>

<file path=ppt/slides/_rels/slide18.xml.rels><?xml version="1.0" encoding="UTF-8" standalone="yes"?>
<Relationships xmlns="http://schemas.openxmlformats.org/package/2006/relationships"><Relationship Id="rId2" Type="http://schemas.openxmlformats.org/officeDocument/2006/relationships/image" Target="../media/image12.png"/><Relationship Id="rId1" Type="http://schemas.openxmlformats.org/officeDocument/2006/relationships/slideLayout" Target="../slideLayouts/slideLayout6.xml"/></Relationships>
</file>

<file path=ppt/slides/_rels/slide19.xml.rels><?xml version="1.0" encoding="UTF-8" standalone="yes"?>
<Relationships xmlns="http://schemas.openxmlformats.org/package/2006/relationships"><Relationship Id="rId2" Type="http://schemas.openxmlformats.org/officeDocument/2006/relationships/image" Target="../media/image13.png"/><Relationship Id="rId1" Type="http://schemas.openxmlformats.org/officeDocument/2006/relationships/slideLayout" Target="../slideLayouts/slideLayout6.xml"/></Relationships>
</file>

<file path=ppt/slides/_rels/slide2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0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1.xml.rels><?xml version="1.0" encoding="UTF-8" standalone="yes"?>
<Relationships xmlns="http://schemas.openxmlformats.org/package/2006/relationships"><Relationship Id="rId2" Type="http://schemas.openxmlformats.org/officeDocument/2006/relationships/image" Target="../media/image14.png"/><Relationship Id="rId1" Type="http://schemas.openxmlformats.org/officeDocument/2006/relationships/slideLayout" Target="../slideLayouts/slideLayout7.xml"/></Relationships>
</file>

<file path=ppt/slides/_rels/slide22.xml.rels><?xml version="1.0" encoding="UTF-8" standalone="yes"?>
<Relationships xmlns="http://schemas.openxmlformats.org/package/2006/relationships"><Relationship Id="rId2" Type="http://schemas.openxmlformats.org/officeDocument/2006/relationships/image" Target="../media/image15.png"/><Relationship Id="rId1" Type="http://schemas.openxmlformats.org/officeDocument/2006/relationships/slideLayout" Target="../slideLayouts/slideLayout6.xml"/></Relationships>
</file>

<file path=ppt/slides/_rels/slide23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6.xml"/></Relationships>
</file>

<file path=ppt/slides/_rels/slide24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5.xml.rels><?xml version="1.0" encoding="UTF-8" standalone="yes"?>
<Relationships xmlns="http://schemas.openxmlformats.org/package/2006/relationships"><Relationship Id="rId2" Type="http://schemas.openxmlformats.org/officeDocument/2006/relationships/hyperlink" Target="http://pubs.rsna.org/toc/radiology/108/3" TargetMode="External"/><Relationship Id="rId1" Type="http://schemas.openxmlformats.org/officeDocument/2006/relationships/slideLayout" Target="../slideLayouts/slideLayout2.xml"/></Relationships>
</file>

<file path=ppt/slides/_rels/slide26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27.xml.rels><?xml version="1.0" encoding="UTF-8" standalone="yes"?>
<Relationships xmlns="http://schemas.openxmlformats.org/package/2006/relationships"><Relationship Id="rId1" Type="http://schemas.openxmlformats.org/officeDocument/2006/relationships/slideLayout" Target="../slideLayouts/slideLayout2.xml"/></Relationships>
</file>

<file path=ppt/slides/_rels/slide3.xml.rels><?xml version="1.0" encoding="UTF-8" standalone="yes"?>
<Relationships xmlns="http://schemas.openxmlformats.org/package/2006/relationships"><Relationship Id="rId2" Type="http://schemas.openxmlformats.org/officeDocument/2006/relationships/image" Target="../media/image1.jpeg"/><Relationship Id="rId1" Type="http://schemas.openxmlformats.org/officeDocument/2006/relationships/slideLayout" Target="../slideLayouts/slideLayout7.xml"/></Relationships>
</file>

<file path=ppt/slides/_rels/slide4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1.xml"/><Relationship Id="rId1" Type="http://schemas.openxmlformats.org/officeDocument/2006/relationships/slideLayout" Target="../slideLayouts/slideLayout2.xml"/></Relationships>
</file>

<file path=ppt/slides/_rels/slide5.xml.rels><?xml version="1.0" encoding="UTF-8" standalone="yes"?>
<Relationships xmlns="http://schemas.openxmlformats.org/package/2006/relationships"><Relationship Id="rId2" Type="http://schemas.openxmlformats.org/officeDocument/2006/relationships/image" Target="../media/image2.png"/><Relationship Id="rId1" Type="http://schemas.openxmlformats.org/officeDocument/2006/relationships/slideLayout" Target="../slideLayouts/slideLayout7.xml"/></Relationships>
</file>

<file path=ppt/slides/_rels/slide6.xml.rels><?xml version="1.0" encoding="UTF-8" standalone="yes"?>
<Relationships xmlns="http://schemas.openxmlformats.org/package/2006/relationships"><Relationship Id="rId2" Type="http://schemas.openxmlformats.org/officeDocument/2006/relationships/image" Target="../media/image3.png"/><Relationship Id="rId1" Type="http://schemas.openxmlformats.org/officeDocument/2006/relationships/slideLayout" Target="../slideLayouts/slideLayout7.xml"/></Relationships>
</file>

<file path=ppt/slides/_rels/slide7.xml.rels><?xml version="1.0" encoding="UTF-8" standalone="yes"?>
<Relationships xmlns="http://schemas.openxmlformats.org/package/2006/relationships"><Relationship Id="rId2" Type="http://schemas.openxmlformats.org/officeDocument/2006/relationships/image" Target="../media/image4.png"/><Relationship Id="rId1" Type="http://schemas.openxmlformats.org/officeDocument/2006/relationships/slideLayout" Target="../slideLayouts/slideLayout7.xml"/></Relationships>
</file>

<file path=ppt/slides/_rels/slide8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2.xml"/><Relationship Id="rId1" Type="http://schemas.openxmlformats.org/officeDocument/2006/relationships/slideLayout" Target="../slideLayouts/slideLayout2.xml"/></Relationships>
</file>

<file path=ppt/slides/_rels/slide9.xml.rels><?xml version="1.0" encoding="UTF-8" standalone="yes"?>
<Relationships xmlns="http://schemas.openxmlformats.org/package/2006/relationships"><Relationship Id="rId2" Type="http://schemas.openxmlformats.org/officeDocument/2006/relationships/notesSlide" Target="../notesSlides/notesSlide3.xml"/><Relationship Id="rId1" Type="http://schemas.openxmlformats.org/officeDocument/2006/relationships/slideLayout" Target="../slideLayouts/slideLayout2.xml"/></Relationships>
</file>

<file path=ppt/slides/slide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50" name="Rectangle 2"/>
          <p:cNvSpPr>
            <a:spLocks noGrp="1" noChangeArrowheads="1"/>
          </p:cNvSpPr>
          <p:nvPr>
            <p:ph type="ctrTitle"/>
          </p:nvPr>
        </p:nvSpPr>
        <p:spPr>
          <a:xfrm>
            <a:off x="685800" y="1676401"/>
            <a:ext cx="7772400" cy="1524000"/>
          </a:xfrm>
        </p:spPr>
        <p:txBody>
          <a:bodyPr/>
          <a:lstStyle/>
          <a:p>
            <a:r>
              <a:rPr lang="en-US" sz="5400" u="sng" dirty="0" smtClean="0"/>
              <a:t/>
            </a:r>
            <a:br>
              <a:rPr lang="en-US" sz="5400" u="sng" dirty="0" smtClean="0"/>
            </a:br>
            <a:r>
              <a:rPr lang="en-US" sz="5400" u="sng" dirty="0" err="1" smtClean="0"/>
              <a:t>Sarcoidosis</a:t>
            </a:r>
            <a:r>
              <a:rPr lang="en-US" sz="5400" dirty="0"/>
              <a:t/>
            </a:r>
            <a:br>
              <a:rPr lang="en-US" sz="5400" dirty="0"/>
            </a:br>
            <a:r>
              <a:rPr lang="en-US" sz="4000" dirty="0"/>
              <a:t/>
            </a:r>
            <a:br>
              <a:rPr lang="en-US" sz="4000" dirty="0"/>
            </a:br>
            <a:r>
              <a:rPr lang="en-US" sz="3600" dirty="0" smtClean="0"/>
              <a:t> </a:t>
            </a:r>
            <a:endParaRPr lang="en-US" sz="3600" dirty="0"/>
          </a:p>
        </p:txBody>
      </p:sp>
      <p:sp>
        <p:nvSpPr>
          <p:cNvPr id="2051" name="Rectangle 3"/>
          <p:cNvSpPr>
            <a:spLocks noGrp="1" noChangeArrowheads="1"/>
          </p:cNvSpPr>
          <p:nvPr>
            <p:ph type="subTitle" idx="1"/>
          </p:nvPr>
        </p:nvSpPr>
        <p:spPr/>
        <p:txBody>
          <a:bodyPr/>
          <a:lstStyle/>
          <a:p>
            <a:r>
              <a:rPr lang="en-US" dirty="0" smtClean="0"/>
              <a:t>Dr. </a:t>
            </a:r>
            <a:r>
              <a:rPr lang="en-US" dirty="0" err="1" smtClean="0"/>
              <a:t>Tushar</a:t>
            </a:r>
            <a:r>
              <a:rPr lang="en-US" dirty="0" smtClean="0"/>
              <a:t> </a:t>
            </a:r>
            <a:r>
              <a:rPr lang="en-US" dirty="0" err="1" smtClean="0"/>
              <a:t>Vaishnav</a:t>
            </a:r>
            <a:endParaRPr lang="en-US" dirty="0" smtClean="0"/>
          </a:p>
          <a:p>
            <a:r>
              <a:rPr lang="en-US" dirty="0" smtClean="0"/>
              <a:t>Professor</a:t>
            </a:r>
          </a:p>
          <a:p>
            <a:r>
              <a:rPr lang="en-US" dirty="0" smtClean="0"/>
              <a:t>Radiology Department</a:t>
            </a:r>
            <a:endParaRPr lang="en-US" dirty="0"/>
          </a:p>
          <a:p>
            <a:endParaRPr lang="en-US" dirty="0"/>
          </a:p>
          <a:p>
            <a:endParaRPr lang="en-US" dirty="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945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CXR</a:t>
            </a:r>
          </a:p>
        </p:txBody>
      </p:sp>
      <p:sp>
        <p:nvSpPr>
          <p:cNvPr id="19459" name="Rectangle 3"/>
          <p:cNvSpPr>
            <a:spLocks noGrp="1" noChangeArrowheads="1"/>
          </p:cNvSpPr>
          <p:nvPr>
            <p:ph type="body" idx="1"/>
          </p:nvPr>
        </p:nvSpPr>
        <p:spPr>
          <a:xfrm>
            <a:off x="381000" y="1524000"/>
            <a:ext cx="8610600" cy="5334000"/>
          </a:xfrm>
        </p:spPr>
        <p:txBody>
          <a:bodyPr/>
          <a:lstStyle/>
          <a:p>
            <a:r>
              <a:rPr lang="en-US"/>
              <a:t>Initial test and most commonly used </a:t>
            </a:r>
          </a:p>
          <a:p>
            <a:r>
              <a:rPr lang="en-US"/>
              <a:t>Scoring system – Scadding in 1961</a:t>
            </a:r>
          </a:p>
          <a:p>
            <a:r>
              <a:rPr lang="en-US"/>
              <a:t>1 – hilar adenopathy, especially R paratracheal</a:t>
            </a:r>
          </a:p>
          <a:p>
            <a:r>
              <a:rPr lang="en-US"/>
              <a:t>2 – adenopathy and pulmonary infiltrates</a:t>
            </a:r>
          </a:p>
          <a:p>
            <a:r>
              <a:rPr lang="en-US"/>
              <a:t>3 – pulmonary infiltrates </a:t>
            </a:r>
          </a:p>
          <a:p>
            <a:r>
              <a:rPr lang="en-US"/>
              <a:t>4 – fibrosis, predominantly upper lobes </a:t>
            </a:r>
          </a:p>
          <a:p>
            <a:pPr>
              <a:buFontTx/>
              <a:buNone/>
            </a:pPr>
            <a:endParaRPr lang="en-US"/>
          </a:p>
        </p:txBody>
      </p:sp>
    </p:spTree>
  </p:cSld>
  <p:clrMapOvr>
    <a:masterClrMapping/>
  </p:clrMapOvr>
</p:sld>
</file>

<file path=ppt/slides/slide1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048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1</a:t>
            </a:r>
          </a:p>
        </p:txBody>
      </p:sp>
      <p:pic>
        <p:nvPicPr>
          <p:cNvPr id="20484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143000"/>
            <a:ext cx="6858000" cy="5715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2532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1</a:t>
            </a:r>
          </a:p>
        </p:txBody>
      </p:sp>
      <p:sp>
        <p:nvSpPr>
          <p:cNvPr id="22534" name="Text Box 6"/>
          <p:cNvSpPr txBox="1">
            <a:spLocks noChangeArrowheads="1"/>
          </p:cNvSpPr>
          <p:nvPr/>
        </p:nvSpPr>
        <p:spPr bwMode="auto">
          <a:xfrm>
            <a:off x="3581400" y="6324600"/>
            <a:ext cx="3352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1-2-3 sign</a:t>
            </a:r>
          </a:p>
        </p:txBody>
      </p:sp>
      <p:pic>
        <p:nvPicPr>
          <p:cNvPr id="22536" name="Picture 8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76400" y="1219200"/>
            <a:ext cx="5791200" cy="50673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198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1</a:t>
            </a:r>
          </a:p>
        </p:txBody>
      </p:sp>
      <p:sp>
        <p:nvSpPr>
          <p:cNvPr id="41989" name="Text Box 5"/>
          <p:cNvSpPr txBox="1">
            <a:spLocks noChangeArrowheads="1"/>
          </p:cNvSpPr>
          <p:nvPr/>
        </p:nvSpPr>
        <p:spPr bwMode="auto">
          <a:xfrm>
            <a:off x="3581400" y="6216650"/>
            <a:ext cx="2438400" cy="6413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paratracheal adenopathy</a:t>
            </a:r>
          </a:p>
        </p:txBody>
      </p:sp>
      <p:pic>
        <p:nvPicPr>
          <p:cNvPr id="41990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86000" y="1219200"/>
            <a:ext cx="4287838" cy="50292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379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2</a:t>
            </a:r>
          </a:p>
        </p:txBody>
      </p:sp>
      <p:pic>
        <p:nvPicPr>
          <p:cNvPr id="33798" name="Picture 6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600200" y="1268413"/>
            <a:ext cx="6248400" cy="543560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8676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2</a:t>
            </a:r>
          </a:p>
        </p:txBody>
      </p:sp>
      <p:pic>
        <p:nvPicPr>
          <p:cNvPr id="28677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457200" y="1447800"/>
            <a:ext cx="8229600" cy="4759325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  <p:sp>
        <p:nvSpPr>
          <p:cNvPr id="28678" name="Text Box 6"/>
          <p:cNvSpPr txBox="1">
            <a:spLocks noChangeArrowheads="1"/>
          </p:cNvSpPr>
          <p:nvPr/>
        </p:nvSpPr>
        <p:spPr bwMode="auto">
          <a:xfrm>
            <a:off x="2438400" y="6324600"/>
            <a:ext cx="44196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endParaRPr lang="en-US"/>
          </a:p>
        </p:txBody>
      </p:sp>
      <p:sp>
        <p:nvSpPr>
          <p:cNvPr id="28679" name="Text Box 7"/>
          <p:cNvSpPr txBox="1">
            <a:spLocks noChangeArrowheads="1"/>
          </p:cNvSpPr>
          <p:nvPr/>
        </p:nvSpPr>
        <p:spPr bwMode="auto">
          <a:xfrm>
            <a:off x="1600200" y="6400800"/>
            <a:ext cx="6781800" cy="366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  <p:txBody>
          <a:bodyPr>
            <a:spAutoFit/>
          </a:bodyPr>
          <a:lstStyle/>
          <a:p>
            <a:pPr>
              <a:spcBef>
                <a:spcPct val="50000"/>
              </a:spcBef>
            </a:pPr>
            <a:r>
              <a:rPr lang="en-US"/>
              <a:t>nodules along fissures and bronchovascular bundles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1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24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2</a:t>
            </a:r>
          </a:p>
        </p:txBody>
      </p:sp>
      <p:pic>
        <p:nvPicPr>
          <p:cNvPr id="30725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533400" y="1524000"/>
            <a:ext cx="8305800" cy="45577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5846" name="Rectangle 6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3 </a:t>
            </a:r>
          </a:p>
        </p:txBody>
      </p:sp>
      <p:pic>
        <p:nvPicPr>
          <p:cNvPr id="35847" name="Picture 7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524000" y="1371600"/>
            <a:ext cx="6477000" cy="5187950"/>
          </a:xfrm>
          <a:prstGeom prst="rect">
            <a:avLst/>
          </a:prstGeom>
          <a:noFill/>
        </p:spPr>
      </p:pic>
    </p:spTree>
  </p:cSld>
  <p:clrMapOvr>
    <a:masterClrMapping/>
  </p:clrMapOvr>
</p:sld>
</file>

<file path=ppt/slides/slide1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457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4</a:t>
            </a:r>
          </a:p>
        </p:txBody>
      </p:sp>
      <p:pic>
        <p:nvPicPr>
          <p:cNvPr id="2458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838200" y="1524000"/>
            <a:ext cx="7848600" cy="477361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1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6628" name="Rectangle 4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Stage 4</a:t>
            </a:r>
          </a:p>
        </p:txBody>
      </p:sp>
      <p:pic>
        <p:nvPicPr>
          <p:cNvPr id="26629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990600" y="1524000"/>
            <a:ext cx="7772400" cy="4495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307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What Is It ?</a:t>
            </a:r>
          </a:p>
        </p:txBody>
      </p:sp>
      <p:sp>
        <p:nvSpPr>
          <p:cNvPr id="3075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Idiopathic multisystemic chronic inflammatory disease</a:t>
            </a:r>
          </a:p>
          <a:p>
            <a:endParaRPr lang="en-US"/>
          </a:p>
          <a:p>
            <a:r>
              <a:rPr lang="en-US"/>
              <a:t>Characterized by presence of non-caseating granulomas </a:t>
            </a:r>
          </a:p>
          <a:p>
            <a:endParaRPr lang="en-US"/>
          </a:p>
          <a:p>
            <a:r>
              <a:rPr lang="en-US"/>
              <a:t>Commonly affects lungs, liver, skin, eyes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0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512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Prognosis</a:t>
            </a:r>
          </a:p>
        </p:txBody>
      </p:sp>
      <p:sp>
        <p:nvSpPr>
          <p:cNvPr id="512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For most, disease is usually self-limiting and resolves within 3-5 years </a:t>
            </a:r>
          </a:p>
          <a:p>
            <a:endParaRPr lang="en-US"/>
          </a:p>
          <a:p>
            <a:r>
              <a:rPr lang="en-US"/>
              <a:t>Patients who present with pulmonary fibrosis, skin lesions other than erythema nodosum, bone lesions, cardiac disease, neurologic disease, or renal disease are at increased risk for chronic disease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1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6146" name="Rectangle 2"/>
          <p:cNvSpPr>
            <a:spLocks noGrp="1" noChangeArrowheads="1"/>
          </p:cNvSpPr>
          <p:nvPr>
            <p:ph type="title" idx="4294967295"/>
          </p:nvPr>
        </p:nvSpPr>
        <p:spPr>
          <a:xfrm>
            <a:off x="0" y="274638"/>
            <a:ext cx="8229600" cy="1143000"/>
          </a:xfrm>
        </p:spPr>
        <p:txBody>
          <a:bodyPr/>
          <a:lstStyle/>
          <a:p>
            <a:r>
              <a:rPr lang="en-US"/>
              <a:t>Treatment</a:t>
            </a:r>
          </a:p>
        </p:txBody>
      </p:sp>
      <p:pic>
        <p:nvPicPr>
          <p:cNvPr id="614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762000" y="1295400"/>
            <a:ext cx="7924800" cy="5389563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2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921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Treatment</a:t>
            </a:r>
          </a:p>
        </p:txBody>
      </p:sp>
      <p:pic>
        <p:nvPicPr>
          <p:cNvPr id="9220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066800" y="1295400"/>
            <a:ext cx="7010400" cy="527685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4036" name="Rectangle 4"/>
          <p:cNvSpPr>
            <a:spLocks noGrp="1" noChangeArrowheads="1"/>
          </p:cNvSpPr>
          <p:nvPr>
            <p:ph type="title"/>
          </p:nvPr>
        </p:nvSpPr>
        <p:spPr>
          <a:xfrm>
            <a:off x="533400" y="2971800"/>
            <a:ext cx="8229600" cy="1143000"/>
          </a:xfrm>
        </p:spPr>
        <p:txBody>
          <a:bodyPr/>
          <a:lstStyle/>
          <a:p>
            <a:r>
              <a:rPr lang="en-US"/>
              <a:t>The End 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10242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Sources</a:t>
            </a:r>
          </a:p>
        </p:txBody>
      </p:sp>
      <p:sp>
        <p:nvSpPr>
          <p:cNvPr id="10243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Harrison’s online </a:t>
            </a:r>
          </a:p>
          <a:p>
            <a:r>
              <a:rPr lang="en-US"/>
              <a:t>Radiology Department of the Rijnland Hospital, Leiderdorp and the Academical Medical Centre, Amsterdam, the Netherlands</a:t>
            </a:r>
          </a:p>
          <a:p>
            <a:r>
              <a:rPr lang="en-US"/>
              <a:t>Medscape</a:t>
            </a:r>
          </a:p>
          <a:p>
            <a:r>
              <a:rPr lang="en-US"/>
              <a:t>Current Diagnosis and Treatment in Pulmonary Medicine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14290"/>
          <a:ext cx="8229600" cy="619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/>
                <a:gridCol w="857256"/>
                <a:gridCol w="714380"/>
                <a:gridCol w="2714644"/>
                <a:gridCol w="2185974"/>
              </a:tblGrid>
              <a:tr h="860114">
                <a:tc>
                  <a:txBody>
                    <a:bodyPr/>
                    <a:lstStyle/>
                    <a:p>
                      <a:r>
                        <a:rPr lang="en-IN" dirty="0" smtClean="0"/>
                        <a:t>Author/Year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Study Design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Level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Result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Outcome</a:t>
                      </a:r>
                      <a:endParaRPr lang="en-IN" dirty="0"/>
                    </a:p>
                  </a:txBody>
                  <a:tcPr/>
                </a:tc>
              </a:tr>
              <a:tr h="5283554">
                <a:tc>
                  <a:txBody>
                    <a:bodyPr/>
                    <a:lstStyle/>
                    <a:p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Jack L. Westcott, M.D., and , </a:t>
                      </a:r>
                    </a:p>
                    <a:p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Arthur C. </a:t>
                      </a:r>
                      <a:r>
                        <a:rPr lang="en-IN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DeGraff</a:t>
                      </a:r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Jr., M.D.</a:t>
                      </a:r>
                    </a:p>
                    <a:p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September 1973</a:t>
                      </a:r>
                    </a:p>
                    <a:p>
                      <a:r>
                        <a:rPr lang="en-IN" sz="1800" b="1" i="0" u="sng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  <a:hlinkClick r:id="rId2"/>
                        </a:rPr>
                        <a:t>Volume 108, Issue 3</a:t>
                      </a:r>
                      <a:endParaRPr lang="en-IN" sz="1800" b="1" i="0" kern="1200" dirty="0" smtClean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  <a:p>
                      <a:endParaRPr lang="en-IN" sz="18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 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Pulmonary vascular involvement in </a:t>
                      </a:r>
                      <a:r>
                        <a:rPr lang="en-IN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sarcoidosis</a:t>
                      </a:r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is usually limited to the small and medium sized vessels. An unusual form of pulmonary artery involvement in a 29-year-old woman is described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Pressure from enlarged adjacent </a:t>
                      </a:r>
                      <a:r>
                        <a:rPr lang="en-IN" sz="18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hilar</a:t>
                      </a:r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nodes caused marked narrowing of the right upper lobe pulmonary artery and resulted in a large right upper lobe defect on the perfusion lung scan.</a:t>
                      </a:r>
                      <a:endParaRPr lang="en-US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graphicFrame>
        <p:nvGraphicFramePr>
          <p:cNvPr id="4" name="Content Placeholder 3"/>
          <p:cNvGraphicFramePr>
            <a:graphicFrameLocks noGrp="1"/>
          </p:cNvGraphicFramePr>
          <p:nvPr>
            <p:ph idx="1"/>
          </p:nvPr>
        </p:nvGraphicFramePr>
        <p:xfrm>
          <a:off x="428596" y="214290"/>
          <a:ext cx="8229600" cy="6197954"/>
        </p:xfrm>
        <a:graphic>
          <a:graphicData uri="http://schemas.openxmlformats.org/drawingml/2006/table">
            <a:tbl>
              <a:tblPr firstRow="1" bandRow="1">
                <a:tableStyleId>{5C22544A-7EE6-4342-B048-85BDC9FD1C3A}</a:tableStyleId>
              </a:tblPr>
              <a:tblGrid>
                <a:gridCol w="1757346"/>
                <a:gridCol w="857256"/>
                <a:gridCol w="714380"/>
                <a:gridCol w="2714644"/>
                <a:gridCol w="2185974"/>
              </a:tblGrid>
              <a:tr h="860114">
                <a:tc>
                  <a:txBody>
                    <a:bodyPr/>
                    <a:lstStyle/>
                    <a:p>
                      <a:r>
                        <a:rPr lang="en-IN" dirty="0" smtClean="0"/>
                        <a:t>Author/Year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Study Design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Level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Result</a:t>
                      </a:r>
                      <a:endParaRPr lang="en-IN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dirty="0" smtClean="0"/>
                        <a:t>Outcome</a:t>
                      </a:r>
                      <a:endParaRPr lang="en-IN" dirty="0"/>
                    </a:p>
                  </a:txBody>
                  <a:tcPr/>
                </a:tc>
              </a:tr>
              <a:tr h="5283554">
                <a:tc>
                  <a:txBody>
                    <a:bodyPr/>
                    <a:lstStyle/>
                    <a:p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IN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Otake</a:t>
                      </a:r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, </a:t>
                      </a:r>
                    </a:p>
                    <a:p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 </a:t>
                      </a:r>
                      <a:r>
                        <a:rPr lang="en-IN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Banno</a:t>
                      </a:r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, </a:t>
                      </a:r>
                    </a:p>
                    <a:p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 </a:t>
                      </a:r>
                      <a:r>
                        <a:rPr lang="en-IN" sz="1800" b="1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Ohba</a:t>
                      </a:r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, </a:t>
                      </a:r>
                    </a:p>
                    <a:p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Noda, and , </a:t>
                      </a:r>
                    </a:p>
                    <a:p>
                      <a:r>
                        <a:rPr lang="en-IN" sz="1800" b="1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 Yamamoto</a:t>
                      </a:r>
                    </a:p>
                    <a:p>
                      <a:endParaRPr lang="en-IN" sz="1800" b="1" i="0" kern="1200" dirty="0">
                        <a:solidFill>
                          <a:schemeClr val="dk1"/>
                        </a:solidFill>
                        <a:latin typeface="+mn-lt"/>
                        <a:ea typeface="+mn-ea"/>
                        <a:cs typeface="+mn-cs"/>
                      </a:endParaRPr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Case series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US" dirty="0" smtClean="0"/>
                        <a:t>4</a:t>
                      </a:r>
                      <a:endParaRPr lang="en-US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Twelve patients with muscular </a:t>
                      </a:r>
                      <a:r>
                        <a:rPr lang="en-IN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sarcoidosis</a:t>
                      </a:r>
                      <a:r>
                        <a:rPr lang="en-I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were evaluated with magnetic resonance (MR) imaging: Nine patients had the nodular type and three had the </a:t>
                      </a:r>
                      <a:r>
                        <a:rPr lang="en-IN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myopathic</a:t>
                      </a:r>
                      <a:r>
                        <a:rPr lang="en-I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type of muscular </a:t>
                      </a:r>
                      <a:r>
                        <a:rPr lang="en-IN" sz="16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sarcoidosis</a:t>
                      </a:r>
                      <a:r>
                        <a:rPr lang="en-IN" sz="16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The nodular type showed a characteristic appearance on MR images. In each patient with the nodular type, both T1- and T2-weighted axial spin-echo images showed an oval nodule consisting of a star-shaped area of low signal intensity surrounded by an area of high signal intensity.</a:t>
                      </a:r>
                      <a:endParaRPr lang="en-US" sz="1600" dirty="0"/>
                    </a:p>
                  </a:txBody>
                  <a:tcPr/>
                </a:tc>
                <a:tc>
                  <a:txBody>
                    <a:bodyPr/>
                    <a:lstStyle/>
                    <a:p>
                      <a:r>
                        <a:rPr lang="en-IN" sz="18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</a:t>
                      </a:r>
                      <a:r>
                        <a:rPr lang="en-IN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In each patient with the </a:t>
                      </a:r>
                      <a:r>
                        <a:rPr lang="en-IN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myopathic</a:t>
                      </a:r>
                      <a:r>
                        <a:rPr lang="en-IN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type of </a:t>
                      </a:r>
                      <a:r>
                        <a:rPr lang="en-IN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muscularsarcoidosis</a:t>
                      </a:r>
                      <a:r>
                        <a:rPr lang="en-IN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, MR images failed to show any abnormality; the authors hypothesize that this failure correlated with the sparse distribution of </a:t>
                      </a:r>
                      <a:r>
                        <a:rPr lang="en-IN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epithelioid</a:t>
                      </a:r>
                      <a:r>
                        <a:rPr lang="en-IN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cell </a:t>
                      </a:r>
                      <a:r>
                        <a:rPr lang="en-IN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granulomas</a:t>
                      </a:r>
                      <a:r>
                        <a:rPr lang="en-IN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. Identification of the star-shaped area of low signal intensity may help in the diagnosis of muscular </a:t>
                      </a:r>
                      <a:r>
                        <a:rPr lang="en-IN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sarcoidosisand</a:t>
                      </a:r>
                      <a:r>
                        <a:rPr lang="en-IN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 the differentiation of lesions associated with </a:t>
                      </a:r>
                      <a:r>
                        <a:rPr lang="en-IN" sz="1400" b="0" i="0" kern="1200" dirty="0" err="1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sarcoidosis</a:t>
                      </a:r>
                      <a:r>
                        <a:rPr lang="en-IN" sz="1400" b="0" i="0" kern="1200" dirty="0" smtClean="0">
                          <a:solidFill>
                            <a:schemeClr val="dk1"/>
                          </a:solidFill>
                          <a:latin typeface="+mn-lt"/>
                          <a:ea typeface="+mn-ea"/>
                          <a:cs typeface="+mn-cs"/>
                        </a:rPr>
                        <a:t> from other soft-tissue masses.</a:t>
                      </a:r>
                      <a:endParaRPr lang="en-US" sz="1400" dirty="0"/>
                    </a:p>
                  </a:txBody>
                  <a:tcPr/>
                </a:tc>
              </a:tr>
            </a:tbl>
          </a:graphicData>
        </a:graphic>
      </p:graphicFrame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2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2" name="Title 1"/>
          <p:cNvSpPr>
            <a:spLocks noGrp="1"/>
          </p:cNvSpPr>
          <p:nvPr>
            <p:ph type="title"/>
          </p:nvPr>
        </p:nvSpPr>
        <p:spPr/>
        <p:txBody>
          <a:bodyPr/>
          <a:lstStyle/>
          <a:p>
            <a:r>
              <a:rPr lang="en-US" dirty="0" smtClean="0"/>
              <a:t>Thank You</a:t>
            </a:r>
            <a:endParaRPr lang="en-US" dirty="0"/>
          </a:p>
        </p:txBody>
      </p:sp>
      <p:sp>
        <p:nvSpPr>
          <p:cNvPr id="3" name="Content Placeholder 2"/>
          <p:cNvSpPr>
            <a:spLocks noGrp="1"/>
          </p:cNvSpPr>
          <p:nvPr>
            <p:ph idx="1"/>
          </p:nvPr>
        </p:nvSpPr>
        <p:spPr/>
        <p:txBody>
          <a:bodyPr/>
          <a:lstStyle/>
          <a:p>
            <a:endParaRPr lang="en-US"/>
          </a:p>
        </p:txBody>
      </p:sp>
    </p:spTree>
  </p:cSld>
  <p:clrMapOvr>
    <a:masterClrMapping/>
  </p:clrMapOvr>
</p:sld>
</file>

<file path=ppt/slides/slide3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3317" name="Picture 5" descr="51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143000" y="104775"/>
            <a:ext cx="7010400" cy="6569075"/>
          </a:xfrm>
          <a:prstGeom prst="rect">
            <a:avLst/>
          </a:prstGeom>
          <a:noFill/>
          <a:ln w="38100">
            <a:solidFill>
              <a:srgbClr val="000000"/>
            </a:solidFill>
            <a:miter lim="800000"/>
            <a:headEnd/>
            <a:tailEnd/>
          </a:ln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4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4098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Who Does It Affect ?</a:t>
            </a:r>
          </a:p>
        </p:txBody>
      </p:sp>
      <p:sp>
        <p:nvSpPr>
          <p:cNvPr id="4099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 sz="2400"/>
              <a:t>Worldwide – Irish and Nordic populations especially Swedes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US – African American females 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Age – typically young healthy adults, unusual before 18 yoa, smaller second peak around 60 yoa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Mostly sporadic</a:t>
            </a:r>
          </a:p>
          <a:p>
            <a:pPr>
              <a:lnSpc>
                <a:spcPct val="90000"/>
              </a:lnSpc>
            </a:pPr>
            <a:endParaRPr lang="en-US" sz="2400"/>
          </a:p>
          <a:p>
            <a:pPr>
              <a:lnSpc>
                <a:spcPct val="90000"/>
              </a:lnSpc>
            </a:pPr>
            <a:r>
              <a:rPr lang="en-US" sz="2400"/>
              <a:t>Incidence – 20-60/100,000</a:t>
            </a:r>
          </a:p>
          <a:p>
            <a:pPr>
              <a:lnSpc>
                <a:spcPct val="90000"/>
              </a:lnSpc>
            </a:pPr>
            <a:endParaRPr lang="en-US" sz="2400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5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1268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209800" y="228600"/>
            <a:ext cx="5434013" cy="64770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6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39941" name="Picture 5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2362200" y="152400"/>
            <a:ext cx="5334000" cy="64008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</p:sld>
</file>

<file path=ppt/slides/slide7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pic>
        <p:nvPicPr>
          <p:cNvPr id="12292" name="Picture 4"/>
          <p:cNvPicPr>
            <a:picLocks noChangeAspect="1" noChangeArrowheads="1"/>
          </p:cNvPicPr>
          <p:nvPr/>
        </p:nvPicPr>
        <p:blipFill>
          <a:blip r:embed="rId2" cstate="print"/>
          <a:srcRect/>
          <a:stretch>
            <a:fillRect/>
          </a:stretch>
        </p:blipFill>
        <p:spPr bwMode="auto">
          <a:xfrm>
            <a:off x="1219200" y="152400"/>
            <a:ext cx="6629400" cy="6629400"/>
          </a:xfrm>
          <a:prstGeom prst="rect">
            <a:avLst/>
          </a:prstGeom>
          <a:noFill/>
          <a:ln w="9525">
            <a:noFill/>
            <a:miter lim="800000"/>
            <a:headEnd/>
            <a:tailEnd/>
          </a:ln>
          <a:effectLst/>
        </p:spPr>
      </p:pic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8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8194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Diagnosis</a:t>
            </a:r>
          </a:p>
        </p:txBody>
      </p:sp>
      <p:sp>
        <p:nvSpPr>
          <p:cNvPr id="8196" name="Rectangle 4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pPr>
              <a:lnSpc>
                <a:spcPct val="90000"/>
              </a:lnSpc>
            </a:pPr>
            <a:r>
              <a:rPr lang="en-US"/>
              <a:t>CXR – bilateral adenopathy </a:t>
            </a:r>
          </a:p>
          <a:p>
            <a:pPr>
              <a:lnSpc>
                <a:spcPct val="90000"/>
              </a:lnSpc>
            </a:pPr>
            <a:r>
              <a:rPr lang="en-US"/>
              <a:t>CT – more specific but not commonly used, shows peribronchial thickening and reticular nodular changes </a:t>
            </a:r>
          </a:p>
          <a:p>
            <a:pPr>
              <a:lnSpc>
                <a:spcPct val="90000"/>
              </a:lnSpc>
            </a:pPr>
            <a:r>
              <a:rPr lang="en-US"/>
              <a:t>BAL – increased lymphocytes, rule out other stuff</a:t>
            </a:r>
          </a:p>
          <a:p>
            <a:pPr>
              <a:lnSpc>
                <a:spcPct val="90000"/>
              </a:lnSpc>
            </a:pPr>
            <a:r>
              <a:rPr lang="en-US"/>
              <a:t>Mediastinoscopy</a:t>
            </a:r>
          </a:p>
          <a:p>
            <a:pPr>
              <a:lnSpc>
                <a:spcPct val="90000"/>
              </a:lnSpc>
            </a:pPr>
            <a:r>
              <a:rPr lang="en-US"/>
              <a:t>Bx – non-caseating granulomas </a:t>
            </a:r>
          </a:p>
          <a:p>
            <a:pPr>
              <a:lnSpc>
                <a:spcPct val="90000"/>
              </a:lnSpc>
            </a:pPr>
            <a:r>
              <a:rPr lang="en-US"/>
              <a:t>Supportive tests – ACE level, Ca</a:t>
            </a:r>
            <a:r>
              <a:rPr lang="en-US" baseline="30000"/>
              <a:t>2+</a:t>
            </a:r>
            <a:r>
              <a:rPr lang="en-US"/>
              <a:t> level</a:t>
            </a:r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slides/slide9.xml><?xml version="1.0" encoding="utf-8"?>
<p:sld xmlns:a="http://schemas.openxmlformats.org/drawingml/2006/main" xmlns:r="http://schemas.openxmlformats.org/officeDocument/2006/relationships" xmlns:p="http://schemas.openxmlformats.org/presentationml/2006/main">
  <p:cSld>
    <p:spTree>
      <p:nvGrpSpPr>
        <p:cNvPr id="1" name=""/>
        <p:cNvGrpSpPr/>
        <p:nvPr/>
      </p:nvGrpSpPr>
      <p:grpSpPr>
        <a:xfrm>
          <a:off x="0" y="0"/>
          <a:ext cx="0" cy="0"/>
          <a:chOff x="0" y="0"/>
          <a:chExt cx="0" cy="0"/>
        </a:xfrm>
      </p:grpSpPr>
      <p:sp>
        <p:nvSpPr>
          <p:cNvPr id="7170" name="Rectangle 2"/>
          <p:cNvSpPr>
            <a:spLocks noGrp="1" noChangeArrowheads="1"/>
          </p:cNvSpPr>
          <p:nvPr>
            <p:ph type="title"/>
          </p:nvPr>
        </p:nvSpPr>
        <p:spPr/>
        <p:txBody>
          <a:bodyPr/>
          <a:lstStyle/>
          <a:p>
            <a:r>
              <a:rPr lang="en-US"/>
              <a:t>Signs and Symptoms </a:t>
            </a:r>
          </a:p>
        </p:txBody>
      </p:sp>
      <p:sp>
        <p:nvSpPr>
          <p:cNvPr id="7171" name="Rectangle 3"/>
          <p:cNvSpPr>
            <a:spLocks noGrp="1" noChangeArrowheads="1"/>
          </p:cNvSpPr>
          <p:nvPr>
            <p:ph type="body" idx="1"/>
          </p:nvPr>
        </p:nvSpPr>
        <p:spPr/>
        <p:txBody>
          <a:bodyPr/>
          <a:lstStyle/>
          <a:p>
            <a:r>
              <a:rPr lang="en-US"/>
              <a:t>Asymptomatic to organ failure and death </a:t>
            </a:r>
          </a:p>
          <a:p>
            <a:r>
              <a:rPr lang="en-US"/>
              <a:t>Cough and SOB – most common</a:t>
            </a:r>
          </a:p>
          <a:p>
            <a:r>
              <a:rPr lang="en-US"/>
              <a:t>Non-specific skin lesions </a:t>
            </a:r>
          </a:p>
          <a:p>
            <a:r>
              <a:rPr lang="en-US"/>
              <a:t>Ocular symptoms – uveitis and optic neuritis  </a:t>
            </a:r>
          </a:p>
          <a:p>
            <a:r>
              <a:rPr lang="en-US"/>
              <a:t>Constitutional – fever, night sweats, weight loss, fatigue </a:t>
            </a:r>
          </a:p>
          <a:p>
            <a:endParaRPr lang="en-US"/>
          </a:p>
        </p:txBody>
      </p:sp>
    </p:spTree>
  </p:cSld>
  <p:clrMapOvr>
    <a:masterClrMapping/>
  </p:clrMapOvr>
  <p:timing>
    <p:tnLst>
      <p:par>
        <p:cTn id="1" dur="indefinite" restart="never" nodeType="tmRoot"/>
      </p:par>
    </p:tnLst>
  </p:timing>
</p:sld>
</file>

<file path=ppt/theme/theme1.xml><?xml version="1.0" encoding="utf-8"?>
<a:theme xmlns:a="http://schemas.openxmlformats.org/drawingml/2006/main" name="Default Design">
  <a:themeElements>
    <a:clrScheme name="Default Design 1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Default Design">
      <a:majorFont>
        <a:latin typeface="Arial"/>
        <a:ea typeface=""/>
        <a:cs typeface=""/>
      </a:majorFont>
      <a:minorFont>
        <a:latin typeface="Arial"/>
        <a:ea typeface=""/>
        <a:cs typeface="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>
    <a:extraClrScheme>
      <a:clrScheme name="Default Design 1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BBE0E3"/>
        </a:accent1>
        <a:accent2>
          <a:srgbClr val="333399"/>
        </a:accent2>
        <a:accent3>
          <a:srgbClr val="FFFFFF"/>
        </a:accent3>
        <a:accent4>
          <a:srgbClr val="000000"/>
        </a:accent4>
        <a:accent5>
          <a:srgbClr val="DAEDEF"/>
        </a:accent5>
        <a:accent6>
          <a:srgbClr val="2D2D8A"/>
        </a:accent6>
        <a:hlink>
          <a:srgbClr val="009999"/>
        </a:hlink>
        <a:folHlink>
          <a:srgbClr val="99CC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2">
        <a:dk1>
          <a:srgbClr val="000000"/>
        </a:dk1>
        <a:lt1>
          <a:srgbClr val="FFFFFF"/>
        </a:lt1>
        <a:dk2>
          <a:srgbClr val="000000"/>
        </a:dk2>
        <a:lt2>
          <a:srgbClr val="969696"/>
        </a:lt2>
        <a:accent1>
          <a:srgbClr val="FBDF53"/>
        </a:accent1>
        <a:accent2>
          <a:srgbClr val="FF9966"/>
        </a:accent2>
        <a:accent3>
          <a:srgbClr val="FFFFFF"/>
        </a:accent3>
        <a:accent4>
          <a:srgbClr val="000000"/>
        </a:accent4>
        <a:accent5>
          <a:srgbClr val="FDECB3"/>
        </a:accent5>
        <a:accent6>
          <a:srgbClr val="E78A5C"/>
        </a:accent6>
        <a:hlink>
          <a:srgbClr val="CC3300"/>
        </a:hlink>
        <a:folHlink>
          <a:srgbClr val="9966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3">
        <a:dk1>
          <a:srgbClr val="000000"/>
        </a:dk1>
        <a:lt1>
          <a:srgbClr val="FFFFFF"/>
        </a:lt1>
        <a:dk2>
          <a:srgbClr val="000000"/>
        </a:dk2>
        <a:lt2>
          <a:srgbClr val="808080"/>
        </a:lt2>
        <a:accent1>
          <a:srgbClr val="99CCFF"/>
        </a:accent1>
        <a:accent2>
          <a:srgbClr val="CCCCFF"/>
        </a:accent2>
        <a:accent3>
          <a:srgbClr val="FFFFFF"/>
        </a:accent3>
        <a:accent4>
          <a:srgbClr val="000000"/>
        </a:accent4>
        <a:accent5>
          <a:srgbClr val="CAE2FF"/>
        </a:accent5>
        <a:accent6>
          <a:srgbClr val="B9B9E7"/>
        </a:accent6>
        <a:hlink>
          <a:srgbClr val="3333CC"/>
        </a:hlink>
        <a:folHlink>
          <a:srgbClr val="AF67FF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4">
        <a:dk1>
          <a:srgbClr val="000000"/>
        </a:dk1>
        <a:lt1>
          <a:srgbClr val="DEF6F1"/>
        </a:lt1>
        <a:dk2>
          <a:srgbClr val="000000"/>
        </a:dk2>
        <a:lt2>
          <a:srgbClr val="969696"/>
        </a:lt2>
        <a:accent1>
          <a:srgbClr val="FFFFFF"/>
        </a:accent1>
        <a:accent2>
          <a:srgbClr val="8DC6FF"/>
        </a:accent2>
        <a:accent3>
          <a:srgbClr val="ECFAF7"/>
        </a:accent3>
        <a:accent4>
          <a:srgbClr val="000000"/>
        </a:accent4>
        <a:accent5>
          <a:srgbClr val="FFFFFF"/>
        </a:accent5>
        <a:accent6>
          <a:srgbClr val="7FB3E7"/>
        </a:accent6>
        <a:hlink>
          <a:srgbClr val="0066CC"/>
        </a:hlink>
        <a:folHlink>
          <a:srgbClr val="00A8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5">
        <a:dk1>
          <a:srgbClr val="000000"/>
        </a:dk1>
        <a:lt1>
          <a:srgbClr val="FFFFD9"/>
        </a:lt1>
        <a:dk2>
          <a:srgbClr val="000000"/>
        </a:dk2>
        <a:lt2>
          <a:srgbClr val="777777"/>
        </a:lt2>
        <a:accent1>
          <a:srgbClr val="FFFFF7"/>
        </a:accent1>
        <a:accent2>
          <a:srgbClr val="33CCCC"/>
        </a:accent2>
        <a:accent3>
          <a:srgbClr val="FFFFE9"/>
        </a:accent3>
        <a:accent4>
          <a:srgbClr val="000000"/>
        </a:accent4>
        <a:accent5>
          <a:srgbClr val="FFFFFA"/>
        </a:accent5>
        <a:accent6>
          <a:srgbClr val="2DB9B9"/>
        </a:accent6>
        <a:hlink>
          <a:srgbClr val="FF5050"/>
        </a:hlink>
        <a:folHlink>
          <a:srgbClr val="FF9900"/>
        </a:folHlink>
      </a:clrScheme>
      <a:clrMap bg1="lt1" tx1="dk1" bg2="lt2" tx2="dk2" accent1="accent1" accent2="accent2" accent3="accent3" accent4="accent4" accent5="accent5" accent6="accent6" hlink="hlink" folHlink="folHlink"/>
    </a:extraClrScheme>
    <a:extraClrScheme>
      <a:clrScheme name="Default Design 6">
        <a:dk1>
          <a:srgbClr val="005A58"/>
        </a:dk1>
        <a:lt1>
          <a:srgbClr val="FFFFFF"/>
        </a:lt1>
        <a:dk2>
          <a:srgbClr val="008080"/>
        </a:dk2>
        <a:lt2>
          <a:srgbClr val="FFFF99"/>
        </a:lt2>
        <a:accent1>
          <a:srgbClr val="006462"/>
        </a:accent1>
        <a:accent2>
          <a:srgbClr val="6D6FC7"/>
        </a:accent2>
        <a:accent3>
          <a:srgbClr val="AAC0C0"/>
        </a:accent3>
        <a:accent4>
          <a:srgbClr val="DADADA"/>
        </a:accent4>
        <a:accent5>
          <a:srgbClr val="AAB8B7"/>
        </a:accent5>
        <a:accent6>
          <a:srgbClr val="6264B4"/>
        </a:accent6>
        <a:hlink>
          <a:srgbClr val="00FFFF"/>
        </a:hlink>
        <a:folHlink>
          <a:srgbClr val="00FF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7">
        <a:dk1>
          <a:srgbClr val="5C1F00"/>
        </a:dk1>
        <a:lt1>
          <a:srgbClr val="FFFFFF"/>
        </a:lt1>
        <a:dk2>
          <a:srgbClr val="800000"/>
        </a:dk2>
        <a:lt2>
          <a:srgbClr val="DFD293"/>
        </a:lt2>
        <a:accent1>
          <a:srgbClr val="CC3300"/>
        </a:accent1>
        <a:accent2>
          <a:srgbClr val="BE7960"/>
        </a:accent2>
        <a:accent3>
          <a:srgbClr val="C0AAAA"/>
        </a:accent3>
        <a:accent4>
          <a:srgbClr val="DADADA"/>
        </a:accent4>
        <a:accent5>
          <a:srgbClr val="E2ADAA"/>
        </a:accent5>
        <a:accent6>
          <a:srgbClr val="AC6D56"/>
        </a:accent6>
        <a:hlink>
          <a:srgbClr val="FFFF99"/>
        </a:hlink>
        <a:folHlink>
          <a:srgbClr val="D3A21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8">
        <a:dk1>
          <a:srgbClr val="003366"/>
        </a:dk1>
        <a:lt1>
          <a:srgbClr val="FFFFFF"/>
        </a:lt1>
        <a:dk2>
          <a:srgbClr val="000099"/>
        </a:dk2>
        <a:lt2>
          <a:srgbClr val="CCFFFF"/>
        </a:lt2>
        <a:accent1>
          <a:srgbClr val="3366CC"/>
        </a:accent1>
        <a:accent2>
          <a:srgbClr val="00B000"/>
        </a:accent2>
        <a:accent3>
          <a:srgbClr val="AAAACA"/>
        </a:accent3>
        <a:accent4>
          <a:srgbClr val="DADADA"/>
        </a:accent4>
        <a:accent5>
          <a:srgbClr val="ADB8E2"/>
        </a:accent5>
        <a:accent6>
          <a:srgbClr val="009F00"/>
        </a:accent6>
        <a:hlink>
          <a:srgbClr val="66CCFF"/>
        </a:hlink>
        <a:folHlink>
          <a:srgbClr val="FFE701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9">
        <a:dk1>
          <a:srgbClr val="336699"/>
        </a:dk1>
        <a:lt1>
          <a:srgbClr val="FFFFFF"/>
        </a:lt1>
        <a:dk2>
          <a:srgbClr val="000000"/>
        </a:dk2>
        <a:lt2>
          <a:srgbClr val="E3EBF1"/>
        </a:lt2>
        <a:accent1>
          <a:srgbClr val="003399"/>
        </a:accent1>
        <a:accent2>
          <a:srgbClr val="468A4B"/>
        </a:accent2>
        <a:accent3>
          <a:srgbClr val="AAAAAA"/>
        </a:accent3>
        <a:accent4>
          <a:srgbClr val="DADADA"/>
        </a:accent4>
        <a:accent5>
          <a:srgbClr val="AAADCA"/>
        </a:accent5>
        <a:accent6>
          <a:srgbClr val="3F7D43"/>
        </a:accent6>
        <a:hlink>
          <a:srgbClr val="66CCFF"/>
        </a:hlink>
        <a:folHlink>
          <a:srgbClr val="F0E500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0">
        <a:dk1>
          <a:srgbClr val="777777"/>
        </a:dk1>
        <a:lt1>
          <a:srgbClr val="FFFFFF"/>
        </a:lt1>
        <a:dk2>
          <a:srgbClr val="686B5D"/>
        </a:dk2>
        <a:lt2>
          <a:srgbClr val="D1D1CB"/>
        </a:lt2>
        <a:accent1>
          <a:srgbClr val="909082"/>
        </a:accent1>
        <a:accent2>
          <a:srgbClr val="809EA8"/>
        </a:accent2>
        <a:accent3>
          <a:srgbClr val="B9BAB6"/>
        </a:accent3>
        <a:accent4>
          <a:srgbClr val="DADADA"/>
        </a:accent4>
        <a:accent5>
          <a:srgbClr val="C6C6C1"/>
        </a:accent5>
        <a:accent6>
          <a:srgbClr val="738F98"/>
        </a:accent6>
        <a:hlink>
          <a:srgbClr val="FFCC66"/>
        </a:hlink>
        <a:folHlink>
          <a:srgbClr val="E9DCB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1">
        <a:dk1>
          <a:srgbClr val="3E3E5C"/>
        </a:dk1>
        <a:lt1>
          <a:srgbClr val="FFFFFF"/>
        </a:lt1>
        <a:dk2>
          <a:srgbClr val="666699"/>
        </a:dk2>
        <a:lt2>
          <a:srgbClr val="FFFFFF"/>
        </a:lt2>
        <a:accent1>
          <a:srgbClr val="60597B"/>
        </a:accent1>
        <a:accent2>
          <a:srgbClr val="6666FF"/>
        </a:accent2>
        <a:accent3>
          <a:srgbClr val="B8B8CA"/>
        </a:accent3>
        <a:accent4>
          <a:srgbClr val="DADADA"/>
        </a:accent4>
        <a:accent5>
          <a:srgbClr val="B6B5BF"/>
        </a:accent5>
        <a:accent6>
          <a:srgbClr val="5C5CE7"/>
        </a:accent6>
        <a:hlink>
          <a:srgbClr val="99CCFF"/>
        </a:hlink>
        <a:folHlink>
          <a:srgbClr val="FFFF99"/>
        </a:folHlink>
      </a:clrScheme>
      <a:clrMap bg1="dk2" tx1="lt1" bg2="dk1" tx2="lt2" accent1="accent1" accent2="accent2" accent3="accent3" accent4="accent4" accent5="accent5" accent6="accent6" hlink="hlink" folHlink="folHlink"/>
    </a:extraClrScheme>
    <a:extraClrScheme>
      <a:clrScheme name="Default Design 12">
        <a:dk1>
          <a:srgbClr val="2D2015"/>
        </a:dk1>
        <a:lt1>
          <a:srgbClr val="FFFFFF"/>
        </a:lt1>
        <a:dk2>
          <a:srgbClr val="523E26"/>
        </a:dk2>
        <a:lt2>
          <a:srgbClr val="DFC08D"/>
        </a:lt2>
        <a:accent1>
          <a:srgbClr val="8C7B70"/>
        </a:accent1>
        <a:accent2>
          <a:srgbClr val="8F5F2F"/>
        </a:accent2>
        <a:accent3>
          <a:srgbClr val="B3AFAC"/>
        </a:accent3>
        <a:accent4>
          <a:srgbClr val="DADADA"/>
        </a:accent4>
        <a:accent5>
          <a:srgbClr val="C5BFBB"/>
        </a:accent5>
        <a:accent6>
          <a:srgbClr val="81552A"/>
        </a:accent6>
        <a:hlink>
          <a:srgbClr val="CCB400"/>
        </a:hlink>
        <a:folHlink>
          <a:srgbClr val="8C9EA0"/>
        </a:folHlink>
      </a:clrScheme>
      <a:clrMap bg1="dk2" tx1="lt1" bg2="dk1" tx2="lt2" accent1="accent1" accent2="accent2" accent3="accent3" accent4="accent4" accent5="accent5" accent6="accent6" hlink="hlink" folHlink="folHlink"/>
    </a:extraClrScheme>
  </a:extraClrSchemeLst>
</a:theme>
</file>

<file path=ppt/theme/theme2.xml><?xml version="1.0" encoding="utf-8"?>
<a:theme xmlns:a="http://schemas.openxmlformats.org/drawingml/2006/main" name="Office Theme">
  <a:themeElements>
    <a:clrScheme name="">
      <a:dk1>
        <a:srgbClr val="000000"/>
      </a:dk1>
      <a:lt1>
        <a:srgbClr val="FFFFFF"/>
      </a:lt1>
      <a:dk2>
        <a:srgbClr val="000000"/>
      </a:dk2>
      <a:lt2>
        <a:srgbClr val="808080"/>
      </a:lt2>
      <a:accent1>
        <a:srgbClr val="BBE0E3"/>
      </a:accent1>
      <a:accent2>
        <a:srgbClr val="333399"/>
      </a:accent2>
      <a:accent3>
        <a:srgbClr val="FFFFFF"/>
      </a:accent3>
      <a:accent4>
        <a:srgbClr val="000000"/>
      </a:accent4>
      <a:accent5>
        <a:srgbClr val="DAEDEF"/>
      </a:accent5>
      <a:accent6>
        <a:srgbClr val="2D2D8A"/>
      </a:accent6>
      <a:hlink>
        <a:srgbClr val="009999"/>
      </a:hlink>
      <a:folHlink>
        <a:srgbClr val="99CC00"/>
      </a:folHlink>
    </a:clrScheme>
    <a:fontScheme name="Office">
      <a:maj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Times New Roman"/>
        <a:font script="Hebr" typeface="Times New Roman"/>
        <a:font script="Thai" typeface="Angsana New"/>
        <a:font script="Ethi" typeface="Nyala"/>
        <a:font script="Beng" typeface="Vrinda"/>
        <a:font script="Gujr" typeface="Shruti"/>
        <a:font script="Khmr" typeface="MoolBoran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Times New Roman"/>
        <a:font script="Uigh" typeface="Microsoft Uighur"/>
      </a:majorFont>
      <a:minorFont>
        <a:latin typeface="Calibri"/>
        <a:ea typeface=""/>
        <a:cs typeface=""/>
        <a:font script="Jpan" typeface="ＭＳ Ｐゴシック"/>
        <a:font script="Hang" typeface="맑은 고딕"/>
        <a:font script="Hans" typeface="宋体"/>
        <a:font script="Hant" typeface="新細明體"/>
        <a:font script="Arab" typeface="Arial"/>
        <a:font script="Hebr" typeface="Arial"/>
        <a:font script="Thai" typeface="Cordia New"/>
        <a:font script="Ethi" typeface="Nyala"/>
        <a:font script="Beng" typeface="Vrinda"/>
        <a:font script="Gujr" typeface="Shruti"/>
        <a:font script="Khmr" typeface="DaunPenh"/>
        <a:font script="Knda" typeface="Tunga"/>
        <a:font script="Guru" typeface="Raavi"/>
        <a:font script="Cans" typeface="Euphemia"/>
        <a:font script="Cher" typeface="Plantagenet Cherokee"/>
        <a:font script="Yiii" typeface="Microsoft Yi Baiti"/>
        <a:font script="Tibt" typeface="Microsoft Himalaya"/>
        <a:font script="Thaa" typeface="MV Boli"/>
        <a:font script="Deva" typeface="Mangal"/>
        <a:font script="Telu" typeface="Gautami"/>
        <a:font script="Taml" typeface="Latha"/>
        <a:font script="Syrc" typeface="Estrangelo Edessa"/>
        <a:font script="Orya" typeface="Kalinga"/>
        <a:font script="Mlym" typeface="Kartika"/>
        <a:font script="Laoo" typeface="DokChampa"/>
        <a:font script="Sinh" typeface="Iskoola Pota"/>
        <a:font script="Mong" typeface="Mongolian Baiti"/>
        <a:font script="Viet" typeface="Arial"/>
        <a:font script="Uigh" typeface="Microsoft Uighur"/>
      </a:minorFont>
    </a:fontScheme>
    <a:fmtScheme name="Office">
      <a:fillStyleLst>
        <a:solidFill>
          <a:schemeClr val="phClr"/>
        </a:solidFill>
        <a:gradFill rotWithShape="1">
          <a:gsLst>
            <a:gs pos="0">
              <a:schemeClr val="phClr">
                <a:tint val="50000"/>
                <a:satMod val="300000"/>
              </a:schemeClr>
            </a:gs>
            <a:gs pos="35000">
              <a:schemeClr val="phClr">
                <a:tint val="37000"/>
                <a:satMod val="300000"/>
              </a:schemeClr>
            </a:gs>
            <a:gs pos="100000">
              <a:schemeClr val="phClr">
                <a:tint val="15000"/>
                <a:satMod val="350000"/>
              </a:schemeClr>
            </a:gs>
          </a:gsLst>
          <a:lin ang="16200000" scaled="1"/>
        </a:gradFill>
        <a:gradFill rotWithShape="1">
          <a:gsLst>
            <a:gs pos="0">
              <a:schemeClr val="phClr">
                <a:shade val="51000"/>
                <a:satMod val="130000"/>
              </a:schemeClr>
            </a:gs>
            <a:gs pos="80000">
              <a:schemeClr val="phClr">
                <a:shade val="93000"/>
                <a:satMod val="130000"/>
              </a:schemeClr>
            </a:gs>
            <a:gs pos="100000">
              <a:schemeClr val="phClr">
                <a:shade val="94000"/>
                <a:satMod val="135000"/>
              </a:schemeClr>
            </a:gs>
          </a:gsLst>
          <a:lin ang="16200000" scaled="0"/>
        </a:gradFill>
      </a:fillStyleLst>
      <a:lnStyleLst>
        <a:ln w="9525" cap="flat" cmpd="sng" algn="ctr">
          <a:solidFill>
            <a:schemeClr val="phClr">
              <a:shade val="95000"/>
              <a:satMod val="105000"/>
            </a:schemeClr>
          </a:solidFill>
          <a:prstDash val="solid"/>
        </a:ln>
        <a:ln w="25400" cap="flat" cmpd="sng" algn="ctr">
          <a:solidFill>
            <a:schemeClr val="phClr"/>
          </a:solidFill>
          <a:prstDash val="solid"/>
        </a:ln>
        <a:ln w="38100" cap="flat" cmpd="sng" algn="ctr">
          <a:solidFill>
            <a:schemeClr val="phClr"/>
          </a:solidFill>
          <a:prstDash val="solid"/>
        </a:ln>
      </a:lnStyleLst>
      <a:effectStyleLst>
        <a:effectStyle>
          <a:effectLst>
            <a:outerShdw blurRad="40000" dist="20000" dir="5400000" rotWithShape="0">
              <a:srgbClr val="000000">
                <a:alpha val="38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</a:effectStyle>
        <a:effectStyle>
          <a:effectLst>
            <a:outerShdw blurRad="40000" dist="23000" dir="5400000" rotWithShape="0">
              <a:srgbClr val="000000">
                <a:alpha val="35000"/>
              </a:srgbClr>
            </a:outerShdw>
          </a:effectLst>
          <a:scene3d>
            <a:camera prst="orthographicFront">
              <a:rot lat="0" lon="0" rev="0"/>
            </a:camera>
            <a:lightRig rig="threePt" dir="t">
              <a:rot lat="0" lon="0" rev="1200000"/>
            </a:lightRig>
          </a:scene3d>
          <a:sp3d>
            <a:bevelT w="63500" h="25400"/>
          </a:sp3d>
        </a:effectStyle>
      </a:effectStyleLst>
      <a:bgFillStyleLst>
        <a:solidFill>
          <a:schemeClr val="phClr"/>
        </a:solidFill>
        <a:gradFill rotWithShape="1">
          <a:gsLst>
            <a:gs pos="0">
              <a:schemeClr val="phClr">
                <a:tint val="40000"/>
                <a:satMod val="350000"/>
              </a:schemeClr>
            </a:gs>
            <a:gs pos="40000">
              <a:schemeClr val="phClr">
                <a:tint val="45000"/>
                <a:shade val="99000"/>
                <a:satMod val="350000"/>
              </a:schemeClr>
            </a:gs>
            <a:gs pos="100000">
              <a:schemeClr val="phClr">
                <a:shade val="20000"/>
                <a:satMod val="255000"/>
              </a:schemeClr>
            </a:gs>
          </a:gsLst>
          <a:path path="circle">
            <a:fillToRect l="50000" t="-80000" r="50000" b="180000"/>
          </a:path>
        </a:gradFill>
        <a:gradFill rotWithShape="1">
          <a:gsLst>
            <a:gs pos="0">
              <a:schemeClr val="phClr">
                <a:tint val="80000"/>
                <a:satMod val="300000"/>
              </a:schemeClr>
            </a:gs>
            <a:gs pos="100000">
              <a:schemeClr val="phClr">
                <a:shade val="30000"/>
                <a:satMod val="200000"/>
              </a:schemeClr>
            </a:gs>
          </a:gsLst>
          <a:path path="circle">
            <a:fillToRect l="50000" t="50000" r="50000" b="50000"/>
          </a:path>
        </a:gradFill>
      </a:bgFillStyleLst>
    </a:fmtScheme>
  </a:themeElements>
  <a:objectDefaults/>
  <a:extraClrSchemeLst/>
</a:theme>
</file>

<file path=docProps/app.xml><?xml version="1.0" encoding="utf-8"?>
<Properties xmlns="http://schemas.openxmlformats.org/officeDocument/2006/extended-properties" xmlns:vt="http://schemas.openxmlformats.org/officeDocument/2006/docPropsVTypes">
  <Template>Kimono</Template>
  <TotalTime>271</TotalTime>
  <Words>382</Words>
  <Application>Microsoft Office PowerPoint</Application>
  <PresentationFormat>On-screen Show (4:3)</PresentationFormat>
  <Paragraphs>100</Paragraphs>
  <Slides>27</Slides>
  <Notes>4</Notes>
  <HiddenSlides>0</HiddenSlides>
  <MMClips>0</MMClips>
  <ScaleCrop>false</ScaleCrop>
  <HeadingPairs>
    <vt:vector size="4" baseType="variant">
      <vt:variant>
        <vt:lpstr>Theme</vt:lpstr>
      </vt:variant>
      <vt:variant>
        <vt:i4>1</vt:i4>
      </vt:variant>
      <vt:variant>
        <vt:lpstr>Slide Titles</vt:lpstr>
      </vt:variant>
      <vt:variant>
        <vt:i4>27</vt:i4>
      </vt:variant>
    </vt:vector>
  </HeadingPairs>
  <TitlesOfParts>
    <vt:vector size="28" baseType="lpstr">
      <vt:lpstr>Default Design</vt:lpstr>
      <vt:lpstr> Sarcoidosis   </vt:lpstr>
      <vt:lpstr>What Is It ?</vt:lpstr>
      <vt:lpstr>Slide 3</vt:lpstr>
      <vt:lpstr>Who Does It Affect ?</vt:lpstr>
      <vt:lpstr>Slide 5</vt:lpstr>
      <vt:lpstr>Slide 6</vt:lpstr>
      <vt:lpstr>Slide 7</vt:lpstr>
      <vt:lpstr>Diagnosis</vt:lpstr>
      <vt:lpstr>Signs and Symptoms </vt:lpstr>
      <vt:lpstr>CXR</vt:lpstr>
      <vt:lpstr>Stage 1</vt:lpstr>
      <vt:lpstr>Stage 1</vt:lpstr>
      <vt:lpstr>Stage 1</vt:lpstr>
      <vt:lpstr>Stage 2</vt:lpstr>
      <vt:lpstr>Stage 2</vt:lpstr>
      <vt:lpstr>Stage 2</vt:lpstr>
      <vt:lpstr>Stage 3 </vt:lpstr>
      <vt:lpstr>Stage 4</vt:lpstr>
      <vt:lpstr>Stage 4</vt:lpstr>
      <vt:lpstr>Prognosis</vt:lpstr>
      <vt:lpstr>Treatment</vt:lpstr>
      <vt:lpstr>Treatment</vt:lpstr>
      <vt:lpstr>The End </vt:lpstr>
      <vt:lpstr>Sources</vt:lpstr>
      <vt:lpstr>Slide 25</vt:lpstr>
      <vt:lpstr>Slide 26</vt:lpstr>
      <vt:lpstr>Thank You</vt:lpstr>
    </vt:vector>
  </TitlesOfParts>
  <Company>USC School of Medicine</Company>
  <LinksUpToDate>false</LinksUpToDate>
  <SharedDoc>false</SharedDoc>
  <HyperlinksChanged>false</HyperlinksChanged>
  <AppVersion>12.0000</AppVersion>
</Properties>
</file>

<file path=docProps/core.xml><?xml version="1.0" encoding="utf-8"?>
<cp:coreProperties xmlns:cp="http://schemas.openxmlformats.org/package/2006/metadata/core-properties" xmlns:dc="http://purl.org/dc/elements/1.1/" xmlns:dcterms="http://purl.org/dc/terms/" xmlns:dcmitype="http://purl.org/dc/dcmitype/" xmlns:xsi="http://www.w3.org/2001/XMLSchema-instance">
  <dc:title>Sarcoidosis</dc:title>
  <dc:creator>Eric Marom</dc:creator>
  <cp:lastModifiedBy>user</cp:lastModifiedBy>
  <cp:revision>28</cp:revision>
  <dcterms:created xsi:type="dcterms:W3CDTF">2009-12-15T19:57:52Z</dcterms:created>
  <dcterms:modified xsi:type="dcterms:W3CDTF">2024-11-26T08:58:57Z</dcterms:modified>
</cp:coreProperties>
</file>