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664" r:id="rId2"/>
    <p:sldId id="691" r:id="rId3"/>
    <p:sldId id="802" r:id="rId4"/>
    <p:sldId id="803" r:id="rId5"/>
    <p:sldId id="750" r:id="rId6"/>
    <p:sldId id="776" r:id="rId7"/>
    <p:sldId id="788" r:id="rId8"/>
    <p:sldId id="789" r:id="rId9"/>
    <p:sldId id="800" r:id="rId10"/>
    <p:sldId id="761" r:id="rId11"/>
    <p:sldId id="747" r:id="rId12"/>
    <p:sldId id="763" r:id="rId13"/>
    <p:sldId id="731" r:id="rId14"/>
    <p:sldId id="707" r:id="rId15"/>
    <p:sldId id="708" r:id="rId16"/>
    <p:sldId id="717" r:id="rId17"/>
    <p:sldId id="719" r:id="rId18"/>
    <p:sldId id="766" r:id="rId19"/>
    <p:sldId id="767" r:id="rId20"/>
    <p:sldId id="765" r:id="rId21"/>
    <p:sldId id="791" r:id="rId22"/>
    <p:sldId id="797" r:id="rId23"/>
    <p:sldId id="756" r:id="rId24"/>
    <p:sldId id="779" r:id="rId25"/>
    <p:sldId id="778" r:id="rId26"/>
    <p:sldId id="730" r:id="rId27"/>
    <p:sldId id="735" r:id="rId28"/>
    <p:sldId id="792" r:id="rId29"/>
    <p:sldId id="736" r:id="rId30"/>
    <p:sldId id="737" r:id="rId31"/>
    <p:sldId id="796" r:id="rId32"/>
    <p:sldId id="794" r:id="rId33"/>
    <p:sldId id="740" r:id="rId34"/>
    <p:sldId id="795" r:id="rId35"/>
    <p:sldId id="798" r:id="rId36"/>
    <p:sldId id="753" r:id="rId37"/>
    <p:sldId id="772" r:id="rId38"/>
    <p:sldId id="799" r:id="rId39"/>
    <p:sldId id="524" r:id="rId40"/>
    <p:sldId id="67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00CCFF"/>
    <a:srgbClr val="000099"/>
    <a:srgbClr val="CC0000"/>
    <a:srgbClr val="D115C4"/>
    <a:srgbClr val="000060"/>
    <a:srgbClr val="000050"/>
    <a:srgbClr val="F05A65"/>
    <a:srgbClr val="000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1688" autoAdjust="0"/>
  </p:normalViewPr>
  <p:slideViewPr>
    <p:cSldViewPr snapToGrid="0">
      <p:cViewPr varScale="1">
        <p:scale>
          <a:sx n="61" d="100"/>
          <a:sy n="61" d="100"/>
        </p:scale>
        <p:origin x="157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D6157-4781-49BD-9AC8-5B7FCEBC3261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BE497D7-9581-46C5-8887-C7656C69476A}">
      <dgm:prSet custT="1"/>
      <dgm:spPr>
        <a:solidFill>
          <a:srgbClr val="0000FF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FFFF00"/>
              </a:solidFill>
            </a:rPr>
            <a:t>Migraine : Misdiagnosed as  other headache</a:t>
          </a:r>
          <a:endParaRPr lang="en-IN" sz="2400" dirty="0">
            <a:solidFill>
              <a:srgbClr val="FFFF00"/>
            </a:solidFill>
          </a:endParaRPr>
        </a:p>
      </dgm:t>
    </dgm:pt>
    <dgm:pt modelId="{FAEDEE15-8628-425E-A424-F107F3832525}" type="parTrans" cxnId="{122AA90C-EFCC-43FD-B7D1-E181FD2BECF4}">
      <dgm:prSet/>
      <dgm:spPr/>
      <dgm:t>
        <a:bodyPr/>
        <a:lstStyle/>
        <a:p>
          <a:endParaRPr lang="en-IN"/>
        </a:p>
      </dgm:t>
    </dgm:pt>
    <dgm:pt modelId="{96960291-FBF0-4008-A37F-5B5AE63A9044}" type="sibTrans" cxnId="{122AA90C-EFCC-43FD-B7D1-E181FD2BECF4}">
      <dgm:prSet/>
      <dgm:spPr/>
      <dgm:t>
        <a:bodyPr/>
        <a:lstStyle/>
        <a:p>
          <a:endParaRPr lang="en-IN"/>
        </a:p>
      </dgm:t>
    </dgm:pt>
    <dgm:pt modelId="{B7E3C243-EDC0-416C-939A-3E004E21D9FD}" type="pres">
      <dgm:prSet presAssocID="{CEDD6157-4781-49BD-9AC8-5B7FCEBC32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94EC00E-4173-481F-BAAB-320E9E688AA2}" type="pres">
      <dgm:prSet presAssocID="{9BE497D7-9581-46C5-8887-C7656C6947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65000A1-0E00-4B9C-B7F5-581B063A000C}" type="presOf" srcId="{9BE497D7-9581-46C5-8887-C7656C69476A}" destId="{C94EC00E-4173-481F-BAAB-320E9E688AA2}" srcOrd="0" destOrd="0" presId="urn:microsoft.com/office/officeart/2005/8/layout/vList2"/>
    <dgm:cxn modelId="{122AA90C-EFCC-43FD-B7D1-E181FD2BECF4}" srcId="{CEDD6157-4781-49BD-9AC8-5B7FCEBC3261}" destId="{9BE497D7-9581-46C5-8887-C7656C69476A}" srcOrd="0" destOrd="0" parTransId="{FAEDEE15-8628-425E-A424-F107F3832525}" sibTransId="{96960291-FBF0-4008-A37F-5B5AE63A9044}"/>
    <dgm:cxn modelId="{133AB7C4-6F73-41EC-8C53-F156B076EC93}" type="presOf" srcId="{CEDD6157-4781-49BD-9AC8-5B7FCEBC3261}" destId="{B7E3C243-EDC0-416C-939A-3E004E21D9FD}" srcOrd="0" destOrd="0" presId="urn:microsoft.com/office/officeart/2005/8/layout/vList2"/>
    <dgm:cxn modelId="{C834873A-DFDC-48DE-95AF-582733099BAF}" type="presParOf" srcId="{B7E3C243-EDC0-416C-939A-3E004E21D9FD}" destId="{C94EC00E-4173-481F-BAAB-320E9E688A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B1C943-2189-4585-BFA1-8011DE5FF498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48B91C6-D84A-463A-AF96-A5E532D4ADAB}">
      <dgm:prSet custT="1"/>
      <dgm:spPr>
        <a:solidFill>
          <a:srgbClr val="00FFFF"/>
        </a:solidFill>
      </dgm:spPr>
      <dgm:t>
        <a:bodyPr/>
        <a:lstStyle/>
        <a:p>
          <a:pPr rtl="0"/>
          <a:r>
            <a:rPr lang="en-US" sz="2800" b="1" dirty="0" smtClean="0">
              <a:solidFill>
                <a:srgbClr val="FF00FF"/>
              </a:solidFill>
            </a:rPr>
            <a:t>Pulsatile </a:t>
          </a:r>
          <a:endParaRPr lang="en-IN" sz="2800" dirty="0">
            <a:solidFill>
              <a:srgbClr val="FF00FF"/>
            </a:solidFill>
          </a:endParaRPr>
        </a:p>
      </dgm:t>
    </dgm:pt>
    <dgm:pt modelId="{8E672881-69B3-4B0A-B998-613B5FE4F4B2}" type="parTrans" cxnId="{1B84673F-6B01-4BFC-85EE-A3E5E6726FAB}">
      <dgm:prSet/>
      <dgm:spPr/>
      <dgm:t>
        <a:bodyPr/>
        <a:lstStyle/>
        <a:p>
          <a:endParaRPr lang="en-IN"/>
        </a:p>
      </dgm:t>
    </dgm:pt>
    <dgm:pt modelId="{6F1B675C-7515-4E4C-B1A0-A2CB595F0888}" type="sibTrans" cxnId="{1B84673F-6B01-4BFC-85EE-A3E5E6726FAB}">
      <dgm:prSet/>
      <dgm:spPr/>
      <dgm:t>
        <a:bodyPr/>
        <a:lstStyle/>
        <a:p>
          <a:endParaRPr lang="en-IN"/>
        </a:p>
      </dgm:t>
    </dgm:pt>
    <dgm:pt modelId="{BE8E7569-CA21-4DD6-8800-EC3EB1A91767}">
      <dgm:prSet/>
      <dgm:spPr>
        <a:solidFill>
          <a:srgbClr val="00FF99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FF"/>
              </a:solidFill>
            </a:rPr>
            <a:t>One day attack</a:t>
          </a:r>
          <a:endParaRPr lang="en-IN" dirty="0">
            <a:solidFill>
              <a:srgbClr val="0000FF"/>
            </a:solidFill>
          </a:endParaRPr>
        </a:p>
      </dgm:t>
    </dgm:pt>
    <dgm:pt modelId="{443756E3-91F7-4A78-B034-192958280242}" type="parTrans" cxnId="{E80DF41E-4D9B-44CD-88C0-A159D8446D84}">
      <dgm:prSet/>
      <dgm:spPr/>
      <dgm:t>
        <a:bodyPr/>
        <a:lstStyle/>
        <a:p>
          <a:endParaRPr lang="en-IN"/>
        </a:p>
      </dgm:t>
    </dgm:pt>
    <dgm:pt modelId="{88D4E639-51DF-4A4C-AAB5-284DF0BF9BB5}" type="sibTrans" cxnId="{E80DF41E-4D9B-44CD-88C0-A159D8446D84}">
      <dgm:prSet/>
      <dgm:spPr/>
      <dgm:t>
        <a:bodyPr/>
        <a:lstStyle/>
        <a:p>
          <a:endParaRPr lang="en-IN"/>
        </a:p>
      </dgm:t>
    </dgm:pt>
    <dgm:pt modelId="{A56C3AFB-2EBE-439C-A070-3C4CBFC9A038}">
      <dgm:prSet/>
      <dgm:spPr>
        <a:solidFill>
          <a:srgbClr val="00FFFF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FF00FF"/>
              </a:solidFill>
            </a:rPr>
            <a:t>Unilateral </a:t>
          </a:r>
          <a:endParaRPr lang="en-IN" dirty="0">
            <a:solidFill>
              <a:srgbClr val="FF00FF"/>
            </a:solidFill>
          </a:endParaRPr>
        </a:p>
      </dgm:t>
    </dgm:pt>
    <dgm:pt modelId="{9B2730A3-7CCD-42D9-A7AB-090CB87B4873}" type="parTrans" cxnId="{275E10D1-E138-4E80-99EA-287FDCD80175}">
      <dgm:prSet/>
      <dgm:spPr/>
      <dgm:t>
        <a:bodyPr/>
        <a:lstStyle/>
        <a:p>
          <a:endParaRPr lang="en-IN"/>
        </a:p>
      </dgm:t>
    </dgm:pt>
    <dgm:pt modelId="{6DE07F45-4A51-4EBB-8CB7-00F09BA217BF}" type="sibTrans" cxnId="{275E10D1-E138-4E80-99EA-287FDCD80175}">
      <dgm:prSet/>
      <dgm:spPr/>
      <dgm:t>
        <a:bodyPr/>
        <a:lstStyle/>
        <a:p>
          <a:endParaRPr lang="en-IN"/>
        </a:p>
      </dgm:t>
    </dgm:pt>
    <dgm:pt modelId="{008F1048-ACFC-4644-9C61-EBA33FCBBFD7}">
      <dgm:prSet/>
      <dgm:spPr>
        <a:solidFill>
          <a:srgbClr val="00FF99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FF"/>
              </a:solidFill>
            </a:rPr>
            <a:t>Nausea </a:t>
          </a:r>
          <a:endParaRPr lang="en-IN" dirty="0">
            <a:solidFill>
              <a:srgbClr val="0000FF"/>
            </a:solidFill>
          </a:endParaRPr>
        </a:p>
      </dgm:t>
    </dgm:pt>
    <dgm:pt modelId="{BB8FE6CC-70C4-4999-A98B-399FCED0A9C6}" type="parTrans" cxnId="{6593EC8F-9D4A-478E-ACB3-27215C411B0E}">
      <dgm:prSet/>
      <dgm:spPr/>
      <dgm:t>
        <a:bodyPr/>
        <a:lstStyle/>
        <a:p>
          <a:endParaRPr lang="en-IN"/>
        </a:p>
      </dgm:t>
    </dgm:pt>
    <dgm:pt modelId="{2B20E87E-B726-4415-92E2-6512BD561C0E}" type="sibTrans" cxnId="{6593EC8F-9D4A-478E-ACB3-27215C411B0E}">
      <dgm:prSet/>
      <dgm:spPr/>
      <dgm:t>
        <a:bodyPr/>
        <a:lstStyle/>
        <a:p>
          <a:endParaRPr lang="en-IN"/>
        </a:p>
      </dgm:t>
    </dgm:pt>
    <dgm:pt modelId="{118B8ED7-D10A-4426-BF1D-63F59034C5B0}">
      <dgm:prSet/>
      <dgm:spPr>
        <a:solidFill>
          <a:srgbClr val="00CCFF"/>
        </a:solidFill>
      </dgm:spPr>
      <dgm:t>
        <a:bodyPr/>
        <a:lstStyle/>
        <a:p>
          <a:r>
            <a:rPr lang="en-US" b="1" dirty="0" smtClean="0">
              <a:solidFill>
                <a:srgbClr val="FF00FF"/>
              </a:solidFill>
            </a:rPr>
            <a:t>Disabled </a:t>
          </a:r>
          <a:endParaRPr lang="en-US" b="1" dirty="0">
            <a:solidFill>
              <a:srgbClr val="FF00FF"/>
            </a:solidFill>
          </a:endParaRPr>
        </a:p>
      </dgm:t>
    </dgm:pt>
    <dgm:pt modelId="{633F6849-5D0A-4972-9F48-77F80705554E}" type="parTrans" cxnId="{8723C470-C7ED-4AB9-8D01-E010EF6F5663}">
      <dgm:prSet/>
      <dgm:spPr/>
      <dgm:t>
        <a:bodyPr/>
        <a:lstStyle/>
        <a:p>
          <a:endParaRPr lang="en-US"/>
        </a:p>
      </dgm:t>
    </dgm:pt>
    <dgm:pt modelId="{C8D0FD5F-7A0A-488D-AB4E-15BAF972DD11}" type="sibTrans" cxnId="{8723C470-C7ED-4AB9-8D01-E010EF6F5663}">
      <dgm:prSet/>
      <dgm:spPr/>
      <dgm:t>
        <a:bodyPr/>
        <a:lstStyle/>
        <a:p>
          <a:endParaRPr lang="en-US"/>
        </a:p>
      </dgm:t>
    </dgm:pt>
    <dgm:pt modelId="{2FC9EA8F-05DE-4DE1-8D74-AD2CDDE764C3}" type="pres">
      <dgm:prSet presAssocID="{71B1C943-2189-4585-BFA1-8011DE5FF4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330CD6A4-630B-4A50-9304-F4962C7045D3}" type="pres">
      <dgm:prSet presAssocID="{71B1C943-2189-4585-BFA1-8011DE5FF498}" presName="Name1" presStyleCnt="0"/>
      <dgm:spPr/>
    </dgm:pt>
    <dgm:pt modelId="{05E0F055-DE81-4E30-BF75-31B0B9E3090C}" type="pres">
      <dgm:prSet presAssocID="{71B1C943-2189-4585-BFA1-8011DE5FF498}" presName="cycle" presStyleCnt="0"/>
      <dgm:spPr/>
    </dgm:pt>
    <dgm:pt modelId="{2CEF043B-8CE0-45A6-8C5A-EA4722E5FDB8}" type="pres">
      <dgm:prSet presAssocID="{71B1C943-2189-4585-BFA1-8011DE5FF498}" presName="srcNode" presStyleLbl="node1" presStyleIdx="0" presStyleCnt="5"/>
      <dgm:spPr/>
    </dgm:pt>
    <dgm:pt modelId="{6FB07D63-8086-4239-B385-46D6A1F3D27E}" type="pres">
      <dgm:prSet presAssocID="{71B1C943-2189-4585-BFA1-8011DE5FF498}" presName="conn" presStyleLbl="parChTrans1D2" presStyleIdx="0" presStyleCnt="1"/>
      <dgm:spPr/>
      <dgm:t>
        <a:bodyPr/>
        <a:lstStyle/>
        <a:p>
          <a:endParaRPr lang="en-IN"/>
        </a:p>
      </dgm:t>
    </dgm:pt>
    <dgm:pt modelId="{E14A5783-0138-4421-A788-D1B5C977E91F}" type="pres">
      <dgm:prSet presAssocID="{71B1C943-2189-4585-BFA1-8011DE5FF498}" presName="extraNode" presStyleLbl="node1" presStyleIdx="0" presStyleCnt="5"/>
      <dgm:spPr/>
    </dgm:pt>
    <dgm:pt modelId="{F10A6CE6-012C-4E69-819C-95A5FB4DCF3A}" type="pres">
      <dgm:prSet presAssocID="{71B1C943-2189-4585-BFA1-8011DE5FF498}" presName="dstNode" presStyleLbl="node1" presStyleIdx="0" presStyleCnt="5"/>
      <dgm:spPr/>
    </dgm:pt>
    <dgm:pt modelId="{C5AE4464-81C8-47D2-AC3B-1F64406FCBD5}" type="pres">
      <dgm:prSet presAssocID="{148B91C6-D84A-463A-AF96-A5E532D4ADA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226F05-B0CA-4708-B81C-CBFC4BC7F7F8}" type="pres">
      <dgm:prSet presAssocID="{148B91C6-D84A-463A-AF96-A5E532D4ADAB}" presName="accent_1" presStyleCnt="0"/>
      <dgm:spPr/>
    </dgm:pt>
    <dgm:pt modelId="{0D0ED767-982A-4947-8ED8-176BAE256FD3}" type="pres">
      <dgm:prSet presAssocID="{148B91C6-D84A-463A-AF96-A5E532D4ADAB}" presName="accentRepeatNode" presStyleLbl="solidFgAcc1" presStyleIdx="0" presStyleCnt="5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78998C6A-C56A-462B-B9AE-000BB1253F15}" type="pres">
      <dgm:prSet presAssocID="{BE8E7569-CA21-4DD6-8800-EC3EB1A91767}" presName="text_2" presStyleLbl="node1" presStyleIdx="1" presStyleCnt="5" custScaleY="1044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ED79EB-6E0E-4C73-92FE-AA44BE6DFAA9}" type="pres">
      <dgm:prSet presAssocID="{BE8E7569-CA21-4DD6-8800-EC3EB1A91767}" presName="accent_2" presStyleCnt="0"/>
      <dgm:spPr/>
    </dgm:pt>
    <dgm:pt modelId="{17FA8ED0-307D-45C3-9BDA-9B22442B4024}" type="pres">
      <dgm:prSet presAssocID="{BE8E7569-CA21-4DD6-8800-EC3EB1A91767}" presName="accentRepeatNode" presStyleLbl="solidFgAcc1" presStyleIdx="1" presStyleCnt="5" custScaleY="100616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7B3B4CB0-B4B3-4731-9227-F14988B614DD}" type="pres">
      <dgm:prSet presAssocID="{A56C3AFB-2EBE-439C-A070-3C4CBFC9A03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AEED30-9582-4E83-AAE2-4D84F01CD693}" type="pres">
      <dgm:prSet presAssocID="{A56C3AFB-2EBE-439C-A070-3C4CBFC9A038}" presName="accent_3" presStyleCnt="0"/>
      <dgm:spPr/>
    </dgm:pt>
    <dgm:pt modelId="{4D82B6F8-057E-45F2-B3C2-229DECF0A5A0}" type="pres">
      <dgm:prSet presAssocID="{A56C3AFB-2EBE-439C-A070-3C4CBFC9A038}" presName="accentRepeatNode" presStyleLbl="solidFgAcc1" presStyleIdx="2" presStyleCnt="5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D6AC34F4-65C9-4DB1-A90B-78AF63443899}" type="pres">
      <dgm:prSet presAssocID="{008F1048-ACFC-4644-9C61-EBA33FCBBFD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9F8B6D-714E-48F2-8BDB-5A8ECEAA76BC}" type="pres">
      <dgm:prSet presAssocID="{008F1048-ACFC-4644-9C61-EBA33FCBBFD7}" presName="accent_4" presStyleCnt="0"/>
      <dgm:spPr/>
    </dgm:pt>
    <dgm:pt modelId="{93C4BF34-7EC7-4971-9AC6-E990F01985A3}" type="pres">
      <dgm:prSet presAssocID="{008F1048-ACFC-4644-9C61-EBA33FCBBFD7}" presName="accentRepeatNode" presStyleLbl="solidFgAcc1" presStyleIdx="3" presStyleCnt="5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4B8689C1-6A2D-49A4-8FC0-3584075555FA}" type="pres">
      <dgm:prSet presAssocID="{118B8ED7-D10A-4426-BF1D-63F59034C5B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29A7C-00E2-46EC-863D-63CDC59C030A}" type="pres">
      <dgm:prSet presAssocID="{118B8ED7-D10A-4426-BF1D-63F59034C5B0}" presName="accent_5" presStyleCnt="0"/>
      <dgm:spPr/>
    </dgm:pt>
    <dgm:pt modelId="{CB929743-C130-4BA4-BA4C-1E55F90EA1B6}" type="pres">
      <dgm:prSet presAssocID="{118B8ED7-D10A-4426-BF1D-63F59034C5B0}" presName="accentRepeatNode" presStyleLbl="solidFgAcc1" presStyleIdx="4" presStyleCnt="5"/>
      <dgm:spPr>
        <a:solidFill>
          <a:srgbClr val="FFFF00"/>
        </a:solidFill>
      </dgm:spPr>
      <dgm:t>
        <a:bodyPr/>
        <a:lstStyle/>
        <a:p>
          <a:endParaRPr lang="en-US"/>
        </a:p>
      </dgm:t>
    </dgm:pt>
  </dgm:ptLst>
  <dgm:cxnLst>
    <dgm:cxn modelId="{D1075D71-F3D3-4E0E-8A4E-5DE91C15EF18}" type="presOf" srcId="{A56C3AFB-2EBE-439C-A070-3C4CBFC9A038}" destId="{7B3B4CB0-B4B3-4731-9227-F14988B614DD}" srcOrd="0" destOrd="0" presId="urn:microsoft.com/office/officeart/2008/layout/VerticalCurvedList"/>
    <dgm:cxn modelId="{483A9B12-2B23-4F9F-8E64-D59BE9C2D653}" type="presOf" srcId="{6F1B675C-7515-4E4C-B1A0-A2CB595F0888}" destId="{6FB07D63-8086-4239-B385-46D6A1F3D27E}" srcOrd="0" destOrd="0" presId="urn:microsoft.com/office/officeart/2008/layout/VerticalCurvedList"/>
    <dgm:cxn modelId="{6593EC8F-9D4A-478E-ACB3-27215C411B0E}" srcId="{71B1C943-2189-4585-BFA1-8011DE5FF498}" destId="{008F1048-ACFC-4644-9C61-EBA33FCBBFD7}" srcOrd="3" destOrd="0" parTransId="{BB8FE6CC-70C4-4999-A98B-399FCED0A9C6}" sibTransId="{2B20E87E-B726-4415-92E2-6512BD561C0E}"/>
    <dgm:cxn modelId="{83454E24-E467-4735-AA25-23396A5707A1}" type="presOf" srcId="{BE8E7569-CA21-4DD6-8800-EC3EB1A91767}" destId="{78998C6A-C56A-462B-B9AE-000BB1253F15}" srcOrd="0" destOrd="0" presId="urn:microsoft.com/office/officeart/2008/layout/VerticalCurvedList"/>
    <dgm:cxn modelId="{E80DF41E-4D9B-44CD-88C0-A159D8446D84}" srcId="{71B1C943-2189-4585-BFA1-8011DE5FF498}" destId="{BE8E7569-CA21-4DD6-8800-EC3EB1A91767}" srcOrd="1" destOrd="0" parTransId="{443756E3-91F7-4A78-B034-192958280242}" sibTransId="{88D4E639-51DF-4A4C-AAB5-284DF0BF9BB5}"/>
    <dgm:cxn modelId="{275E10D1-E138-4E80-99EA-287FDCD80175}" srcId="{71B1C943-2189-4585-BFA1-8011DE5FF498}" destId="{A56C3AFB-2EBE-439C-A070-3C4CBFC9A038}" srcOrd="2" destOrd="0" parTransId="{9B2730A3-7CCD-42D9-A7AB-090CB87B4873}" sibTransId="{6DE07F45-4A51-4EBB-8CB7-00F09BA217BF}"/>
    <dgm:cxn modelId="{BDD96A41-F3D8-4990-B593-39A2B83B6946}" type="presOf" srcId="{148B91C6-D84A-463A-AF96-A5E532D4ADAB}" destId="{C5AE4464-81C8-47D2-AC3B-1F64406FCBD5}" srcOrd="0" destOrd="0" presId="urn:microsoft.com/office/officeart/2008/layout/VerticalCurvedList"/>
    <dgm:cxn modelId="{8723C470-C7ED-4AB9-8D01-E010EF6F5663}" srcId="{71B1C943-2189-4585-BFA1-8011DE5FF498}" destId="{118B8ED7-D10A-4426-BF1D-63F59034C5B0}" srcOrd="4" destOrd="0" parTransId="{633F6849-5D0A-4972-9F48-77F80705554E}" sibTransId="{C8D0FD5F-7A0A-488D-AB4E-15BAF972DD11}"/>
    <dgm:cxn modelId="{4DEA716C-BCD5-41B7-A6D0-0E99A34B6A2B}" type="presOf" srcId="{71B1C943-2189-4585-BFA1-8011DE5FF498}" destId="{2FC9EA8F-05DE-4DE1-8D74-AD2CDDE764C3}" srcOrd="0" destOrd="0" presId="urn:microsoft.com/office/officeart/2008/layout/VerticalCurvedList"/>
    <dgm:cxn modelId="{5A83A708-B5F5-4193-A392-BEBDECA167DB}" type="presOf" srcId="{118B8ED7-D10A-4426-BF1D-63F59034C5B0}" destId="{4B8689C1-6A2D-49A4-8FC0-3584075555FA}" srcOrd="0" destOrd="0" presId="urn:microsoft.com/office/officeart/2008/layout/VerticalCurvedList"/>
    <dgm:cxn modelId="{2816672F-2DF2-40D8-8C73-50553929B00A}" type="presOf" srcId="{008F1048-ACFC-4644-9C61-EBA33FCBBFD7}" destId="{D6AC34F4-65C9-4DB1-A90B-78AF63443899}" srcOrd="0" destOrd="0" presId="urn:microsoft.com/office/officeart/2008/layout/VerticalCurvedList"/>
    <dgm:cxn modelId="{1B84673F-6B01-4BFC-85EE-A3E5E6726FAB}" srcId="{71B1C943-2189-4585-BFA1-8011DE5FF498}" destId="{148B91C6-D84A-463A-AF96-A5E532D4ADAB}" srcOrd="0" destOrd="0" parTransId="{8E672881-69B3-4B0A-B998-613B5FE4F4B2}" sibTransId="{6F1B675C-7515-4E4C-B1A0-A2CB595F0888}"/>
    <dgm:cxn modelId="{34DCBBE8-A7D6-425B-8EE4-246550023CF2}" type="presParOf" srcId="{2FC9EA8F-05DE-4DE1-8D74-AD2CDDE764C3}" destId="{330CD6A4-630B-4A50-9304-F4962C7045D3}" srcOrd="0" destOrd="0" presId="urn:microsoft.com/office/officeart/2008/layout/VerticalCurvedList"/>
    <dgm:cxn modelId="{26E5DDF0-B89F-45ED-96F3-59B2C7460F67}" type="presParOf" srcId="{330CD6A4-630B-4A50-9304-F4962C7045D3}" destId="{05E0F055-DE81-4E30-BF75-31B0B9E3090C}" srcOrd="0" destOrd="0" presId="urn:microsoft.com/office/officeart/2008/layout/VerticalCurvedList"/>
    <dgm:cxn modelId="{0C55C7F8-76D3-4A54-93AD-8944425168B9}" type="presParOf" srcId="{05E0F055-DE81-4E30-BF75-31B0B9E3090C}" destId="{2CEF043B-8CE0-45A6-8C5A-EA4722E5FDB8}" srcOrd="0" destOrd="0" presId="urn:microsoft.com/office/officeart/2008/layout/VerticalCurvedList"/>
    <dgm:cxn modelId="{E4D12EC9-37CA-46C7-B4CA-7BF93041609B}" type="presParOf" srcId="{05E0F055-DE81-4E30-BF75-31B0B9E3090C}" destId="{6FB07D63-8086-4239-B385-46D6A1F3D27E}" srcOrd="1" destOrd="0" presId="urn:microsoft.com/office/officeart/2008/layout/VerticalCurvedList"/>
    <dgm:cxn modelId="{B6E61099-9C29-4A2A-A8F4-A806713D7770}" type="presParOf" srcId="{05E0F055-DE81-4E30-BF75-31B0B9E3090C}" destId="{E14A5783-0138-4421-A788-D1B5C977E91F}" srcOrd="2" destOrd="0" presId="urn:microsoft.com/office/officeart/2008/layout/VerticalCurvedList"/>
    <dgm:cxn modelId="{9140BC4A-C58B-47FD-966B-9CF2E2D55328}" type="presParOf" srcId="{05E0F055-DE81-4E30-BF75-31B0B9E3090C}" destId="{F10A6CE6-012C-4E69-819C-95A5FB4DCF3A}" srcOrd="3" destOrd="0" presId="urn:microsoft.com/office/officeart/2008/layout/VerticalCurvedList"/>
    <dgm:cxn modelId="{8F5D368D-B169-4B75-8585-31C40846A5E1}" type="presParOf" srcId="{330CD6A4-630B-4A50-9304-F4962C7045D3}" destId="{C5AE4464-81C8-47D2-AC3B-1F64406FCBD5}" srcOrd="1" destOrd="0" presId="urn:microsoft.com/office/officeart/2008/layout/VerticalCurvedList"/>
    <dgm:cxn modelId="{51B23AD2-544C-47BD-9456-0967013757D6}" type="presParOf" srcId="{330CD6A4-630B-4A50-9304-F4962C7045D3}" destId="{C3226F05-B0CA-4708-B81C-CBFC4BC7F7F8}" srcOrd="2" destOrd="0" presId="urn:microsoft.com/office/officeart/2008/layout/VerticalCurvedList"/>
    <dgm:cxn modelId="{8A81E381-F8C7-4813-8A22-4F8FE0162E07}" type="presParOf" srcId="{C3226F05-B0CA-4708-B81C-CBFC4BC7F7F8}" destId="{0D0ED767-982A-4947-8ED8-176BAE256FD3}" srcOrd="0" destOrd="0" presId="urn:microsoft.com/office/officeart/2008/layout/VerticalCurvedList"/>
    <dgm:cxn modelId="{D670545C-59E1-4742-90AD-102FB34610FE}" type="presParOf" srcId="{330CD6A4-630B-4A50-9304-F4962C7045D3}" destId="{78998C6A-C56A-462B-B9AE-000BB1253F15}" srcOrd="3" destOrd="0" presId="urn:microsoft.com/office/officeart/2008/layout/VerticalCurvedList"/>
    <dgm:cxn modelId="{C579E4D2-838E-4A66-BB05-AF5B874507E1}" type="presParOf" srcId="{330CD6A4-630B-4A50-9304-F4962C7045D3}" destId="{35ED79EB-6E0E-4C73-92FE-AA44BE6DFAA9}" srcOrd="4" destOrd="0" presId="urn:microsoft.com/office/officeart/2008/layout/VerticalCurvedList"/>
    <dgm:cxn modelId="{0B451399-1B87-4AA3-B914-FF86DC59E92B}" type="presParOf" srcId="{35ED79EB-6E0E-4C73-92FE-AA44BE6DFAA9}" destId="{17FA8ED0-307D-45C3-9BDA-9B22442B4024}" srcOrd="0" destOrd="0" presId="urn:microsoft.com/office/officeart/2008/layout/VerticalCurvedList"/>
    <dgm:cxn modelId="{67836796-89D0-44E6-A87F-322AF3171DE5}" type="presParOf" srcId="{330CD6A4-630B-4A50-9304-F4962C7045D3}" destId="{7B3B4CB0-B4B3-4731-9227-F14988B614DD}" srcOrd="5" destOrd="0" presId="urn:microsoft.com/office/officeart/2008/layout/VerticalCurvedList"/>
    <dgm:cxn modelId="{A1FA2E37-1540-4A96-8D86-38E4FDAC475E}" type="presParOf" srcId="{330CD6A4-630B-4A50-9304-F4962C7045D3}" destId="{56AEED30-9582-4E83-AAE2-4D84F01CD693}" srcOrd="6" destOrd="0" presId="urn:microsoft.com/office/officeart/2008/layout/VerticalCurvedList"/>
    <dgm:cxn modelId="{34C4F5A6-8519-4352-BD59-6111032245B0}" type="presParOf" srcId="{56AEED30-9582-4E83-AAE2-4D84F01CD693}" destId="{4D82B6F8-057E-45F2-B3C2-229DECF0A5A0}" srcOrd="0" destOrd="0" presId="urn:microsoft.com/office/officeart/2008/layout/VerticalCurvedList"/>
    <dgm:cxn modelId="{BCA4E805-86E3-45D9-8EB7-5E26BCF210F7}" type="presParOf" srcId="{330CD6A4-630B-4A50-9304-F4962C7045D3}" destId="{D6AC34F4-65C9-4DB1-A90B-78AF63443899}" srcOrd="7" destOrd="0" presId="urn:microsoft.com/office/officeart/2008/layout/VerticalCurvedList"/>
    <dgm:cxn modelId="{CA0734E2-B762-43CA-A4A4-5B3747F9373E}" type="presParOf" srcId="{330CD6A4-630B-4A50-9304-F4962C7045D3}" destId="{F29F8B6D-714E-48F2-8BDB-5A8ECEAA76BC}" srcOrd="8" destOrd="0" presId="urn:microsoft.com/office/officeart/2008/layout/VerticalCurvedList"/>
    <dgm:cxn modelId="{CD0D03E3-3A7C-49A8-9529-D26A9DD8A6C6}" type="presParOf" srcId="{F29F8B6D-714E-48F2-8BDB-5A8ECEAA76BC}" destId="{93C4BF34-7EC7-4971-9AC6-E990F01985A3}" srcOrd="0" destOrd="0" presId="urn:microsoft.com/office/officeart/2008/layout/VerticalCurvedList"/>
    <dgm:cxn modelId="{84AC4F1C-0FFB-40ED-852C-64F920063939}" type="presParOf" srcId="{330CD6A4-630B-4A50-9304-F4962C7045D3}" destId="{4B8689C1-6A2D-49A4-8FC0-3584075555FA}" srcOrd="9" destOrd="0" presId="urn:microsoft.com/office/officeart/2008/layout/VerticalCurvedList"/>
    <dgm:cxn modelId="{8D0CDFF3-211C-4D87-8FFE-37246543AF53}" type="presParOf" srcId="{330CD6A4-630B-4A50-9304-F4962C7045D3}" destId="{8E129A7C-00E2-46EC-863D-63CDC59C030A}" srcOrd="10" destOrd="0" presId="urn:microsoft.com/office/officeart/2008/layout/VerticalCurvedList"/>
    <dgm:cxn modelId="{4DCEF72C-3629-49EC-B1B0-63C4DA2A254C}" type="presParOf" srcId="{8E129A7C-00E2-46EC-863D-63CDC59C030A}" destId="{CB929743-C130-4BA4-BA4C-1E55F90EA1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B1C943-2189-4585-BFA1-8011DE5FF498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D2112C4-5F6E-47C2-830E-2988FA327ED9}">
      <dgm:prSet/>
      <dgm:spPr>
        <a:solidFill>
          <a:srgbClr val="000060"/>
        </a:solidFill>
      </dgm:spPr>
      <dgm:t>
        <a:bodyPr/>
        <a:lstStyle/>
        <a:p>
          <a:r>
            <a:rPr lang="en-IN" b="1" dirty="0" smtClean="0">
              <a:solidFill>
                <a:srgbClr val="FFFF00"/>
              </a:solidFill>
            </a:rPr>
            <a:t>Disabled headaches</a:t>
          </a:r>
          <a:endParaRPr lang="en-IN" b="1" dirty="0">
            <a:solidFill>
              <a:srgbClr val="FFFF00"/>
            </a:solidFill>
          </a:endParaRPr>
        </a:p>
      </dgm:t>
    </dgm:pt>
    <dgm:pt modelId="{0B6DCF03-4715-459C-A576-70FF3124F8A3}" type="parTrans" cxnId="{8E50A2F2-6C03-4D7F-94C6-10444B073BC0}">
      <dgm:prSet/>
      <dgm:spPr/>
      <dgm:t>
        <a:bodyPr/>
        <a:lstStyle/>
        <a:p>
          <a:endParaRPr lang="en-IN"/>
        </a:p>
      </dgm:t>
    </dgm:pt>
    <dgm:pt modelId="{8ED7155B-48F7-482F-B03B-DC578B5B3223}" type="sibTrans" cxnId="{8E50A2F2-6C03-4D7F-94C6-10444B073BC0}">
      <dgm:prSet/>
      <dgm:spPr/>
      <dgm:t>
        <a:bodyPr/>
        <a:lstStyle/>
        <a:p>
          <a:endParaRPr lang="en-IN"/>
        </a:p>
      </dgm:t>
    </dgm:pt>
    <dgm:pt modelId="{1153BA9E-C8A2-4104-977C-0A93AD93964F}">
      <dgm:prSet/>
      <dgm:spPr>
        <a:solidFill>
          <a:srgbClr val="000099"/>
        </a:solidFill>
      </dgm:spPr>
      <dgm:t>
        <a:bodyPr/>
        <a:lstStyle/>
        <a:p>
          <a:r>
            <a:rPr lang="en-US" b="1" dirty="0" smtClean="0">
              <a:solidFill>
                <a:srgbClr val="66FFFF"/>
              </a:solidFill>
            </a:rPr>
            <a:t>One day headaches</a:t>
          </a:r>
          <a:endParaRPr lang="en-US" b="1" dirty="0">
            <a:solidFill>
              <a:srgbClr val="66FFFF"/>
            </a:solidFill>
          </a:endParaRPr>
        </a:p>
      </dgm:t>
    </dgm:pt>
    <dgm:pt modelId="{4E005165-5BBC-4BEB-98C8-2413E6053397}" type="parTrans" cxnId="{CC759D98-DF3A-4082-97CE-E5CD93884B27}">
      <dgm:prSet/>
      <dgm:spPr/>
      <dgm:t>
        <a:bodyPr/>
        <a:lstStyle/>
        <a:p>
          <a:endParaRPr lang="en-IN"/>
        </a:p>
      </dgm:t>
    </dgm:pt>
    <dgm:pt modelId="{30C72E54-C2FF-4E9B-A4E7-1DBE49065BD0}" type="sibTrans" cxnId="{CC759D98-DF3A-4082-97CE-E5CD93884B27}">
      <dgm:prSet/>
      <dgm:spPr/>
      <dgm:t>
        <a:bodyPr/>
        <a:lstStyle/>
        <a:p>
          <a:endParaRPr lang="en-IN"/>
        </a:p>
      </dgm:t>
    </dgm:pt>
    <dgm:pt modelId="{A6020CE6-A8F4-4973-91C7-CB93FDEF65F5}">
      <dgm:prSet/>
      <dgm:spPr>
        <a:solidFill>
          <a:srgbClr val="000060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Nausea or vomiting</a:t>
          </a:r>
          <a:endParaRPr lang="en-US" b="1" dirty="0">
            <a:solidFill>
              <a:srgbClr val="FFFF00"/>
            </a:solidFill>
          </a:endParaRPr>
        </a:p>
      </dgm:t>
    </dgm:pt>
    <dgm:pt modelId="{5E1C5A96-390D-4E05-A063-596B14B5018A}" type="parTrans" cxnId="{09703928-689C-43C2-94B6-7CE49A9DCE38}">
      <dgm:prSet/>
      <dgm:spPr/>
      <dgm:t>
        <a:bodyPr/>
        <a:lstStyle/>
        <a:p>
          <a:endParaRPr lang="en-IN"/>
        </a:p>
      </dgm:t>
    </dgm:pt>
    <dgm:pt modelId="{85D041A8-AF9D-4411-88BB-49CBFBB153FA}" type="sibTrans" cxnId="{09703928-689C-43C2-94B6-7CE49A9DCE38}">
      <dgm:prSet/>
      <dgm:spPr/>
      <dgm:t>
        <a:bodyPr/>
        <a:lstStyle/>
        <a:p>
          <a:endParaRPr lang="en-IN"/>
        </a:p>
      </dgm:t>
    </dgm:pt>
    <dgm:pt modelId="{2FC9EA8F-05DE-4DE1-8D74-AD2CDDE764C3}" type="pres">
      <dgm:prSet presAssocID="{71B1C943-2189-4585-BFA1-8011DE5FF4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330CD6A4-630B-4A50-9304-F4962C7045D3}" type="pres">
      <dgm:prSet presAssocID="{71B1C943-2189-4585-BFA1-8011DE5FF498}" presName="Name1" presStyleCnt="0"/>
      <dgm:spPr/>
    </dgm:pt>
    <dgm:pt modelId="{05E0F055-DE81-4E30-BF75-31B0B9E3090C}" type="pres">
      <dgm:prSet presAssocID="{71B1C943-2189-4585-BFA1-8011DE5FF498}" presName="cycle" presStyleCnt="0"/>
      <dgm:spPr/>
    </dgm:pt>
    <dgm:pt modelId="{2CEF043B-8CE0-45A6-8C5A-EA4722E5FDB8}" type="pres">
      <dgm:prSet presAssocID="{71B1C943-2189-4585-BFA1-8011DE5FF498}" presName="srcNode" presStyleLbl="node1" presStyleIdx="0" presStyleCnt="3"/>
      <dgm:spPr/>
    </dgm:pt>
    <dgm:pt modelId="{6FB07D63-8086-4239-B385-46D6A1F3D27E}" type="pres">
      <dgm:prSet presAssocID="{71B1C943-2189-4585-BFA1-8011DE5FF498}" presName="conn" presStyleLbl="parChTrans1D2" presStyleIdx="0" presStyleCnt="1"/>
      <dgm:spPr/>
      <dgm:t>
        <a:bodyPr/>
        <a:lstStyle/>
        <a:p>
          <a:endParaRPr lang="en-IN"/>
        </a:p>
      </dgm:t>
    </dgm:pt>
    <dgm:pt modelId="{E14A5783-0138-4421-A788-D1B5C977E91F}" type="pres">
      <dgm:prSet presAssocID="{71B1C943-2189-4585-BFA1-8011DE5FF498}" presName="extraNode" presStyleLbl="node1" presStyleIdx="0" presStyleCnt="3"/>
      <dgm:spPr/>
    </dgm:pt>
    <dgm:pt modelId="{F10A6CE6-012C-4E69-819C-95A5FB4DCF3A}" type="pres">
      <dgm:prSet presAssocID="{71B1C943-2189-4585-BFA1-8011DE5FF498}" presName="dstNode" presStyleLbl="node1" presStyleIdx="0" presStyleCnt="3"/>
      <dgm:spPr/>
    </dgm:pt>
    <dgm:pt modelId="{C243807D-2CCF-4F97-AEB2-C124306C4648}" type="pres">
      <dgm:prSet presAssocID="{FD2112C4-5F6E-47C2-830E-2988FA327ED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598305-2A95-471C-BDB3-23BCF8D68765}" type="pres">
      <dgm:prSet presAssocID="{FD2112C4-5F6E-47C2-830E-2988FA327ED9}" presName="accent_1" presStyleCnt="0"/>
      <dgm:spPr/>
    </dgm:pt>
    <dgm:pt modelId="{1560DCD8-5719-430D-8930-E585C4A1B21E}" type="pres">
      <dgm:prSet presAssocID="{FD2112C4-5F6E-47C2-830E-2988FA327ED9}" presName="accentRepeatNode" presStyleLbl="solidFgAcc1" presStyleIdx="0" presStyleCnt="3" custScaleX="84073" custScaleY="84073"/>
      <dgm:spPr>
        <a:solidFill>
          <a:srgbClr val="66FFFF"/>
        </a:solidFill>
      </dgm:spPr>
      <dgm:t>
        <a:bodyPr/>
        <a:lstStyle/>
        <a:p>
          <a:endParaRPr lang="en-IN"/>
        </a:p>
      </dgm:t>
    </dgm:pt>
    <dgm:pt modelId="{9FFEEA16-4DB9-40F2-B699-FA1816970F14}" type="pres">
      <dgm:prSet presAssocID="{1153BA9E-C8A2-4104-977C-0A93AD93964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E919D4-CF37-4262-80CF-8B783B3BF713}" type="pres">
      <dgm:prSet presAssocID="{1153BA9E-C8A2-4104-977C-0A93AD93964F}" presName="accent_2" presStyleCnt="0"/>
      <dgm:spPr/>
    </dgm:pt>
    <dgm:pt modelId="{C27B7372-654F-4972-BE84-7390A5203F49}" type="pres">
      <dgm:prSet presAssocID="{1153BA9E-C8A2-4104-977C-0A93AD93964F}" presName="accentRepeatNode" presStyleLbl="solidFgAcc1" presStyleIdx="1" presStyleCnt="3" custScaleX="80570" custScaleY="80570"/>
      <dgm:spPr>
        <a:solidFill>
          <a:srgbClr val="66FFFF"/>
        </a:solidFill>
      </dgm:spPr>
      <dgm:t>
        <a:bodyPr/>
        <a:lstStyle/>
        <a:p>
          <a:endParaRPr lang="en-IN"/>
        </a:p>
      </dgm:t>
    </dgm:pt>
    <dgm:pt modelId="{86139B1A-2D72-4E31-841D-4B0E9F90C869}" type="pres">
      <dgm:prSet presAssocID="{A6020CE6-A8F4-4973-91C7-CB93FDEF65F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367372-1DF0-4BF0-B613-7CEA486E063F}" type="pres">
      <dgm:prSet presAssocID="{A6020CE6-A8F4-4973-91C7-CB93FDEF65F5}" presName="accent_3" presStyleCnt="0"/>
      <dgm:spPr/>
    </dgm:pt>
    <dgm:pt modelId="{A29733E2-ECE9-4D7B-BFCE-F441BF44308B}" type="pres">
      <dgm:prSet presAssocID="{A6020CE6-A8F4-4973-91C7-CB93FDEF65F5}" presName="accentRepeatNode" presStyleLbl="solidFgAcc1" presStyleIdx="2" presStyleCnt="3" custScaleX="84073" custScaleY="84073"/>
      <dgm:spPr>
        <a:solidFill>
          <a:srgbClr val="66FFFF"/>
        </a:solidFill>
      </dgm:spPr>
      <dgm:t>
        <a:bodyPr/>
        <a:lstStyle/>
        <a:p>
          <a:endParaRPr lang="en-IN"/>
        </a:p>
      </dgm:t>
    </dgm:pt>
  </dgm:ptLst>
  <dgm:cxnLst>
    <dgm:cxn modelId="{CC759D98-DF3A-4082-97CE-E5CD93884B27}" srcId="{71B1C943-2189-4585-BFA1-8011DE5FF498}" destId="{1153BA9E-C8A2-4104-977C-0A93AD93964F}" srcOrd="1" destOrd="0" parTransId="{4E005165-5BBC-4BEB-98C8-2413E6053397}" sibTransId="{30C72E54-C2FF-4E9B-A4E7-1DBE49065BD0}"/>
    <dgm:cxn modelId="{8E50A2F2-6C03-4D7F-94C6-10444B073BC0}" srcId="{71B1C943-2189-4585-BFA1-8011DE5FF498}" destId="{FD2112C4-5F6E-47C2-830E-2988FA327ED9}" srcOrd="0" destOrd="0" parTransId="{0B6DCF03-4715-459C-A576-70FF3124F8A3}" sibTransId="{8ED7155B-48F7-482F-B03B-DC578B5B3223}"/>
    <dgm:cxn modelId="{5B0F2CB5-7EB7-4D8E-B6D0-A2BC4BD9AE5F}" type="presOf" srcId="{71B1C943-2189-4585-BFA1-8011DE5FF498}" destId="{2FC9EA8F-05DE-4DE1-8D74-AD2CDDE764C3}" srcOrd="0" destOrd="0" presId="urn:microsoft.com/office/officeart/2008/layout/VerticalCurvedList"/>
    <dgm:cxn modelId="{F2D206D2-CA01-42DB-8811-7025E7E54A9F}" type="presOf" srcId="{FD2112C4-5F6E-47C2-830E-2988FA327ED9}" destId="{C243807D-2CCF-4F97-AEB2-C124306C4648}" srcOrd="0" destOrd="0" presId="urn:microsoft.com/office/officeart/2008/layout/VerticalCurvedList"/>
    <dgm:cxn modelId="{09703928-689C-43C2-94B6-7CE49A9DCE38}" srcId="{71B1C943-2189-4585-BFA1-8011DE5FF498}" destId="{A6020CE6-A8F4-4973-91C7-CB93FDEF65F5}" srcOrd="2" destOrd="0" parTransId="{5E1C5A96-390D-4E05-A063-596B14B5018A}" sibTransId="{85D041A8-AF9D-4411-88BB-49CBFBB153FA}"/>
    <dgm:cxn modelId="{4288AF78-6445-404C-987B-E118F86A43D0}" type="presOf" srcId="{A6020CE6-A8F4-4973-91C7-CB93FDEF65F5}" destId="{86139B1A-2D72-4E31-841D-4B0E9F90C869}" srcOrd="0" destOrd="0" presId="urn:microsoft.com/office/officeart/2008/layout/VerticalCurvedList"/>
    <dgm:cxn modelId="{E9748632-AF27-4139-A0DD-E9E11BD36501}" type="presOf" srcId="{8ED7155B-48F7-482F-B03B-DC578B5B3223}" destId="{6FB07D63-8086-4239-B385-46D6A1F3D27E}" srcOrd="0" destOrd="0" presId="urn:microsoft.com/office/officeart/2008/layout/VerticalCurvedList"/>
    <dgm:cxn modelId="{33929A73-212C-4A7F-88B5-C7DC998F0203}" type="presOf" srcId="{1153BA9E-C8A2-4104-977C-0A93AD93964F}" destId="{9FFEEA16-4DB9-40F2-B699-FA1816970F14}" srcOrd="0" destOrd="0" presId="urn:microsoft.com/office/officeart/2008/layout/VerticalCurvedList"/>
    <dgm:cxn modelId="{02C152D2-2591-438E-BF83-2095FE8A5696}" type="presParOf" srcId="{2FC9EA8F-05DE-4DE1-8D74-AD2CDDE764C3}" destId="{330CD6A4-630B-4A50-9304-F4962C7045D3}" srcOrd="0" destOrd="0" presId="urn:microsoft.com/office/officeart/2008/layout/VerticalCurvedList"/>
    <dgm:cxn modelId="{67750E4F-3D3B-42BE-A17B-93A879BACA39}" type="presParOf" srcId="{330CD6A4-630B-4A50-9304-F4962C7045D3}" destId="{05E0F055-DE81-4E30-BF75-31B0B9E3090C}" srcOrd="0" destOrd="0" presId="urn:microsoft.com/office/officeart/2008/layout/VerticalCurvedList"/>
    <dgm:cxn modelId="{B6668F9E-F275-4174-9722-D14329771314}" type="presParOf" srcId="{05E0F055-DE81-4E30-BF75-31B0B9E3090C}" destId="{2CEF043B-8CE0-45A6-8C5A-EA4722E5FDB8}" srcOrd="0" destOrd="0" presId="urn:microsoft.com/office/officeart/2008/layout/VerticalCurvedList"/>
    <dgm:cxn modelId="{2B5E96D1-76FE-476C-88C0-D2913A5549DC}" type="presParOf" srcId="{05E0F055-DE81-4E30-BF75-31B0B9E3090C}" destId="{6FB07D63-8086-4239-B385-46D6A1F3D27E}" srcOrd="1" destOrd="0" presId="urn:microsoft.com/office/officeart/2008/layout/VerticalCurvedList"/>
    <dgm:cxn modelId="{41B56506-3C97-4ED9-ACD3-205576A5801D}" type="presParOf" srcId="{05E0F055-DE81-4E30-BF75-31B0B9E3090C}" destId="{E14A5783-0138-4421-A788-D1B5C977E91F}" srcOrd="2" destOrd="0" presId="urn:microsoft.com/office/officeart/2008/layout/VerticalCurvedList"/>
    <dgm:cxn modelId="{D12A7696-F8DF-4D60-BC37-229F6BF54F11}" type="presParOf" srcId="{05E0F055-DE81-4E30-BF75-31B0B9E3090C}" destId="{F10A6CE6-012C-4E69-819C-95A5FB4DCF3A}" srcOrd="3" destOrd="0" presId="urn:microsoft.com/office/officeart/2008/layout/VerticalCurvedList"/>
    <dgm:cxn modelId="{F5E7A285-6BF8-42B1-8410-565E3F4DF3A0}" type="presParOf" srcId="{330CD6A4-630B-4A50-9304-F4962C7045D3}" destId="{C243807D-2CCF-4F97-AEB2-C124306C4648}" srcOrd="1" destOrd="0" presId="urn:microsoft.com/office/officeart/2008/layout/VerticalCurvedList"/>
    <dgm:cxn modelId="{49C4DDDD-386F-4D16-8BCD-61DBBBCEC67A}" type="presParOf" srcId="{330CD6A4-630B-4A50-9304-F4962C7045D3}" destId="{9C598305-2A95-471C-BDB3-23BCF8D68765}" srcOrd="2" destOrd="0" presId="urn:microsoft.com/office/officeart/2008/layout/VerticalCurvedList"/>
    <dgm:cxn modelId="{725EA53C-44FB-4E39-9C1B-AEFB3894D956}" type="presParOf" srcId="{9C598305-2A95-471C-BDB3-23BCF8D68765}" destId="{1560DCD8-5719-430D-8930-E585C4A1B21E}" srcOrd="0" destOrd="0" presId="urn:microsoft.com/office/officeart/2008/layout/VerticalCurvedList"/>
    <dgm:cxn modelId="{FE427951-3882-48E1-A982-F4483AFBFCBF}" type="presParOf" srcId="{330CD6A4-630B-4A50-9304-F4962C7045D3}" destId="{9FFEEA16-4DB9-40F2-B699-FA1816970F14}" srcOrd="3" destOrd="0" presId="urn:microsoft.com/office/officeart/2008/layout/VerticalCurvedList"/>
    <dgm:cxn modelId="{CB670C9A-AC4D-4FF4-8F68-1E1211FA03CE}" type="presParOf" srcId="{330CD6A4-630B-4A50-9304-F4962C7045D3}" destId="{5CE919D4-CF37-4262-80CF-8B783B3BF713}" srcOrd="4" destOrd="0" presId="urn:microsoft.com/office/officeart/2008/layout/VerticalCurvedList"/>
    <dgm:cxn modelId="{63B41FEA-21F9-4583-B771-6615FA56A51B}" type="presParOf" srcId="{5CE919D4-CF37-4262-80CF-8B783B3BF713}" destId="{C27B7372-654F-4972-BE84-7390A5203F49}" srcOrd="0" destOrd="0" presId="urn:microsoft.com/office/officeart/2008/layout/VerticalCurvedList"/>
    <dgm:cxn modelId="{E6F68B5B-2D5A-4975-9C00-1CAF526043F1}" type="presParOf" srcId="{330CD6A4-630B-4A50-9304-F4962C7045D3}" destId="{86139B1A-2D72-4E31-841D-4B0E9F90C869}" srcOrd="5" destOrd="0" presId="urn:microsoft.com/office/officeart/2008/layout/VerticalCurvedList"/>
    <dgm:cxn modelId="{CC953F89-B08C-443B-AB7B-BE98BC1ED1AF}" type="presParOf" srcId="{330CD6A4-630B-4A50-9304-F4962C7045D3}" destId="{39367372-1DF0-4BF0-B613-7CEA486E063F}" srcOrd="6" destOrd="0" presId="urn:microsoft.com/office/officeart/2008/layout/VerticalCurvedList"/>
    <dgm:cxn modelId="{EEF62C07-D514-4D98-87B4-C06E7E116723}" type="presParOf" srcId="{39367372-1DF0-4BF0-B613-7CEA486E063F}" destId="{A29733E2-ECE9-4D7B-BFCE-F441BF4430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57943D-ED01-4B9B-88C9-17845C34E553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53CF1A82-91EA-4DB8-9CC8-643F021F8023}">
      <dgm:prSet custT="1"/>
      <dgm:spPr>
        <a:solidFill>
          <a:srgbClr val="00FFFF"/>
        </a:solidFill>
        <a:ln>
          <a:solidFill>
            <a:srgbClr val="FF00FF"/>
          </a:solidFill>
        </a:ln>
      </dgm:spPr>
      <dgm:t>
        <a:bodyPr/>
        <a:lstStyle/>
        <a:p>
          <a:pPr rtl="0"/>
          <a:r>
            <a:rPr lang="en-US" sz="3600" b="1" dirty="0" smtClean="0">
              <a:solidFill>
                <a:srgbClr val="FF00FF"/>
              </a:solidFill>
            </a:rPr>
            <a:t>Migraine</a:t>
          </a:r>
          <a:endParaRPr lang="en-IN" sz="4000" dirty="0">
            <a:solidFill>
              <a:srgbClr val="FF00FF"/>
            </a:solidFill>
          </a:endParaRPr>
        </a:p>
      </dgm:t>
    </dgm:pt>
    <dgm:pt modelId="{E753A5F0-A452-4127-92CE-CF16A28D82F3}" type="parTrans" cxnId="{E262A329-C9A7-4268-83B6-C9D70A954CA9}">
      <dgm:prSet/>
      <dgm:spPr/>
      <dgm:t>
        <a:bodyPr/>
        <a:lstStyle/>
        <a:p>
          <a:endParaRPr lang="en-IN"/>
        </a:p>
      </dgm:t>
    </dgm:pt>
    <dgm:pt modelId="{A38CEAE2-EB4B-4938-A768-AF5D1899833E}" type="sibTrans" cxnId="{E262A329-C9A7-4268-83B6-C9D70A954CA9}">
      <dgm:prSet/>
      <dgm:spPr/>
      <dgm:t>
        <a:bodyPr/>
        <a:lstStyle/>
        <a:p>
          <a:endParaRPr lang="en-IN"/>
        </a:p>
      </dgm:t>
    </dgm:pt>
    <dgm:pt modelId="{C634010B-201C-4FDA-A39A-26AF003135DF}">
      <dgm:prSet custT="1"/>
      <dgm:spPr>
        <a:solidFill>
          <a:srgbClr val="00FFFF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rgbClr val="FF00FF"/>
              </a:solidFill>
            </a:rPr>
            <a:t>Other Headaches</a:t>
          </a:r>
          <a:endParaRPr lang="en-IN" sz="3200" dirty="0">
            <a:solidFill>
              <a:srgbClr val="FF00FF"/>
            </a:solidFill>
          </a:endParaRPr>
        </a:p>
      </dgm:t>
    </dgm:pt>
    <dgm:pt modelId="{F3198762-EA17-454B-ACC5-45AA774262A6}" type="parTrans" cxnId="{09AC2767-7191-4B52-88F5-8D95DFF8A272}">
      <dgm:prSet/>
      <dgm:spPr/>
      <dgm:t>
        <a:bodyPr/>
        <a:lstStyle/>
        <a:p>
          <a:endParaRPr lang="en-IN"/>
        </a:p>
      </dgm:t>
    </dgm:pt>
    <dgm:pt modelId="{1D126CD9-7001-42B2-992A-00BA1437EDCE}" type="sibTrans" cxnId="{09AC2767-7191-4B52-88F5-8D95DFF8A272}">
      <dgm:prSet/>
      <dgm:spPr>
        <a:solidFill>
          <a:schemeClr val="accent4"/>
        </a:solidFill>
      </dgm:spPr>
      <dgm:t>
        <a:bodyPr/>
        <a:lstStyle/>
        <a:p>
          <a:endParaRPr lang="en-IN"/>
        </a:p>
      </dgm:t>
    </dgm:pt>
    <dgm:pt modelId="{12723F14-6B8A-4980-80AA-AD631B6C636C}" type="pres">
      <dgm:prSet presAssocID="{8057943D-ED01-4B9B-88C9-17845C34E5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E44E2E7-F497-453A-AE7C-8880976172F0}" type="pres">
      <dgm:prSet presAssocID="{53CF1A82-91EA-4DB8-9CC8-643F021F802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ACB8E2-3162-4AB9-8312-AA10D29C0627}" type="pres">
      <dgm:prSet presAssocID="{A38CEAE2-EB4B-4938-A768-AF5D1899833E}" presName="sibTrans" presStyleLbl="sibTrans2D1" presStyleIdx="0" presStyleCnt="2"/>
      <dgm:spPr/>
      <dgm:t>
        <a:bodyPr/>
        <a:lstStyle/>
        <a:p>
          <a:endParaRPr lang="en-IN"/>
        </a:p>
      </dgm:t>
    </dgm:pt>
    <dgm:pt modelId="{8C643B42-27A6-4113-B922-17AA5BCD36B2}" type="pres">
      <dgm:prSet presAssocID="{A38CEAE2-EB4B-4938-A768-AF5D1899833E}" presName="connectorText" presStyleLbl="sibTrans2D1" presStyleIdx="0" presStyleCnt="2"/>
      <dgm:spPr/>
      <dgm:t>
        <a:bodyPr/>
        <a:lstStyle/>
        <a:p>
          <a:endParaRPr lang="en-IN"/>
        </a:p>
      </dgm:t>
    </dgm:pt>
    <dgm:pt modelId="{0B2F7A10-C0DE-49F7-BA47-3E0C2423BB5E}" type="pres">
      <dgm:prSet presAssocID="{C634010B-201C-4FDA-A39A-26AF003135D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DE4391-E9BC-40AA-8AD0-285F468FCC86}" type="pres">
      <dgm:prSet presAssocID="{1D126CD9-7001-42B2-992A-00BA1437EDCE}" presName="sibTrans" presStyleLbl="sibTrans2D1" presStyleIdx="1" presStyleCnt="2"/>
      <dgm:spPr/>
      <dgm:t>
        <a:bodyPr/>
        <a:lstStyle/>
        <a:p>
          <a:endParaRPr lang="en-IN"/>
        </a:p>
      </dgm:t>
    </dgm:pt>
    <dgm:pt modelId="{97E12CFC-4FE7-4F5E-B41E-A57869C05766}" type="pres">
      <dgm:prSet presAssocID="{1D126CD9-7001-42B2-992A-00BA1437EDCE}" presName="connectorText" presStyleLbl="sibTrans2D1" presStyleIdx="1" presStyleCnt="2"/>
      <dgm:spPr/>
      <dgm:t>
        <a:bodyPr/>
        <a:lstStyle/>
        <a:p>
          <a:endParaRPr lang="en-IN"/>
        </a:p>
      </dgm:t>
    </dgm:pt>
  </dgm:ptLst>
  <dgm:cxnLst>
    <dgm:cxn modelId="{EE83A684-12B8-49EA-828B-0C255DA2CB91}" type="presOf" srcId="{1D126CD9-7001-42B2-992A-00BA1437EDCE}" destId="{97E12CFC-4FE7-4F5E-B41E-A57869C05766}" srcOrd="1" destOrd="0" presId="urn:microsoft.com/office/officeart/2005/8/layout/cycle2"/>
    <dgm:cxn modelId="{D54D7E2A-CB9B-42C5-BFBE-568BB14F7FEE}" type="presOf" srcId="{53CF1A82-91EA-4DB8-9CC8-643F021F8023}" destId="{9E44E2E7-F497-453A-AE7C-8880976172F0}" srcOrd="0" destOrd="0" presId="urn:microsoft.com/office/officeart/2005/8/layout/cycle2"/>
    <dgm:cxn modelId="{2DD91C1D-4DBB-4079-96AA-13FFDB8C0E9A}" type="presOf" srcId="{A38CEAE2-EB4B-4938-A768-AF5D1899833E}" destId="{01ACB8E2-3162-4AB9-8312-AA10D29C0627}" srcOrd="0" destOrd="0" presId="urn:microsoft.com/office/officeart/2005/8/layout/cycle2"/>
    <dgm:cxn modelId="{09AC2767-7191-4B52-88F5-8D95DFF8A272}" srcId="{8057943D-ED01-4B9B-88C9-17845C34E553}" destId="{C634010B-201C-4FDA-A39A-26AF003135DF}" srcOrd="1" destOrd="0" parTransId="{F3198762-EA17-454B-ACC5-45AA774262A6}" sibTransId="{1D126CD9-7001-42B2-992A-00BA1437EDCE}"/>
    <dgm:cxn modelId="{A9A0480A-A8AF-4CCF-8568-05FAC650F287}" type="presOf" srcId="{A38CEAE2-EB4B-4938-A768-AF5D1899833E}" destId="{8C643B42-27A6-4113-B922-17AA5BCD36B2}" srcOrd="1" destOrd="0" presId="urn:microsoft.com/office/officeart/2005/8/layout/cycle2"/>
    <dgm:cxn modelId="{E262A329-C9A7-4268-83B6-C9D70A954CA9}" srcId="{8057943D-ED01-4B9B-88C9-17845C34E553}" destId="{53CF1A82-91EA-4DB8-9CC8-643F021F8023}" srcOrd="0" destOrd="0" parTransId="{E753A5F0-A452-4127-92CE-CF16A28D82F3}" sibTransId="{A38CEAE2-EB4B-4938-A768-AF5D1899833E}"/>
    <dgm:cxn modelId="{46206476-4E48-4CDB-9CD4-D8A98C995252}" type="presOf" srcId="{C634010B-201C-4FDA-A39A-26AF003135DF}" destId="{0B2F7A10-C0DE-49F7-BA47-3E0C2423BB5E}" srcOrd="0" destOrd="0" presId="urn:microsoft.com/office/officeart/2005/8/layout/cycle2"/>
    <dgm:cxn modelId="{1FB71F58-F3DD-4415-B13A-0DB685138485}" type="presOf" srcId="{8057943D-ED01-4B9B-88C9-17845C34E553}" destId="{12723F14-6B8A-4980-80AA-AD631B6C636C}" srcOrd="0" destOrd="0" presId="urn:microsoft.com/office/officeart/2005/8/layout/cycle2"/>
    <dgm:cxn modelId="{16D8DCA0-A21E-4E62-B15A-D62A89FFFF6C}" type="presOf" srcId="{1D126CD9-7001-42B2-992A-00BA1437EDCE}" destId="{80DE4391-E9BC-40AA-8AD0-285F468FCC86}" srcOrd="0" destOrd="0" presId="urn:microsoft.com/office/officeart/2005/8/layout/cycle2"/>
    <dgm:cxn modelId="{96D96D43-5EF0-48BF-AAC2-59B3594195A9}" type="presParOf" srcId="{12723F14-6B8A-4980-80AA-AD631B6C636C}" destId="{9E44E2E7-F497-453A-AE7C-8880976172F0}" srcOrd="0" destOrd="0" presId="urn:microsoft.com/office/officeart/2005/8/layout/cycle2"/>
    <dgm:cxn modelId="{FA1237D8-4905-43B2-83F4-61E42B513F36}" type="presParOf" srcId="{12723F14-6B8A-4980-80AA-AD631B6C636C}" destId="{01ACB8E2-3162-4AB9-8312-AA10D29C0627}" srcOrd="1" destOrd="0" presId="urn:microsoft.com/office/officeart/2005/8/layout/cycle2"/>
    <dgm:cxn modelId="{61FBFC73-11A9-450F-A7BD-C9ACCEE41990}" type="presParOf" srcId="{01ACB8E2-3162-4AB9-8312-AA10D29C0627}" destId="{8C643B42-27A6-4113-B922-17AA5BCD36B2}" srcOrd="0" destOrd="0" presId="urn:microsoft.com/office/officeart/2005/8/layout/cycle2"/>
    <dgm:cxn modelId="{61003A29-4673-478A-B0D0-A083F129F78C}" type="presParOf" srcId="{12723F14-6B8A-4980-80AA-AD631B6C636C}" destId="{0B2F7A10-C0DE-49F7-BA47-3E0C2423BB5E}" srcOrd="2" destOrd="0" presId="urn:microsoft.com/office/officeart/2005/8/layout/cycle2"/>
    <dgm:cxn modelId="{AF1FF067-A337-4D0F-84DA-258CCDBFDFE9}" type="presParOf" srcId="{12723F14-6B8A-4980-80AA-AD631B6C636C}" destId="{80DE4391-E9BC-40AA-8AD0-285F468FCC86}" srcOrd="3" destOrd="0" presId="urn:microsoft.com/office/officeart/2005/8/layout/cycle2"/>
    <dgm:cxn modelId="{A7B65555-6B20-4349-8505-5C435F4873D4}" type="presParOf" srcId="{80DE4391-E9BC-40AA-8AD0-285F468FCC86}" destId="{97E12CFC-4FE7-4F5E-B41E-A57869C057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B1C943-2189-4585-BFA1-8011DE5FF498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48B91C6-D84A-463A-AF96-A5E532D4ADAB}">
      <dgm:prSet custT="1"/>
      <dgm:spPr>
        <a:solidFill>
          <a:srgbClr val="00FFFF"/>
        </a:solidFill>
      </dgm:spPr>
      <dgm:t>
        <a:bodyPr/>
        <a:lstStyle/>
        <a:p>
          <a:pPr rtl="0"/>
          <a:r>
            <a:rPr lang="en-US" sz="2800" b="1" dirty="0" smtClean="0">
              <a:solidFill>
                <a:srgbClr val="FF00FF"/>
              </a:solidFill>
            </a:rPr>
            <a:t>First attack/New onset</a:t>
          </a:r>
          <a:endParaRPr lang="en-IN" sz="2800" dirty="0">
            <a:solidFill>
              <a:srgbClr val="FF00FF"/>
            </a:solidFill>
          </a:endParaRPr>
        </a:p>
      </dgm:t>
    </dgm:pt>
    <dgm:pt modelId="{8E672881-69B3-4B0A-B998-613B5FE4F4B2}" type="parTrans" cxnId="{1B84673F-6B01-4BFC-85EE-A3E5E6726FAB}">
      <dgm:prSet/>
      <dgm:spPr/>
      <dgm:t>
        <a:bodyPr/>
        <a:lstStyle/>
        <a:p>
          <a:endParaRPr lang="en-IN"/>
        </a:p>
      </dgm:t>
    </dgm:pt>
    <dgm:pt modelId="{6F1B675C-7515-4E4C-B1A0-A2CB595F0888}" type="sibTrans" cxnId="{1B84673F-6B01-4BFC-85EE-A3E5E6726FAB}">
      <dgm:prSet/>
      <dgm:spPr/>
      <dgm:t>
        <a:bodyPr/>
        <a:lstStyle/>
        <a:p>
          <a:endParaRPr lang="en-IN"/>
        </a:p>
      </dgm:t>
    </dgm:pt>
    <dgm:pt modelId="{BE8E7569-CA21-4DD6-8800-EC3EB1A91767}">
      <dgm:prSet/>
      <dgm:spPr>
        <a:solidFill>
          <a:srgbClr val="00FF99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FF"/>
              </a:solidFill>
            </a:rPr>
            <a:t>Recurrent attacks</a:t>
          </a:r>
          <a:endParaRPr lang="en-IN" dirty="0">
            <a:solidFill>
              <a:srgbClr val="0000FF"/>
            </a:solidFill>
          </a:endParaRPr>
        </a:p>
      </dgm:t>
    </dgm:pt>
    <dgm:pt modelId="{443756E3-91F7-4A78-B034-192958280242}" type="parTrans" cxnId="{E80DF41E-4D9B-44CD-88C0-A159D8446D84}">
      <dgm:prSet/>
      <dgm:spPr/>
      <dgm:t>
        <a:bodyPr/>
        <a:lstStyle/>
        <a:p>
          <a:endParaRPr lang="en-IN"/>
        </a:p>
      </dgm:t>
    </dgm:pt>
    <dgm:pt modelId="{88D4E639-51DF-4A4C-AAB5-284DF0BF9BB5}" type="sibTrans" cxnId="{E80DF41E-4D9B-44CD-88C0-A159D8446D84}">
      <dgm:prSet/>
      <dgm:spPr/>
      <dgm:t>
        <a:bodyPr/>
        <a:lstStyle/>
        <a:p>
          <a:endParaRPr lang="en-IN"/>
        </a:p>
      </dgm:t>
    </dgm:pt>
    <dgm:pt modelId="{A56C3AFB-2EBE-439C-A070-3C4CBFC9A038}">
      <dgm:prSet/>
      <dgm:spPr>
        <a:solidFill>
          <a:srgbClr val="00FFFF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FF00FF"/>
              </a:solidFill>
            </a:rPr>
            <a:t>Continuous Headaches</a:t>
          </a:r>
          <a:endParaRPr lang="en-IN" dirty="0">
            <a:solidFill>
              <a:srgbClr val="FF00FF"/>
            </a:solidFill>
          </a:endParaRPr>
        </a:p>
      </dgm:t>
    </dgm:pt>
    <dgm:pt modelId="{9B2730A3-7CCD-42D9-A7AB-090CB87B4873}" type="parTrans" cxnId="{275E10D1-E138-4E80-99EA-287FDCD80175}">
      <dgm:prSet/>
      <dgm:spPr/>
      <dgm:t>
        <a:bodyPr/>
        <a:lstStyle/>
        <a:p>
          <a:endParaRPr lang="en-IN"/>
        </a:p>
      </dgm:t>
    </dgm:pt>
    <dgm:pt modelId="{6DE07F45-4A51-4EBB-8CB7-00F09BA217BF}" type="sibTrans" cxnId="{275E10D1-E138-4E80-99EA-287FDCD80175}">
      <dgm:prSet/>
      <dgm:spPr/>
      <dgm:t>
        <a:bodyPr/>
        <a:lstStyle/>
        <a:p>
          <a:endParaRPr lang="en-IN"/>
        </a:p>
      </dgm:t>
    </dgm:pt>
    <dgm:pt modelId="{008F1048-ACFC-4644-9C61-EBA33FCBBFD7}">
      <dgm:prSet/>
      <dgm:spPr>
        <a:solidFill>
          <a:srgbClr val="00FF99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0000FF"/>
              </a:solidFill>
            </a:rPr>
            <a:t>Change in headache pattern </a:t>
          </a:r>
          <a:endParaRPr lang="en-IN" dirty="0">
            <a:solidFill>
              <a:srgbClr val="0000FF"/>
            </a:solidFill>
          </a:endParaRPr>
        </a:p>
      </dgm:t>
    </dgm:pt>
    <dgm:pt modelId="{BB8FE6CC-70C4-4999-A98B-399FCED0A9C6}" type="parTrans" cxnId="{6593EC8F-9D4A-478E-ACB3-27215C411B0E}">
      <dgm:prSet/>
      <dgm:spPr/>
      <dgm:t>
        <a:bodyPr/>
        <a:lstStyle/>
        <a:p>
          <a:endParaRPr lang="en-IN"/>
        </a:p>
      </dgm:t>
    </dgm:pt>
    <dgm:pt modelId="{2B20E87E-B726-4415-92E2-6512BD561C0E}" type="sibTrans" cxnId="{6593EC8F-9D4A-478E-ACB3-27215C411B0E}">
      <dgm:prSet/>
      <dgm:spPr/>
      <dgm:t>
        <a:bodyPr/>
        <a:lstStyle/>
        <a:p>
          <a:endParaRPr lang="en-IN"/>
        </a:p>
      </dgm:t>
    </dgm:pt>
    <dgm:pt modelId="{2FC9EA8F-05DE-4DE1-8D74-AD2CDDE764C3}" type="pres">
      <dgm:prSet presAssocID="{71B1C943-2189-4585-BFA1-8011DE5FF4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330CD6A4-630B-4A50-9304-F4962C7045D3}" type="pres">
      <dgm:prSet presAssocID="{71B1C943-2189-4585-BFA1-8011DE5FF498}" presName="Name1" presStyleCnt="0"/>
      <dgm:spPr/>
    </dgm:pt>
    <dgm:pt modelId="{05E0F055-DE81-4E30-BF75-31B0B9E3090C}" type="pres">
      <dgm:prSet presAssocID="{71B1C943-2189-4585-BFA1-8011DE5FF498}" presName="cycle" presStyleCnt="0"/>
      <dgm:spPr/>
    </dgm:pt>
    <dgm:pt modelId="{2CEF043B-8CE0-45A6-8C5A-EA4722E5FDB8}" type="pres">
      <dgm:prSet presAssocID="{71B1C943-2189-4585-BFA1-8011DE5FF498}" presName="srcNode" presStyleLbl="node1" presStyleIdx="0" presStyleCnt="4"/>
      <dgm:spPr/>
    </dgm:pt>
    <dgm:pt modelId="{6FB07D63-8086-4239-B385-46D6A1F3D27E}" type="pres">
      <dgm:prSet presAssocID="{71B1C943-2189-4585-BFA1-8011DE5FF498}" presName="conn" presStyleLbl="parChTrans1D2" presStyleIdx="0" presStyleCnt="1"/>
      <dgm:spPr/>
      <dgm:t>
        <a:bodyPr/>
        <a:lstStyle/>
        <a:p>
          <a:endParaRPr lang="en-IN"/>
        </a:p>
      </dgm:t>
    </dgm:pt>
    <dgm:pt modelId="{E14A5783-0138-4421-A788-D1B5C977E91F}" type="pres">
      <dgm:prSet presAssocID="{71B1C943-2189-4585-BFA1-8011DE5FF498}" presName="extraNode" presStyleLbl="node1" presStyleIdx="0" presStyleCnt="4"/>
      <dgm:spPr/>
    </dgm:pt>
    <dgm:pt modelId="{F10A6CE6-012C-4E69-819C-95A5FB4DCF3A}" type="pres">
      <dgm:prSet presAssocID="{71B1C943-2189-4585-BFA1-8011DE5FF498}" presName="dstNode" presStyleLbl="node1" presStyleIdx="0" presStyleCnt="4"/>
      <dgm:spPr/>
    </dgm:pt>
    <dgm:pt modelId="{C5AE4464-81C8-47D2-AC3B-1F64406FCBD5}" type="pres">
      <dgm:prSet presAssocID="{148B91C6-D84A-463A-AF96-A5E532D4ADA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226F05-B0CA-4708-B81C-CBFC4BC7F7F8}" type="pres">
      <dgm:prSet presAssocID="{148B91C6-D84A-463A-AF96-A5E532D4ADAB}" presName="accent_1" presStyleCnt="0"/>
      <dgm:spPr/>
    </dgm:pt>
    <dgm:pt modelId="{0D0ED767-982A-4947-8ED8-176BAE256FD3}" type="pres">
      <dgm:prSet presAssocID="{148B91C6-D84A-463A-AF96-A5E532D4ADAB}" presName="accentRepeatNode" presStyleLbl="solidFgAcc1" presStyleIdx="0" presStyleCnt="4"/>
      <dgm:spPr>
        <a:solidFill>
          <a:srgbClr val="FFC000"/>
        </a:solidFill>
      </dgm:spPr>
    </dgm:pt>
    <dgm:pt modelId="{78998C6A-C56A-462B-B9AE-000BB1253F15}" type="pres">
      <dgm:prSet presAssocID="{BE8E7569-CA21-4DD6-8800-EC3EB1A9176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ED79EB-6E0E-4C73-92FE-AA44BE6DFAA9}" type="pres">
      <dgm:prSet presAssocID="{BE8E7569-CA21-4DD6-8800-EC3EB1A91767}" presName="accent_2" presStyleCnt="0"/>
      <dgm:spPr/>
    </dgm:pt>
    <dgm:pt modelId="{17FA8ED0-307D-45C3-9BDA-9B22442B4024}" type="pres">
      <dgm:prSet presAssocID="{BE8E7569-CA21-4DD6-8800-EC3EB1A91767}" presName="accentRepeatNode" presStyleLbl="solidFgAcc1" presStyleIdx="1" presStyleCnt="4"/>
      <dgm:spPr>
        <a:solidFill>
          <a:srgbClr val="00B0F0"/>
        </a:solidFill>
      </dgm:spPr>
    </dgm:pt>
    <dgm:pt modelId="{7B3B4CB0-B4B3-4731-9227-F14988B614DD}" type="pres">
      <dgm:prSet presAssocID="{A56C3AFB-2EBE-439C-A070-3C4CBFC9A03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AEED30-9582-4E83-AAE2-4D84F01CD693}" type="pres">
      <dgm:prSet presAssocID="{A56C3AFB-2EBE-439C-A070-3C4CBFC9A038}" presName="accent_3" presStyleCnt="0"/>
      <dgm:spPr/>
    </dgm:pt>
    <dgm:pt modelId="{4D82B6F8-057E-45F2-B3C2-229DECF0A5A0}" type="pres">
      <dgm:prSet presAssocID="{A56C3AFB-2EBE-439C-A070-3C4CBFC9A038}" presName="accentRepeatNode" presStyleLbl="solidFgAcc1" presStyleIdx="2" presStyleCnt="4"/>
      <dgm:spPr>
        <a:solidFill>
          <a:srgbClr val="FFC000"/>
        </a:solidFill>
      </dgm:spPr>
    </dgm:pt>
    <dgm:pt modelId="{D6AC34F4-65C9-4DB1-A90B-78AF63443899}" type="pres">
      <dgm:prSet presAssocID="{008F1048-ACFC-4644-9C61-EBA33FCBBFD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9F8B6D-714E-48F2-8BDB-5A8ECEAA76BC}" type="pres">
      <dgm:prSet presAssocID="{008F1048-ACFC-4644-9C61-EBA33FCBBFD7}" presName="accent_4" presStyleCnt="0"/>
      <dgm:spPr/>
    </dgm:pt>
    <dgm:pt modelId="{93C4BF34-7EC7-4971-9AC6-E990F01985A3}" type="pres">
      <dgm:prSet presAssocID="{008F1048-ACFC-4644-9C61-EBA33FCBBFD7}" presName="accentRepeatNode" presStyleLbl="solidFgAcc1" presStyleIdx="3" presStyleCnt="4"/>
      <dgm:spPr>
        <a:solidFill>
          <a:srgbClr val="00FFFF"/>
        </a:solidFill>
      </dgm:spPr>
    </dgm:pt>
  </dgm:ptLst>
  <dgm:cxnLst>
    <dgm:cxn modelId="{6593EC8F-9D4A-478E-ACB3-27215C411B0E}" srcId="{71B1C943-2189-4585-BFA1-8011DE5FF498}" destId="{008F1048-ACFC-4644-9C61-EBA33FCBBFD7}" srcOrd="3" destOrd="0" parTransId="{BB8FE6CC-70C4-4999-A98B-399FCED0A9C6}" sibTransId="{2B20E87E-B726-4415-92E2-6512BD561C0E}"/>
    <dgm:cxn modelId="{27797242-9C1E-492F-AC7B-4DD2CE3605D2}" type="presOf" srcId="{6F1B675C-7515-4E4C-B1A0-A2CB595F0888}" destId="{6FB07D63-8086-4239-B385-46D6A1F3D27E}" srcOrd="0" destOrd="0" presId="urn:microsoft.com/office/officeart/2008/layout/VerticalCurvedList"/>
    <dgm:cxn modelId="{1E41AAA4-149D-4B47-BCAE-E19BBB899B8E}" type="presOf" srcId="{A56C3AFB-2EBE-439C-A070-3C4CBFC9A038}" destId="{7B3B4CB0-B4B3-4731-9227-F14988B614DD}" srcOrd="0" destOrd="0" presId="urn:microsoft.com/office/officeart/2008/layout/VerticalCurvedList"/>
    <dgm:cxn modelId="{07A4A483-4967-4178-AF47-DD8022F373CA}" type="presOf" srcId="{BE8E7569-CA21-4DD6-8800-EC3EB1A91767}" destId="{78998C6A-C56A-462B-B9AE-000BB1253F15}" srcOrd="0" destOrd="0" presId="urn:microsoft.com/office/officeart/2008/layout/VerticalCurvedList"/>
    <dgm:cxn modelId="{E80DF41E-4D9B-44CD-88C0-A159D8446D84}" srcId="{71B1C943-2189-4585-BFA1-8011DE5FF498}" destId="{BE8E7569-CA21-4DD6-8800-EC3EB1A91767}" srcOrd="1" destOrd="0" parTransId="{443756E3-91F7-4A78-B034-192958280242}" sibTransId="{88D4E639-51DF-4A4C-AAB5-284DF0BF9BB5}"/>
    <dgm:cxn modelId="{C0B88DCB-C891-4D30-9B9A-9F485FC9D3E8}" type="presOf" srcId="{148B91C6-D84A-463A-AF96-A5E532D4ADAB}" destId="{C5AE4464-81C8-47D2-AC3B-1F64406FCBD5}" srcOrd="0" destOrd="0" presId="urn:microsoft.com/office/officeart/2008/layout/VerticalCurvedList"/>
    <dgm:cxn modelId="{275E10D1-E138-4E80-99EA-287FDCD80175}" srcId="{71B1C943-2189-4585-BFA1-8011DE5FF498}" destId="{A56C3AFB-2EBE-439C-A070-3C4CBFC9A038}" srcOrd="2" destOrd="0" parTransId="{9B2730A3-7CCD-42D9-A7AB-090CB87B4873}" sibTransId="{6DE07F45-4A51-4EBB-8CB7-00F09BA217BF}"/>
    <dgm:cxn modelId="{588DFD75-6154-4227-8EEB-35AD7FDBA3E1}" type="presOf" srcId="{71B1C943-2189-4585-BFA1-8011DE5FF498}" destId="{2FC9EA8F-05DE-4DE1-8D74-AD2CDDE764C3}" srcOrd="0" destOrd="0" presId="urn:microsoft.com/office/officeart/2008/layout/VerticalCurvedList"/>
    <dgm:cxn modelId="{1405221E-2C33-4816-8567-11A9F6B3EAFA}" type="presOf" srcId="{008F1048-ACFC-4644-9C61-EBA33FCBBFD7}" destId="{D6AC34F4-65C9-4DB1-A90B-78AF63443899}" srcOrd="0" destOrd="0" presId="urn:microsoft.com/office/officeart/2008/layout/VerticalCurvedList"/>
    <dgm:cxn modelId="{1B84673F-6B01-4BFC-85EE-A3E5E6726FAB}" srcId="{71B1C943-2189-4585-BFA1-8011DE5FF498}" destId="{148B91C6-D84A-463A-AF96-A5E532D4ADAB}" srcOrd="0" destOrd="0" parTransId="{8E672881-69B3-4B0A-B998-613B5FE4F4B2}" sibTransId="{6F1B675C-7515-4E4C-B1A0-A2CB595F0888}"/>
    <dgm:cxn modelId="{F9A15236-2E06-45C3-AFC9-0C845AFF1FB3}" type="presParOf" srcId="{2FC9EA8F-05DE-4DE1-8D74-AD2CDDE764C3}" destId="{330CD6A4-630B-4A50-9304-F4962C7045D3}" srcOrd="0" destOrd="0" presId="urn:microsoft.com/office/officeart/2008/layout/VerticalCurvedList"/>
    <dgm:cxn modelId="{30FE8DA0-7D2E-4EAF-B2F7-C499C049E482}" type="presParOf" srcId="{330CD6A4-630B-4A50-9304-F4962C7045D3}" destId="{05E0F055-DE81-4E30-BF75-31B0B9E3090C}" srcOrd="0" destOrd="0" presId="urn:microsoft.com/office/officeart/2008/layout/VerticalCurvedList"/>
    <dgm:cxn modelId="{59BA1445-3128-4C38-A58A-E555FDD020E1}" type="presParOf" srcId="{05E0F055-DE81-4E30-BF75-31B0B9E3090C}" destId="{2CEF043B-8CE0-45A6-8C5A-EA4722E5FDB8}" srcOrd="0" destOrd="0" presId="urn:microsoft.com/office/officeart/2008/layout/VerticalCurvedList"/>
    <dgm:cxn modelId="{71A16D0C-DB6F-4288-B21A-D9E3357C602B}" type="presParOf" srcId="{05E0F055-DE81-4E30-BF75-31B0B9E3090C}" destId="{6FB07D63-8086-4239-B385-46D6A1F3D27E}" srcOrd="1" destOrd="0" presId="urn:microsoft.com/office/officeart/2008/layout/VerticalCurvedList"/>
    <dgm:cxn modelId="{C6DC8557-08A7-4B9F-BCF6-6215F7F676A9}" type="presParOf" srcId="{05E0F055-DE81-4E30-BF75-31B0B9E3090C}" destId="{E14A5783-0138-4421-A788-D1B5C977E91F}" srcOrd="2" destOrd="0" presId="urn:microsoft.com/office/officeart/2008/layout/VerticalCurvedList"/>
    <dgm:cxn modelId="{6F530327-67EC-4B8C-876F-5CA97C194579}" type="presParOf" srcId="{05E0F055-DE81-4E30-BF75-31B0B9E3090C}" destId="{F10A6CE6-012C-4E69-819C-95A5FB4DCF3A}" srcOrd="3" destOrd="0" presId="urn:microsoft.com/office/officeart/2008/layout/VerticalCurvedList"/>
    <dgm:cxn modelId="{93099382-DC80-4897-AB99-48AB149D016B}" type="presParOf" srcId="{330CD6A4-630B-4A50-9304-F4962C7045D3}" destId="{C5AE4464-81C8-47D2-AC3B-1F64406FCBD5}" srcOrd="1" destOrd="0" presId="urn:microsoft.com/office/officeart/2008/layout/VerticalCurvedList"/>
    <dgm:cxn modelId="{E08B5A06-D7F3-4692-9160-A5AF699ECAB9}" type="presParOf" srcId="{330CD6A4-630B-4A50-9304-F4962C7045D3}" destId="{C3226F05-B0CA-4708-B81C-CBFC4BC7F7F8}" srcOrd="2" destOrd="0" presId="urn:microsoft.com/office/officeart/2008/layout/VerticalCurvedList"/>
    <dgm:cxn modelId="{AC54BF78-2DC2-4D23-A9E7-71669554C1F3}" type="presParOf" srcId="{C3226F05-B0CA-4708-B81C-CBFC4BC7F7F8}" destId="{0D0ED767-982A-4947-8ED8-176BAE256FD3}" srcOrd="0" destOrd="0" presId="urn:microsoft.com/office/officeart/2008/layout/VerticalCurvedList"/>
    <dgm:cxn modelId="{58CC8E17-DD15-4E61-87CF-C02616947D9A}" type="presParOf" srcId="{330CD6A4-630B-4A50-9304-F4962C7045D3}" destId="{78998C6A-C56A-462B-B9AE-000BB1253F15}" srcOrd="3" destOrd="0" presId="urn:microsoft.com/office/officeart/2008/layout/VerticalCurvedList"/>
    <dgm:cxn modelId="{9A3CD1BD-A31B-445C-A2CE-F1DC9F4FA453}" type="presParOf" srcId="{330CD6A4-630B-4A50-9304-F4962C7045D3}" destId="{35ED79EB-6E0E-4C73-92FE-AA44BE6DFAA9}" srcOrd="4" destOrd="0" presId="urn:microsoft.com/office/officeart/2008/layout/VerticalCurvedList"/>
    <dgm:cxn modelId="{577036AD-3D43-439B-A1E7-2F56B669FEDF}" type="presParOf" srcId="{35ED79EB-6E0E-4C73-92FE-AA44BE6DFAA9}" destId="{17FA8ED0-307D-45C3-9BDA-9B22442B4024}" srcOrd="0" destOrd="0" presId="urn:microsoft.com/office/officeart/2008/layout/VerticalCurvedList"/>
    <dgm:cxn modelId="{82EEFB5C-6AB2-4E1C-8E5E-086519A6D7B8}" type="presParOf" srcId="{330CD6A4-630B-4A50-9304-F4962C7045D3}" destId="{7B3B4CB0-B4B3-4731-9227-F14988B614DD}" srcOrd="5" destOrd="0" presId="urn:microsoft.com/office/officeart/2008/layout/VerticalCurvedList"/>
    <dgm:cxn modelId="{5187CAE3-57F8-4383-8A5D-E9E81AE55742}" type="presParOf" srcId="{330CD6A4-630B-4A50-9304-F4962C7045D3}" destId="{56AEED30-9582-4E83-AAE2-4D84F01CD693}" srcOrd="6" destOrd="0" presId="urn:microsoft.com/office/officeart/2008/layout/VerticalCurvedList"/>
    <dgm:cxn modelId="{A3385A62-A0F7-424A-A173-86ECBD9D233C}" type="presParOf" srcId="{56AEED30-9582-4E83-AAE2-4D84F01CD693}" destId="{4D82B6F8-057E-45F2-B3C2-229DECF0A5A0}" srcOrd="0" destOrd="0" presId="urn:microsoft.com/office/officeart/2008/layout/VerticalCurvedList"/>
    <dgm:cxn modelId="{7FEC73F5-7DA3-42BB-B6E1-C11D5A6D0EDE}" type="presParOf" srcId="{330CD6A4-630B-4A50-9304-F4962C7045D3}" destId="{D6AC34F4-65C9-4DB1-A90B-78AF63443899}" srcOrd="7" destOrd="0" presId="urn:microsoft.com/office/officeart/2008/layout/VerticalCurvedList"/>
    <dgm:cxn modelId="{0BC81259-013D-4A50-80F4-E9D260B4D38A}" type="presParOf" srcId="{330CD6A4-630B-4A50-9304-F4962C7045D3}" destId="{F29F8B6D-714E-48F2-8BDB-5A8ECEAA76BC}" srcOrd="8" destOrd="0" presId="urn:microsoft.com/office/officeart/2008/layout/VerticalCurvedList"/>
    <dgm:cxn modelId="{3D697A2B-025C-486F-B99A-7B546C643836}" type="presParOf" srcId="{F29F8B6D-714E-48F2-8BDB-5A8ECEAA76BC}" destId="{93C4BF34-7EC7-4971-9AC6-E990F01985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E788B7-3AF2-4EF0-A715-EA47C227621D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DD9EBF2-FAB3-4513-A81D-47EECC4000C9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IN" sz="3200" b="1" dirty="0" smtClean="0">
              <a:solidFill>
                <a:schemeClr val="tx1"/>
              </a:solidFill>
            </a:rPr>
            <a:t>If patients say it is the </a:t>
          </a:r>
          <a:r>
            <a:rPr lang="en-IN" sz="3200" b="1" u="sng" dirty="0" smtClean="0">
              <a:solidFill>
                <a:schemeClr val="tx1"/>
              </a:solidFill>
            </a:rPr>
            <a:t>first attack</a:t>
          </a:r>
          <a:endParaRPr lang="en-IN" sz="3200" u="sng" dirty="0">
            <a:solidFill>
              <a:schemeClr val="tx1"/>
            </a:solidFill>
          </a:endParaRPr>
        </a:p>
      </dgm:t>
    </dgm:pt>
    <dgm:pt modelId="{03C3A062-A1BD-437F-A27D-23B623638BFD}" type="parTrans" cxnId="{4059F219-DCFD-4402-982D-E55C265020DC}">
      <dgm:prSet/>
      <dgm:spPr/>
      <dgm:t>
        <a:bodyPr/>
        <a:lstStyle/>
        <a:p>
          <a:endParaRPr lang="en-IN"/>
        </a:p>
      </dgm:t>
    </dgm:pt>
    <dgm:pt modelId="{E4DAA235-BE4A-48CA-89A1-B128693F58A8}" type="sibTrans" cxnId="{4059F219-DCFD-4402-982D-E55C265020DC}">
      <dgm:prSet/>
      <dgm:spPr/>
      <dgm:t>
        <a:bodyPr/>
        <a:lstStyle/>
        <a:p>
          <a:endParaRPr lang="en-IN"/>
        </a:p>
      </dgm:t>
    </dgm:pt>
    <dgm:pt modelId="{C4267C95-915C-457F-BF68-9BB9384CFE03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IN" sz="3200" b="1" u="sng" dirty="0" smtClean="0">
              <a:solidFill>
                <a:schemeClr val="tx1"/>
              </a:solidFill>
            </a:rPr>
            <a:t>Don’t Believe in straight way.</a:t>
          </a:r>
          <a:endParaRPr lang="en-IN" sz="3200" u="sng" dirty="0">
            <a:solidFill>
              <a:schemeClr val="tx1"/>
            </a:solidFill>
          </a:endParaRPr>
        </a:p>
      </dgm:t>
    </dgm:pt>
    <dgm:pt modelId="{12FFA516-8F83-4E6F-BF05-EA1CBE7512C1}" type="parTrans" cxnId="{8B326155-E3CB-43FF-805D-B5F40F6E315C}">
      <dgm:prSet/>
      <dgm:spPr/>
      <dgm:t>
        <a:bodyPr/>
        <a:lstStyle/>
        <a:p>
          <a:endParaRPr lang="en-IN"/>
        </a:p>
      </dgm:t>
    </dgm:pt>
    <dgm:pt modelId="{87690A53-F548-4F51-A2B1-DE625AE729A9}" type="sibTrans" cxnId="{8B326155-E3CB-43FF-805D-B5F40F6E315C}">
      <dgm:prSet/>
      <dgm:spPr/>
      <dgm:t>
        <a:bodyPr/>
        <a:lstStyle/>
        <a:p>
          <a:endParaRPr lang="en-IN"/>
        </a:p>
      </dgm:t>
    </dgm:pt>
    <dgm:pt modelId="{61FECE07-A004-4D8C-AC73-1BA4443AC8A7}" type="pres">
      <dgm:prSet presAssocID="{88E788B7-3AF2-4EF0-A715-EA47C22762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CC92C04-C267-45A9-A30C-F406972261E2}" type="pres">
      <dgm:prSet presAssocID="{C4267C95-915C-457F-BF68-9BB9384CFE03}" presName="boxAndChildren" presStyleCnt="0"/>
      <dgm:spPr/>
    </dgm:pt>
    <dgm:pt modelId="{AC6DF54E-62C7-4AC9-B381-86A5157C5F43}" type="pres">
      <dgm:prSet presAssocID="{C4267C95-915C-457F-BF68-9BB9384CFE03}" presName="parentTextBox" presStyleLbl="node1" presStyleIdx="0" presStyleCnt="2" custScaleX="89247" custLinFactNeighborX="1075" custLinFactNeighborY="-10931"/>
      <dgm:spPr/>
      <dgm:t>
        <a:bodyPr/>
        <a:lstStyle/>
        <a:p>
          <a:endParaRPr lang="en-IN"/>
        </a:p>
      </dgm:t>
    </dgm:pt>
    <dgm:pt modelId="{63CBF983-8BCB-4D8A-BFDE-8AE4F10059B2}" type="pres">
      <dgm:prSet presAssocID="{E4DAA235-BE4A-48CA-89A1-B128693F58A8}" presName="sp" presStyleCnt="0"/>
      <dgm:spPr/>
    </dgm:pt>
    <dgm:pt modelId="{1D4A7B12-6F20-4F95-955F-8794F19CF3F6}" type="pres">
      <dgm:prSet presAssocID="{BDD9EBF2-FAB3-4513-A81D-47EECC4000C9}" presName="arrowAndChildren" presStyleCnt="0"/>
      <dgm:spPr/>
    </dgm:pt>
    <dgm:pt modelId="{253C992B-D9D8-4B13-8E9C-F1A3D50B6B8D}" type="pres">
      <dgm:prSet presAssocID="{BDD9EBF2-FAB3-4513-A81D-47EECC4000C9}" presName="parentTextArrow" presStyleLbl="node1" presStyleIdx="1" presStyleCnt="2"/>
      <dgm:spPr/>
      <dgm:t>
        <a:bodyPr/>
        <a:lstStyle/>
        <a:p>
          <a:endParaRPr lang="en-IN"/>
        </a:p>
      </dgm:t>
    </dgm:pt>
  </dgm:ptLst>
  <dgm:cxnLst>
    <dgm:cxn modelId="{4059F219-DCFD-4402-982D-E55C265020DC}" srcId="{88E788B7-3AF2-4EF0-A715-EA47C227621D}" destId="{BDD9EBF2-FAB3-4513-A81D-47EECC4000C9}" srcOrd="0" destOrd="0" parTransId="{03C3A062-A1BD-437F-A27D-23B623638BFD}" sibTransId="{E4DAA235-BE4A-48CA-89A1-B128693F58A8}"/>
    <dgm:cxn modelId="{AEAE827C-62C7-49B1-8157-F3137D4DA2F8}" type="presOf" srcId="{BDD9EBF2-FAB3-4513-A81D-47EECC4000C9}" destId="{253C992B-D9D8-4B13-8E9C-F1A3D50B6B8D}" srcOrd="0" destOrd="0" presId="urn:microsoft.com/office/officeart/2005/8/layout/process4"/>
    <dgm:cxn modelId="{0A633AE5-A19F-446C-B112-4B9269253696}" type="presOf" srcId="{88E788B7-3AF2-4EF0-A715-EA47C227621D}" destId="{61FECE07-A004-4D8C-AC73-1BA4443AC8A7}" srcOrd="0" destOrd="0" presId="urn:microsoft.com/office/officeart/2005/8/layout/process4"/>
    <dgm:cxn modelId="{8B326155-E3CB-43FF-805D-B5F40F6E315C}" srcId="{88E788B7-3AF2-4EF0-A715-EA47C227621D}" destId="{C4267C95-915C-457F-BF68-9BB9384CFE03}" srcOrd="1" destOrd="0" parTransId="{12FFA516-8F83-4E6F-BF05-EA1CBE7512C1}" sibTransId="{87690A53-F548-4F51-A2B1-DE625AE729A9}"/>
    <dgm:cxn modelId="{067300B0-CA35-4DB3-816A-DA4C44CD8704}" type="presOf" srcId="{C4267C95-915C-457F-BF68-9BB9384CFE03}" destId="{AC6DF54E-62C7-4AC9-B381-86A5157C5F43}" srcOrd="0" destOrd="0" presId="urn:microsoft.com/office/officeart/2005/8/layout/process4"/>
    <dgm:cxn modelId="{030E5BB9-4B0E-414D-872E-A614F86E17B5}" type="presParOf" srcId="{61FECE07-A004-4D8C-AC73-1BA4443AC8A7}" destId="{0CC92C04-C267-45A9-A30C-F406972261E2}" srcOrd="0" destOrd="0" presId="urn:microsoft.com/office/officeart/2005/8/layout/process4"/>
    <dgm:cxn modelId="{0F14540B-A8B1-40FD-BCBF-C7A17430255C}" type="presParOf" srcId="{0CC92C04-C267-45A9-A30C-F406972261E2}" destId="{AC6DF54E-62C7-4AC9-B381-86A5157C5F43}" srcOrd="0" destOrd="0" presId="urn:microsoft.com/office/officeart/2005/8/layout/process4"/>
    <dgm:cxn modelId="{1F305CAB-0F55-4E9B-9B6E-0C9AD849A560}" type="presParOf" srcId="{61FECE07-A004-4D8C-AC73-1BA4443AC8A7}" destId="{63CBF983-8BCB-4D8A-BFDE-8AE4F10059B2}" srcOrd="1" destOrd="0" presId="urn:microsoft.com/office/officeart/2005/8/layout/process4"/>
    <dgm:cxn modelId="{50B01288-D349-4218-8032-060AF5A53965}" type="presParOf" srcId="{61FECE07-A004-4D8C-AC73-1BA4443AC8A7}" destId="{1D4A7B12-6F20-4F95-955F-8794F19CF3F6}" srcOrd="2" destOrd="0" presId="urn:microsoft.com/office/officeart/2005/8/layout/process4"/>
    <dgm:cxn modelId="{A6895187-3C73-4A7B-B03F-2FAF5CC6DDA8}" type="presParOf" srcId="{1D4A7B12-6F20-4F95-955F-8794F19CF3F6}" destId="{253C992B-D9D8-4B13-8E9C-F1A3D50B6B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EEDC5-892C-42FF-8422-BA2202ED3493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683CBEB-C5B4-405A-8762-77573B94A73E}">
      <dgm:prSet custT="1"/>
      <dgm:spPr>
        <a:solidFill>
          <a:srgbClr val="00FFFF"/>
        </a:solidFill>
      </dgm:spPr>
      <dgm:t>
        <a:bodyPr/>
        <a:lstStyle/>
        <a:p>
          <a:pPr rtl="0"/>
          <a:r>
            <a:rPr lang="en-IN" sz="2400" b="1" dirty="0" smtClean="0">
              <a:solidFill>
                <a:srgbClr val="C00000"/>
              </a:solidFill>
            </a:rPr>
            <a:t>Migraine </a:t>
          </a:r>
          <a:endParaRPr lang="en-IN" sz="2800" dirty="0">
            <a:solidFill>
              <a:srgbClr val="C00000"/>
            </a:solidFill>
          </a:endParaRPr>
        </a:p>
      </dgm:t>
    </dgm:pt>
    <dgm:pt modelId="{7A082A22-7A74-4F47-84D4-FA697FDE24EA}" type="parTrans" cxnId="{10B0F13E-B5B1-4232-91F4-43F1D619D688}">
      <dgm:prSet/>
      <dgm:spPr/>
      <dgm:t>
        <a:bodyPr/>
        <a:lstStyle/>
        <a:p>
          <a:endParaRPr lang="en-IN"/>
        </a:p>
      </dgm:t>
    </dgm:pt>
    <dgm:pt modelId="{978E9138-19B1-4DAF-85CF-1476D7E80738}" type="sibTrans" cxnId="{10B0F13E-B5B1-4232-91F4-43F1D619D688}">
      <dgm:prSet/>
      <dgm:spPr/>
      <dgm:t>
        <a:bodyPr/>
        <a:lstStyle/>
        <a:p>
          <a:endParaRPr lang="en-IN"/>
        </a:p>
      </dgm:t>
    </dgm:pt>
    <dgm:pt modelId="{F8AA0D9E-C695-41DF-BE8D-50541D2506FB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IN" sz="2400" b="1" dirty="0" smtClean="0">
              <a:solidFill>
                <a:schemeClr val="tx1"/>
              </a:solidFill>
            </a:rPr>
            <a:t>TTH</a:t>
          </a:r>
          <a:endParaRPr lang="en-IN" sz="2800" dirty="0">
            <a:solidFill>
              <a:schemeClr val="tx1"/>
            </a:solidFill>
          </a:endParaRPr>
        </a:p>
      </dgm:t>
    </dgm:pt>
    <dgm:pt modelId="{CACA847E-D3F1-4BE7-93F6-9D856271039E}" type="parTrans" cxnId="{D393EA2B-B465-4E79-A2D1-94291335157F}">
      <dgm:prSet/>
      <dgm:spPr/>
      <dgm:t>
        <a:bodyPr/>
        <a:lstStyle/>
        <a:p>
          <a:endParaRPr lang="en-IN"/>
        </a:p>
      </dgm:t>
    </dgm:pt>
    <dgm:pt modelId="{C0A9CBAE-4127-409E-989C-41A6B5EBE315}" type="sibTrans" cxnId="{D393EA2B-B465-4E79-A2D1-94291335157F}">
      <dgm:prSet/>
      <dgm:spPr/>
      <dgm:t>
        <a:bodyPr/>
        <a:lstStyle/>
        <a:p>
          <a:endParaRPr lang="en-IN"/>
        </a:p>
      </dgm:t>
    </dgm:pt>
    <dgm:pt modelId="{86B94B59-D1FC-4D3D-A910-971B40B1969A}">
      <dgm:prSet custT="1"/>
      <dgm:spPr>
        <a:solidFill>
          <a:srgbClr val="00FFFF"/>
        </a:solidFill>
      </dgm:spPr>
      <dgm:t>
        <a:bodyPr/>
        <a:lstStyle/>
        <a:p>
          <a:pPr rtl="0"/>
          <a:r>
            <a:rPr lang="en-IN" sz="2400" b="1" dirty="0" smtClean="0">
              <a:solidFill>
                <a:srgbClr val="C00000"/>
              </a:solidFill>
            </a:rPr>
            <a:t>CH</a:t>
          </a:r>
          <a:endParaRPr lang="en-IN" sz="2800" dirty="0">
            <a:solidFill>
              <a:srgbClr val="C00000"/>
            </a:solidFill>
          </a:endParaRPr>
        </a:p>
      </dgm:t>
    </dgm:pt>
    <dgm:pt modelId="{642B6237-2126-4A3F-8C55-FF8D0AA0102C}" type="parTrans" cxnId="{9100B850-E0F9-4B33-A836-B63864B05399}">
      <dgm:prSet/>
      <dgm:spPr/>
      <dgm:t>
        <a:bodyPr/>
        <a:lstStyle/>
        <a:p>
          <a:endParaRPr lang="en-IN"/>
        </a:p>
      </dgm:t>
    </dgm:pt>
    <dgm:pt modelId="{9CEA13AC-9EE3-48DD-BF08-82B07215850E}" type="sibTrans" cxnId="{9100B850-E0F9-4B33-A836-B63864B05399}">
      <dgm:prSet/>
      <dgm:spPr/>
      <dgm:t>
        <a:bodyPr/>
        <a:lstStyle/>
        <a:p>
          <a:endParaRPr lang="en-IN"/>
        </a:p>
      </dgm:t>
    </dgm:pt>
    <dgm:pt modelId="{2DF29587-95F4-47C4-8961-FB3ECC07E8E5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IN" sz="2800" b="1" dirty="0" smtClean="0">
              <a:solidFill>
                <a:schemeClr val="tx1"/>
              </a:solidFill>
            </a:rPr>
            <a:t>PH</a:t>
          </a:r>
          <a:endParaRPr lang="en-IN" sz="500" dirty="0">
            <a:solidFill>
              <a:schemeClr val="tx1"/>
            </a:solidFill>
          </a:endParaRPr>
        </a:p>
      </dgm:t>
    </dgm:pt>
    <dgm:pt modelId="{EC85D412-A43D-4132-9372-58F3BAE39B7D}" type="parTrans" cxnId="{25509474-54DF-4024-916D-BE863B68CC08}">
      <dgm:prSet/>
      <dgm:spPr/>
      <dgm:t>
        <a:bodyPr/>
        <a:lstStyle/>
        <a:p>
          <a:endParaRPr lang="en-IN"/>
        </a:p>
      </dgm:t>
    </dgm:pt>
    <dgm:pt modelId="{08C21CF6-3879-4AB2-9AF4-693ACED546A6}" type="sibTrans" cxnId="{25509474-54DF-4024-916D-BE863B68CC08}">
      <dgm:prSet/>
      <dgm:spPr/>
      <dgm:t>
        <a:bodyPr/>
        <a:lstStyle/>
        <a:p>
          <a:endParaRPr lang="en-IN"/>
        </a:p>
      </dgm:t>
    </dgm:pt>
    <dgm:pt modelId="{261FCFE2-427C-4B40-9853-CA9489457F0A}">
      <dgm:prSet custT="1"/>
      <dgm:spPr>
        <a:solidFill>
          <a:srgbClr val="00FFFF"/>
        </a:solidFill>
      </dgm:spPr>
      <dgm:t>
        <a:bodyPr/>
        <a:lstStyle/>
        <a:p>
          <a:pPr rtl="0"/>
          <a:r>
            <a:rPr lang="en-IN" sz="2400" b="1" dirty="0" smtClean="0">
              <a:solidFill>
                <a:srgbClr val="C00000"/>
              </a:solidFill>
            </a:rPr>
            <a:t>SUNCT/SUNA</a:t>
          </a:r>
          <a:endParaRPr lang="en-IN" sz="500" dirty="0">
            <a:solidFill>
              <a:srgbClr val="C00000"/>
            </a:solidFill>
          </a:endParaRPr>
        </a:p>
      </dgm:t>
    </dgm:pt>
    <dgm:pt modelId="{FFFEDF44-F363-4B9F-A616-6BF88BF19B92}" type="parTrans" cxnId="{C78C7851-989D-4F09-92ED-C40F0DEEB414}">
      <dgm:prSet/>
      <dgm:spPr/>
      <dgm:t>
        <a:bodyPr/>
        <a:lstStyle/>
        <a:p>
          <a:endParaRPr lang="en-IN"/>
        </a:p>
      </dgm:t>
    </dgm:pt>
    <dgm:pt modelId="{168EFABD-39DD-40F5-8950-8F683E27E4AD}" type="sibTrans" cxnId="{C78C7851-989D-4F09-92ED-C40F0DEEB414}">
      <dgm:prSet/>
      <dgm:spPr/>
      <dgm:t>
        <a:bodyPr/>
        <a:lstStyle/>
        <a:p>
          <a:endParaRPr lang="en-IN"/>
        </a:p>
      </dgm:t>
    </dgm:pt>
    <dgm:pt modelId="{DABF39E1-7F0C-4F9E-99A2-D090B897047A}">
      <dgm:prSet custT="1"/>
      <dgm:spPr>
        <a:solidFill>
          <a:schemeClr val="bg1"/>
        </a:solidFill>
        <a:ln>
          <a:solidFill>
            <a:srgbClr val="00FF99"/>
          </a:solidFill>
        </a:ln>
      </dgm:spPr>
      <dgm:t>
        <a:bodyPr/>
        <a:lstStyle/>
        <a:p>
          <a:pPr rtl="0"/>
          <a:r>
            <a:rPr lang="en-IN" sz="2400" b="1" dirty="0" smtClean="0">
              <a:solidFill>
                <a:schemeClr val="tx1"/>
              </a:solidFill>
            </a:rPr>
            <a:t>Cough</a:t>
          </a:r>
          <a:r>
            <a:rPr lang="en-IN" sz="2400" dirty="0" smtClean="0">
              <a:solidFill>
                <a:schemeClr val="tx1"/>
              </a:solidFill>
            </a:rPr>
            <a:t> </a:t>
          </a:r>
          <a:r>
            <a:rPr lang="en-IN" sz="2800" dirty="0" smtClean="0">
              <a:solidFill>
                <a:schemeClr val="tx1"/>
              </a:solidFill>
            </a:rPr>
            <a:t>H</a:t>
          </a:r>
          <a:endParaRPr lang="en-IN" sz="2800" dirty="0">
            <a:solidFill>
              <a:schemeClr val="tx1"/>
            </a:solidFill>
          </a:endParaRPr>
        </a:p>
      </dgm:t>
    </dgm:pt>
    <dgm:pt modelId="{EA5EBAF2-4297-440F-A3D7-46A64B28B79F}" type="parTrans" cxnId="{A1714F92-A23C-41F4-B776-CD2A41D423DC}">
      <dgm:prSet/>
      <dgm:spPr/>
      <dgm:t>
        <a:bodyPr/>
        <a:lstStyle/>
        <a:p>
          <a:endParaRPr lang="en-IN"/>
        </a:p>
      </dgm:t>
    </dgm:pt>
    <dgm:pt modelId="{61831005-E6D2-419A-8809-570975AC3D93}" type="sibTrans" cxnId="{A1714F92-A23C-41F4-B776-CD2A41D423DC}">
      <dgm:prSet/>
      <dgm:spPr/>
      <dgm:t>
        <a:bodyPr/>
        <a:lstStyle/>
        <a:p>
          <a:endParaRPr lang="en-IN"/>
        </a:p>
      </dgm:t>
    </dgm:pt>
    <dgm:pt modelId="{7D712256-3157-4401-AE3D-4CA54790A826}">
      <dgm:prSet custT="1"/>
      <dgm:spPr>
        <a:solidFill>
          <a:srgbClr val="00FFFF"/>
        </a:solidFill>
      </dgm:spPr>
      <dgm:t>
        <a:bodyPr/>
        <a:lstStyle/>
        <a:p>
          <a:pPr rtl="0"/>
          <a:r>
            <a:rPr lang="en-IN" sz="2400" b="1" dirty="0" smtClean="0">
              <a:solidFill>
                <a:srgbClr val="C00000"/>
              </a:solidFill>
            </a:rPr>
            <a:t>Exercise</a:t>
          </a:r>
          <a:r>
            <a:rPr lang="en-IN" sz="2400" b="1" dirty="0" smtClean="0">
              <a:solidFill>
                <a:srgbClr val="0000FF"/>
              </a:solidFill>
            </a:rPr>
            <a:t> </a:t>
          </a:r>
          <a:endParaRPr lang="en-IN" sz="500" dirty="0">
            <a:solidFill>
              <a:srgbClr val="0000FF"/>
            </a:solidFill>
          </a:endParaRPr>
        </a:p>
      </dgm:t>
    </dgm:pt>
    <dgm:pt modelId="{BCF0F8C4-4BF2-44ED-BEAA-5F07F7832D74}" type="parTrans" cxnId="{6CC0605E-AD79-4AF7-96BA-730BA7F640CC}">
      <dgm:prSet/>
      <dgm:spPr/>
      <dgm:t>
        <a:bodyPr/>
        <a:lstStyle/>
        <a:p>
          <a:endParaRPr lang="en-IN"/>
        </a:p>
      </dgm:t>
    </dgm:pt>
    <dgm:pt modelId="{58CBF722-CB50-45D6-87AC-80B7AA335D1D}" type="sibTrans" cxnId="{6CC0605E-AD79-4AF7-96BA-730BA7F640CC}">
      <dgm:prSet/>
      <dgm:spPr/>
      <dgm:t>
        <a:bodyPr/>
        <a:lstStyle/>
        <a:p>
          <a:endParaRPr lang="en-IN"/>
        </a:p>
      </dgm:t>
    </dgm:pt>
    <dgm:pt modelId="{824ED11F-3C72-4FAB-B927-47DA13840B32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IN" sz="2400" b="1" dirty="0" smtClean="0">
              <a:solidFill>
                <a:schemeClr val="tx1"/>
              </a:solidFill>
            </a:rPr>
            <a:t>Sexual </a:t>
          </a:r>
          <a:endParaRPr lang="en-IN" sz="500" dirty="0">
            <a:solidFill>
              <a:schemeClr val="tx1"/>
            </a:solidFill>
          </a:endParaRPr>
        </a:p>
      </dgm:t>
    </dgm:pt>
    <dgm:pt modelId="{11AF56A0-F9E6-4284-8B9F-7ED53AF0F204}" type="parTrans" cxnId="{DF81F69E-B858-4995-9414-A705C9BDFA2E}">
      <dgm:prSet/>
      <dgm:spPr/>
      <dgm:t>
        <a:bodyPr/>
        <a:lstStyle/>
        <a:p>
          <a:endParaRPr lang="en-IN"/>
        </a:p>
      </dgm:t>
    </dgm:pt>
    <dgm:pt modelId="{1D8DACB8-B029-48BA-88D0-CA3B3811ACE7}" type="sibTrans" cxnId="{DF81F69E-B858-4995-9414-A705C9BDFA2E}">
      <dgm:prSet/>
      <dgm:spPr/>
      <dgm:t>
        <a:bodyPr/>
        <a:lstStyle/>
        <a:p>
          <a:endParaRPr lang="en-IN"/>
        </a:p>
      </dgm:t>
    </dgm:pt>
    <dgm:pt modelId="{778FA1D0-4012-46BF-9FE8-6E57E0A5CEF2}">
      <dgm:prSet custT="1"/>
      <dgm:spPr>
        <a:solidFill>
          <a:srgbClr val="00FFFF"/>
        </a:solidFill>
      </dgm:spPr>
      <dgm:t>
        <a:bodyPr/>
        <a:lstStyle/>
        <a:p>
          <a:r>
            <a:rPr lang="en-IN" sz="2400" b="1" dirty="0" smtClean="0">
              <a:solidFill>
                <a:srgbClr val="C00000"/>
              </a:solidFill>
            </a:rPr>
            <a:t>Thunderclap</a:t>
          </a:r>
          <a:r>
            <a:rPr lang="en-IN" sz="2400" b="1" dirty="0" smtClean="0">
              <a:solidFill>
                <a:schemeClr val="tx1"/>
              </a:solidFill>
            </a:rPr>
            <a:t> </a:t>
          </a:r>
          <a:r>
            <a:rPr lang="en-IN" sz="2000" b="1" dirty="0" smtClean="0">
              <a:solidFill>
                <a:srgbClr val="C00000"/>
              </a:solidFill>
            </a:rPr>
            <a:t>H</a:t>
          </a:r>
          <a:endParaRPr lang="en-IN" sz="2000" b="1" dirty="0">
            <a:solidFill>
              <a:srgbClr val="C00000"/>
            </a:solidFill>
          </a:endParaRPr>
        </a:p>
      </dgm:t>
    </dgm:pt>
    <dgm:pt modelId="{63687360-4127-4F8F-A32D-A83F87EC4C04}" type="parTrans" cxnId="{D976CAE5-FCB6-4DA8-B2F1-AB8E44C170FC}">
      <dgm:prSet/>
      <dgm:spPr/>
      <dgm:t>
        <a:bodyPr/>
        <a:lstStyle/>
        <a:p>
          <a:endParaRPr lang="en-IN"/>
        </a:p>
      </dgm:t>
    </dgm:pt>
    <dgm:pt modelId="{CDE05286-6C0D-46CE-986F-C19E602AF787}" type="sibTrans" cxnId="{D976CAE5-FCB6-4DA8-B2F1-AB8E44C170FC}">
      <dgm:prSet/>
      <dgm:spPr/>
      <dgm:t>
        <a:bodyPr/>
        <a:lstStyle/>
        <a:p>
          <a:endParaRPr lang="en-IN"/>
        </a:p>
      </dgm:t>
    </dgm:pt>
    <dgm:pt modelId="{60307A5B-9BB3-4ADC-940C-A9426DE307F3}">
      <dgm:prSet custT="1"/>
      <dgm:spPr>
        <a:solidFill>
          <a:srgbClr val="00FFFF"/>
        </a:solidFill>
      </dgm:spPr>
      <dgm:t>
        <a:bodyPr/>
        <a:lstStyle/>
        <a:p>
          <a:r>
            <a:rPr lang="en-IN" sz="2400" b="1" dirty="0" err="1" smtClean="0">
              <a:solidFill>
                <a:srgbClr val="C00000"/>
              </a:solidFill>
            </a:rPr>
            <a:t>Hypnic</a:t>
          </a:r>
          <a:r>
            <a:rPr lang="en-IN" sz="2400" b="1" dirty="0" smtClean="0">
              <a:solidFill>
                <a:srgbClr val="C00000"/>
              </a:solidFill>
            </a:rPr>
            <a:t> H</a:t>
          </a:r>
          <a:endParaRPr lang="en-IN" sz="2400" b="1" dirty="0">
            <a:solidFill>
              <a:srgbClr val="C00000"/>
            </a:solidFill>
          </a:endParaRPr>
        </a:p>
      </dgm:t>
    </dgm:pt>
    <dgm:pt modelId="{DD537573-88B9-465E-847C-BED04DEBCDAC}" type="parTrans" cxnId="{C9FCD8D8-FF8A-4109-A302-F808FC72813D}">
      <dgm:prSet/>
      <dgm:spPr/>
      <dgm:t>
        <a:bodyPr/>
        <a:lstStyle/>
        <a:p>
          <a:endParaRPr lang="en-IN"/>
        </a:p>
      </dgm:t>
    </dgm:pt>
    <dgm:pt modelId="{88DD8EB3-D61B-4445-B8E1-ABFA44A78406}" type="sibTrans" cxnId="{C9FCD8D8-FF8A-4109-A302-F808FC72813D}">
      <dgm:prSet/>
      <dgm:spPr/>
      <dgm:t>
        <a:bodyPr/>
        <a:lstStyle/>
        <a:p>
          <a:endParaRPr lang="en-IN"/>
        </a:p>
      </dgm:t>
    </dgm:pt>
    <dgm:pt modelId="{F6B4A65F-DEEC-4991-AB28-9806DCEFEA52}">
      <dgm:prSet custT="1"/>
      <dgm:spPr>
        <a:solidFill>
          <a:schemeClr val="bg1"/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Stabbing </a:t>
          </a:r>
          <a:endParaRPr lang="en-IN" sz="2400" b="1" dirty="0">
            <a:solidFill>
              <a:schemeClr val="tx1"/>
            </a:solidFill>
          </a:endParaRPr>
        </a:p>
      </dgm:t>
    </dgm:pt>
    <dgm:pt modelId="{C0F61FEE-A4E3-4FD2-BD97-B36F09F12F03}" type="parTrans" cxnId="{098448DA-6191-404D-8C3C-17CB656FEF86}">
      <dgm:prSet/>
      <dgm:spPr/>
      <dgm:t>
        <a:bodyPr/>
        <a:lstStyle/>
        <a:p>
          <a:endParaRPr lang="en-IN"/>
        </a:p>
      </dgm:t>
    </dgm:pt>
    <dgm:pt modelId="{DC19E06C-90AA-44CE-BA35-1C908AE28A17}" type="sibTrans" cxnId="{098448DA-6191-404D-8C3C-17CB656FEF86}">
      <dgm:prSet/>
      <dgm:spPr/>
      <dgm:t>
        <a:bodyPr/>
        <a:lstStyle/>
        <a:p>
          <a:endParaRPr lang="en-IN"/>
        </a:p>
      </dgm:t>
    </dgm:pt>
    <dgm:pt modelId="{3CD0DBF9-1183-4362-A3CF-21C58DCA009B}">
      <dgm:prSet custT="1"/>
      <dgm:spPr>
        <a:solidFill>
          <a:srgbClr val="00FFFF"/>
        </a:solidFill>
      </dgm:spPr>
      <dgm:t>
        <a:bodyPr/>
        <a:lstStyle/>
        <a:p>
          <a:r>
            <a:rPr lang="en-IN" sz="2400" b="1" dirty="0" smtClean="0">
              <a:solidFill>
                <a:srgbClr val="C00000"/>
              </a:solidFill>
            </a:rPr>
            <a:t>External</a:t>
          </a:r>
          <a:r>
            <a:rPr lang="en-IN" sz="2400" b="1" dirty="0" smtClean="0">
              <a:solidFill>
                <a:schemeClr val="tx1"/>
              </a:solidFill>
            </a:rPr>
            <a:t> </a:t>
          </a:r>
          <a:r>
            <a:rPr lang="en-IN" sz="2400" b="1" dirty="0" smtClean="0">
              <a:solidFill>
                <a:srgbClr val="C00000"/>
              </a:solidFill>
            </a:rPr>
            <a:t>pressure</a:t>
          </a:r>
          <a:endParaRPr lang="en-IN" sz="2400" b="1" dirty="0">
            <a:solidFill>
              <a:srgbClr val="C00000"/>
            </a:solidFill>
          </a:endParaRPr>
        </a:p>
      </dgm:t>
    </dgm:pt>
    <dgm:pt modelId="{17C8A506-D442-4E14-B31D-D8ECB2B34C1F}" type="parTrans" cxnId="{60B26B41-A775-4ACE-99E0-8E5F0B3B230C}">
      <dgm:prSet/>
      <dgm:spPr/>
      <dgm:t>
        <a:bodyPr/>
        <a:lstStyle/>
        <a:p>
          <a:endParaRPr lang="en-IN"/>
        </a:p>
      </dgm:t>
    </dgm:pt>
    <dgm:pt modelId="{7EA115F3-D610-405F-9B45-2481B63D414F}" type="sibTrans" cxnId="{60B26B41-A775-4ACE-99E0-8E5F0B3B230C}">
      <dgm:prSet/>
      <dgm:spPr/>
      <dgm:t>
        <a:bodyPr/>
        <a:lstStyle/>
        <a:p>
          <a:endParaRPr lang="en-IN"/>
        </a:p>
      </dgm:t>
    </dgm:pt>
    <dgm:pt modelId="{059D8097-6125-4987-8F81-938A4B79957E}">
      <dgm:prSet custT="1"/>
      <dgm:spPr>
        <a:solidFill>
          <a:schemeClr val="bg1"/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Cold</a:t>
          </a:r>
          <a:r>
            <a:rPr lang="en-IN" sz="2400" b="1" dirty="0" smtClean="0"/>
            <a:t> </a:t>
          </a:r>
          <a:r>
            <a:rPr lang="en-IN" sz="2400" b="1" dirty="0" smtClean="0">
              <a:solidFill>
                <a:schemeClr val="tx1"/>
              </a:solidFill>
            </a:rPr>
            <a:t>stimulus</a:t>
          </a:r>
          <a:endParaRPr lang="en-IN" sz="500" b="1" dirty="0">
            <a:solidFill>
              <a:schemeClr val="tx1"/>
            </a:solidFill>
          </a:endParaRPr>
        </a:p>
      </dgm:t>
    </dgm:pt>
    <dgm:pt modelId="{2E37DE6D-E527-4F52-BC91-CFA0DAE56D54}" type="parTrans" cxnId="{E28A0BCE-EFB8-4602-87C9-2B07706129F2}">
      <dgm:prSet/>
      <dgm:spPr/>
      <dgm:t>
        <a:bodyPr/>
        <a:lstStyle/>
        <a:p>
          <a:endParaRPr lang="en-IN"/>
        </a:p>
      </dgm:t>
    </dgm:pt>
    <dgm:pt modelId="{1C47A512-7FFD-4FAA-9D4D-7D81221B916E}" type="sibTrans" cxnId="{E28A0BCE-EFB8-4602-87C9-2B07706129F2}">
      <dgm:prSet/>
      <dgm:spPr/>
      <dgm:t>
        <a:bodyPr/>
        <a:lstStyle/>
        <a:p>
          <a:endParaRPr lang="en-IN"/>
        </a:p>
      </dgm:t>
    </dgm:pt>
    <dgm:pt modelId="{5A6BC6A7-B59B-4BAC-ACFF-D1C0CD635A22}" type="pres">
      <dgm:prSet presAssocID="{A5EEEDC5-892C-42FF-8422-BA2202ED34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C95FC33-23E8-44DC-8F9A-8604B8BC22F9}" type="pres">
      <dgm:prSet presAssocID="{6683CBEB-C5B4-405A-8762-77573B94A73E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B1677B-62B6-41AC-A89B-4B057A08E836}" type="pres">
      <dgm:prSet presAssocID="{978E9138-19B1-4DAF-85CF-1476D7E80738}" presName="spacer" presStyleCnt="0"/>
      <dgm:spPr/>
    </dgm:pt>
    <dgm:pt modelId="{BD168673-E9F1-4E6A-AD43-A22BB1B5EA24}" type="pres">
      <dgm:prSet presAssocID="{F8AA0D9E-C695-41DF-BE8D-50541D2506FB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666322-B173-47D7-A769-71D680A90108}" type="pres">
      <dgm:prSet presAssocID="{C0A9CBAE-4127-409E-989C-41A6B5EBE315}" presName="spacer" presStyleCnt="0"/>
      <dgm:spPr/>
    </dgm:pt>
    <dgm:pt modelId="{499EB389-5697-4FF1-818E-8E1CE2D43594}" type="pres">
      <dgm:prSet presAssocID="{86B94B59-D1FC-4D3D-A910-971B40B1969A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DA65AA-DA8B-4244-B0FB-3441AA98BE75}" type="pres">
      <dgm:prSet presAssocID="{9CEA13AC-9EE3-48DD-BF08-82B07215850E}" presName="spacer" presStyleCnt="0"/>
      <dgm:spPr/>
    </dgm:pt>
    <dgm:pt modelId="{5F6BEDA3-F2F8-4200-A0E6-30AF6DF3B662}" type="pres">
      <dgm:prSet presAssocID="{2DF29587-95F4-47C4-8961-FB3ECC07E8E5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97BDF9D-518F-4D97-91B6-947C08550DFB}" type="pres">
      <dgm:prSet presAssocID="{08C21CF6-3879-4AB2-9AF4-693ACED546A6}" presName="spacer" presStyleCnt="0"/>
      <dgm:spPr/>
    </dgm:pt>
    <dgm:pt modelId="{82106B19-C858-42D0-B737-74EC51BD4360}" type="pres">
      <dgm:prSet presAssocID="{261FCFE2-427C-4B40-9853-CA9489457F0A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483725-3DA3-4EB8-90ED-6C436B6534F0}" type="pres">
      <dgm:prSet presAssocID="{168EFABD-39DD-40F5-8950-8F683E27E4AD}" presName="spacer" presStyleCnt="0"/>
      <dgm:spPr/>
    </dgm:pt>
    <dgm:pt modelId="{ECB2F35F-122B-443D-B6D4-07451F96A097}" type="pres">
      <dgm:prSet presAssocID="{DABF39E1-7F0C-4F9E-99A2-D090B897047A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C4B985-3F24-4002-975B-F83AF1907864}" type="pres">
      <dgm:prSet presAssocID="{61831005-E6D2-419A-8809-570975AC3D93}" presName="spacer" presStyleCnt="0"/>
      <dgm:spPr/>
    </dgm:pt>
    <dgm:pt modelId="{AB8518A0-494E-451F-BB98-A5196C40D926}" type="pres">
      <dgm:prSet presAssocID="{7D712256-3157-4401-AE3D-4CA54790A826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AFDF4C-4293-4757-BB5C-F3B0F9E3935B}" type="pres">
      <dgm:prSet presAssocID="{58CBF722-CB50-45D6-87AC-80B7AA335D1D}" presName="spacer" presStyleCnt="0"/>
      <dgm:spPr/>
    </dgm:pt>
    <dgm:pt modelId="{2718930B-B26C-447B-B796-7794F8F8C0B4}" type="pres">
      <dgm:prSet presAssocID="{824ED11F-3C72-4FAB-B927-47DA13840B32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3286BA-11DD-4FB2-9A21-9F19DB41CEC5}" type="pres">
      <dgm:prSet presAssocID="{1D8DACB8-B029-48BA-88D0-CA3B3811ACE7}" presName="spacer" presStyleCnt="0"/>
      <dgm:spPr/>
    </dgm:pt>
    <dgm:pt modelId="{BE20D472-D8EB-45AD-93CB-2D6D028F705E}" type="pres">
      <dgm:prSet presAssocID="{778FA1D0-4012-46BF-9FE8-6E57E0A5CEF2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3F0BB0-11E7-419E-8917-8C32729135A5}" type="pres">
      <dgm:prSet presAssocID="{CDE05286-6C0D-46CE-986F-C19E602AF787}" presName="spacer" presStyleCnt="0"/>
      <dgm:spPr/>
    </dgm:pt>
    <dgm:pt modelId="{B49217F4-FAAB-4301-BB01-F906D8D703B3}" type="pres">
      <dgm:prSet presAssocID="{059D8097-6125-4987-8F81-938A4B79957E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B40106-1A40-4F47-A885-FCF0F98EA72F}" type="pres">
      <dgm:prSet presAssocID="{1C47A512-7FFD-4FAA-9D4D-7D81221B916E}" presName="spacer" presStyleCnt="0"/>
      <dgm:spPr/>
    </dgm:pt>
    <dgm:pt modelId="{F82ACCDD-F48F-4095-BF94-2D770EE00C40}" type="pres">
      <dgm:prSet presAssocID="{3CD0DBF9-1183-4362-A3CF-21C58DCA009B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73C936-7442-4990-BCF2-9E4AD956D680}" type="pres">
      <dgm:prSet presAssocID="{7EA115F3-D610-405F-9B45-2481B63D414F}" presName="spacer" presStyleCnt="0"/>
      <dgm:spPr/>
    </dgm:pt>
    <dgm:pt modelId="{69D4D4E4-68EE-448F-801A-2DFF80F69F9B}" type="pres">
      <dgm:prSet presAssocID="{F6B4A65F-DEEC-4991-AB28-9806DCEFEA52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17C666-6E51-4BF0-8853-7AD0A099E563}" type="pres">
      <dgm:prSet presAssocID="{DC19E06C-90AA-44CE-BA35-1C908AE28A17}" presName="spacer" presStyleCnt="0"/>
      <dgm:spPr/>
    </dgm:pt>
    <dgm:pt modelId="{3869D9B6-CF57-4BEE-9A6A-D2F384AC288A}" type="pres">
      <dgm:prSet presAssocID="{60307A5B-9BB3-4ADC-940C-A9426DE307F3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28A0BCE-EFB8-4602-87C9-2B07706129F2}" srcId="{A5EEEDC5-892C-42FF-8422-BA2202ED3493}" destId="{059D8097-6125-4987-8F81-938A4B79957E}" srcOrd="9" destOrd="0" parTransId="{2E37DE6D-E527-4F52-BC91-CFA0DAE56D54}" sibTransId="{1C47A512-7FFD-4FAA-9D4D-7D81221B916E}"/>
    <dgm:cxn modelId="{9100B850-E0F9-4B33-A836-B63864B05399}" srcId="{A5EEEDC5-892C-42FF-8422-BA2202ED3493}" destId="{86B94B59-D1FC-4D3D-A910-971B40B1969A}" srcOrd="2" destOrd="0" parTransId="{642B6237-2126-4A3F-8C55-FF8D0AA0102C}" sibTransId="{9CEA13AC-9EE3-48DD-BF08-82B07215850E}"/>
    <dgm:cxn modelId="{133A571C-0D9F-42DF-A732-80432F2ABBA5}" type="presOf" srcId="{DABF39E1-7F0C-4F9E-99A2-D090B897047A}" destId="{ECB2F35F-122B-443D-B6D4-07451F96A097}" srcOrd="0" destOrd="0" presId="urn:microsoft.com/office/officeart/2005/8/layout/vList2"/>
    <dgm:cxn modelId="{62A075B1-2E4D-49AF-B7E1-11F0B6571AD0}" type="presOf" srcId="{A5EEEDC5-892C-42FF-8422-BA2202ED3493}" destId="{5A6BC6A7-B59B-4BAC-ACFF-D1C0CD635A22}" srcOrd="0" destOrd="0" presId="urn:microsoft.com/office/officeart/2005/8/layout/vList2"/>
    <dgm:cxn modelId="{A1714F92-A23C-41F4-B776-CD2A41D423DC}" srcId="{A5EEEDC5-892C-42FF-8422-BA2202ED3493}" destId="{DABF39E1-7F0C-4F9E-99A2-D090B897047A}" srcOrd="5" destOrd="0" parTransId="{EA5EBAF2-4297-440F-A3D7-46A64B28B79F}" sibTransId="{61831005-E6D2-419A-8809-570975AC3D93}"/>
    <dgm:cxn modelId="{C78C7851-989D-4F09-92ED-C40F0DEEB414}" srcId="{A5EEEDC5-892C-42FF-8422-BA2202ED3493}" destId="{261FCFE2-427C-4B40-9853-CA9489457F0A}" srcOrd="4" destOrd="0" parTransId="{FFFEDF44-F363-4B9F-A616-6BF88BF19B92}" sibTransId="{168EFABD-39DD-40F5-8950-8F683E27E4AD}"/>
    <dgm:cxn modelId="{2CB412CD-687E-4609-9877-63AD6350E30A}" type="presOf" srcId="{778FA1D0-4012-46BF-9FE8-6E57E0A5CEF2}" destId="{BE20D472-D8EB-45AD-93CB-2D6D028F705E}" srcOrd="0" destOrd="0" presId="urn:microsoft.com/office/officeart/2005/8/layout/vList2"/>
    <dgm:cxn modelId="{10B0F13E-B5B1-4232-91F4-43F1D619D688}" srcId="{A5EEEDC5-892C-42FF-8422-BA2202ED3493}" destId="{6683CBEB-C5B4-405A-8762-77573B94A73E}" srcOrd="0" destOrd="0" parTransId="{7A082A22-7A74-4F47-84D4-FA697FDE24EA}" sibTransId="{978E9138-19B1-4DAF-85CF-1476D7E80738}"/>
    <dgm:cxn modelId="{B3AD43A0-FC4B-4A00-BFC6-FED2E355A3D0}" type="presOf" srcId="{F6B4A65F-DEEC-4991-AB28-9806DCEFEA52}" destId="{69D4D4E4-68EE-448F-801A-2DFF80F69F9B}" srcOrd="0" destOrd="0" presId="urn:microsoft.com/office/officeart/2005/8/layout/vList2"/>
    <dgm:cxn modelId="{CB302056-4341-4B1A-9F77-BF1959F9A111}" type="presOf" srcId="{824ED11F-3C72-4FAB-B927-47DA13840B32}" destId="{2718930B-B26C-447B-B796-7794F8F8C0B4}" srcOrd="0" destOrd="0" presId="urn:microsoft.com/office/officeart/2005/8/layout/vList2"/>
    <dgm:cxn modelId="{3CB59760-E2D6-4FAC-9DB8-8AD22266E5E3}" type="presOf" srcId="{86B94B59-D1FC-4D3D-A910-971B40B1969A}" destId="{499EB389-5697-4FF1-818E-8E1CE2D43594}" srcOrd="0" destOrd="0" presId="urn:microsoft.com/office/officeart/2005/8/layout/vList2"/>
    <dgm:cxn modelId="{7AA5ABA5-3C69-41C8-A0DC-6353B0EB672E}" type="presOf" srcId="{6683CBEB-C5B4-405A-8762-77573B94A73E}" destId="{9C95FC33-23E8-44DC-8F9A-8604B8BC22F9}" srcOrd="0" destOrd="0" presId="urn:microsoft.com/office/officeart/2005/8/layout/vList2"/>
    <dgm:cxn modelId="{0EFF7187-66B4-4007-9375-9281DD904855}" type="presOf" srcId="{60307A5B-9BB3-4ADC-940C-A9426DE307F3}" destId="{3869D9B6-CF57-4BEE-9A6A-D2F384AC288A}" srcOrd="0" destOrd="0" presId="urn:microsoft.com/office/officeart/2005/8/layout/vList2"/>
    <dgm:cxn modelId="{68817F10-E389-49B6-9994-3BAFEBB42388}" type="presOf" srcId="{261FCFE2-427C-4B40-9853-CA9489457F0A}" destId="{82106B19-C858-42D0-B737-74EC51BD4360}" srcOrd="0" destOrd="0" presId="urn:microsoft.com/office/officeart/2005/8/layout/vList2"/>
    <dgm:cxn modelId="{098448DA-6191-404D-8C3C-17CB656FEF86}" srcId="{A5EEEDC5-892C-42FF-8422-BA2202ED3493}" destId="{F6B4A65F-DEEC-4991-AB28-9806DCEFEA52}" srcOrd="11" destOrd="0" parTransId="{C0F61FEE-A4E3-4FD2-BD97-B36F09F12F03}" sibTransId="{DC19E06C-90AA-44CE-BA35-1C908AE28A17}"/>
    <dgm:cxn modelId="{F9758A31-311B-43EF-9B29-E616A152806E}" type="presOf" srcId="{059D8097-6125-4987-8F81-938A4B79957E}" destId="{B49217F4-FAAB-4301-BB01-F906D8D703B3}" srcOrd="0" destOrd="0" presId="urn:microsoft.com/office/officeart/2005/8/layout/vList2"/>
    <dgm:cxn modelId="{60B26B41-A775-4ACE-99E0-8E5F0B3B230C}" srcId="{A5EEEDC5-892C-42FF-8422-BA2202ED3493}" destId="{3CD0DBF9-1183-4362-A3CF-21C58DCA009B}" srcOrd="10" destOrd="0" parTransId="{17C8A506-D442-4E14-B31D-D8ECB2B34C1F}" sibTransId="{7EA115F3-D610-405F-9B45-2481B63D414F}"/>
    <dgm:cxn modelId="{C9FCD8D8-FF8A-4109-A302-F808FC72813D}" srcId="{A5EEEDC5-892C-42FF-8422-BA2202ED3493}" destId="{60307A5B-9BB3-4ADC-940C-A9426DE307F3}" srcOrd="12" destOrd="0" parTransId="{DD537573-88B9-465E-847C-BED04DEBCDAC}" sibTransId="{88DD8EB3-D61B-4445-B8E1-ABFA44A78406}"/>
    <dgm:cxn modelId="{9759F24B-AB7A-4CB3-8AFC-376612AB9033}" type="presOf" srcId="{2DF29587-95F4-47C4-8961-FB3ECC07E8E5}" destId="{5F6BEDA3-F2F8-4200-A0E6-30AF6DF3B662}" srcOrd="0" destOrd="0" presId="urn:microsoft.com/office/officeart/2005/8/layout/vList2"/>
    <dgm:cxn modelId="{6CC0605E-AD79-4AF7-96BA-730BA7F640CC}" srcId="{A5EEEDC5-892C-42FF-8422-BA2202ED3493}" destId="{7D712256-3157-4401-AE3D-4CA54790A826}" srcOrd="6" destOrd="0" parTransId="{BCF0F8C4-4BF2-44ED-BEAA-5F07F7832D74}" sibTransId="{58CBF722-CB50-45D6-87AC-80B7AA335D1D}"/>
    <dgm:cxn modelId="{D976CAE5-FCB6-4DA8-B2F1-AB8E44C170FC}" srcId="{A5EEEDC5-892C-42FF-8422-BA2202ED3493}" destId="{778FA1D0-4012-46BF-9FE8-6E57E0A5CEF2}" srcOrd="8" destOrd="0" parTransId="{63687360-4127-4F8F-A32D-A83F87EC4C04}" sibTransId="{CDE05286-6C0D-46CE-986F-C19E602AF787}"/>
    <dgm:cxn modelId="{DF81F69E-B858-4995-9414-A705C9BDFA2E}" srcId="{A5EEEDC5-892C-42FF-8422-BA2202ED3493}" destId="{824ED11F-3C72-4FAB-B927-47DA13840B32}" srcOrd="7" destOrd="0" parTransId="{11AF56A0-F9E6-4284-8B9F-7ED53AF0F204}" sibTransId="{1D8DACB8-B029-48BA-88D0-CA3B3811ACE7}"/>
    <dgm:cxn modelId="{1A2B310A-4B89-46D2-A6D0-86CCC59C1B1A}" type="presOf" srcId="{7D712256-3157-4401-AE3D-4CA54790A826}" destId="{AB8518A0-494E-451F-BB98-A5196C40D926}" srcOrd="0" destOrd="0" presId="urn:microsoft.com/office/officeart/2005/8/layout/vList2"/>
    <dgm:cxn modelId="{25509474-54DF-4024-916D-BE863B68CC08}" srcId="{A5EEEDC5-892C-42FF-8422-BA2202ED3493}" destId="{2DF29587-95F4-47C4-8961-FB3ECC07E8E5}" srcOrd="3" destOrd="0" parTransId="{EC85D412-A43D-4132-9372-58F3BAE39B7D}" sibTransId="{08C21CF6-3879-4AB2-9AF4-693ACED546A6}"/>
    <dgm:cxn modelId="{0F6A2F32-E150-4900-BAFB-3AACED921C09}" type="presOf" srcId="{3CD0DBF9-1183-4362-A3CF-21C58DCA009B}" destId="{F82ACCDD-F48F-4095-BF94-2D770EE00C40}" srcOrd="0" destOrd="0" presId="urn:microsoft.com/office/officeart/2005/8/layout/vList2"/>
    <dgm:cxn modelId="{D393EA2B-B465-4E79-A2D1-94291335157F}" srcId="{A5EEEDC5-892C-42FF-8422-BA2202ED3493}" destId="{F8AA0D9E-C695-41DF-BE8D-50541D2506FB}" srcOrd="1" destOrd="0" parTransId="{CACA847E-D3F1-4BE7-93F6-9D856271039E}" sibTransId="{C0A9CBAE-4127-409E-989C-41A6B5EBE315}"/>
    <dgm:cxn modelId="{7DC107F2-FC3E-411B-AA8C-AE1AAAB818A3}" type="presOf" srcId="{F8AA0D9E-C695-41DF-BE8D-50541D2506FB}" destId="{BD168673-E9F1-4E6A-AD43-A22BB1B5EA24}" srcOrd="0" destOrd="0" presId="urn:microsoft.com/office/officeart/2005/8/layout/vList2"/>
    <dgm:cxn modelId="{B8E54DE3-8977-4EDF-8850-B86123B3C1BE}" type="presParOf" srcId="{5A6BC6A7-B59B-4BAC-ACFF-D1C0CD635A22}" destId="{9C95FC33-23E8-44DC-8F9A-8604B8BC22F9}" srcOrd="0" destOrd="0" presId="urn:microsoft.com/office/officeart/2005/8/layout/vList2"/>
    <dgm:cxn modelId="{19463B51-9E13-46D7-8374-30DD76626E88}" type="presParOf" srcId="{5A6BC6A7-B59B-4BAC-ACFF-D1C0CD635A22}" destId="{3BB1677B-62B6-41AC-A89B-4B057A08E836}" srcOrd="1" destOrd="0" presId="urn:microsoft.com/office/officeart/2005/8/layout/vList2"/>
    <dgm:cxn modelId="{6958570C-A926-4757-B55E-147315F7C038}" type="presParOf" srcId="{5A6BC6A7-B59B-4BAC-ACFF-D1C0CD635A22}" destId="{BD168673-E9F1-4E6A-AD43-A22BB1B5EA24}" srcOrd="2" destOrd="0" presId="urn:microsoft.com/office/officeart/2005/8/layout/vList2"/>
    <dgm:cxn modelId="{52323BA7-59C3-4193-BEC7-E615A02AC3B0}" type="presParOf" srcId="{5A6BC6A7-B59B-4BAC-ACFF-D1C0CD635A22}" destId="{8F666322-B173-47D7-A769-71D680A90108}" srcOrd="3" destOrd="0" presId="urn:microsoft.com/office/officeart/2005/8/layout/vList2"/>
    <dgm:cxn modelId="{CFBF40B4-7D3D-4649-9F7A-EBE3ADA3B825}" type="presParOf" srcId="{5A6BC6A7-B59B-4BAC-ACFF-D1C0CD635A22}" destId="{499EB389-5697-4FF1-818E-8E1CE2D43594}" srcOrd="4" destOrd="0" presId="urn:microsoft.com/office/officeart/2005/8/layout/vList2"/>
    <dgm:cxn modelId="{A639D50E-FFF0-4F9A-B250-3050EE7D0776}" type="presParOf" srcId="{5A6BC6A7-B59B-4BAC-ACFF-D1C0CD635A22}" destId="{FFDA65AA-DA8B-4244-B0FB-3441AA98BE75}" srcOrd="5" destOrd="0" presId="urn:microsoft.com/office/officeart/2005/8/layout/vList2"/>
    <dgm:cxn modelId="{E296537B-28F9-4251-91E7-FC36F5D19353}" type="presParOf" srcId="{5A6BC6A7-B59B-4BAC-ACFF-D1C0CD635A22}" destId="{5F6BEDA3-F2F8-4200-A0E6-30AF6DF3B662}" srcOrd="6" destOrd="0" presId="urn:microsoft.com/office/officeart/2005/8/layout/vList2"/>
    <dgm:cxn modelId="{55772391-4D76-41CC-B284-B3EBF5569817}" type="presParOf" srcId="{5A6BC6A7-B59B-4BAC-ACFF-D1C0CD635A22}" destId="{297BDF9D-518F-4D97-91B6-947C08550DFB}" srcOrd="7" destOrd="0" presId="urn:microsoft.com/office/officeart/2005/8/layout/vList2"/>
    <dgm:cxn modelId="{BF56EFDC-FD46-4180-8DA1-3B97306DB1BA}" type="presParOf" srcId="{5A6BC6A7-B59B-4BAC-ACFF-D1C0CD635A22}" destId="{82106B19-C858-42D0-B737-74EC51BD4360}" srcOrd="8" destOrd="0" presId="urn:microsoft.com/office/officeart/2005/8/layout/vList2"/>
    <dgm:cxn modelId="{B758A186-71D3-4A36-8FAB-015E5A8D0D0A}" type="presParOf" srcId="{5A6BC6A7-B59B-4BAC-ACFF-D1C0CD635A22}" destId="{1E483725-3DA3-4EB8-90ED-6C436B6534F0}" srcOrd="9" destOrd="0" presId="urn:microsoft.com/office/officeart/2005/8/layout/vList2"/>
    <dgm:cxn modelId="{814A3E8E-1BB9-49E7-BD56-D17DAA1D5F81}" type="presParOf" srcId="{5A6BC6A7-B59B-4BAC-ACFF-D1C0CD635A22}" destId="{ECB2F35F-122B-443D-B6D4-07451F96A097}" srcOrd="10" destOrd="0" presId="urn:microsoft.com/office/officeart/2005/8/layout/vList2"/>
    <dgm:cxn modelId="{AD057C7F-8582-46AE-ABE8-475E4C8931B9}" type="presParOf" srcId="{5A6BC6A7-B59B-4BAC-ACFF-D1C0CD635A22}" destId="{64C4B985-3F24-4002-975B-F83AF1907864}" srcOrd="11" destOrd="0" presId="urn:microsoft.com/office/officeart/2005/8/layout/vList2"/>
    <dgm:cxn modelId="{6A6CEC0B-B2DB-43A5-8092-0850332839CD}" type="presParOf" srcId="{5A6BC6A7-B59B-4BAC-ACFF-D1C0CD635A22}" destId="{AB8518A0-494E-451F-BB98-A5196C40D926}" srcOrd="12" destOrd="0" presId="urn:microsoft.com/office/officeart/2005/8/layout/vList2"/>
    <dgm:cxn modelId="{E66F6C5A-807E-4FD0-8C2D-E625090CF02E}" type="presParOf" srcId="{5A6BC6A7-B59B-4BAC-ACFF-D1C0CD635A22}" destId="{FBAFDF4C-4293-4757-BB5C-F3B0F9E3935B}" srcOrd="13" destOrd="0" presId="urn:microsoft.com/office/officeart/2005/8/layout/vList2"/>
    <dgm:cxn modelId="{0AEBC94E-11BB-41C8-BB2F-612340E24ABB}" type="presParOf" srcId="{5A6BC6A7-B59B-4BAC-ACFF-D1C0CD635A22}" destId="{2718930B-B26C-447B-B796-7794F8F8C0B4}" srcOrd="14" destOrd="0" presId="urn:microsoft.com/office/officeart/2005/8/layout/vList2"/>
    <dgm:cxn modelId="{53A75C6A-17C7-477A-9043-7156C67AE156}" type="presParOf" srcId="{5A6BC6A7-B59B-4BAC-ACFF-D1C0CD635A22}" destId="{803286BA-11DD-4FB2-9A21-9F19DB41CEC5}" srcOrd="15" destOrd="0" presId="urn:microsoft.com/office/officeart/2005/8/layout/vList2"/>
    <dgm:cxn modelId="{18C1DDB9-ACAE-4FF8-9ACD-2C3A0D2B9849}" type="presParOf" srcId="{5A6BC6A7-B59B-4BAC-ACFF-D1C0CD635A22}" destId="{BE20D472-D8EB-45AD-93CB-2D6D028F705E}" srcOrd="16" destOrd="0" presId="urn:microsoft.com/office/officeart/2005/8/layout/vList2"/>
    <dgm:cxn modelId="{38284C42-82E4-4856-B035-E203BA7DAC1E}" type="presParOf" srcId="{5A6BC6A7-B59B-4BAC-ACFF-D1C0CD635A22}" destId="{183F0BB0-11E7-419E-8917-8C32729135A5}" srcOrd="17" destOrd="0" presId="urn:microsoft.com/office/officeart/2005/8/layout/vList2"/>
    <dgm:cxn modelId="{CFF07139-DAE9-4B2E-AC04-ABC48F426CB4}" type="presParOf" srcId="{5A6BC6A7-B59B-4BAC-ACFF-D1C0CD635A22}" destId="{B49217F4-FAAB-4301-BB01-F906D8D703B3}" srcOrd="18" destOrd="0" presId="urn:microsoft.com/office/officeart/2005/8/layout/vList2"/>
    <dgm:cxn modelId="{BAEF0603-1465-4234-A2B9-76CEC50B1B02}" type="presParOf" srcId="{5A6BC6A7-B59B-4BAC-ACFF-D1C0CD635A22}" destId="{9EB40106-1A40-4F47-A885-FCF0F98EA72F}" srcOrd="19" destOrd="0" presId="urn:microsoft.com/office/officeart/2005/8/layout/vList2"/>
    <dgm:cxn modelId="{C38AF88B-CE0C-4783-86EF-42C3CF5313D3}" type="presParOf" srcId="{5A6BC6A7-B59B-4BAC-ACFF-D1C0CD635A22}" destId="{F82ACCDD-F48F-4095-BF94-2D770EE00C40}" srcOrd="20" destOrd="0" presId="urn:microsoft.com/office/officeart/2005/8/layout/vList2"/>
    <dgm:cxn modelId="{89A40C38-A985-4D9F-947A-41BAB6FD4A20}" type="presParOf" srcId="{5A6BC6A7-B59B-4BAC-ACFF-D1C0CD635A22}" destId="{2873C936-7442-4990-BCF2-9E4AD956D680}" srcOrd="21" destOrd="0" presId="urn:microsoft.com/office/officeart/2005/8/layout/vList2"/>
    <dgm:cxn modelId="{6EA4CF47-6067-4DBF-8FB8-7E2C043E7175}" type="presParOf" srcId="{5A6BC6A7-B59B-4BAC-ACFF-D1C0CD635A22}" destId="{69D4D4E4-68EE-448F-801A-2DFF80F69F9B}" srcOrd="22" destOrd="0" presId="urn:microsoft.com/office/officeart/2005/8/layout/vList2"/>
    <dgm:cxn modelId="{28DB6829-DEA9-4C27-8FF9-5784372DFAA6}" type="presParOf" srcId="{5A6BC6A7-B59B-4BAC-ACFF-D1C0CD635A22}" destId="{A417C666-6E51-4BF0-8853-7AD0A099E563}" srcOrd="23" destOrd="0" presId="urn:microsoft.com/office/officeart/2005/8/layout/vList2"/>
    <dgm:cxn modelId="{4DCB6C56-EC0C-43F4-83DE-2594699C43D2}" type="presParOf" srcId="{5A6BC6A7-B59B-4BAC-ACFF-D1C0CD635A22}" destId="{3869D9B6-CF57-4BEE-9A6A-D2F384AC288A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EEEDC5-892C-42FF-8422-BA2202ED3493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683CBEB-C5B4-405A-8762-77573B94A73E}">
      <dgm:prSet custT="1"/>
      <dgm:spPr>
        <a:solidFill>
          <a:srgbClr val="00FFFF"/>
        </a:solidFill>
      </dgm:spPr>
      <dgm:t>
        <a:bodyPr/>
        <a:lstStyle/>
        <a:p>
          <a:pPr rtl="0"/>
          <a:r>
            <a:rPr lang="en-IN" sz="2400" b="1" dirty="0" smtClean="0">
              <a:solidFill>
                <a:srgbClr val="C00000"/>
              </a:solidFill>
            </a:rPr>
            <a:t>4- 72 </a:t>
          </a:r>
          <a:r>
            <a:rPr lang="en-IN" sz="2400" b="1" dirty="0" err="1" smtClean="0">
              <a:solidFill>
                <a:srgbClr val="C00000"/>
              </a:solidFill>
            </a:rPr>
            <a:t>hrs</a:t>
          </a:r>
          <a:endParaRPr lang="en-IN" sz="2400" b="1" dirty="0">
            <a:solidFill>
              <a:srgbClr val="C00000"/>
            </a:solidFill>
          </a:endParaRPr>
        </a:p>
      </dgm:t>
    </dgm:pt>
    <dgm:pt modelId="{7A082A22-7A74-4F47-84D4-FA697FDE24EA}" type="parTrans" cxnId="{10B0F13E-B5B1-4232-91F4-43F1D619D688}">
      <dgm:prSet/>
      <dgm:spPr/>
      <dgm:t>
        <a:bodyPr/>
        <a:lstStyle/>
        <a:p>
          <a:endParaRPr lang="en-IN"/>
        </a:p>
      </dgm:t>
    </dgm:pt>
    <dgm:pt modelId="{978E9138-19B1-4DAF-85CF-1476D7E80738}" type="sibTrans" cxnId="{10B0F13E-B5B1-4232-91F4-43F1D619D688}">
      <dgm:prSet/>
      <dgm:spPr/>
      <dgm:t>
        <a:bodyPr/>
        <a:lstStyle/>
        <a:p>
          <a:endParaRPr lang="en-IN"/>
        </a:p>
      </dgm:t>
    </dgm:pt>
    <dgm:pt modelId="{F8AA0D9E-C695-41DF-BE8D-50541D2506FB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IN" sz="2400" b="1" dirty="0" smtClean="0">
              <a:solidFill>
                <a:schemeClr val="tx1"/>
              </a:solidFill>
            </a:rPr>
            <a:t>30 min – 7 days</a:t>
          </a:r>
          <a:endParaRPr lang="en-IN" sz="2400" dirty="0">
            <a:solidFill>
              <a:schemeClr val="tx1"/>
            </a:solidFill>
          </a:endParaRPr>
        </a:p>
      </dgm:t>
    </dgm:pt>
    <dgm:pt modelId="{CACA847E-D3F1-4BE7-93F6-9D856271039E}" type="parTrans" cxnId="{D393EA2B-B465-4E79-A2D1-94291335157F}">
      <dgm:prSet/>
      <dgm:spPr/>
      <dgm:t>
        <a:bodyPr/>
        <a:lstStyle/>
        <a:p>
          <a:endParaRPr lang="en-IN"/>
        </a:p>
      </dgm:t>
    </dgm:pt>
    <dgm:pt modelId="{C0A9CBAE-4127-409E-989C-41A6B5EBE315}" type="sibTrans" cxnId="{D393EA2B-B465-4E79-A2D1-94291335157F}">
      <dgm:prSet/>
      <dgm:spPr/>
      <dgm:t>
        <a:bodyPr/>
        <a:lstStyle/>
        <a:p>
          <a:endParaRPr lang="en-IN"/>
        </a:p>
      </dgm:t>
    </dgm:pt>
    <dgm:pt modelId="{86B94B59-D1FC-4D3D-A910-971B40B1969A}">
      <dgm:prSet custT="1"/>
      <dgm:spPr>
        <a:solidFill>
          <a:srgbClr val="00FFFF"/>
        </a:solidFill>
      </dgm:spPr>
      <dgm:t>
        <a:bodyPr/>
        <a:lstStyle/>
        <a:p>
          <a:pPr rtl="0"/>
          <a:r>
            <a:rPr lang="en-IN" sz="2400" b="1" dirty="0" smtClean="0">
              <a:solidFill>
                <a:srgbClr val="C00000"/>
              </a:solidFill>
            </a:rPr>
            <a:t>15 min- 3 hrs.</a:t>
          </a:r>
          <a:endParaRPr lang="en-IN" sz="2400" dirty="0">
            <a:solidFill>
              <a:srgbClr val="C00000"/>
            </a:solidFill>
          </a:endParaRPr>
        </a:p>
      </dgm:t>
    </dgm:pt>
    <dgm:pt modelId="{642B6237-2126-4A3F-8C55-FF8D0AA0102C}" type="parTrans" cxnId="{9100B850-E0F9-4B33-A836-B63864B05399}">
      <dgm:prSet/>
      <dgm:spPr/>
      <dgm:t>
        <a:bodyPr/>
        <a:lstStyle/>
        <a:p>
          <a:endParaRPr lang="en-IN"/>
        </a:p>
      </dgm:t>
    </dgm:pt>
    <dgm:pt modelId="{9CEA13AC-9EE3-48DD-BF08-82B07215850E}" type="sibTrans" cxnId="{9100B850-E0F9-4B33-A836-B63864B05399}">
      <dgm:prSet/>
      <dgm:spPr/>
      <dgm:t>
        <a:bodyPr/>
        <a:lstStyle/>
        <a:p>
          <a:endParaRPr lang="en-IN"/>
        </a:p>
      </dgm:t>
    </dgm:pt>
    <dgm:pt modelId="{2DF29587-95F4-47C4-8961-FB3ECC07E8E5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IN" sz="2400" b="1" dirty="0" smtClean="0">
              <a:solidFill>
                <a:schemeClr val="tx1"/>
              </a:solidFill>
            </a:rPr>
            <a:t>2 min- 30 min</a:t>
          </a:r>
          <a:endParaRPr lang="en-IN" sz="400" dirty="0">
            <a:solidFill>
              <a:schemeClr val="tx1"/>
            </a:solidFill>
          </a:endParaRPr>
        </a:p>
      </dgm:t>
    </dgm:pt>
    <dgm:pt modelId="{EC85D412-A43D-4132-9372-58F3BAE39B7D}" type="parTrans" cxnId="{25509474-54DF-4024-916D-BE863B68CC08}">
      <dgm:prSet/>
      <dgm:spPr/>
      <dgm:t>
        <a:bodyPr/>
        <a:lstStyle/>
        <a:p>
          <a:endParaRPr lang="en-IN"/>
        </a:p>
      </dgm:t>
    </dgm:pt>
    <dgm:pt modelId="{08C21CF6-3879-4AB2-9AF4-693ACED546A6}" type="sibTrans" cxnId="{25509474-54DF-4024-916D-BE863B68CC08}">
      <dgm:prSet/>
      <dgm:spPr/>
      <dgm:t>
        <a:bodyPr/>
        <a:lstStyle/>
        <a:p>
          <a:endParaRPr lang="en-IN"/>
        </a:p>
      </dgm:t>
    </dgm:pt>
    <dgm:pt modelId="{261FCFE2-427C-4B40-9853-CA9489457F0A}">
      <dgm:prSet custT="1"/>
      <dgm:spPr>
        <a:solidFill>
          <a:srgbClr val="00FFFF"/>
        </a:solidFill>
      </dgm:spPr>
      <dgm:t>
        <a:bodyPr/>
        <a:lstStyle/>
        <a:p>
          <a:pPr rtl="0"/>
          <a:r>
            <a:rPr lang="en-IN" sz="2400" b="1" dirty="0" smtClean="0">
              <a:solidFill>
                <a:srgbClr val="C00000"/>
              </a:solidFill>
            </a:rPr>
            <a:t>&lt; 10 minutes</a:t>
          </a:r>
          <a:endParaRPr lang="en-IN" sz="400" dirty="0">
            <a:solidFill>
              <a:srgbClr val="C00000"/>
            </a:solidFill>
          </a:endParaRPr>
        </a:p>
      </dgm:t>
    </dgm:pt>
    <dgm:pt modelId="{FFFEDF44-F363-4B9F-A616-6BF88BF19B92}" type="parTrans" cxnId="{C78C7851-989D-4F09-92ED-C40F0DEEB414}">
      <dgm:prSet/>
      <dgm:spPr/>
      <dgm:t>
        <a:bodyPr/>
        <a:lstStyle/>
        <a:p>
          <a:endParaRPr lang="en-IN"/>
        </a:p>
      </dgm:t>
    </dgm:pt>
    <dgm:pt modelId="{168EFABD-39DD-40F5-8950-8F683E27E4AD}" type="sibTrans" cxnId="{C78C7851-989D-4F09-92ED-C40F0DEEB414}">
      <dgm:prSet/>
      <dgm:spPr/>
      <dgm:t>
        <a:bodyPr/>
        <a:lstStyle/>
        <a:p>
          <a:endParaRPr lang="en-IN"/>
        </a:p>
      </dgm:t>
    </dgm:pt>
    <dgm:pt modelId="{DABF39E1-7F0C-4F9E-99A2-D090B897047A}">
      <dgm:prSet custT="1"/>
      <dgm:spPr>
        <a:solidFill>
          <a:schemeClr val="bg1"/>
        </a:solidFill>
        <a:ln>
          <a:solidFill>
            <a:srgbClr val="00FF99"/>
          </a:solidFill>
        </a:ln>
      </dgm:spPr>
      <dgm:t>
        <a:bodyPr/>
        <a:lstStyle/>
        <a:p>
          <a:pPr rtl="0"/>
          <a:r>
            <a:rPr lang="en-IN" sz="2400" b="1" dirty="0" smtClean="0">
              <a:solidFill>
                <a:schemeClr val="tx1"/>
              </a:solidFill>
            </a:rPr>
            <a:t>1 sec - &lt; 2 </a:t>
          </a:r>
          <a:r>
            <a:rPr lang="en-IN" sz="2400" b="1" dirty="0" err="1" smtClean="0">
              <a:solidFill>
                <a:schemeClr val="tx1"/>
              </a:solidFill>
            </a:rPr>
            <a:t>hrs</a:t>
          </a:r>
          <a:endParaRPr lang="en-IN" sz="2400" dirty="0">
            <a:solidFill>
              <a:schemeClr val="tx1"/>
            </a:solidFill>
          </a:endParaRPr>
        </a:p>
      </dgm:t>
    </dgm:pt>
    <dgm:pt modelId="{EA5EBAF2-4297-440F-A3D7-46A64B28B79F}" type="parTrans" cxnId="{A1714F92-A23C-41F4-B776-CD2A41D423DC}">
      <dgm:prSet/>
      <dgm:spPr/>
      <dgm:t>
        <a:bodyPr/>
        <a:lstStyle/>
        <a:p>
          <a:endParaRPr lang="en-IN"/>
        </a:p>
      </dgm:t>
    </dgm:pt>
    <dgm:pt modelId="{61831005-E6D2-419A-8809-570975AC3D93}" type="sibTrans" cxnId="{A1714F92-A23C-41F4-B776-CD2A41D423DC}">
      <dgm:prSet/>
      <dgm:spPr/>
      <dgm:t>
        <a:bodyPr/>
        <a:lstStyle/>
        <a:p>
          <a:endParaRPr lang="en-IN"/>
        </a:p>
      </dgm:t>
    </dgm:pt>
    <dgm:pt modelId="{7D712256-3157-4401-AE3D-4CA54790A826}">
      <dgm:prSet custT="1"/>
      <dgm:spPr>
        <a:solidFill>
          <a:srgbClr val="00FFFF"/>
        </a:solidFill>
      </dgm:spPr>
      <dgm:t>
        <a:bodyPr/>
        <a:lstStyle/>
        <a:p>
          <a:pPr rtl="0"/>
          <a:r>
            <a:rPr lang="en-IN" sz="2400" b="1" dirty="0" smtClean="0">
              <a:solidFill>
                <a:srgbClr val="C00000"/>
              </a:solidFill>
            </a:rPr>
            <a:t>&lt; 4 hrs.</a:t>
          </a:r>
          <a:endParaRPr lang="en-IN" sz="400" dirty="0">
            <a:solidFill>
              <a:srgbClr val="C00000"/>
            </a:solidFill>
          </a:endParaRPr>
        </a:p>
      </dgm:t>
    </dgm:pt>
    <dgm:pt modelId="{BCF0F8C4-4BF2-44ED-BEAA-5F07F7832D74}" type="parTrans" cxnId="{6CC0605E-AD79-4AF7-96BA-730BA7F640CC}">
      <dgm:prSet/>
      <dgm:spPr/>
      <dgm:t>
        <a:bodyPr/>
        <a:lstStyle/>
        <a:p>
          <a:endParaRPr lang="en-IN"/>
        </a:p>
      </dgm:t>
    </dgm:pt>
    <dgm:pt modelId="{58CBF722-CB50-45D6-87AC-80B7AA335D1D}" type="sibTrans" cxnId="{6CC0605E-AD79-4AF7-96BA-730BA7F640CC}">
      <dgm:prSet/>
      <dgm:spPr/>
      <dgm:t>
        <a:bodyPr/>
        <a:lstStyle/>
        <a:p>
          <a:endParaRPr lang="en-IN"/>
        </a:p>
      </dgm:t>
    </dgm:pt>
    <dgm:pt modelId="{824ED11F-3C72-4FAB-B927-47DA13840B32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IN" sz="2400" b="1" dirty="0" smtClean="0">
              <a:solidFill>
                <a:schemeClr val="tx1"/>
              </a:solidFill>
            </a:rPr>
            <a:t>1 min- &lt; 72 </a:t>
          </a:r>
          <a:r>
            <a:rPr lang="en-IN" sz="2400" b="1" dirty="0" err="1" smtClean="0">
              <a:solidFill>
                <a:schemeClr val="tx1"/>
              </a:solidFill>
            </a:rPr>
            <a:t>hrs</a:t>
          </a:r>
          <a:endParaRPr lang="en-IN" sz="300" dirty="0">
            <a:solidFill>
              <a:schemeClr val="tx1"/>
            </a:solidFill>
          </a:endParaRPr>
        </a:p>
      </dgm:t>
    </dgm:pt>
    <dgm:pt modelId="{11AF56A0-F9E6-4284-8B9F-7ED53AF0F204}" type="parTrans" cxnId="{DF81F69E-B858-4995-9414-A705C9BDFA2E}">
      <dgm:prSet/>
      <dgm:spPr/>
      <dgm:t>
        <a:bodyPr/>
        <a:lstStyle/>
        <a:p>
          <a:endParaRPr lang="en-IN"/>
        </a:p>
      </dgm:t>
    </dgm:pt>
    <dgm:pt modelId="{1D8DACB8-B029-48BA-88D0-CA3B3811ACE7}" type="sibTrans" cxnId="{DF81F69E-B858-4995-9414-A705C9BDFA2E}">
      <dgm:prSet/>
      <dgm:spPr/>
      <dgm:t>
        <a:bodyPr/>
        <a:lstStyle/>
        <a:p>
          <a:endParaRPr lang="en-IN"/>
        </a:p>
      </dgm:t>
    </dgm:pt>
    <dgm:pt modelId="{2E69A758-754D-410B-BE28-3E3C1ABE8A23}">
      <dgm:prSet custT="1"/>
      <dgm:spPr>
        <a:solidFill>
          <a:srgbClr val="00FFFF"/>
        </a:solidFill>
      </dgm:spPr>
      <dgm:t>
        <a:bodyPr/>
        <a:lstStyle/>
        <a:p>
          <a:r>
            <a:rPr lang="en-IN" sz="2400" b="1" dirty="0" smtClean="0">
              <a:solidFill>
                <a:srgbClr val="C00000"/>
              </a:solidFill>
            </a:rPr>
            <a:t>&gt; 5 min.</a:t>
          </a:r>
          <a:endParaRPr lang="en-IN" sz="2400" b="1" dirty="0">
            <a:solidFill>
              <a:srgbClr val="C00000"/>
            </a:solidFill>
          </a:endParaRPr>
        </a:p>
      </dgm:t>
    </dgm:pt>
    <dgm:pt modelId="{17FA8D20-1C75-4841-A42C-F71FDA0E8DDE}" type="parTrans" cxnId="{03D53BB0-CD37-45EA-98E9-7AD787D5A332}">
      <dgm:prSet/>
      <dgm:spPr/>
      <dgm:t>
        <a:bodyPr/>
        <a:lstStyle/>
        <a:p>
          <a:endParaRPr lang="en-IN"/>
        </a:p>
      </dgm:t>
    </dgm:pt>
    <dgm:pt modelId="{08CE3B5C-4556-4061-8CE5-669FAD176625}" type="sibTrans" cxnId="{03D53BB0-CD37-45EA-98E9-7AD787D5A332}">
      <dgm:prSet/>
      <dgm:spPr/>
      <dgm:t>
        <a:bodyPr/>
        <a:lstStyle/>
        <a:p>
          <a:endParaRPr lang="en-IN"/>
        </a:p>
      </dgm:t>
    </dgm:pt>
    <dgm:pt modelId="{5BDC2D17-DF27-49BE-9AB1-29C7E077BDF6}">
      <dgm:prSet custT="1"/>
      <dgm:spPr>
        <a:solidFill>
          <a:schemeClr val="bg1"/>
        </a:solidFill>
        <a:ln>
          <a:solidFill>
            <a:srgbClr val="00FF99"/>
          </a:solidFill>
        </a:ln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Within 30 min </a:t>
          </a:r>
          <a:r>
            <a:rPr lang="en-IN" sz="1800" b="1" dirty="0" smtClean="0">
              <a:solidFill>
                <a:schemeClr val="tx1"/>
              </a:solidFill>
            </a:rPr>
            <a:t>of removal </a:t>
          </a:r>
          <a:endParaRPr lang="en-IN" sz="2400" b="1" dirty="0">
            <a:solidFill>
              <a:schemeClr val="tx1"/>
            </a:solidFill>
          </a:endParaRPr>
        </a:p>
      </dgm:t>
    </dgm:pt>
    <dgm:pt modelId="{F136A62D-EDC6-4370-9994-26B92AD7FB5C}" type="parTrans" cxnId="{62FD33B1-6621-466A-8B9B-9BB75835E0F5}">
      <dgm:prSet/>
      <dgm:spPr/>
      <dgm:t>
        <a:bodyPr/>
        <a:lstStyle/>
        <a:p>
          <a:endParaRPr lang="en-IN"/>
        </a:p>
      </dgm:t>
    </dgm:pt>
    <dgm:pt modelId="{AE328C83-258C-4A3F-B3A3-51022E5466AE}" type="sibTrans" cxnId="{62FD33B1-6621-466A-8B9B-9BB75835E0F5}">
      <dgm:prSet/>
      <dgm:spPr/>
      <dgm:t>
        <a:bodyPr/>
        <a:lstStyle/>
        <a:p>
          <a:endParaRPr lang="en-IN"/>
        </a:p>
      </dgm:t>
    </dgm:pt>
    <dgm:pt modelId="{939CD0EF-173F-4B65-999A-1674215D49B7}">
      <dgm:prSet custT="1"/>
      <dgm:spPr>
        <a:solidFill>
          <a:srgbClr val="00FFFF"/>
        </a:solidFill>
      </dgm:spPr>
      <dgm:t>
        <a:bodyPr/>
        <a:lstStyle/>
        <a:p>
          <a:r>
            <a:rPr lang="en-IN" sz="2400" b="1" dirty="0" smtClean="0">
              <a:solidFill>
                <a:srgbClr val="C00000"/>
              </a:solidFill>
            </a:rPr>
            <a:t>&gt; 15 min-&lt; 4 </a:t>
          </a:r>
          <a:r>
            <a:rPr lang="en-IN" sz="2400" b="1" dirty="0" err="1" smtClean="0">
              <a:solidFill>
                <a:srgbClr val="C00000"/>
              </a:solidFill>
            </a:rPr>
            <a:t>hrs</a:t>
          </a:r>
          <a:endParaRPr lang="en-IN" sz="2400" b="1" dirty="0">
            <a:solidFill>
              <a:srgbClr val="C00000"/>
            </a:solidFill>
          </a:endParaRPr>
        </a:p>
      </dgm:t>
    </dgm:pt>
    <dgm:pt modelId="{3E4A3536-992B-49D6-9A4E-46F26A673325}" type="parTrans" cxnId="{F5F9AFD2-40FA-45C1-B517-9795AF26E0EB}">
      <dgm:prSet/>
      <dgm:spPr/>
      <dgm:t>
        <a:bodyPr/>
        <a:lstStyle/>
        <a:p>
          <a:endParaRPr lang="en-IN"/>
        </a:p>
      </dgm:t>
    </dgm:pt>
    <dgm:pt modelId="{B539C2CD-898B-47FB-91E9-F2D1F818826D}" type="sibTrans" cxnId="{F5F9AFD2-40FA-45C1-B517-9795AF26E0EB}">
      <dgm:prSet/>
      <dgm:spPr/>
      <dgm:t>
        <a:bodyPr/>
        <a:lstStyle/>
        <a:p>
          <a:endParaRPr lang="en-IN"/>
        </a:p>
      </dgm:t>
    </dgm:pt>
    <dgm:pt modelId="{27F63699-306B-421E-B63D-FFE676B82C1B}">
      <dgm:prSet custT="1"/>
      <dgm:spPr>
        <a:solidFill>
          <a:schemeClr val="bg1"/>
        </a:solidFill>
      </dgm:spPr>
      <dgm:t>
        <a:bodyPr/>
        <a:lstStyle/>
        <a:p>
          <a:r>
            <a:rPr lang="en-IN" sz="2400" b="1" dirty="0" smtClean="0">
              <a:solidFill>
                <a:schemeClr val="tx1"/>
              </a:solidFill>
            </a:rPr>
            <a:t>Few seconds</a:t>
          </a:r>
          <a:endParaRPr lang="en-IN" sz="2400" b="1" dirty="0">
            <a:solidFill>
              <a:schemeClr val="tx1"/>
            </a:solidFill>
          </a:endParaRPr>
        </a:p>
      </dgm:t>
    </dgm:pt>
    <dgm:pt modelId="{CF16A8D9-C6F0-4519-83A2-A3D43BEE52AA}" type="parTrans" cxnId="{DAB3686E-B18F-4763-B7DC-55FEF535F41A}">
      <dgm:prSet/>
      <dgm:spPr/>
      <dgm:t>
        <a:bodyPr/>
        <a:lstStyle/>
        <a:p>
          <a:endParaRPr lang="en-IN"/>
        </a:p>
      </dgm:t>
    </dgm:pt>
    <dgm:pt modelId="{2C751819-7852-4161-8D04-B70F709A30DB}" type="sibTrans" cxnId="{DAB3686E-B18F-4763-B7DC-55FEF535F41A}">
      <dgm:prSet/>
      <dgm:spPr/>
      <dgm:t>
        <a:bodyPr/>
        <a:lstStyle/>
        <a:p>
          <a:endParaRPr lang="en-IN"/>
        </a:p>
      </dgm:t>
    </dgm:pt>
    <dgm:pt modelId="{141F0C79-4A6F-4AAC-A3AA-A95C2D533347}">
      <dgm:prSet custT="1"/>
      <dgm:spPr>
        <a:solidFill>
          <a:srgbClr val="00FFFF"/>
        </a:solidFill>
      </dgm:spPr>
      <dgm:t>
        <a:bodyPr/>
        <a:lstStyle/>
        <a:p>
          <a:r>
            <a:rPr lang="en-IN" sz="2400" b="1" dirty="0" smtClean="0">
              <a:solidFill>
                <a:srgbClr val="C00000"/>
              </a:solidFill>
            </a:rPr>
            <a:t>Within 60 min </a:t>
          </a:r>
          <a:r>
            <a:rPr lang="en-IN" sz="1800" b="1" dirty="0" smtClean="0">
              <a:solidFill>
                <a:srgbClr val="C00000"/>
              </a:solidFill>
            </a:rPr>
            <a:t>of removal </a:t>
          </a:r>
          <a:endParaRPr lang="en-IN" sz="2400" b="1" dirty="0">
            <a:solidFill>
              <a:srgbClr val="C00000"/>
            </a:solidFill>
          </a:endParaRPr>
        </a:p>
      </dgm:t>
    </dgm:pt>
    <dgm:pt modelId="{37696E50-6BEA-49CF-83D6-1BC0DEFA50F0}" type="parTrans" cxnId="{364D2A73-62F5-4A73-B21E-2FA22E516425}">
      <dgm:prSet/>
      <dgm:spPr/>
      <dgm:t>
        <a:bodyPr/>
        <a:lstStyle/>
        <a:p>
          <a:endParaRPr lang="en-IN"/>
        </a:p>
      </dgm:t>
    </dgm:pt>
    <dgm:pt modelId="{98296CD1-7D4A-43E1-9264-D0918E2AB5E7}" type="sibTrans" cxnId="{364D2A73-62F5-4A73-B21E-2FA22E516425}">
      <dgm:prSet/>
      <dgm:spPr/>
      <dgm:t>
        <a:bodyPr/>
        <a:lstStyle/>
        <a:p>
          <a:endParaRPr lang="en-IN"/>
        </a:p>
      </dgm:t>
    </dgm:pt>
    <dgm:pt modelId="{5A6BC6A7-B59B-4BAC-ACFF-D1C0CD635A22}" type="pres">
      <dgm:prSet presAssocID="{A5EEEDC5-892C-42FF-8422-BA2202ED34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C95FC33-23E8-44DC-8F9A-8604B8BC22F9}" type="pres">
      <dgm:prSet presAssocID="{6683CBEB-C5B4-405A-8762-77573B94A73E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B1677B-62B6-41AC-A89B-4B057A08E836}" type="pres">
      <dgm:prSet presAssocID="{978E9138-19B1-4DAF-85CF-1476D7E80738}" presName="spacer" presStyleCnt="0"/>
      <dgm:spPr/>
    </dgm:pt>
    <dgm:pt modelId="{BD168673-E9F1-4E6A-AD43-A22BB1B5EA24}" type="pres">
      <dgm:prSet presAssocID="{F8AA0D9E-C695-41DF-BE8D-50541D2506FB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666322-B173-47D7-A769-71D680A90108}" type="pres">
      <dgm:prSet presAssocID="{C0A9CBAE-4127-409E-989C-41A6B5EBE315}" presName="spacer" presStyleCnt="0"/>
      <dgm:spPr/>
    </dgm:pt>
    <dgm:pt modelId="{499EB389-5697-4FF1-818E-8E1CE2D43594}" type="pres">
      <dgm:prSet presAssocID="{86B94B59-D1FC-4D3D-A910-971B40B1969A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DA65AA-DA8B-4244-B0FB-3441AA98BE75}" type="pres">
      <dgm:prSet presAssocID="{9CEA13AC-9EE3-48DD-BF08-82B07215850E}" presName="spacer" presStyleCnt="0"/>
      <dgm:spPr/>
    </dgm:pt>
    <dgm:pt modelId="{5F6BEDA3-F2F8-4200-A0E6-30AF6DF3B662}" type="pres">
      <dgm:prSet presAssocID="{2DF29587-95F4-47C4-8961-FB3ECC07E8E5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97BDF9D-518F-4D97-91B6-947C08550DFB}" type="pres">
      <dgm:prSet presAssocID="{08C21CF6-3879-4AB2-9AF4-693ACED546A6}" presName="spacer" presStyleCnt="0"/>
      <dgm:spPr/>
    </dgm:pt>
    <dgm:pt modelId="{82106B19-C858-42D0-B737-74EC51BD4360}" type="pres">
      <dgm:prSet presAssocID="{261FCFE2-427C-4B40-9853-CA9489457F0A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483725-3DA3-4EB8-90ED-6C436B6534F0}" type="pres">
      <dgm:prSet presAssocID="{168EFABD-39DD-40F5-8950-8F683E27E4AD}" presName="spacer" presStyleCnt="0"/>
      <dgm:spPr/>
    </dgm:pt>
    <dgm:pt modelId="{ECB2F35F-122B-443D-B6D4-07451F96A097}" type="pres">
      <dgm:prSet presAssocID="{DABF39E1-7F0C-4F9E-99A2-D090B897047A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C4B985-3F24-4002-975B-F83AF1907864}" type="pres">
      <dgm:prSet presAssocID="{61831005-E6D2-419A-8809-570975AC3D93}" presName="spacer" presStyleCnt="0"/>
      <dgm:spPr/>
    </dgm:pt>
    <dgm:pt modelId="{AB8518A0-494E-451F-BB98-A5196C40D926}" type="pres">
      <dgm:prSet presAssocID="{7D712256-3157-4401-AE3D-4CA54790A826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AFDF4C-4293-4757-BB5C-F3B0F9E3935B}" type="pres">
      <dgm:prSet presAssocID="{58CBF722-CB50-45D6-87AC-80B7AA335D1D}" presName="spacer" presStyleCnt="0"/>
      <dgm:spPr/>
    </dgm:pt>
    <dgm:pt modelId="{2718930B-B26C-447B-B796-7794F8F8C0B4}" type="pres">
      <dgm:prSet presAssocID="{824ED11F-3C72-4FAB-B927-47DA13840B32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C21462-E4C3-4978-852F-0D4186D5E670}" type="pres">
      <dgm:prSet presAssocID="{1D8DACB8-B029-48BA-88D0-CA3B3811ACE7}" presName="spacer" presStyleCnt="0"/>
      <dgm:spPr/>
    </dgm:pt>
    <dgm:pt modelId="{9EB04C01-B505-4417-862E-C60F311E6F58}" type="pres">
      <dgm:prSet presAssocID="{2E69A758-754D-410B-BE28-3E3C1ABE8A23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9CBC0E-BD2A-4150-95BD-2CD6CB9AB135}" type="pres">
      <dgm:prSet presAssocID="{08CE3B5C-4556-4061-8CE5-669FAD176625}" presName="spacer" presStyleCnt="0"/>
      <dgm:spPr/>
    </dgm:pt>
    <dgm:pt modelId="{5D48A45D-CFAB-4A27-9653-E7EED95EC470}" type="pres">
      <dgm:prSet presAssocID="{5BDC2D17-DF27-49BE-9AB1-29C7E077BDF6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065BEF-5DC0-4678-A9AE-FED1AC022107}" type="pres">
      <dgm:prSet presAssocID="{AE328C83-258C-4A3F-B3A3-51022E5466AE}" presName="spacer" presStyleCnt="0"/>
      <dgm:spPr/>
    </dgm:pt>
    <dgm:pt modelId="{D5F1B4D7-900C-41E3-8D8A-ED2B0DE044F4}" type="pres">
      <dgm:prSet presAssocID="{141F0C79-4A6F-4AAC-A3AA-A95C2D533347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A5DD4C5-288C-453B-BFB9-D1D6044052DB}" type="pres">
      <dgm:prSet presAssocID="{98296CD1-7D4A-43E1-9264-D0918E2AB5E7}" presName="spacer" presStyleCnt="0"/>
      <dgm:spPr/>
    </dgm:pt>
    <dgm:pt modelId="{06BB20A5-A6CB-42C8-8A8F-383E8DFE57CB}" type="pres">
      <dgm:prSet presAssocID="{27F63699-306B-421E-B63D-FFE676B82C1B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1AA43EE-2C6D-4331-BB60-0F15228C876E}" type="pres">
      <dgm:prSet presAssocID="{2C751819-7852-4161-8D04-B70F709A30DB}" presName="spacer" presStyleCnt="0"/>
      <dgm:spPr/>
    </dgm:pt>
    <dgm:pt modelId="{E077BF86-D1EE-46D8-B0C3-713E5CE30A3E}" type="pres">
      <dgm:prSet presAssocID="{939CD0EF-173F-4B65-999A-1674215D49B7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100B850-E0F9-4B33-A836-B63864B05399}" srcId="{A5EEEDC5-892C-42FF-8422-BA2202ED3493}" destId="{86B94B59-D1FC-4D3D-A910-971B40B1969A}" srcOrd="2" destOrd="0" parTransId="{642B6237-2126-4A3F-8C55-FF8D0AA0102C}" sibTransId="{9CEA13AC-9EE3-48DD-BF08-82B07215850E}"/>
    <dgm:cxn modelId="{1C7E4B1C-CB8B-45A3-809E-93B4B15404CD}" type="presOf" srcId="{261FCFE2-427C-4B40-9853-CA9489457F0A}" destId="{82106B19-C858-42D0-B737-74EC51BD4360}" srcOrd="0" destOrd="0" presId="urn:microsoft.com/office/officeart/2005/8/layout/vList2"/>
    <dgm:cxn modelId="{62FD33B1-6621-466A-8B9B-9BB75835E0F5}" srcId="{A5EEEDC5-892C-42FF-8422-BA2202ED3493}" destId="{5BDC2D17-DF27-49BE-9AB1-29C7E077BDF6}" srcOrd="9" destOrd="0" parTransId="{F136A62D-EDC6-4370-9994-26B92AD7FB5C}" sibTransId="{AE328C83-258C-4A3F-B3A3-51022E5466AE}"/>
    <dgm:cxn modelId="{E4CF2DCD-4148-4770-80F0-0355C53F247D}" type="presOf" srcId="{6683CBEB-C5B4-405A-8762-77573B94A73E}" destId="{9C95FC33-23E8-44DC-8F9A-8604B8BC22F9}" srcOrd="0" destOrd="0" presId="urn:microsoft.com/office/officeart/2005/8/layout/vList2"/>
    <dgm:cxn modelId="{B1402C57-1503-453F-9517-E4C5B7EE4A6A}" type="presOf" srcId="{5BDC2D17-DF27-49BE-9AB1-29C7E077BDF6}" destId="{5D48A45D-CFAB-4A27-9653-E7EED95EC470}" srcOrd="0" destOrd="0" presId="urn:microsoft.com/office/officeart/2005/8/layout/vList2"/>
    <dgm:cxn modelId="{DAB3686E-B18F-4763-B7DC-55FEF535F41A}" srcId="{A5EEEDC5-892C-42FF-8422-BA2202ED3493}" destId="{27F63699-306B-421E-B63D-FFE676B82C1B}" srcOrd="11" destOrd="0" parTransId="{CF16A8D9-C6F0-4519-83A2-A3D43BEE52AA}" sibTransId="{2C751819-7852-4161-8D04-B70F709A30DB}"/>
    <dgm:cxn modelId="{A1714F92-A23C-41F4-B776-CD2A41D423DC}" srcId="{A5EEEDC5-892C-42FF-8422-BA2202ED3493}" destId="{DABF39E1-7F0C-4F9E-99A2-D090B897047A}" srcOrd="5" destOrd="0" parTransId="{EA5EBAF2-4297-440F-A3D7-46A64B28B79F}" sibTransId="{61831005-E6D2-419A-8809-570975AC3D93}"/>
    <dgm:cxn modelId="{FC54DACB-04CB-4EBC-A609-6476B0A582A1}" type="presOf" srcId="{86B94B59-D1FC-4D3D-A910-971B40B1969A}" destId="{499EB389-5697-4FF1-818E-8E1CE2D43594}" srcOrd="0" destOrd="0" presId="urn:microsoft.com/office/officeart/2005/8/layout/vList2"/>
    <dgm:cxn modelId="{C78C7851-989D-4F09-92ED-C40F0DEEB414}" srcId="{A5EEEDC5-892C-42FF-8422-BA2202ED3493}" destId="{261FCFE2-427C-4B40-9853-CA9489457F0A}" srcOrd="4" destOrd="0" parTransId="{FFFEDF44-F363-4B9F-A616-6BF88BF19B92}" sibTransId="{168EFABD-39DD-40F5-8950-8F683E27E4AD}"/>
    <dgm:cxn modelId="{51C73412-0061-43F9-9376-4D7B19ECB8B3}" type="presOf" srcId="{2DF29587-95F4-47C4-8961-FB3ECC07E8E5}" destId="{5F6BEDA3-F2F8-4200-A0E6-30AF6DF3B662}" srcOrd="0" destOrd="0" presId="urn:microsoft.com/office/officeart/2005/8/layout/vList2"/>
    <dgm:cxn modelId="{10B0F13E-B5B1-4232-91F4-43F1D619D688}" srcId="{A5EEEDC5-892C-42FF-8422-BA2202ED3493}" destId="{6683CBEB-C5B4-405A-8762-77573B94A73E}" srcOrd="0" destOrd="0" parTransId="{7A082A22-7A74-4F47-84D4-FA697FDE24EA}" sibTransId="{978E9138-19B1-4DAF-85CF-1476D7E80738}"/>
    <dgm:cxn modelId="{6BDBE121-05E3-4262-A1A5-D013CE3056F9}" type="presOf" srcId="{939CD0EF-173F-4B65-999A-1674215D49B7}" destId="{E077BF86-D1EE-46D8-B0C3-713E5CE30A3E}" srcOrd="0" destOrd="0" presId="urn:microsoft.com/office/officeart/2005/8/layout/vList2"/>
    <dgm:cxn modelId="{364D2A73-62F5-4A73-B21E-2FA22E516425}" srcId="{A5EEEDC5-892C-42FF-8422-BA2202ED3493}" destId="{141F0C79-4A6F-4AAC-A3AA-A95C2D533347}" srcOrd="10" destOrd="0" parTransId="{37696E50-6BEA-49CF-83D6-1BC0DEFA50F0}" sibTransId="{98296CD1-7D4A-43E1-9264-D0918E2AB5E7}"/>
    <dgm:cxn modelId="{AECC1CC1-2B21-4648-BE01-2577568096F6}" type="presOf" srcId="{824ED11F-3C72-4FAB-B927-47DA13840B32}" destId="{2718930B-B26C-447B-B796-7794F8F8C0B4}" srcOrd="0" destOrd="0" presId="urn:microsoft.com/office/officeart/2005/8/layout/vList2"/>
    <dgm:cxn modelId="{35D88C13-AA00-492F-8A5D-0929F80336FD}" type="presOf" srcId="{2E69A758-754D-410B-BE28-3E3C1ABE8A23}" destId="{9EB04C01-B505-4417-862E-C60F311E6F58}" srcOrd="0" destOrd="0" presId="urn:microsoft.com/office/officeart/2005/8/layout/vList2"/>
    <dgm:cxn modelId="{7734991F-47BB-4A16-A255-68117619810E}" type="presOf" srcId="{141F0C79-4A6F-4AAC-A3AA-A95C2D533347}" destId="{D5F1B4D7-900C-41E3-8D8A-ED2B0DE044F4}" srcOrd="0" destOrd="0" presId="urn:microsoft.com/office/officeart/2005/8/layout/vList2"/>
    <dgm:cxn modelId="{F5F9AFD2-40FA-45C1-B517-9795AF26E0EB}" srcId="{A5EEEDC5-892C-42FF-8422-BA2202ED3493}" destId="{939CD0EF-173F-4B65-999A-1674215D49B7}" srcOrd="12" destOrd="0" parTransId="{3E4A3536-992B-49D6-9A4E-46F26A673325}" sibTransId="{B539C2CD-898B-47FB-91E9-F2D1F818826D}"/>
    <dgm:cxn modelId="{5677A5F5-3E5A-4EB4-9742-16B5EA9E414C}" type="presOf" srcId="{F8AA0D9E-C695-41DF-BE8D-50541D2506FB}" destId="{BD168673-E9F1-4E6A-AD43-A22BB1B5EA24}" srcOrd="0" destOrd="0" presId="urn:microsoft.com/office/officeart/2005/8/layout/vList2"/>
    <dgm:cxn modelId="{03D53BB0-CD37-45EA-98E9-7AD787D5A332}" srcId="{A5EEEDC5-892C-42FF-8422-BA2202ED3493}" destId="{2E69A758-754D-410B-BE28-3E3C1ABE8A23}" srcOrd="8" destOrd="0" parTransId="{17FA8D20-1C75-4841-A42C-F71FDA0E8DDE}" sibTransId="{08CE3B5C-4556-4061-8CE5-669FAD176625}"/>
    <dgm:cxn modelId="{9EE460CC-97AC-4C08-9020-458C4F56F8AF}" type="presOf" srcId="{DABF39E1-7F0C-4F9E-99A2-D090B897047A}" destId="{ECB2F35F-122B-443D-B6D4-07451F96A097}" srcOrd="0" destOrd="0" presId="urn:microsoft.com/office/officeart/2005/8/layout/vList2"/>
    <dgm:cxn modelId="{CA28E7DD-DE4D-4994-9B19-CEC7A59C1C5D}" type="presOf" srcId="{A5EEEDC5-892C-42FF-8422-BA2202ED3493}" destId="{5A6BC6A7-B59B-4BAC-ACFF-D1C0CD635A22}" srcOrd="0" destOrd="0" presId="urn:microsoft.com/office/officeart/2005/8/layout/vList2"/>
    <dgm:cxn modelId="{6CC0605E-AD79-4AF7-96BA-730BA7F640CC}" srcId="{A5EEEDC5-892C-42FF-8422-BA2202ED3493}" destId="{7D712256-3157-4401-AE3D-4CA54790A826}" srcOrd="6" destOrd="0" parTransId="{BCF0F8C4-4BF2-44ED-BEAA-5F07F7832D74}" sibTransId="{58CBF722-CB50-45D6-87AC-80B7AA335D1D}"/>
    <dgm:cxn modelId="{DF81F69E-B858-4995-9414-A705C9BDFA2E}" srcId="{A5EEEDC5-892C-42FF-8422-BA2202ED3493}" destId="{824ED11F-3C72-4FAB-B927-47DA13840B32}" srcOrd="7" destOrd="0" parTransId="{11AF56A0-F9E6-4284-8B9F-7ED53AF0F204}" sibTransId="{1D8DACB8-B029-48BA-88D0-CA3B3811ACE7}"/>
    <dgm:cxn modelId="{25509474-54DF-4024-916D-BE863B68CC08}" srcId="{A5EEEDC5-892C-42FF-8422-BA2202ED3493}" destId="{2DF29587-95F4-47C4-8961-FB3ECC07E8E5}" srcOrd="3" destOrd="0" parTransId="{EC85D412-A43D-4132-9372-58F3BAE39B7D}" sibTransId="{08C21CF6-3879-4AB2-9AF4-693ACED546A6}"/>
    <dgm:cxn modelId="{D393EA2B-B465-4E79-A2D1-94291335157F}" srcId="{A5EEEDC5-892C-42FF-8422-BA2202ED3493}" destId="{F8AA0D9E-C695-41DF-BE8D-50541D2506FB}" srcOrd="1" destOrd="0" parTransId="{CACA847E-D3F1-4BE7-93F6-9D856271039E}" sibTransId="{C0A9CBAE-4127-409E-989C-41A6B5EBE315}"/>
    <dgm:cxn modelId="{C8C9F224-1CAB-4F5B-92F4-48828A44A484}" type="presOf" srcId="{7D712256-3157-4401-AE3D-4CA54790A826}" destId="{AB8518A0-494E-451F-BB98-A5196C40D926}" srcOrd="0" destOrd="0" presId="urn:microsoft.com/office/officeart/2005/8/layout/vList2"/>
    <dgm:cxn modelId="{1113CC7A-4B99-45B6-9F67-19F79362645F}" type="presOf" srcId="{27F63699-306B-421E-B63D-FFE676B82C1B}" destId="{06BB20A5-A6CB-42C8-8A8F-383E8DFE57CB}" srcOrd="0" destOrd="0" presId="urn:microsoft.com/office/officeart/2005/8/layout/vList2"/>
    <dgm:cxn modelId="{D2706544-8410-4B90-B79F-CEDE99800A2A}" type="presParOf" srcId="{5A6BC6A7-B59B-4BAC-ACFF-D1C0CD635A22}" destId="{9C95FC33-23E8-44DC-8F9A-8604B8BC22F9}" srcOrd="0" destOrd="0" presId="urn:microsoft.com/office/officeart/2005/8/layout/vList2"/>
    <dgm:cxn modelId="{55C73FD3-F15B-4918-A5B7-B096939D3D44}" type="presParOf" srcId="{5A6BC6A7-B59B-4BAC-ACFF-D1C0CD635A22}" destId="{3BB1677B-62B6-41AC-A89B-4B057A08E836}" srcOrd="1" destOrd="0" presId="urn:microsoft.com/office/officeart/2005/8/layout/vList2"/>
    <dgm:cxn modelId="{FAA46E62-D05A-4AAD-9B8D-79837CFC9AC1}" type="presParOf" srcId="{5A6BC6A7-B59B-4BAC-ACFF-D1C0CD635A22}" destId="{BD168673-E9F1-4E6A-AD43-A22BB1B5EA24}" srcOrd="2" destOrd="0" presId="urn:microsoft.com/office/officeart/2005/8/layout/vList2"/>
    <dgm:cxn modelId="{41D89381-F6F2-441D-9E7A-515DCD38AF5F}" type="presParOf" srcId="{5A6BC6A7-B59B-4BAC-ACFF-D1C0CD635A22}" destId="{8F666322-B173-47D7-A769-71D680A90108}" srcOrd="3" destOrd="0" presId="urn:microsoft.com/office/officeart/2005/8/layout/vList2"/>
    <dgm:cxn modelId="{84EFC18C-0E36-4B83-A272-51D37196FB73}" type="presParOf" srcId="{5A6BC6A7-B59B-4BAC-ACFF-D1C0CD635A22}" destId="{499EB389-5697-4FF1-818E-8E1CE2D43594}" srcOrd="4" destOrd="0" presId="urn:microsoft.com/office/officeart/2005/8/layout/vList2"/>
    <dgm:cxn modelId="{F2EEB96B-291E-4E6D-BDC1-2BB2A24F7AA4}" type="presParOf" srcId="{5A6BC6A7-B59B-4BAC-ACFF-D1C0CD635A22}" destId="{FFDA65AA-DA8B-4244-B0FB-3441AA98BE75}" srcOrd="5" destOrd="0" presId="urn:microsoft.com/office/officeart/2005/8/layout/vList2"/>
    <dgm:cxn modelId="{0C91339E-D777-4AB5-8ACB-F45D10196E20}" type="presParOf" srcId="{5A6BC6A7-B59B-4BAC-ACFF-D1C0CD635A22}" destId="{5F6BEDA3-F2F8-4200-A0E6-30AF6DF3B662}" srcOrd="6" destOrd="0" presId="urn:microsoft.com/office/officeart/2005/8/layout/vList2"/>
    <dgm:cxn modelId="{32E910A5-C0A3-4402-B9DC-58A6991CCFAE}" type="presParOf" srcId="{5A6BC6A7-B59B-4BAC-ACFF-D1C0CD635A22}" destId="{297BDF9D-518F-4D97-91B6-947C08550DFB}" srcOrd="7" destOrd="0" presId="urn:microsoft.com/office/officeart/2005/8/layout/vList2"/>
    <dgm:cxn modelId="{D7FFDC78-89C2-44A0-B04E-E927B7B6D461}" type="presParOf" srcId="{5A6BC6A7-B59B-4BAC-ACFF-D1C0CD635A22}" destId="{82106B19-C858-42D0-B737-74EC51BD4360}" srcOrd="8" destOrd="0" presId="urn:microsoft.com/office/officeart/2005/8/layout/vList2"/>
    <dgm:cxn modelId="{51F1CD40-A5EB-4D79-92F6-AD846FD80A6F}" type="presParOf" srcId="{5A6BC6A7-B59B-4BAC-ACFF-D1C0CD635A22}" destId="{1E483725-3DA3-4EB8-90ED-6C436B6534F0}" srcOrd="9" destOrd="0" presId="urn:microsoft.com/office/officeart/2005/8/layout/vList2"/>
    <dgm:cxn modelId="{EA9CE3E0-24A0-493F-B772-264CCEF2AE08}" type="presParOf" srcId="{5A6BC6A7-B59B-4BAC-ACFF-D1C0CD635A22}" destId="{ECB2F35F-122B-443D-B6D4-07451F96A097}" srcOrd="10" destOrd="0" presId="urn:microsoft.com/office/officeart/2005/8/layout/vList2"/>
    <dgm:cxn modelId="{38A752B5-87E5-4A44-B71A-162155AB7231}" type="presParOf" srcId="{5A6BC6A7-B59B-4BAC-ACFF-D1C0CD635A22}" destId="{64C4B985-3F24-4002-975B-F83AF1907864}" srcOrd="11" destOrd="0" presId="urn:microsoft.com/office/officeart/2005/8/layout/vList2"/>
    <dgm:cxn modelId="{8A16D360-E4AA-4DD7-B550-5E21E9D07D31}" type="presParOf" srcId="{5A6BC6A7-B59B-4BAC-ACFF-D1C0CD635A22}" destId="{AB8518A0-494E-451F-BB98-A5196C40D926}" srcOrd="12" destOrd="0" presId="urn:microsoft.com/office/officeart/2005/8/layout/vList2"/>
    <dgm:cxn modelId="{C7DAFDBD-0072-4CD5-B249-2EBDA11FBFFF}" type="presParOf" srcId="{5A6BC6A7-B59B-4BAC-ACFF-D1C0CD635A22}" destId="{FBAFDF4C-4293-4757-BB5C-F3B0F9E3935B}" srcOrd="13" destOrd="0" presId="urn:microsoft.com/office/officeart/2005/8/layout/vList2"/>
    <dgm:cxn modelId="{6F418635-4470-4CAB-93EB-1BCE54613F6B}" type="presParOf" srcId="{5A6BC6A7-B59B-4BAC-ACFF-D1C0CD635A22}" destId="{2718930B-B26C-447B-B796-7794F8F8C0B4}" srcOrd="14" destOrd="0" presId="urn:microsoft.com/office/officeart/2005/8/layout/vList2"/>
    <dgm:cxn modelId="{72C91BB9-3A3D-4079-BAB9-A8D3963EEC49}" type="presParOf" srcId="{5A6BC6A7-B59B-4BAC-ACFF-D1C0CD635A22}" destId="{DFC21462-E4C3-4978-852F-0D4186D5E670}" srcOrd="15" destOrd="0" presId="urn:microsoft.com/office/officeart/2005/8/layout/vList2"/>
    <dgm:cxn modelId="{8E86B8D7-9712-4BF7-B1DA-DBAC8FB8EB59}" type="presParOf" srcId="{5A6BC6A7-B59B-4BAC-ACFF-D1C0CD635A22}" destId="{9EB04C01-B505-4417-862E-C60F311E6F58}" srcOrd="16" destOrd="0" presId="urn:microsoft.com/office/officeart/2005/8/layout/vList2"/>
    <dgm:cxn modelId="{363BA622-2098-4931-8A3A-93712BA64073}" type="presParOf" srcId="{5A6BC6A7-B59B-4BAC-ACFF-D1C0CD635A22}" destId="{E39CBC0E-BD2A-4150-95BD-2CD6CB9AB135}" srcOrd="17" destOrd="0" presId="urn:microsoft.com/office/officeart/2005/8/layout/vList2"/>
    <dgm:cxn modelId="{EDB2061D-1DFA-4565-888E-E5A404E5BBC7}" type="presParOf" srcId="{5A6BC6A7-B59B-4BAC-ACFF-D1C0CD635A22}" destId="{5D48A45D-CFAB-4A27-9653-E7EED95EC470}" srcOrd="18" destOrd="0" presId="urn:microsoft.com/office/officeart/2005/8/layout/vList2"/>
    <dgm:cxn modelId="{34BA7A45-EBCB-4D91-9602-0E3ACD5A7EEE}" type="presParOf" srcId="{5A6BC6A7-B59B-4BAC-ACFF-D1C0CD635A22}" destId="{DB065BEF-5DC0-4678-A9AE-FED1AC022107}" srcOrd="19" destOrd="0" presId="urn:microsoft.com/office/officeart/2005/8/layout/vList2"/>
    <dgm:cxn modelId="{5501F3F5-9702-4053-A8A6-0F0EB3B824E5}" type="presParOf" srcId="{5A6BC6A7-B59B-4BAC-ACFF-D1C0CD635A22}" destId="{D5F1B4D7-900C-41E3-8D8A-ED2B0DE044F4}" srcOrd="20" destOrd="0" presId="urn:microsoft.com/office/officeart/2005/8/layout/vList2"/>
    <dgm:cxn modelId="{4AC7FF5A-52A1-4A78-98D8-4A77828C1EF9}" type="presParOf" srcId="{5A6BC6A7-B59B-4BAC-ACFF-D1C0CD635A22}" destId="{2A5DD4C5-288C-453B-BFB9-D1D6044052DB}" srcOrd="21" destOrd="0" presId="urn:microsoft.com/office/officeart/2005/8/layout/vList2"/>
    <dgm:cxn modelId="{2D2FEA40-F66E-4BF4-87B3-56F2B0B0A0B6}" type="presParOf" srcId="{5A6BC6A7-B59B-4BAC-ACFF-D1C0CD635A22}" destId="{06BB20A5-A6CB-42C8-8A8F-383E8DFE57CB}" srcOrd="22" destOrd="0" presId="urn:microsoft.com/office/officeart/2005/8/layout/vList2"/>
    <dgm:cxn modelId="{61216484-889B-4216-8C14-92079FABCDA0}" type="presParOf" srcId="{5A6BC6A7-B59B-4BAC-ACFF-D1C0CD635A22}" destId="{51AA43EE-2C6D-4331-BB60-0F15228C876E}" srcOrd="23" destOrd="0" presId="urn:microsoft.com/office/officeart/2005/8/layout/vList2"/>
    <dgm:cxn modelId="{1266206E-2891-4677-9A0C-0041832BB1AE}" type="presParOf" srcId="{5A6BC6A7-B59B-4BAC-ACFF-D1C0CD635A22}" destId="{E077BF86-D1EE-46D8-B0C3-713E5CE30A3E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73FBE7-88FA-4E6F-9BCC-67898D0B73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20DBA4A-DD69-4548-8A99-A0CA68A9CB3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IN" sz="2000" b="1" dirty="0" smtClean="0">
              <a:solidFill>
                <a:srgbClr val="0000FF"/>
              </a:solidFill>
            </a:rPr>
            <a:t>1. Not hamper  any activities   </a:t>
          </a:r>
          <a:r>
            <a:rPr lang="en-IN" sz="2000" b="1" dirty="0" smtClean="0">
              <a:solidFill>
                <a:srgbClr val="FF00FF"/>
              </a:solidFill>
            </a:rPr>
            <a:t>Mild</a:t>
          </a:r>
          <a:endParaRPr lang="en-IN" sz="2000" b="1" dirty="0">
            <a:solidFill>
              <a:srgbClr val="FF00FF"/>
            </a:solidFill>
          </a:endParaRPr>
        </a:p>
      </dgm:t>
    </dgm:pt>
    <dgm:pt modelId="{5B206377-523B-4E58-B0FF-D6C519C1D140}" type="parTrans" cxnId="{FF70CBEA-3209-4F0D-8A16-3FA4EC02A054}">
      <dgm:prSet/>
      <dgm:spPr/>
      <dgm:t>
        <a:bodyPr/>
        <a:lstStyle/>
        <a:p>
          <a:endParaRPr lang="en-IN"/>
        </a:p>
      </dgm:t>
    </dgm:pt>
    <dgm:pt modelId="{43954210-9B86-430F-A072-7B5672E1086D}" type="sibTrans" cxnId="{FF70CBEA-3209-4F0D-8A16-3FA4EC02A054}">
      <dgm:prSet/>
      <dgm:spPr/>
      <dgm:t>
        <a:bodyPr/>
        <a:lstStyle/>
        <a:p>
          <a:endParaRPr lang="en-IN"/>
        </a:p>
      </dgm:t>
    </dgm:pt>
    <dgm:pt modelId="{96CD09B6-585F-4064-9BE2-7BA72CEA709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IN" sz="2000" b="1" dirty="0" smtClean="0">
              <a:solidFill>
                <a:srgbClr val="0000FF"/>
              </a:solidFill>
            </a:rPr>
            <a:t>2. Hamper some activities       </a:t>
          </a:r>
          <a:r>
            <a:rPr lang="en-IN" sz="2000" b="1" dirty="0" smtClean="0">
              <a:solidFill>
                <a:srgbClr val="FF00FF"/>
              </a:solidFill>
            </a:rPr>
            <a:t>Moderate</a:t>
          </a:r>
          <a:endParaRPr lang="en-IN" sz="2000" b="1" dirty="0">
            <a:solidFill>
              <a:srgbClr val="FF00FF"/>
            </a:solidFill>
          </a:endParaRPr>
        </a:p>
      </dgm:t>
    </dgm:pt>
    <dgm:pt modelId="{59D20208-BC69-4E04-83B1-1E5B3B80A7AE}" type="parTrans" cxnId="{ED4DC6C9-1CD3-4CD6-89A9-B92FC178EFFC}">
      <dgm:prSet/>
      <dgm:spPr/>
      <dgm:t>
        <a:bodyPr/>
        <a:lstStyle/>
        <a:p>
          <a:endParaRPr lang="en-IN"/>
        </a:p>
      </dgm:t>
    </dgm:pt>
    <dgm:pt modelId="{56C00AD4-63D6-45EA-9DDE-DF3A2D66E389}" type="sibTrans" cxnId="{ED4DC6C9-1CD3-4CD6-89A9-B92FC178EFFC}">
      <dgm:prSet/>
      <dgm:spPr/>
      <dgm:t>
        <a:bodyPr/>
        <a:lstStyle/>
        <a:p>
          <a:endParaRPr lang="en-IN"/>
        </a:p>
      </dgm:t>
    </dgm:pt>
    <dgm:pt modelId="{8EF54F9E-429F-4728-BE00-5D4283122C5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IN" sz="2000" b="1" dirty="0" smtClean="0">
              <a:solidFill>
                <a:srgbClr val="0000FF"/>
              </a:solidFill>
            </a:rPr>
            <a:t>3. Hamper routine activities   </a:t>
          </a:r>
          <a:r>
            <a:rPr lang="en-IN" sz="2000" b="1" dirty="0" smtClean="0">
              <a:solidFill>
                <a:srgbClr val="FF00FF"/>
              </a:solidFill>
            </a:rPr>
            <a:t>Severe</a:t>
          </a:r>
          <a:endParaRPr lang="en-IN" sz="2000" b="1" dirty="0">
            <a:solidFill>
              <a:srgbClr val="FF00FF"/>
            </a:solidFill>
          </a:endParaRPr>
        </a:p>
      </dgm:t>
    </dgm:pt>
    <dgm:pt modelId="{9C2C8D3A-A6B7-4491-BF58-A7969ABDA15F}" type="parTrans" cxnId="{B0B2F6AF-142A-4F71-B584-96D14A80028E}">
      <dgm:prSet/>
      <dgm:spPr/>
      <dgm:t>
        <a:bodyPr/>
        <a:lstStyle/>
        <a:p>
          <a:endParaRPr lang="en-IN"/>
        </a:p>
      </dgm:t>
    </dgm:pt>
    <dgm:pt modelId="{E5547DB2-15C8-43E6-A583-CF05E8B4CD3F}" type="sibTrans" cxnId="{B0B2F6AF-142A-4F71-B584-96D14A80028E}">
      <dgm:prSet/>
      <dgm:spPr/>
      <dgm:t>
        <a:bodyPr/>
        <a:lstStyle/>
        <a:p>
          <a:endParaRPr lang="en-IN"/>
        </a:p>
      </dgm:t>
    </dgm:pt>
    <dgm:pt modelId="{6EABD96D-BE02-4508-BD08-52DD7D03AB47}" type="pres">
      <dgm:prSet presAssocID="{6773FBE7-88FA-4E6F-9BCC-67898D0B7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A55814D-D436-4A1B-BD95-CDFDD3A0AC53}" type="pres">
      <dgm:prSet presAssocID="{A20DBA4A-DD69-4548-8A99-A0CA68A9CB3D}" presName="parentText" presStyleLbl="node1" presStyleIdx="0" presStyleCnt="3" custLinFactNeighborX="55477" custLinFactNeighborY="6557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560CD6-8453-4665-A023-F4CB3AA75E2C}" type="pres">
      <dgm:prSet presAssocID="{43954210-9B86-430F-A072-7B5672E1086D}" presName="spacer" presStyleCnt="0"/>
      <dgm:spPr/>
    </dgm:pt>
    <dgm:pt modelId="{7AA2DA83-4604-4850-842A-9660A01DB385}" type="pres">
      <dgm:prSet presAssocID="{96CD09B6-585F-4064-9BE2-7BA72CEA709A}" presName="parentText" presStyleLbl="node1" presStyleIdx="1" presStyleCnt="3" custLinFactNeighborX="383" custLinFactNeighborY="2417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728AB2-13BD-4F7D-ACB0-3AA623387041}" type="pres">
      <dgm:prSet presAssocID="{56C00AD4-63D6-45EA-9DDE-DF3A2D66E389}" presName="spacer" presStyleCnt="0"/>
      <dgm:spPr/>
    </dgm:pt>
    <dgm:pt modelId="{D9F73683-B0A0-4835-8385-CD2B112FAE8A}" type="pres">
      <dgm:prSet presAssocID="{8EF54F9E-429F-4728-BE00-5D4283122C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AE3BE2D-DB57-4CBB-89FB-8615C74B91AD}" type="presOf" srcId="{6773FBE7-88FA-4E6F-9BCC-67898D0B7308}" destId="{6EABD96D-BE02-4508-BD08-52DD7D03AB47}" srcOrd="0" destOrd="0" presId="urn:microsoft.com/office/officeart/2005/8/layout/vList2"/>
    <dgm:cxn modelId="{6006BC87-1EE9-46DF-A5B1-498D70F6B874}" type="presOf" srcId="{A20DBA4A-DD69-4548-8A99-A0CA68A9CB3D}" destId="{5A55814D-D436-4A1B-BD95-CDFDD3A0AC53}" srcOrd="0" destOrd="0" presId="urn:microsoft.com/office/officeart/2005/8/layout/vList2"/>
    <dgm:cxn modelId="{F85715AF-39D1-47F3-B5BC-801C913C614E}" type="presOf" srcId="{96CD09B6-585F-4064-9BE2-7BA72CEA709A}" destId="{7AA2DA83-4604-4850-842A-9660A01DB385}" srcOrd="0" destOrd="0" presId="urn:microsoft.com/office/officeart/2005/8/layout/vList2"/>
    <dgm:cxn modelId="{B0B2F6AF-142A-4F71-B584-96D14A80028E}" srcId="{6773FBE7-88FA-4E6F-9BCC-67898D0B7308}" destId="{8EF54F9E-429F-4728-BE00-5D4283122C54}" srcOrd="2" destOrd="0" parTransId="{9C2C8D3A-A6B7-4491-BF58-A7969ABDA15F}" sibTransId="{E5547DB2-15C8-43E6-A583-CF05E8B4CD3F}"/>
    <dgm:cxn modelId="{ED4DC6C9-1CD3-4CD6-89A9-B92FC178EFFC}" srcId="{6773FBE7-88FA-4E6F-9BCC-67898D0B7308}" destId="{96CD09B6-585F-4064-9BE2-7BA72CEA709A}" srcOrd="1" destOrd="0" parTransId="{59D20208-BC69-4E04-83B1-1E5B3B80A7AE}" sibTransId="{56C00AD4-63D6-45EA-9DDE-DF3A2D66E389}"/>
    <dgm:cxn modelId="{FF70CBEA-3209-4F0D-8A16-3FA4EC02A054}" srcId="{6773FBE7-88FA-4E6F-9BCC-67898D0B7308}" destId="{A20DBA4A-DD69-4548-8A99-A0CA68A9CB3D}" srcOrd="0" destOrd="0" parTransId="{5B206377-523B-4E58-B0FF-D6C519C1D140}" sibTransId="{43954210-9B86-430F-A072-7B5672E1086D}"/>
    <dgm:cxn modelId="{D26ED838-9CE5-4AFC-8DAC-161D28701CE4}" type="presOf" srcId="{8EF54F9E-429F-4728-BE00-5D4283122C54}" destId="{D9F73683-B0A0-4835-8385-CD2B112FAE8A}" srcOrd="0" destOrd="0" presId="urn:microsoft.com/office/officeart/2005/8/layout/vList2"/>
    <dgm:cxn modelId="{D53BB278-D786-4E09-A053-0BFD78727008}" type="presParOf" srcId="{6EABD96D-BE02-4508-BD08-52DD7D03AB47}" destId="{5A55814D-D436-4A1B-BD95-CDFDD3A0AC53}" srcOrd="0" destOrd="0" presId="urn:microsoft.com/office/officeart/2005/8/layout/vList2"/>
    <dgm:cxn modelId="{4A1D5D49-BD7E-472F-8B74-0EC2285EC8BC}" type="presParOf" srcId="{6EABD96D-BE02-4508-BD08-52DD7D03AB47}" destId="{97560CD6-8453-4665-A023-F4CB3AA75E2C}" srcOrd="1" destOrd="0" presId="urn:microsoft.com/office/officeart/2005/8/layout/vList2"/>
    <dgm:cxn modelId="{1A9984CF-0A2E-4D42-8037-387DFD879935}" type="presParOf" srcId="{6EABD96D-BE02-4508-BD08-52DD7D03AB47}" destId="{7AA2DA83-4604-4850-842A-9660A01DB385}" srcOrd="2" destOrd="0" presId="urn:microsoft.com/office/officeart/2005/8/layout/vList2"/>
    <dgm:cxn modelId="{61269B2E-A372-446E-B32F-385A1C22F531}" type="presParOf" srcId="{6EABD96D-BE02-4508-BD08-52DD7D03AB47}" destId="{93728AB2-13BD-4F7D-ACB0-3AA623387041}" srcOrd="3" destOrd="0" presId="urn:microsoft.com/office/officeart/2005/8/layout/vList2"/>
    <dgm:cxn modelId="{02F242CB-7FA4-4FA2-A53C-2EC84E8CF839}" type="presParOf" srcId="{6EABD96D-BE02-4508-BD08-52DD7D03AB47}" destId="{D9F73683-B0A0-4835-8385-CD2B112FAE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65BF13-66FC-48B9-8390-E3FE47F0B3B1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F83276F1-8CEA-4605-B54D-018E6274DDBA}">
      <dgm:prSet custT="1"/>
      <dgm:spPr/>
      <dgm:t>
        <a:bodyPr/>
        <a:lstStyle/>
        <a:p>
          <a:pPr rtl="0"/>
          <a:r>
            <a:rPr lang="en-IN" sz="2000" b="1" dirty="0" smtClean="0">
              <a:solidFill>
                <a:srgbClr val="FF00FF"/>
              </a:solidFill>
            </a:rPr>
            <a:t>Restriction in any activity</a:t>
          </a:r>
          <a:endParaRPr lang="en-IN" sz="2000" dirty="0">
            <a:solidFill>
              <a:srgbClr val="FF00FF"/>
            </a:solidFill>
          </a:endParaRPr>
        </a:p>
      </dgm:t>
    </dgm:pt>
    <dgm:pt modelId="{98D2C1B8-CE56-4C9C-851B-9AC4BDF92ABD}" type="parTrans" cxnId="{73806017-E024-4A04-B8E5-53BE2826A88F}">
      <dgm:prSet/>
      <dgm:spPr/>
      <dgm:t>
        <a:bodyPr/>
        <a:lstStyle/>
        <a:p>
          <a:endParaRPr lang="en-IN"/>
        </a:p>
      </dgm:t>
    </dgm:pt>
    <dgm:pt modelId="{63DEF66A-8476-48B8-9324-AA6774E03432}" type="sibTrans" cxnId="{73806017-E024-4A04-B8E5-53BE2826A88F}">
      <dgm:prSet/>
      <dgm:spPr/>
      <dgm:t>
        <a:bodyPr/>
        <a:lstStyle/>
        <a:p>
          <a:endParaRPr lang="en-IN"/>
        </a:p>
      </dgm:t>
    </dgm:pt>
    <dgm:pt modelId="{EABEDC14-7A85-48E8-B55B-A86A08AD9C1D}" type="pres">
      <dgm:prSet presAssocID="{9D65BF13-66FC-48B9-8390-E3FE47F0B3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522F380-93B3-47B4-AE3C-D7E83EA70093}" type="pres">
      <dgm:prSet presAssocID="{F83276F1-8CEA-4605-B54D-018E6274DDBA}" presName="parentText" presStyleLbl="node1" presStyleIdx="0" presStyleCnt="1" custLinFactNeighborX="75800" custLinFactNeighborY="9873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A6AC0AA-592B-4D18-9724-DB32E4F5BC27}" type="presOf" srcId="{9D65BF13-66FC-48B9-8390-E3FE47F0B3B1}" destId="{EABEDC14-7A85-48E8-B55B-A86A08AD9C1D}" srcOrd="0" destOrd="0" presId="urn:microsoft.com/office/officeart/2005/8/layout/vList2"/>
    <dgm:cxn modelId="{73806017-E024-4A04-B8E5-53BE2826A88F}" srcId="{9D65BF13-66FC-48B9-8390-E3FE47F0B3B1}" destId="{F83276F1-8CEA-4605-B54D-018E6274DDBA}" srcOrd="0" destOrd="0" parTransId="{98D2C1B8-CE56-4C9C-851B-9AC4BDF92ABD}" sibTransId="{63DEF66A-8476-48B8-9324-AA6774E03432}"/>
    <dgm:cxn modelId="{A34EE96E-7521-43A8-9974-60DE3C86A025}" type="presOf" srcId="{F83276F1-8CEA-4605-B54D-018E6274DDBA}" destId="{8522F380-93B3-47B4-AE3C-D7E83EA70093}" srcOrd="0" destOrd="0" presId="urn:microsoft.com/office/officeart/2005/8/layout/vList2"/>
    <dgm:cxn modelId="{8A9D6292-FF36-4891-A660-BEE676EB1D18}" type="presParOf" srcId="{EABEDC14-7A85-48E8-B55B-A86A08AD9C1D}" destId="{8522F380-93B3-47B4-AE3C-D7E83EA700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57943D-ED01-4B9B-88C9-17845C34E553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53CF1A82-91EA-4DB8-9CC8-643F021F8023}">
      <dgm:prSet custT="1"/>
      <dgm:spPr>
        <a:solidFill>
          <a:srgbClr val="00FFFF"/>
        </a:solidFill>
        <a:ln>
          <a:solidFill>
            <a:srgbClr val="FF00FF"/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rgbClr val="FF00FF"/>
              </a:solidFill>
            </a:rPr>
            <a:t>Headache</a:t>
          </a:r>
          <a:r>
            <a:rPr lang="en-US" sz="2400" b="1" dirty="0" smtClean="0">
              <a:solidFill>
                <a:srgbClr val="FF00FF"/>
              </a:solidFill>
            </a:rPr>
            <a:t> </a:t>
          </a:r>
          <a:endParaRPr lang="en-IN" sz="2800" dirty="0">
            <a:solidFill>
              <a:srgbClr val="FF00FF"/>
            </a:solidFill>
          </a:endParaRPr>
        </a:p>
      </dgm:t>
    </dgm:pt>
    <dgm:pt modelId="{E753A5F0-A452-4127-92CE-CF16A28D82F3}" type="parTrans" cxnId="{E262A329-C9A7-4268-83B6-C9D70A954CA9}">
      <dgm:prSet/>
      <dgm:spPr/>
      <dgm:t>
        <a:bodyPr/>
        <a:lstStyle/>
        <a:p>
          <a:endParaRPr lang="en-IN"/>
        </a:p>
      </dgm:t>
    </dgm:pt>
    <dgm:pt modelId="{A38CEAE2-EB4B-4938-A768-AF5D1899833E}" type="sibTrans" cxnId="{E262A329-C9A7-4268-83B6-C9D70A954CA9}">
      <dgm:prSet/>
      <dgm:spPr/>
      <dgm:t>
        <a:bodyPr/>
        <a:lstStyle/>
        <a:p>
          <a:endParaRPr lang="en-IN"/>
        </a:p>
      </dgm:t>
    </dgm:pt>
    <dgm:pt modelId="{C634010B-201C-4FDA-A39A-26AF003135DF}">
      <dgm:prSet custT="1"/>
      <dgm:spPr>
        <a:solidFill>
          <a:srgbClr val="00FFFF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sz="2400" b="1" dirty="0" smtClean="0">
              <a:solidFill>
                <a:srgbClr val="FF00FF"/>
              </a:solidFill>
            </a:rPr>
            <a:t>Activity </a:t>
          </a:r>
          <a:endParaRPr lang="en-IN" sz="2400" dirty="0">
            <a:solidFill>
              <a:srgbClr val="FF00FF"/>
            </a:solidFill>
          </a:endParaRPr>
        </a:p>
      </dgm:t>
    </dgm:pt>
    <dgm:pt modelId="{F3198762-EA17-454B-ACC5-45AA774262A6}" type="parTrans" cxnId="{09AC2767-7191-4B52-88F5-8D95DFF8A272}">
      <dgm:prSet/>
      <dgm:spPr/>
      <dgm:t>
        <a:bodyPr/>
        <a:lstStyle/>
        <a:p>
          <a:endParaRPr lang="en-IN"/>
        </a:p>
      </dgm:t>
    </dgm:pt>
    <dgm:pt modelId="{1D126CD9-7001-42B2-992A-00BA1437EDCE}" type="sibTrans" cxnId="{09AC2767-7191-4B52-88F5-8D95DFF8A272}">
      <dgm:prSet/>
      <dgm:spPr>
        <a:solidFill>
          <a:schemeClr val="accent4"/>
        </a:solidFill>
      </dgm:spPr>
      <dgm:t>
        <a:bodyPr/>
        <a:lstStyle/>
        <a:p>
          <a:endParaRPr lang="en-IN"/>
        </a:p>
      </dgm:t>
    </dgm:pt>
    <dgm:pt modelId="{12723F14-6B8A-4980-80AA-AD631B6C636C}" type="pres">
      <dgm:prSet presAssocID="{8057943D-ED01-4B9B-88C9-17845C34E5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E44E2E7-F497-453A-AE7C-8880976172F0}" type="pres">
      <dgm:prSet presAssocID="{53CF1A82-91EA-4DB8-9CC8-643F021F802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ACB8E2-3162-4AB9-8312-AA10D29C0627}" type="pres">
      <dgm:prSet presAssocID="{A38CEAE2-EB4B-4938-A768-AF5D1899833E}" presName="sibTrans" presStyleLbl="sibTrans2D1" presStyleIdx="0" presStyleCnt="2" custScaleX="76127" custScaleY="49386"/>
      <dgm:spPr/>
      <dgm:t>
        <a:bodyPr/>
        <a:lstStyle/>
        <a:p>
          <a:endParaRPr lang="en-IN"/>
        </a:p>
      </dgm:t>
    </dgm:pt>
    <dgm:pt modelId="{8C643B42-27A6-4113-B922-17AA5BCD36B2}" type="pres">
      <dgm:prSet presAssocID="{A38CEAE2-EB4B-4938-A768-AF5D1899833E}" presName="connectorText" presStyleLbl="sibTrans2D1" presStyleIdx="0" presStyleCnt="2"/>
      <dgm:spPr/>
      <dgm:t>
        <a:bodyPr/>
        <a:lstStyle/>
        <a:p>
          <a:endParaRPr lang="en-IN"/>
        </a:p>
      </dgm:t>
    </dgm:pt>
    <dgm:pt modelId="{0B2F7A10-C0DE-49F7-BA47-3E0C2423BB5E}" type="pres">
      <dgm:prSet presAssocID="{C634010B-201C-4FDA-A39A-26AF003135D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0DE4391-E9BC-40AA-8AD0-285F468FCC86}" type="pres">
      <dgm:prSet presAssocID="{1D126CD9-7001-42B2-992A-00BA1437EDCE}" presName="sibTrans" presStyleLbl="sibTrans2D1" presStyleIdx="1" presStyleCnt="2" custScaleX="68291" custScaleY="52473"/>
      <dgm:spPr/>
      <dgm:t>
        <a:bodyPr/>
        <a:lstStyle/>
        <a:p>
          <a:endParaRPr lang="en-IN"/>
        </a:p>
      </dgm:t>
    </dgm:pt>
    <dgm:pt modelId="{97E12CFC-4FE7-4F5E-B41E-A57869C05766}" type="pres">
      <dgm:prSet presAssocID="{1D126CD9-7001-42B2-992A-00BA1437EDCE}" presName="connectorText" presStyleLbl="sibTrans2D1" presStyleIdx="1" presStyleCnt="2"/>
      <dgm:spPr/>
      <dgm:t>
        <a:bodyPr/>
        <a:lstStyle/>
        <a:p>
          <a:endParaRPr lang="en-IN"/>
        </a:p>
      </dgm:t>
    </dgm:pt>
  </dgm:ptLst>
  <dgm:cxnLst>
    <dgm:cxn modelId="{16BA5C5D-457D-4806-9E17-EAFBE9833B7E}" type="presOf" srcId="{C634010B-201C-4FDA-A39A-26AF003135DF}" destId="{0B2F7A10-C0DE-49F7-BA47-3E0C2423BB5E}" srcOrd="0" destOrd="0" presId="urn:microsoft.com/office/officeart/2005/8/layout/cycle2"/>
    <dgm:cxn modelId="{C432DBE0-D027-46C9-B12F-4914B5D2873F}" type="presOf" srcId="{A38CEAE2-EB4B-4938-A768-AF5D1899833E}" destId="{8C643B42-27A6-4113-B922-17AA5BCD36B2}" srcOrd="1" destOrd="0" presId="urn:microsoft.com/office/officeart/2005/8/layout/cycle2"/>
    <dgm:cxn modelId="{3ED8FDC8-471C-47C6-8F18-6429B5CC14EF}" type="presOf" srcId="{8057943D-ED01-4B9B-88C9-17845C34E553}" destId="{12723F14-6B8A-4980-80AA-AD631B6C636C}" srcOrd="0" destOrd="0" presId="urn:microsoft.com/office/officeart/2005/8/layout/cycle2"/>
    <dgm:cxn modelId="{E262A329-C9A7-4268-83B6-C9D70A954CA9}" srcId="{8057943D-ED01-4B9B-88C9-17845C34E553}" destId="{53CF1A82-91EA-4DB8-9CC8-643F021F8023}" srcOrd="0" destOrd="0" parTransId="{E753A5F0-A452-4127-92CE-CF16A28D82F3}" sibTransId="{A38CEAE2-EB4B-4938-A768-AF5D1899833E}"/>
    <dgm:cxn modelId="{08D0A134-644F-4B72-A7CE-465983C74048}" type="presOf" srcId="{A38CEAE2-EB4B-4938-A768-AF5D1899833E}" destId="{01ACB8E2-3162-4AB9-8312-AA10D29C0627}" srcOrd="0" destOrd="0" presId="urn:microsoft.com/office/officeart/2005/8/layout/cycle2"/>
    <dgm:cxn modelId="{FAACBF09-80DD-42D1-A5F8-6C9C9E7DB040}" type="presOf" srcId="{1D126CD9-7001-42B2-992A-00BA1437EDCE}" destId="{97E12CFC-4FE7-4F5E-B41E-A57869C05766}" srcOrd="1" destOrd="0" presId="urn:microsoft.com/office/officeart/2005/8/layout/cycle2"/>
    <dgm:cxn modelId="{4E06BDC4-0D90-42A3-9789-6C41A3EF725B}" type="presOf" srcId="{1D126CD9-7001-42B2-992A-00BA1437EDCE}" destId="{80DE4391-E9BC-40AA-8AD0-285F468FCC86}" srcOrd="0" destOrd="0" presId="urn:microsoft.com/office/officeart/2005/8/layout/cycle2"/>
    <dgm:cxn modelId="{09AC2767-7191-4B52-88F5-8D95DFF8A272}" srcId="{8057943D-ED01-4B9B-88C9-17845C34E553}" destId="{C634010B-201C-4FDA-A39A-26AF003135DF}" srcOrd="1" destOrd="0" parTransId="{F3198762-EA17-454B-ACC5-45AA774262A6}" sibTransId="{1D126CD9-7001-42B2-992A-00BA1437EDCE}"/>
    <dgm:cxn modelId="{F2D02793-FF54-4581-9A3C-7F17AE6C4188}" type="presOf" srcId="{53CF1A82-91EA-4DB8-9CC8-643F021F8023}" destId="{9E44E2E7-F497-453A-AE7C-8880976172F0}" srcOrd="0" destOrd="0" presId="urn:microsoft.com/office/officeart/2005/8/layout/cycle2"/>
    <dgm:cxn modelId="{F267F69E-1D72-4D9F-A2DF-CE08F21865E2}" type="presParOf" srcId="{12723F14-6B8A-4980-80AA-AD631B6C636C}" destId="{9E44E2E7-F497-453A-AE7C-8880976172F0}" srcOrd="0" destOrd="0" presId="urn:microsoft.com/office/officeart/2005/8/layout/cycle2"/>
    <dgm:cxn modelId="{88187BFB-21EC-4472-A5B8-A3D831B87FF2}" type="presParOf" srcId="{12723F14-6B8A-4980-80AA-AD631B6C636C}" destId="{01ACB8E2-3162-4AB9-8312-AA10D29C0627}" srcOrd="1" destOrd="0" presId="urn:microsoft.com/office/officeart/2005/8/layout/cycle2"/>
    <dgm:cxn modelId="{0F6BC221-1762-43E7-ABBE-D10F8C9A0B73}" type="presParOf" srcId="{01ACB8E2-3162-4AB9-8312-AA10D29C0627}" destId="{8C643B42-27A6-4113-B922-17AA5BCD36B2}" srcOrd="0" destOrd="0" presId="urn:microsoft.com/office/officeart/2005/8/layout/cycle2"/>
    <dgm:cxn modelId="{4E8A05C6-A236-4BA3-B32B-A33DC0C8643B}" type="presParOf" srcId="{12723F14-6B8A-4980-80AA-AD631B6C636C}" destId="{0B2F7A10-C0DE-49F7-BA47-3E0C2423BB5E}" srcOrd="2" destOrd="0" presId="urn:microsoft.com/office/officeart/2005/8/layout/cycle2"/>
    <dgm:cxn modelId="{C63F2E36-4A73-4D80-88BB-711EB27B07DE}" type="presParOf" srcId="{12723F14-6B8A-4980-80AA-AD631B6C636C}" destId="{80DE4391-E9BC-40AA-8AD0-285F468FCC86}" srcOrd="3" destOrd="0" presId="urn:microsoft.com/office/officeart/2005/8/layout/cycle2"/>
    <dgm:cxn modelId="{32A3108E-6E60-4867-8EF7-9D30871EDD14}" type="presParOf" srcId="{80DE4391-E9BC-40AA-8AD0-285F468FCC86}" destId="{97E12CFC-4FE7-4F5E-B41E-A57869C057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562F8-612A-47E3-9E6A-9C28844C325E}" type="datetimeFigureOut">
              <a:rPr lang="en-IN" smtClean="0"/>
              <a:pPr/>
              <a:t>27-11-2024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AF5F0-17E7-486C-AA6B-005FF429C10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57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70AD-F59D-4235-9E77-52ECB4EBFBF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5153F-33E3-457D-B567-315E86729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87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13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24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08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62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u="sng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51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17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22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6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13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5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21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96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8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7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85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05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02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71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1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0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7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38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24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47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69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276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b="0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257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59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b="0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Mnemonics for migraine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738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760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7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0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4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86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153F-33E3-457D-B567-315E867292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5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F6E8-9CE4-492E-BB94-A9C2EF24CA0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1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4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1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8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9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2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2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0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3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0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tx1"/>
            </a:gs>
            <a:gs pos="10000">
              <a:srgbClr val="000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01AB-195E-4B0A-8D7B-D8C0A9F27BB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27-11-2024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A5EE-FD4E-461F-99C6-00AA30382AA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4503" y="239843"/>
            <a:ext cx="9039497" cy="1722338"/>
          </a:xfrm>
        </p:spPr>
        <p:txBody>
          <a:bodyPr>
            <a:noAutofit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</a:pPr>
            <a:r>
              <a:rPr lang="en-IN" sz="3600" b="1" dirty="0" smtClean="0">
                <a:solidFill>
                  <a:srgbClr val="FFFF00"/>
                </a:solidFill>
                <a:latin typeface="Cambria" panose="02040503050406030204" pitchFamily="18" charset="0"/>
                <a:ea typeface="+mn-ea"/>
                <a:cs typeface="+mn-cs"/>
              </a:rPr>
              <a:t>Migraine </a:t>
            </a:r>
            <a:r>
              <a:rPr lang="en-IN" sz="3600" b="1" dirty="0">
                <a:solidFill>
                  <a:srgbClr val="FFFF00"/>
                </a:solidFill>
                <a:latin typeface="Cambria" panose="02040503050406030204" pitchFamily="18" charset="0"/>
                <a:ea typeface="+mn-ea"/>
                <a:cs typeface="+mn-cs"/>
              </a:rPr>
              <a:t>In </a:t>
            </a:r>
            <a:r>
              <a:rPr lang="en-IN" sz="3600" b="1" dirty="0" smtClean="0">
                <a:solidFill>
                  <a:srgbClr val="FFFF00"/>
                </a:solidFill>
                <a:latin typeface="Cambria" panose="02040503050406030204" pitchFamily="18" charset="0"/>
                <a:ea typeface="+mn-ea"/>
                <a:cs typeface="+mn-cs"/>
              </a:rPr>
              <a:t>A Clinic</a:t>
            </a:r>
            <a:endParaRPr lang="en-US" sz="5400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9272" y="3144595"/>
            <a:ext cx="6858000" cy="22718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700" b="1" dirty="0" smtClean="0">
                <a:solidFill>
                  <a:srgbClr val="66FFFF"/>
                </a:solidFill>
              </a:rPr>
              <a:t>Dr Sanjay Prakash</a:t>
            </a:r>
            <a:endParaRPr lang="en-US" sz="4700" b="1" dirty="0">
              <a:solidFill>
                <a:srgbClr val="66FFFF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Professor and Head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Department of Neurology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Smt. B. K. Shah Medical Institute &amp; Research Centre. </a:t>
            </a:r>
          </a:p>
          <a:p>
            <a:pPr marL="0" indent="0">
              <a:buNone/>
            </a:pPr>
            <a:r>
              <a:rPr lang="en-US" sz="3800" dirty="0" smtClean="0">
                <a:solidFill>
                  <a:srgbClr val="66FFFF"/>
                </a:solidFill>
              </a:rPr>
              <a:t>Vadodara, Gujarat</a:t>
            </a:r>
          </a:p>
        </p:txBody>
      </p:sp>
    </p:spTree>
    <p:extLst>
      <p:ext uri="{BB962C8B-B14F-4D97-AF65-F5344CB8AC3E}">
        <p14:creationId xmlns:p14="http://schemas.microsoft.com/office/powerpoint/2010/main" val="34087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823" y="5478425"/>
            <a:ext cx="3806460" cy="69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Nausea &amp; /or Vomiting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400" b="1" dirty="0" err="1">
                <a:solidFill>
                  <a:prstClr val="white"/>
                </a:solidFill>
                <a:latin typeface="verdana" panose="020B0604030504040204" pitchFamily="34" charset="0"/>
              </a:rPr>
              <a:t>Phonophobia</a:t>
            </a:r>
            <a:r>
              <a:rPr lang="en-IN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 &amp; photophobia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641" y="3032363"/>
            <a:ext cx="371882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Unilateral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Pulsating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Moderate or severe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Aggravated by walking stairs </a:t>
            </a:r>
          </a:p>
          <a:p>
            <a:pPr>
              <a:lnSpc>
                <a:spcPct val="150000"/>
              </a:lnSpc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     or </a:t>
            </a:r>
          </a:p>
          <a:p>
            <a:pPr>
              <a:lnSpc>
                <a:spcPct val="150000"/>
              </a:lnSpc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    similar routine physical activity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39892" y="91162"/>
            <a:ext cx="330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Points in Migraine</a:t>
            </a:r>
            <a:endParaRPr lang="en-IN" sz="2400" dirty="0">
              <a:solidFill>
                <a:srgbClr val="FFFF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7504" y="643107"/>
            <a:ext cx="90296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82641" y="1316056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46" name="Rounded Rectangle 45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21655" y="958338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A. 5 Headache Attacks 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1590" y="719301"/>
            <a:ext cx="2609502" cy="513954"/>
            <a:chOff x="0" y="563833"/>
            <a:chExt cx="3461626" cy="513954"/>
          </a:xfrm>
          <a:scene3d>
            <a:camera prst="orthographicFront"/>
            <a:lightRig rig="chilly" dir="t"/>
          </a:scene3d>
        </p:grpSpPr>
        <p:sp>
          <p:nvSpPr>
            <p:cNvPr id="49" name="Rounded Rectangle 48"/>
            <p:cNvSpPr/>
            <p:nvPr/>
          </p:nvSpPr>
          <p:spPr>
            <a:xfrm>
              <a:off x="0" y="563833"/>
              <a:ext cx="3461626" cy="513954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25089" y="588922"/>
              <a:ext cx="3411448" cy="463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Migraine (ICHD-3)</a:t>
              </a:r>
              <a:endParaRPr lang="en-IN" sz="18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18400" y="1926601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55" name="Rounded Rectangle 54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B. 4- 72 hours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01590" y="2547367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61" name="Rounded Rectangle 60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dirty="0">
                  <a:solidFill>
                    <a:srgbClr val="FFFF00"/>
                  </a:solidFill>
                </a:rPr>
                <a:t>C</a:t>
              </a:r>
              <a:r>
                <a:rPr lang="en-IN" sz="2000" b="1" kern="1200" dirty="0" smtClean="0">
                  <a:solidFill>
                    <a:srgbClr val="FFFF00"/>
                  </a:solidFill>
                </a:rPr>
                <a:t>. 2 out of 4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68755" y="6246370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70" name="Rounded Rectangle 69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 smtClean="0">
                  <a:solidFill>
                    <a:srgbClr val="FFFF00"/>
                  </a:solidFill>
                </a:rPr>
                <a:t>E</a:t>
              </a:r>
              <a:r>
                <a:rPr lang="en-IN" sz="1800" b="1" kern="1200" dirty="0" smtClean="0">
                  <a:solidFill>
                    <a:srgbClr val="FFFF00"/>
                  </a:solidFill>
                </a:rPr>
                <a:t>. Exclusion pf others</a:t>
              </a:r>
              <a:endParaRPr lang="en-IN" sz="11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889953" y="1300636"/>
            <a:ext cx="2860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Pattern of attacks </a:t>
            </a:r>
            <a:endParaRPr lang="en-IN" sz="2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89953" y="2060149"/>
            <a:ext cx="3198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Durations of attacks 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89953" y="2947651"/>
            <a:ext cx="3802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Headache characteristics</a:t>
            </a:r>
            <a:endParaRPr lang="en-IN" sz="2000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55675" y="5092293"/>
            <a:ext cx="3066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Migrainous</a:t>
            </a:r>
            <a:r>
              <a:rPr lang="en-IN" sz="20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features</a:t>
            </a:r>
            <a:endParaRPr lang="en-IN" sz="20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8756" y="5011985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 smtClean="0">
                  <a:solidFill>
                    <a:srgbClr val="FFFF00"/>
                  </a:solidFill>
                </a:rPr>
                <a:t>D</a:t>
              </a:r>
              <a:r>
                <a:rPr lang="en-IN" sz="1800" b="1" kern="1200" dirty="0" smtClean="0">
                  <a:solidFill>
                    <a:srgbClr val="FFFF00"/>
                  </a:solidFill>
                </a:rPr>
                <a:t>. One of  these </a:t>
              </a:r>
              <a:endParaRPr lang="en-IN" sz="1100" b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PEBASEBEOEA8RFg8QFBAQFRAPEBISFRUWFxUVFRYYHCgiHhslGxQWIjEhJSksLi4uFyAzODQsNygtLisBCgoKBQUFDgUFDisZExkrKysrKysrKysrKysrKysrKysrKysrKysrKysrKysrKysrKysrKysrKysrKysrKysrK//AABEIAOYAyAMBIgACEQEDEQH/xAAcAAEAAgIDAQAAAAAAAAAAAAAABggFBwECBAP/xAA8EAACAgEBBQUDCwIGAwAAAAAAAQIDEQQFBhIhMQdBUWFxEyKBCBQjMkJScoKRodEzsRVDY5KiwiRTYv/EABQBAQAAAAAAAAAAAAAAAAAAAAD/xAAUEQEAAAAAAAAAAAAAAAAAAAAA/9oADAMBAAIRAxEAPwDd0UdwAAAAAAAAYzbO39Po48WothW8NqDa9pLH3Y9WBknLHXkiPbQ362fp24263TRkusVNSf7GrO0XtAu1UPZUY0+la+lmpKdkuKPFGDS5Rbjz78GmdTapTlJJJZ5JJYwun9gLYabtH2ZY8LW0J82uJuCePBtCHaNsyU1COtocnyWG2m/XBUy+1zk5PGX4LC+COnEBdTSbWoufDVfTOX3Yzi5/7ep7SnWwd4ZUSirHbOhfZjL3633TqzyUk0n8CzXZ1vTHaWjhP2kbLo8UJtJwy4yaUmn0bjiWPMCVgAAAAAAAAAAAAAAAAAAAAAB8dZa4Vzkkm4ptJ8lyXf5ARTfvex6Th02mirNbcm1HLSqqylKyWPN4S6ts0pvxrrK1mc4WWSeZ443JcSajGTk+i4ehM95LY6bWX6ucs2LEpp8mlBe4o+OMuWOvNGm95dqPV6my19JPC5Y5LIGMnLLb8TqctnAAAAEZ7c3eu/ZWoV+naefdsqln2dsfCSXh3PuMCALbbg790bYpzX9FqYL6XTSeZQ7sxf2o+f64JYilmxNrW6K+vUaebhdU8xfc/GLXemuTXmW03I3lhtXRU6qC4XLMbIdeCyPKUc+Gej8GgM+AAAAAAAAAAAAAAAAAABjN4tr06LTWX6qahTBe88Zbb5KKXe2+4yZof5Ru8Ddmm0EG+GMfnNuOjlJyjXH4JSf5kBEO0PfivaEnDTV2Rp5Zndw+0ljuSXRcl1bfoQQAAAAAAAAAAbU7At6VpdZPSWyxTq8cDfSN8en+6OV6pGqz07O1jouquik5VThYk+jcWnh/oBdkGM3b2xDXaSjU1fUuhGeOTcZNe9F+aeV8DJgAAAAAAAAAAAAAAAAQ/tF39q2NTByg7tRbxeypT4c8OMylLniKyvUq9vDtm3X6m3U3vNlr4n1xFfZjHySwiSdru8y2ltKyVbzRQvm1bXSShJuUvjJv4JEKAAAAAAAAAAAAAANw/J73pdWos0Fkvor1K2nL6XRxxRX4o5frHzLAlKti7Us0eoq1FLStpkpxclxRz5rw5ll9w+1HS7TjCFsoabWPCdM5cMZy/wBKT658OvqBPgfOV8VJRcoqb5qLaUmvJH0AAAAAAAAAAAAa67ad8f8ADtE6an/5WrU644+tXXjE7PLrheb8jYN9sYRlObUYQTlKT5KMUstv4FRO0DeZ7U192oefZ/06ov7NMW+H4vm/iBHAAgMhsTY12ut9jpoOy1xnPhXhFZb8jwOLXVNPpjzLDdgW6L0+mnrrotXan3ak+TVC+16yefgl4nj7WOyun2Oo1+i+hsrjO+6nrVZFZlOUfuyxl46PHcBoQAAAAAAAAAADlM4AHu1G17rbFbZdZO6KUVbKTdiS6Yl1XU2RuT2zX6Rez1yt1lWMRl7qvg15v6y9efmapOYyxzTafkBbndHfzR7UWKLHC1c3TcvZ2fDul8MkoKVafattfScn+Lnj0fUne7PaxtHTcMXjU1LC4LuJ8vBT6r4tgWaBCd0+0vSa/hhNvSaiWF7K5pRlLwhZ0l6dfImuQOQAAAAGt+3fb3zXZcqYyxbrJexS7/ZrnZ8MYX5ispuf5Stub9nwz9Wu+WPDilBZ/wCP7GmABu7sl7KqraqNfrsz4/pKtM8ezcfszs8c9cfqaRLqbCpUNLp4pYUaqUl+RAeyEUkkkklhJLkkl0RG+0vUqrZG0ZPv091fxsXs1+8yTHg25sqvW6e7TXpuq6LhJJ4eOqafc00n8AKWAsLDsE0aU86rWSbUlD+lFRk1iLl7vPD59xobbGzp6TUXae1YspnKuXrF9V5PqB4wAAAAAAAAAAAAAAAdoWNZw8J9V3P1RtDs67XLtC4Ua5y1Gj5RU3mV1K8U/tR8nz8DVoAu1odZC+uFtU4WVWJShODzGUX0aYK0dlHaHPZVypvk5aC14lF5bok3/Uh5eK7+vUAWfOtk1FNvok2/RHY8u1ZYoubaSVdrbfRLhfMCnW8m2rNfqrtTc252ybSbyoRz7sF5JcjGAAC6ewLVPS6aUecZVUtenAilhb7s4nxbJ2e28v5vTl+fCBJAAAIT2hdn1O1abHCFNOtfA46lxTk+F/Vk1zw1kmxjdvbbp0NTt1E1CP1YrlxTk+kYrvYFW9+9w9RsacFdKmyuzPBZXJZeFzzB+8vXoRMlvaVvNPaG0L7GpQq+jhCttS4YQXLmvFty5eJEgAAAAAAAAAAAAAAAAOW/4OTqALxEY7TNcqNk6+beM0zrXdmU1wpfuSc1R8ovUzjs6iEc+zsvipvu92EpRT9Ws/ACugOWcAC1XYvrFbsbSpPLq46pLrhp5Sf5ZRfxKqmyeyDfWWh1On0uPotTfGubziP0vDGMmvvKWOfh6AWZB8dVqYVQlZbOFdcE5SnNqMYpd7bNTb59ttVDdezoR1E+nzi3iVC/DFYc/wBUgNuykl1aS8+RXHt82orNo1xr1ELoQqivZ1yU40yblxKWPtvk/TBC95N7dXtCTlqdTZYn/lrMKl6QXIwIHMpZ6nAAAAAAAAAAAAADlM4AAAAAABeHJqH5SNzWi0cVnhlfKT9Y1ywv+T/Q22maz+UJpePZUJ4/pX1Sz4cSlD/sBW0AADvVLEk0+Fppprk089ToAJtvN2gajaFFVd1ifsko8CTUJtdLHz5y9SF2TcnlvLOoAAAAAAAAAAAAAAAAAAAAAAAAAuurSGds04/4Lq+P/S4fx8a4SSRmQPt0m3sh46e2oz6e9j98AVzAAAAAAAAAAAAAAAAAAAAAAAAAAAAAAABZVbWu/wDZLl+ExO+6t1mz9TU5Sm+FWxjhZcq3xL+zPpXZ0yz1Uz/bxArkCTb/AOwvmerlwLFFy9rX91ZfvRXo/wBmiMgAAAAAAGU2Hu9qddPg01M7H3yXuwj+KT5I21ux2J04jLaGqk59XTpmoxXk7JJ5+CQGlKqpTkowjKUnyUYpyk/RI+ms0dlE3XdXOqyOG4WRcJrKTWU/FNP4lu92d0tFs+ONJRVB99j+ktfrOWWaz+UTu1Fwp2hDCmnHTW//AFF5dbx4p5XpjwA0SAAAAAAAAAAAAAAAAAAN8Ru7un9z7xvx6ePh1MJfroVQlOckoRWW/wCPF+RGdob/AMeFqiqcn961pR9cLm/QDKdoW8Ncafm7rrusmnJcecVrpxLDTT/g1aejX62d83ZZLim+/kljwSR5wAAAAAD36HbN9CSqushFc+GLwv0M7pe0LW1/5kZeuf5ImANgUdrGrj9mD/NJGK3w381O1IV13S4aa/eVaeVKf3m315PkRQAAAAAAAAAAAAAAAAAAABMN/JZjR162Z+70j3ePUh5sHbOljfWoyzyfEu5pkJ1+idUn3x7n/IHkAAAAAAAAAAAAAAAAOcHAAAAAAAAAAAAAAANi2T5fwR3b6UotmWnb6mB2xPl1ef7gYQAAAAAAAAHJwAAAAAAAAAAAAAAAAAAAAAAS6dnJ+L7zC7Unn9wAMWAAAAA+9Gnc+9fE7T0jXegAPO0c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xQPEBASEBEOEA8RFg8QFBAQFRAPEBISFRUWFxUVFRYYHCgiHhslGxQWIjEhJSksLi4uFyAzODQsNygtLisBCgoKBQUFDgUFDisZExkrKysrKysrKysrKysrKysrKysrKysrKysrKysrKysrKysrKysrKysrKysrKysrKysrK//AABEIAOYAyAMBIgACEQEDEQH/xAAcAAEAAgIDAQAAAAAAAAAAAAAABggFBwECBAP/xAA8EAACAgEBBQUDCwIGAwAAAAAAAQIDEQQFBhIhMQdBUWFxEyKBCBQjMkJScoKRodEzsRVDY5KiwiRTYv/EABQBAQAAAAAAAAAAAAAAAAAAAAD/xAAUEQEAAAAAAAAAAAAAAAAAAAAA/9oADAMBAAIRAxEAPwDd0UdwAAAAAAAAYzbO39Po48WothW8NqDa9pLH3Y9WBknLHXkiPbQ362fp24263TRkusVNSf7GrO0XtAu1UPZUY0+la+lmpKdkuKPFGDS5Rbjz78GmdTapTlJJJZ5JJYwun9gLYabtH2ZY8LW0J82uJuCePBtCHaNsyU1COtocnyWG2m/XBUy+1zk5PGX4LC+COnEBdTSbWoufDVfTOX3Yzi5/7ep7SnWwd4ZUSirHbOhfZjL3633TqzyUk0n8CzXZ1vTHaWjhP2kbLo8UJtJwy4yaUmn0bjiWPMCVgAAAAAAAAAAAAAAAAAAAAAB8dZa4Vzkkm4ptJ8lyXf5ARTfvex6Th02mirNbcm1HLSqqylKyWPN4S6ts0pvxrrK1mc4WWSeZ443JcSajGTk+i4ehM95LY6bWX6ucs2LEpp8mlBe4o+OMuWOvNGm95dqPV6my19JPC5Y5LIGMnLLb8TqctnAAAAEZ7c3eu/ZWoV+naefdsqln2dsfCSXh3PuMCALbbg790bYpzX9FqYL6XTSeZQ7sxf2o+f64JYilmxNrW6K+vUaebhdU8xfc/GLXemuTXmW03I3lhtXRU6qC4XLMbIdeCyPKUc+Gej8GgM+AAAAAAAAAAAAAAAAAABjN4tr06LTWX6qahTBe88Zbb5KKXe2+4yZof5Ru8Ddmm0EG+GMfnNuOjlJyjXH4JSf5kBEO0PfivaEnDTV2Rp5Zndw+0ljuSXRcl1bfoQQAAAAAAAAAAbU7At6VpdZPSWyxTq8cDfSN8en+6OV6pGqz07O1jouquik5VThYk+jcWnh/oBdkGM3b2xDXaSjU1fUuhGeOTcZNe9F+aeV8DJgAAAAAAAAAAAAAAAAQ/tF39q2NTByg7tRbxeypT4c8OMylLniKyvUq9vDtm3X6m3U3vNlr4n1xFfZjHySwiSdru8y2ltKyVbzRQvm1bXSShJuUvjJv4JEKAAAAAAAAAAAAAANw/J73pdWos0Fkvor1K2nL6XRxxRX4o5frHzLAlKti7Us0eoq1FLStpkpxclxRz5rw5ll9w+1HS7TjCFsoabWPCdM5cMZy/wBKT658OvqBPgfOV8VJRcoqb5qLaUmvJH0AAAAAAAAAAAAa67ad8f8ADtE6an/5WrU644+tXXjE7PLrheb8jYN9sYRlObUYQTlKT5KMUstv4FRO0DeZ7U192oefZ/06ov7NMW+H4vm/iBHAAgMhsTY12ut9jpoOy1xnPhXhFZb8jwOLXVNPpjzLDdgW6L0+mnrrotXan3ak+TVC+16yefgl4nj7WOyun2Oo1+i+hsrjO+6nrVZFZlOUfuyxl46PHcBoQAAAAAAAAAADlM4AHu1G17rbFbZdZO6KUVbKTdiS6Yl1XU2RuT2zX6Rez1yt1lWMRl7qvg15v6y9efmapOYyxzTafkBbndHfzR7UWKLHC1c3TcvZ2fDul8MkoKVafattfScn+Lnj0fUne7PaxtHTcMXjU1LC4LuJ8vBT6r4tgWaBCd0+0vSa/hhNvSaiWF7K5pRlLwhZ0l6dfImuQOQAAAAGt+3fb3zXZcqYyxbrJexS7/ZrnZ8MYX5ispuf5Stub9nwz9Wu+WPDilBZ/wCP7GmABu7sl7KqraqNfrsz4/pKtM8ezcfszs8c9cfqaRLqbCpUNLp4pYUaqUl+RAeyEUkkkklhJLkkl0RG+0vUqrZG0ZPv091fxsXs1+8yTHg25sqvW6e7TXpuq6LhJJ4eOqafc00n8AKWAsLDsE0aU86rWSbUlD+lFRk1iLl7vPD59xobbGzp6TUXae1YspnKuXrF9V5PqB4wAAAAAAAAAAAAAAAdoWNZw8J9V3P1RtDs67XLtC4Ua5y1Gj5RU3mV1K8U/tR8nz8DVoAu1odZC+uFtU4WVWJShODzGUX0aYK0dlHaHPZVypvk5aC14lF5bok3/Uh5eK7+vUAWfOtk1FNvok2/RHY8u1ZYoubaSVdrbfRLhfMCnW8m2rNfqrtTc252ybSbyoRz7sF5JcjGAAC6ewLVPS6aUecZVUtenAilhb7s4nxbJ2e28v5vTl+fCBJAAAIT2hdn1O1abHCFNOtfA46lxTk+F/Vk1zw1kmxjdvbbp0NTt1E1CP1YrlxTk+kYrvYFW9+9w9RsacFdKmyuzPBZXJZeFzzB+8vXoRMlvaVvNPaG0L7GpQq+jhCttS4YQXLmvFty5eJEgAAAAAAAAAAAAAAAAOW/4OTqALxEY7TNcqNk6+beM0zrXdmU1wpfuSc1R8ovUzjs6iEc+zsvipvu92EpRT9Ws/ACugOWcAC1XYvrFbsbSpPLq46pLrhp5Sf5ZRfxKqmyeyDfWWh1On0uPotTfGubziP0vDGMmvvKWOfh6AWZB8dVqYVQlZbOFdcE5SnNqMYpd7bNTb59ttVDdezoR1E+nzi3iVC/DFYc/wBUgNuykl1aS8+RXHt82orNo1xr1ELoQqivZ1yU40yblxKWPtvk/TBC95N7dXtCTlqdTZYn/lrMKl6QXIwIHMpZ6nAAAAAAAAAAAAADlM4AAAAAABeHJqH5SNzWi0cVnhlfKT9Y1ywv+T/Q22maz+UJpePZUJ4/pX1Sz4cSlD/sBW0AADvVLEk0+Fppprk089ToAJtvN2gajaFFVd1ifsko8CTUJtdLHz5y9SF2TcnlvLOoAAAAAAAAAAAAAAAAAAAAAAAAAuurSGds04/4Lq+P/S4fx8a4SSRmQPt0m3sh46e2oz6e9j98AVzAAAAAAAAAAAAAAAAAAAAAAAAAAAAAAABZVbWu/wDZLl+ExO+6t1mz9TU5Sm+FWxjhZcq3xL+zPpXZ0yz1Uz/bxArkCTb/AOwvmerlwLFFy9rX91ZfvRXo/wBmiMgAAAAAAGU2Hu9qddPg01M7H3yXuwj+KT5I21ux2J04jLaGqk59XTpmoxXk7JJ5+CQGlKqpTkowjKUnyUYpyk/RI+ms0dlE3XdXOqyOG4WRcJrKTWU/FNP4lu92d0tFs+ONJRVB99j+ktfrOWWaz+UTu1Fwp2hDCmnHTW//AFF5dbx4p5XpjwA0SAAAAAAAAAAAAAAAAAAN8Ru7un9z7xvx6ePh1MJfroVQlOckoRWW/wCPF+RGdob/AMeFqiqcn961pR9cLm/QDKdoW8Ncafm7rrusmnJcecVrpxLDTT/g1aejX62d83ZZLim+/kljwSR5wAAAAAD36HbN9CSqushFc+GLwv0M7pe0LW1/5kZeuf5ImANgUdrGrj9mD/NJGK3w381O1IV13S4aa/eVaeVKf3m315PkRQAAAAAAAAAAAAAAAAAAABMN/JZjR162Z+70j3ePUh5sHbOljfWoyzyfEu5pkJ1+idUn3x7n/IHkAAAAAAAAAAAAAAAAOcHAAAAAAAAAAAAAAANi2T5fwR3b6UotmWnb6mB2xPl1ef7gYQAAAAAAAAHJwAAAAAAAAAAAAAAAAAAAAAAS6dnJ+L7zC7Unn9wAMWAAAAA+9Gnc+9fE7T0jXegAPO0cAAAAAAAAAAAAAAAAAAAAAA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836712"/>
            <a:ext cx="901753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Dr. Sanjay\Desktop\16438868-silhouette-of-couple-walking-old-man-with-a-cane-and-an-old-woman-with-a-ba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/>
          <a:stretch/>
        </p:blipFill>
        <p:spPr bwMode="auto">
          <a:xfrm>
            <a:off x="632640" y="885796"/>
            <a:ext cx="2007321" cy="24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0474" y="3386984"/>
            <a:ext cx="18614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FFFF"/>
                </a:solidFill>
              </a:rPr>
              <a:t>Elderly patients </a:t>
            </a:r>
            <a:r>
              <a:rPr lang="en-US" sz="1600" b="1" dirty="0">
                <a:solidFill>
                  <a:srgbClr val="66FFFF"/>
                </a:solidFill>
              </a:rPr>
              <a:t>(&gt; 50 yrs</a:t>
            </a:r>
            <a:r>
              <a:rPr lang="en-US" sz="1600" b="1" dirty="0" smtClean="0">
                <a:solidFill>
                  <a:srgbClr val="66FFFF"/>
                </a:solidFill>
              </a:rPr>
              <a:t>.)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474" y="4171584"/>
            <a:ext cx="1862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Temporal Arteritis, Malignancy, Glaucoma 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9" name="Picture 4" descr="C:\Users\Dr. Sanjay\Desktop\20669728-black-silhouette-of-young-mother-holding-in-her-hands-her-newborn-child-smiling-to-each-oth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3358" r="-836" b="4198"/>
          <a:stretch/>
        </p:blipFill>
        <p:spPr bwMode="auto">
          <a:xfrm>
            <a:off x="3320171" y="844003"/>
            <a:ext cx="2343210" cy="23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02830" y="3248254"/>
            <a:ext cx="2214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FFFF"/>
                </a:solidFill>
              </a:rPr>
              <a:t>Female </a:t>
            </a:r>
            <a:r>
              <a:rPr lang="en-US" b="1" dirty="0" smtClean="0">
                <a:solidFill>
                  <a:srgbClr val="66FFFF"/>
                </a:solidFill>
              </a:rPr>
              <a:t>: pregnancy, Post-partum state, oral pill use</a:t>
            </a:r>
            <a:endParaRPr lang="en-US" b="1" dirty="0">
              <a:solidFill>
                <a:srgbClr val="66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2830" y="4139694"/>
            <a:ext cx="20511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Cortical Venous Thrombosis</a:t>
            </a:r>
            <a:endParaRPr lang="en-US" sz="1100" dirty="0" smtClean="0">
              <a:solidFill>
                <a:srgbClr val="FFFF00"/>
              </a:solidFill>
            </a:endParaRPr>
          </a:p>
        </p:txBody>
      </p:sp>
      <p:pic>
        <p:nvPicPr>
          <p:cNvPr id="13" name="Picture 2" descr="C:\Users\Dr. Sanjay\Desktop\stock-photo-a-silhouette-of-a-full-length-portrait-of-an-injured-man-on-crutches-isolated-against-white-10883609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r="10197"/>
          <a:stretch/>
        </p:blipFill>
        <p:spPr bwMode="auto">
          <a:xfrm>
            <a:off x="6520354" y="821606"/>
            <a:ext cx="2005649" cy="23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11482" y="3266184"/>
            <a:ext cx="188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FFFF"/>
                </a:solidFill>
              </a:rPr>
              <a:t>History of Trauma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63225" y="4081762"/>
            <a:ext cx="1519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Post traumatic Headache</a:t>
            </a:r>
            <a:endParaRPr lang="en-US" sz="1200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/>
          <a:stretch/>
        </p:blipFill>
        <p:spPr>
          <a:xfrm>
            <a:off x="0" y="4807431"/>
            <a:ext cx="9144000" cy="184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/>
          <p:cNvGrpSpPr/>
          <p:nvPr/>
        </p:nvGrpSpPr>
        <p:grpSpPr>
          <a:xfrm>
            <a:off x="2454867" y="96354"/>
            <a:ext cx="4932051" cy="609166"/>
            <a:chOff x="0" y="0"/>
            <a:chExt cx="3739532" cy="750443"/>
          </a:xfrm>
          <a:scene3d>
            <a:camera prst="orthographicFront"/>
            <a:lightRig rig="chilly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0" y="0"/>
              <a:ext cx="3739532" cy="750443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6634" y="36634"/>
              <a:ext cx="3666264" cy="677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200" b="1" kern="1200" dirty="0" smtClean="0">
                  <a:solidFill>
                    <a:srgbClr val="FFFF00"/>
                  </a:solidFill>
                </a:rPr>
                <a:t>Patients characteristics</a:t>
              </a:r>
              <a:endParaRPr lang="en-IN" sz="3200" b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7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823" y="5478425"/>
            <a:ext cx="3806460" cy="69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Nausea &amp; /or Vomiting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400" b="1" dirty="0" err="1">
                <a:solidFill>
                  <a:prstClr val="white"/>
                </a:solidFill>
                <a:latin typeface="verdana" panose="020B0604030504040204" pitchFamily="34" charset="0"/>
              </a:rPr>
              <a:t>Phonophobia</a:t>
            </a:r>
            <a:r>
              <a:rPr lang="en-IN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 &amp; photophobia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641" y="3032363"/>
            <a:ext cx="371882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Unilateral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Pulsating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Moderate or severe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Aggravated by walking stairs </a:t>
            </a:r>
          </a:p>
          <a:p>
            <a:pPr>
              <a:lnSpc>
                <a:spcPct val="150000"/>
              </a:lnSpc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     or </a:t>
            </a:r>
          </a:p>
          <a:p>
            <a:pPr>
              <a:lnSpc>
                <a:spcPct val="150000"/>
              </a:lnSpc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    similar routine physical activity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39892" y="91162"/>
            <a:ext cx="330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Points in Migraine</a:t>
            </a:r>
            <a:endParaRPr lang="en-IN" sz="2400" dirty="0">
              <a:solidFill>
                <a:srgbClr val="FFFF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7504" y="643107"/>
            <a:ext cx="90296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82641" y="1316056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46" name="Rounded Rectangle 45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21655" y="958338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A. 5 Headache Attacks 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1590" y="719301"/>
            <a:ext cx="2609502" cy="513954"/>
            <a:chOff x="0" y="563833"/>
            <a:chExt cx="3461626" cy="513954"/>
          </a:xfrm>
          <a:scene3d>
            <a:camera prst="orthographicFront"/>
            <a:lightRig rig="chilly" dir="t"/>
          </a:scene3d>
        </p:grpSpPr>
        <p:sp>
          <p:nvSpPr>
            <p:cNvPr id="49" name="Rounded Rectangle 48"/>
            <p:cNvSpPr/>
            <p:nvPr/>
          </p:nvSpPr>
          <p:spPr>
            <a:xfrm>
              <a:off x="0" y="563833"/>
              <a:ext cx="3461626" cy="513954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25089" y="588922"/>
              <a:ext cx="3411448" cy="463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Migraine (ICHD-3)</a:t>
              </a:r>
              <a:endParaRPr lang="en-IN" sz="18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18400" y="1926601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55" name="Rounded Rectangle 54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B. 4- 72 hours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01590" y="2547367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61" name="Rounded Rectangle 60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dirty="0">
                  <a:solidFill>
                    <a:srgbClr val="FFFF00"/>
                  </a:solidFill>
                </a:rPr>
                <a:t>C</a:t>
              </a:r>
              <a:r>
                <a:rPr lang="en-IN" sz="2000" b="1" kern="1200" dirty="0" smtClean="0">
                  <a:solidFill>
                    <a:srgbClr val="FFFF00"/>
                  </a:solidFill>
                </a:rPr>
                <a:t>. 2 out of 4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68755" y="6246370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70" name="Rounded Rectangle 69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 smtClean="0">
                  <a:solidFill>
                    <a:srgbClr val="FFFF00"/>
                  </a:solidFill>
                </a:rPr>
                <a:t>E</a:t>
              </a:r>
              <a:r>
                <a:rPr lang="en-IN" sz="1800" b="1" kern="1200" dirty="0" smtClean="0">
                  <a:solidFill>
                    <a:srgbClr val="FFFF00"/>
                  </a:solidFill>
                </a:rPr>
                <a:t>. Exclusion pf others</a:t>
              </a:r>
              <a:endParaRPr lang="en-IN" sz="11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889953" y="1416343"/>
            <a:ext cx="2860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Pattern of attacks </a:t>
            </a:r>
            <a:endParaRPr lang="en-IN" sz="2000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8756" y="5011985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 smtClean="0">
                  <a:solidFill>
                    <a:srgbClr val="FFFF00"/>
                  </a:solidFill>
                </a:rPr>
                <a:t>D</a:t>
              </a:r>
              <a:r>
                <a:rPr lang="en-IN" sz="1800" b="1" kern="1200" dirty="0" smtClean="0">
                  <a:solidFill>
                    <a:srgbClr val="FFFF00"/>
                  </a:solidFill>
                </a:rPr>
                <a:t>. One of  these </a:t>
              </a:r>
              <a:endParaRPr lang="en-IN" sz="1100" b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7580148"/>
              </p:ext>
            </p:extLst>
          </p:nvPr>
        </p:nvGraphicFramePr>
        <p:xfrm>
          <a:off x="1766756" y="1875120"/>
          <a:ext cx="5015572" cy="346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162257" y="948209"/>
            <a:ext cx="6335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Number or Pattern of attacks 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6845" y="741289"/>
            <a:ext cx="9144000" cy="4333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454867" y="87389"/>
            <a:ext cx="4447957" cy="609166"/>
            <a:chOff x="0" y="0"/>
            <a:chExt cx="3739532" cy="750443"/>
          </a:xfrm>
          <a:scene3d>
            <a:camera prst="orthographicFront"/>
            <a:lightRig rig="chilly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3739532" cy="750443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6634" y="36634"/>
              <a:ext cx="3666264" cy="677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200" b="1" kern="1200" dirty="0" smtClean="0">
                  <a:solidFill>
                    <a:srgbClr val="FFFF00"/>
                  </a:solidFill>
                </a:rPr>
                <a:t>Pattern of headaches </a:t>
              </a:r>
              <a:endParaRPr lang="en-IN" sz="32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Striped Right Arrow 2"/>
          <p:cNvSpPr/>
          <p:nvPr/>
        </p:nvSpPr>
        <p:spPr>
          <a:xfrm>
            <a:off x="-923365" y="3048000"/>
            <a:ext cx="45719" cy="457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7259589" y="2917866"/>
            <a:ext cx="631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FFFF00"/>
                </a:solidFill>
                <a:latin typeface="verdana" panose="020B0604030504040204" pitchFamily="34" charset="0"/>
              </a:rPr>
              <a:t>√</a:t>
            </a:r>
            <a:endParaRPr lang="en-IN" sz="3200" dirty="0"/>
          </a:p>
        </p:txBody>
      </p:sp>
      <p:sp>
        <p:nvSpPr>
          <p:cNvPr id="13" name="Rectangle 12"/>
          <p:cNvSpPr/>
          <p:nvPr/>
        </p:nvSpPr>
        <p:spPr>
          <a:xfrm>
            <a:off x="1995818" y="5740331"/>
            <a:ext cx="4668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FFFF00"/>
                </a:solidFill>
                <a:latin typeface="verdana" panose="020B0604030504040204" pitchFamily="34" charset="0"/>
              </a:rPr>
              <a:t>Reconfirm it before proceeding</a:t>
            </a:r>
            <a:endParaRPr lang="en-IN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259632" y="977735"/>
          <a:ext cx="6696744" cy="184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2503541" y="126139"/>
            <a:ext cx="4160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FFFF00"/>
                </a:solidFill>
                <a:latin typeface="verdana" panose="020B0604030504040204" pitchFamily="34" charset="0"/>
              </a:rPr>
              <a:t>Number of attacks 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7504" y="649360"/>
            <a:ext cx="9036496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257658" y="2965130"/>
            <a:ext cx="4799019" cy="1123063"/>
            <a:chOff x="0" y="831"/>
            <a:chExt cx="6696744" cy="1123063"/>
          </a:xfrm>
          <a:scene3d>
            <a:camera prst="orthographicFront"/>
            <a:lightRig rig="chilly" dir="t"/>
          </a:scene3d>
        </p:grpSpPr>
        <p:sp>
          <p:nvSpPr>
            <p:cNvPr id="25" name="Up Arrow Callout 24"/>
            <p:cNvSpPr/>
            <p:nvPr/>
          </p:nvSpPr>
          <p:spPr>
            <a:xfrm rot="10800000">
              <a:off x="0" y="831"/>
              <a:ext cx="6696744" cy="1123063"/>
            </a:xfrm>
            <a:prstGeom prst="upArrowCallout">
              <a:avLst/>
            </a:prstGeom>
            <a:solidFill>
              <a:schemeClr val="bg1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Up Arrow Callout 4"/>
            <p:cNvSpPr/>
            <p:nvPr/>
          </p:nvSpPr>
          <p:spPr>
            <a:xfrm rot="21600000">
              <a:off x="0" y="831"/>
              <a:ext cx="6696744" cy="7297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200" b="1" dirty="0">
                  <a:solidFill>
                    <a:srgbClr val="C00000"/>
                  </a:solidFill>
                </a:rPr>
                <a:t>Confirm</a:t>
              </a:r>
              <a:endParaRPr lang="en-IN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86630" y="4251048"/>
            <a:ext cx="3193930" cy="603839"/>
            <a:chOff x="0" y="204"/>
            <a:chExt cx="6408712" cy="575859"/>
          </a:xfrm>
          <a:solidFill>
            <a:srgbClr val="00FFFF"/>
          </a:solidFill>
        </p:grpSpPr>
        <p:sp>
          <p:nvSpPr>
            <p:cNvPr id="18" name="Rounded Rectangle 17"/>
            <p:cNvSpPr/>
            <p:nvPr/>
          </p:nvSpPr>
          <p:spPr>
            <a:xfrm>
              <a:off x="0" y="204"/>
              <a:ext cx="6408712" cy="575859"/>
            </a:xfrm>
            <a:prstGeom prst="round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8111" y="28315"/>
              <a:ext cx="6352490" cy="519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>
                  <a:solidFill>
                    <a:srgbClr val="FF00FF"/>
                  </a:solidFill>
                </a:rPr>
                <a:t>    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Reconfirm it </a:t>
              </a:r>
              <a:endParaRPr lang="en-IN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93288" y="5601261"/>
            <a:ext cx="886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First headache attack- No migraine/ any Primary Headache </a:t>
            </a:r>
            <a:endParaRPr lang="en-IN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1520" y="1730666"/>
            <a:ext cx="75244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Did you have </a:t>
            </a:r>
            <a:r>
              <a:rPr lang="en-IN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such/similar </a:t>
            </a:r>
            <a:r>
              <a:rPr lang="en-IN" sz="28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attack </a:t>
            </a:r>
            <a:r>
              <a:rPr lang="en-I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in the </a:t>
            </a:r>
            <a:r>
              <a:rPr lang="en-IN" sz="28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past?</a:t>
            </a:r>
            <a:endParaRPr lang="en-I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9378" y="112743"/>
            <a:ext cx="6280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How to extract Number </a:t>
            </a:r>
            <a:r>
              <a:rPr lang="en-IN" sz="2400" b="1" dirty="0">
                <a:solidFill>
                  <a:srgbClr val="FFFF00"/>
                </a:solidFill>
                <a:latin typeface="verdana" panose="020B0604030504040204" pitchFamily="34" charset="0"/>
              </a:rPr>
              <a:t>of attacks  </a:t>
            </a:r>
            <a:endParaRPr lang="en-IN" sz="2400" b="1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1520" y="649359"/>
            <a:ext cx="849694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2738036"/>
            <a:ext cx="7891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have </a:t>
            </a:r>
            <a:r>
              <a:rPr lang="en-IN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type </a:t>
            </a:r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headache in the past.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4065" y="760731"/>
            <a:ext cx="5844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Tough </a:t>
            </a:r>
            <a:r>
              <a:rPr lang="en-US" sz="2800" b="1" dirty="0">
                <a:solidFill>
                  <a:schemeClr val="bg1"/>
                </a:solidFill>
              </a:rPr>
              <a:t>job to get </a:t>
            </a:r>
            <a:r>
              <a:rPr lang="en-US" sz="2800" b="1" dirty="0" smtClean="0">
                <a:solidFill>
                  <a:schemeClr val="bg1"/>
                </a:solidFill>
              </a:rPr>
              <a:t>exact frequency  </a:t>
            </a:r>
          </a:p>
          <a:p>
            <a:r>
              <a:rPr lang="en-US" sz="2000" dirty="0" smtClean="0">
                <a:solidFill>
                  <a:prstClr val="white"/>
                </a:solidFill>
              </a:rPr>
              <a:t>(</a:t>
            </a:r>
            <a:r>
              <a:rPr lang="en-US" sz="2000" dirty="0">
                <a:solidFill>
                  <a:prstClr val="white"/>
                </a:solidFill>
              </a:rPr>
              <a:t>Patients might not volunteer real number.)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1520" y="3607419"/>
            <a:ext cx="570723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Giving  option may work</a:t>
            </a:r>
            <a:endParaRPr lang="en-US" sz="2800" b="1" dirty="0">
              <a:solidFill>
                <a:srgbClr val="0000FF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1-2  </a:t>
            </a:r>
            <a:r>
              <a:rPr lang="en-US" dirty="0">
                <a:solidFill>
                  <a:prstClr val="white"/>
                </a:solidFill>
              </a:rPr>
              <a:t>attacks / week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5-10 attacks / month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&gt;15 attacks / month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20- 25 attacks / month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30 attacks / month (daily</a:t>
            </a:r>
            <a:r>
              <a:rPr lang="en-US" sz="1600" dirty="0">
                <a:solidFill>
                  <a:prstClr val="white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51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3661942"/>
              </p:ext>
            </p:extLst>
          </p:nvPr>
        </p:nvGraphicFramePr>
        <p:xfrm>
          <a:off x="467544" y="1310508"/>
          <a:ext cx="2520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378995" y="71832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FFFF00"/>
                </a:solidFill>
                <a:latin typeface="verdana" panose="020B0604030504040204" pitchFamily="34" charset="0"/>
              </a:rPr>
              <a:t>Duration of attacks 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130755052"/>
              </p:ext>
            </p:extLst>
          </p:nvPr>
        </p:nvGraphicFramePr>
        <p:xfrm>
          <a:off x="4788024" y="1310508"/>
          <a:ext cx="3312369" cy="535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179511" y="718324"/>
            <a:ext cx="871296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72632" y="1376816"/>
            <a:ext cx="141096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&gt; 4 hrs. </a:t>
            </a:r>
            <a:endParaRPr lang="en-IN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00393" y="1112192"/>
                <a:ext cx="958681" cy="529247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IN" sz="3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3" y="1112192"/>
                <a:ext cx="958681" cy="52924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13639" y="1576871"/>
                <a:ext cx="958681" cy="529247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IN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639" y="1576871"/>
                <a:ext cx="958681" cy="52924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378995" y="66186"/>
            <a:ext cx="4447957" cy="609166"/>
            <a:chOff x="0" y="0"/>
            <a:chExt cx="3739532" cy="750443"/>
          </a:xfrm>
          <a:scene3d>
            <a:camera prst="orthographicFront"/>
            <a:lightRig rig="chilly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3739532" cy="750443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6634" y="36634"/>
              <a:ext cx="3666264" cy="677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200" b="1" kern="1200" dirty="0" smtClean="0">
                  <a:solidFill>
                    <a:srgbClr val="FFFF00"/>
                  </a:solidFill>
                </a:rPr>
                <a:t>Pattern of headaches </a:t>
              </a:r>
              <a:endParaRPr lang="en-IN" sz="3200" b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2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" b="5109"/>
          <a:stretch/>
        </p:blipFill>
        <p:spPr>
          <a:xfrm>
            <a:off x="235503" y="936359"/>
            <a:ext cx="8522945" cy="2353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524725" y="3421030"/>
            <a:ext cx="43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FF00"/>
                </a:solidFill>
              </a:rPr>
              <a:t>(</a:t>
            </a:r>
            <a:r>
              <a:rPr lang="en-IN" b="1" dirty="0" err="1">
                <a:solidFill>
                  <a:srgbClr val="FFFF00"/>
                </a:solidFill>
              </a:rPr>
              <a:t>Köseoglu</a:t>
            </a:r>
            <a:r>
              <a:rPr lang="en-IN" b="1" dirty="0">
                <a:solidFill>
                  <a:srgbClr val="FFFF00"/>
                </a:solidFill>
              </a:rPr>
              <a:t> et al </a:t>
            </a:r>
            <a:r>
              <a:rPr lang="en-IN" dirty="0" err="1">
                <a:solidFill>
                  <a:srgbClr val="FFFF00"/>
                </a:solidFill>
                <a:latin typeface="Palatino-Roman"/>
              </a:rPr>
              <a:t>Cephalalgia</a:t>
            </a:r>
            <a:r>
              <a:rPr lang="en-IN" dirty="0">
                <a:solidFill>
                  <a:srgbClr val="FFFF00"/>
                </a:solidFill>
                <a:latin typeface="Palatino-Roman"/>
              </a:rPr>
              <a:t> 2003; </a:t>
            </a:r>
            <a:r>
              <a:rPr lang="en-IN" dirty="0" smtClean="0">
                <a:solidFill>
                  <a:srgbClr val="FFFF00"/>
                </a:solidFill>
                <a:latin typeface="Palatino-Roman"/>
              </a:rPr>
              <a:t>23:381)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2343" y="38912"/>
            <a:ext cx="6837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Headache duration </a:t>
            </a:r>
            <a:r>
              <a:rPr lang="en-US" sz="3600" dirty="0" smtClean="0">
                <a:solidFill>
                  <a:srgbClr val="FFFF00"/>
                </a:solidFill>
              </a:rPr>
              <a:t>migraine vs TTH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33046"/>
            <a:ext cx="910691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08280" y="1941871"/>
            <a:ext cx="1321960" cy="296092"/>
          </a:xfrm>
          <a:prstGeom prst="rect">
            <a:avLst/>
          </a:prstGeom>
          <a:ln w="38100">
            <a:solidFill>
              <a:srgbClr val="EF0F9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IN" sz="1600" b="1" dirty="0" smtClean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6501" y="1805307"/>
            <a:ext cx="610941" cy="635726"/>
          </a:xfrm>
          <a:prstGeom prst="rect">
            <a:avLst/>
          </a:prstGeom>
          <a:ln w="38100">
            <a:solidFill>
              <a:srgbClr val="0000A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IN" sz="1600" b="1" dirty="0" smtClean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1500" t="24667" r="21167" b="55777"/>
          <a:stretch/>
        </p:blipFill>
        <p:spPr>
          <a:xfrm>
            <a:off x="210209" y="3787656"/>
            <a:ext cx="8303631" cy="15931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0665" t="30591" r="23001" b="58120"/>
          <a:stretch/>
        </p:blipFill>
        <p:spPr>
          <a:xfrm>
            <a:off x="220718" y="5344990"/>
            <a:ext cx="8324652" cy="116125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42543" y="6505607"/>
            <a:ext cx="3236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JbwbnnAdvTTe45e47d2"/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  <a:latin typeface="JbwbnnAdvTTe45e47d2"/>
              </a:rPr>
              <a:t>Lavados</a:t>
            </a:r>
            <a:r>
              <a:rPr lang="en-US" sz="1200" dirty="0" smtClean="0">
                <a:solidFill>
                  <a:schemeClr val="bg1"/>
                </a:solidFill>
                <a:latin typeface="JbwbnnAdvTTe45e47d2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XhqjwvAdvTT7329fd89.I"/>
              </a:rPr>
              <a:t>et </a:t>
            </a:r>
            <a:r>
              <a:rPr lang="en-US" sz="1200" dirty="0">
                <a:solidFill>
                  <a:schemeClr val="bg1"/>
                </a:solidFill>
                <a:latin typeface="XhqjwvAdvTT7329fd89.I"/>
              </a:rPr>
              <a:t>al. </a:t>
            </a:r>
            <a:r>
              <a:rPr lang="en-US" sz="1200" dirty="0" err="1" smtClean="0">
                <a:solidFill>
                  <a:schemeClr val="bg1"/>
                </a:solidFill>
                <a:latin typeface="XhqjwvAdvTT7329fd89.I"/>
              </a:rPr>
              <a:t>Cephalalgia</a:t>
            </a:r>
            <a:r>
              <a:rPr lang="en-US" sz="1200" dirty="0" smtClean="0">
                <a:solidFill>
                  <a:schemeClr val="bg1"/>
                </a:solidFill>
                <a:latin typeface="XhqjwvAdvTT7329fd89.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MyriadPro-Regular"/>
              </a:rPr>
              <a:t>(1998) 18:552)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801" y="5714458"/>
            <a:ext cx="20127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u="sng" dirty="0" smtClean="0">
                <a:solidFill>
                  <a:srgbClr val="FF0000"/>
                </a:solidFill>
                <a:latin typeface="JbwbnnAdvTTe45e47d2"/>
              </a:rPr>
              <a:t>(Mean duration: 2. 4 hours)</a:t>
            </a:r>
            <a:endParaRPr lang="en-US" sz="11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8375" y="913591"/>
            <a:ext cx="3739377" cy="822542"/>
            <a:chOff x="0" y="347"/>
            <a:chExt cx="6984775" cy="719732"/>
          </a:xfrm>
          <a:solidFill>
            <a:srgbClr val="0000AC"/>
          </a:solidFill>
          <a:scene3d>
            <a:camera prst="orthographicFront"/>
            <a:lightRig rig="chilly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47"/>
              <a:ext cx="6984775" cy="719732"/>
            </a:xfrm>
            <a:prstGeom prst="roundRect">
              <a:avLst/>
            </a:prstGeom>
            <a:grpFill/>
            <a:ln>
              <a:noFill/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28947" y="59149"/>
              <a:ext cx="6652187" cy="590662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srgbClr val="FFFF00"/>
                  </a:solidFill>
                </a:rPr>
                <a:t>TTH ( 30 minutes – 7 days)</a:t>
              </a:r>
              <a:endParaRPr lang="en-IN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14947" y="933719"/>
            <a:ext cx="3859427" cy="822542"/>
            <a:chOff x="0" y="347"/>
            <a:chExt cx="6984775" cy="719732"/>
          </a:xfrm>
          <a:solidFill>
            <a:srgbClr val="0000AC"/>
          </a:solidFill>
          <a:scene3d>
            <a:camera prst="orthographicFront"/>
            <a:lightRig rig="chilly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347"/>
              <a:ext cx="6984775" cy="719732"/>
            </a:xfrm>
            <a:prstGeom prst="roundRect">
              <a:avLst/>
            </a:prstGeom>
            <a:grpFill/>
            <a:ln>
              <a:noFill/>
            </a:ln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28947" y="59149"/>
              <a:ext cx="6652187" cy="590662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FFFF00"/>
                  </a:solidFill>
                </a:rPr>
                <a:t>Migraine ( 4- 72 hours)</a:t>
              </a:r>
              <a:endParaRPr lang="en-IN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78701" y="120351"/>
            <a:ext cx="6566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ICHD-3-Duration  of TTH / Migraine attacks</a:t>
            </a:r>
            <a:endParaRPr lang="en-IN" sz="2800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8375" y="711757"/>
            <a:ext cx="885698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8001" y="1750102"/>
            <a:ext cx="4101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 smtClean="0">
                <a:solidFill>
                  <a:schemeClr val="bg1"/>
                </a:solidFill>
              </a:rPr>
              <a:t>Don’t get confused with 7 days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Most attacks are of the attacks &lt; hours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0127" y="5566315"/>
            <a:ext cx="87452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No migraine if patient never had any attacks of more than 4 hours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0944" y="4365527"/>
            <a:ext cx="7801995" cy="3174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155550" y="4091207"/>
            <a:ext cx="17417" cy="548640"/>
          </a:xfrm>
          <a:prstGeom prst="line">
            <a:avLst/>
          </a:prstGeom>
          <a:ln w="762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626022" y="3386239"/>
            <a:ext cx="1056266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4 hours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8053" y="3408019"/>
            <a:ext cx="693200" cy="461665"/>
          </a:xfrm>
          <a:prstGeom prst="rect">
            <a:avLst/>
          </a:prstGeom>
          <a:ln w="57150">
            <a:solidFill>
              <a:srgbClr val="EF0F9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TTH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02561" y="3350006"/>
            <a:ext cx="1436556" cy="507831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Migraine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3252" y="4699363"/>
            <a:ext cx="826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0 hr      </a:t>
            </a:r>
            <a:r>
              <a:rPr lang="en-IN" sz="1600" b="1" dirty="0">
                <a:solidFill>
                  <a:prstClr val="white"/>
                </a:solidFill>
                <a:latin typeface="verdana" panose="020B0604030504040204" pitchFamily="34" charset="0"/>
              </a:rPr>
              <a:t> </a:t>
            </a:r>
            <a:r>
              <a:rPr lang="en-IN" sz="1600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       4 h                                                  24 h                72 hrs       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220045" y="2659687"/>
            <a:ext cx="1940319" cy="1156535"/>
            <a:chOff x="307046" y="1586217"/>
            <a:chExt cx="1641373" cy="1658179"/>
          </a:xfrm>
          <a:solidFill>
            <a:srgbClr val="FFFF00"/>
          </a:solidFill>
        </p:grpSpPr>
        <p:sp>
          <p:nvSpPr>
            <p:cNvPr id="19" name="Oval 18"/>
            <p:cNvSpPr/>
            <p:nvPr/>
          </p:nvSpPr>
          <p:spPr>
            <a:xfrm>
              <a:off x="307046" y="1586217"/>
              <a:ext cx="1641373" cy="1658179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547419" y="1829053"/>
              <a:ext cx="1160625" cy="11725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chemeClr val="tx1"/>
                  </a:solidFill>
                </a:rPr>
                <a:t>&gt; 4 hours</a:t>
              </a:r>
              <a:endParaRPr lang="en-IN" sz="4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9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6083" y="3881016"/>
            <a:ext cx="7310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400" b="1" dirty="0">
                <a:solidFill>
                  <a:srgbClr val="FFFF00"/>
                </a:solidFill>
                <a:latin typeface="verdana" panose="020B0604030504040204" pitchFamily="34" charset="0"/>
              </a:rPr>
              <a:t>Do you have headache for all day along. </a:t>
            </a:r>
            <a:endParaRPr lang="en-IN" sz="2400" b="1" dirty="0" smtClean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IN" b="1" dirty="0">
                <a:solidFill>
                  <a:prstClr val="white"/>
                </a:solidFill>
                <a:latin typeface="verdana" panose="020B0604030504040204" pitchFamily="34" charset="0"/>
              </a:rPr>
              <a:t>If yes: Gives idea of &gt; 4 hrs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3541" y="126139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FFFF00"/>
                </a:solidFill>
                <a:latin typeface="verdana" panose="020B0604030504040204" pitchFamily="34" charset="0"/>
              </a:rPr>
              <a:t>Duration of attacks  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9153" y="865754"/>
            <a:ext cx="5564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Tough job to get exact duration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6083" y="1561917"/>
            <a:ext cx="5625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66FFFF"/>
                </a:solidFill>
              </a:rPr>
              <a:t>Patients might not give you exact duration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9512" y="649359"/>
            <a:ext cx="8784976" cy="405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16005" y="2167469"/>
            <a:ext cx="6215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Got relieved by sleeping / vomiting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I take tablet whenever have pain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Overestimate / underestimate the duration</a:t>
            </a:r>
            <a:endParaRPr lang="en-IN" sz="16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9357" y="129305"/>
            <a:ext cx="7158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Facts about diagnosis of Migraine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496" y="801906"/>
            <a:ext cx="8983343" cy="143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64822" y="2381930"/>
            <a:ext cx="62740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Only </a:t>
            </a:r>
            <a:r>
              <a:rPr lang="en-US" sz="2400" b="1" dirty="0">
                <a:solidFill>
                  <a:schemeClr val="bg1"/>
                </a:solidFill>
              </a:rPr>
              <a:t>16 % diagnosed as migraine in first yr.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554" y="1296854"/>
            <a:ext cx="5190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FF00"/>
                </a:solidFill>
              </a:rPr>
              <a:t>Only 38-48 % diagnosed as migraine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492" y="3625039"/>
            <a:ext cx="82258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FF00"/>
                </a:solidFill>
              </a:rPr>
              <a:t>Mean Diagnostic </a:t>
            </a:r>
            <a:r>
              <a:rPr lang="en-US" sz="2400" b="1" dirty="0">
                <a:solidFill>
                  <a:srgbClr val="FFFF00"/>
                </a:solidFill>
              </a:rPr>
              <a:t>delay for </a:t>
            </a:r>
            <a:r>
              <a:rPr lang="en-US" sz="2400" b="1" dirty="0" smtClean="0">
                <a:solidFill>
                  <a:srgbClr val="FFFF00"/>
                </a:solidFill>
              </a:rPr>
              <a:t>Migraine- 7 </a:t>
            </a:r>
            <a:r>
              <a:rPr lang="en-US" sz="2400" b="1" dirty="0" err="1" smtClean="0">
                <a:solidFill>
                  <a:srgbClr val="FFFF00"/>
                </a:solidFill>
              </a:rPr>
              <a:t>yrs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(range up to 40 years) 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466" y="4833724"/>
            <a:ext cx="602498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Surgical (</a:t>
            </a:r>
            <a:r>
              <a:rPr lang="en-US" sz="2400" b="1" dirty="0" err="1">
                <a:solidFill>
                  <a:schemeClr val="bg1"/>
                </a:solidFill>
              </a:rPr>
              <a:t>mis</a:t>
            </a:r>
            <a:r>
              <a:rPr lang="en-US" sz="2400" b="1" dirty="0">
                <a:solidFill>
                  <a:schemeClr val="bg1"/>
                </a:solidFill>
              </a:rPr>
              <a:t>) intervention in </a:t>
            </a:r>
            <a:r>
              <a:rPr lang="en-US" sz="2400" b="1" dirty="0" smtClean="0">
                <a:solidFill>
                  <a:schemeClr val="bg1"/>
                </a:solidFill>
              </a:rPr>
              <a:t>migraine- 26%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823" y="5478425"/>
            <a:ext cx="3806460" cy="69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Nausea &amp; /or Vomiting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400" b="1" dirty="0" err="1">
                <a:solidFill>
                  <a:prstClr val="white"/>
                </a:solidFill>
                <a:latin typeface="verdana" panose="020B0604030504040204" pitchFamily="34" charset="0"/>
              </a:rPr>
              <a:t>Phonophobia</a:t>
            </a:r>
            <a:r>
              <a:rPr lang="en-IN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 &amp; photophobia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641" y="3032363"/>
            <a:ext cx="371882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Unilateral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Pulsating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Moderate or severe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Aggravated by walking stairs </a:t>
            </a:r>
          </a:p>
          <a:p>
            <a:pPr>
              <a:lnSpc>
                <a:spcPct val="150000"/>
              </a:lnSpc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     or </a:t>
            </a:r>
          </a:p>
          <a:p>
            <a:pPr>
              <a:lnSpc>
                <a:spcPct val="150000"/>
              </a:lnSpc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    similar routine physical activity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39892" y="91162"/>
            <a:ext cx="330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Points in Migraine</a:t>
            </a:r>
            <a:endParaRPr lang="en-IN" sz="2400" dirty="0">
              <a:solidFill>
                <a:srgbClr val="FFFF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7504" y="643107"/>
            <a:ext cx="90296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682641" y="1316056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46" name="Rounded Rectangle 45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21655" y="958338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A. 5 Headache Attacks 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1590" y="719301"/>
            <a:ext cx="2609502" cy="513954"/>
            <a:chOff x="0" y="563833"/>
            <a:chExt cx="3461626" cy="513954"/>
          </a:xfrm>
          <a:scene3d>
            <a:camera prst="orthographicFront"/>
            <a:lightRig rig="chilly" dir="t"/>
          </a:scene3d>
        </p:grpSpPr>
        <p:sp>
          <p:nvSpPr>
            <p:cNvPr id="49" name="Rounded Rectangle 48"/>
            <p:cNvSpPr/>
            <p:nvPr/>
          </p:nvSpPr>
          <p:spPr>
            <a:xfrm>
              <a:off x="0" y="563833"/>
              <a:ext cx="3461626" cy="513954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25089" y="588922"/>
              <a:ext cx="3411448" cy="463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Migraine (ICHD-3)</a:t>
              </a:r>
              <a:endParaRPr lang="en-IN" sz="18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18400" y="1926601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55" name="Rounded Rectangle 54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B. 4- 72 hours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01590" y="2547367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61" name="Rounded Rectangle 60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dirty="0">
                  <a:solidFill>
                    <a:srgbClr val="FFFF00"/>
                  </a:solidFill>
                </a:rPr>
                <a:t>C</a:t>
              </a:r>
              <a:r>
                <a:rPr lang="en-IN" sz="2000" b="1" kern="1200" dirty="0" smtClean="0">
                  <a:solidFill>
                    <a:srgbClr val="FFFF00"/>
                  </a:solidFill>
                </a:rPr>
                <a:t>. 2 out of 4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68755" y="6246370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70" name="Rounded Rectangle 69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 smtClean="0">
                  <a:solidFill>
                    <a:srgbClr val="FFFF00"/>
                  </a:solidFill>
                </a:rPr>
                <a:t>E</a:t>
              </a:r>
              <a:r>
                <a:rPr lang="en-IN" sz="1800" b="1" kern="1200" dirty="0" smtClean="0">
                  <a:solidFill>
                    <a:srgbClr val="FFFF00"/>
                  </a:solidFill>
                </a:rPr>
                <a:t>. Exclusion pf others</a:t>
              </a:r>
              <a:endParaRPr lang="en-IN" sz="11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815002" y="2660656"/>
            <a:ext cx="3802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Headache characteristics</a:t>
            </a:r>
            <a:endParaRPr lang="en-IN" sz="2000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8756" y="5011985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 smtClean="0">
                  <a:solidFill>
                    <a:srgbClr val="FFFF00"/>
                  </a:solidFill>
                </a:rPr>
                <a:t>D</a:t>
              </a:r>
              <a:r>
                <a:rPr lang="en-IN" sz="1800" b="1" kern="1200" dirty="0" smtClean="0">
                  <a:solidFill>
                    <a:srgbClr val="FFFF00"/>
                  </a:solidFill>
                </a:rPr>
                <a:t>. One of  these </a:t>
              </a:r>
              <a:endParaRPr lang="en-IN" sz="1100" b="1" kern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3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2"/>
          <a:stretch/>
        </p:blipFill>
        <p:spPr>
          <a:xfrm>
            <a:off x="452135" y="2527204"/>
            <a:ext cx="2530397" cy="1270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73"/>
          <a:stretch/>
        </p:blipFill>
        <p:spPr>
          <a:xfrm>
            <a:off x="449610" y="4069170"/>
            <a:ext cx="2543432" cy="1275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 r="30293"/>
          <a:stretch/>
        </p:blipFill>
        <p:spPr>
          <a:xfrm>
            <a:off x="449609" y="5654507"/>
            <a:ext cx="2553943" cy="1180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6289" y="632655"/>
            <a:ext cx="2553942" cy="33855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rgbClr val="FF00FF"/>
                </a:solidFill>
                <a:latin typeface="verdana" panose="020B0604030504040204" pitchFamily="34" charset="0"/>
              </a:rPr>
              <a:t>Strictly </a:t>
            </a:r>
            <a:r>
              <a:rPr lang="en-IN" sz="1600" b="1" dirty="0" smtClean="0">
                <a:solidFill>
                  <a:srgbClr val="FF00FF"/>
                </a:solidFill>
                <a:latin typeface="verdana" panose="020B0604030504040204" pitchFamily="34" charset="0"/>
              </a:rPr>
              <a:t>Unilateral </a:t>
            </a:r>
            <a:endParaRPr lang="en-IN" sz="1600" dirty="0">
              <a:solidFill>
                <a:srgbClr val="FF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31" y="2186153"/>
            <a:ext cx="2539601" cy="311226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rgbClr val="FF00FF"/>
                </a:solidFill>
                <a:latin typeface="verdana" panose="020B0604030504040204" pitchFamily="34" charset="0"/>
              </a:rPr>
              <a:t>Side shifting Unilateral </a:t>
            </a:r>
            <a:endParaRPr lang="en-IN" sz="1400" dirty="0">
              <a:solidFill>
                <a:srgbClr val="FF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931" y="3741683"/>
            <a:ext cx="2571132" cy="307777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rgbClr val="FF00FF"/>
                </a:solidFill>
                <a:latin typeface="verdana" panose="020B0604030504040204" pitchFamily="34" charset="0"/>
              </a:rPr>
              <a:t>Unilateral + Bilateral </a:t>
            </a:r>
            <a:endParaRPr lang="en-IN" sz="1400" dirty="0">
              <a:solidFill>
                <a:srgbClr val="FF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931" y="5330312"/>
            <a:ext cx="2550111" cy="33855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rgbClr val="FF00FF"/>
                </a:solidFill>
                <a:latin typeface="verdana" panose="020B0604030504040204" pitchFamily="34" charset="0"/>
              </a:rPr>
              <a:t>Bilateral</a:t>
            </a:r>
            <a:r>
              <a:rPr lang="en-IN" sz="1600" b="1" dirty="0">
                <a:solidFill>
                  <a:srgbClr val="FF00FF"/>
                </a:solidFill>
                <a:latin typeface="verdana" panose="020B0604030504040204" pitchFamily="34" charset="0"/>
              </a:rPr>
              <a:t> </a:t>
            </a:r>
            <a:endParaRPr lang="en-IN" sz="1600" dirty="0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1696" y="-16427"/>
            <a:ext cx="3237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Side of the attacks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-142417" y="506800"/>
            <a:ext cx="892899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11244" t="11126" r="56107" b="66671"/>
          <a:stretch/>
        </p:blipFill>
        <p:spPr>
          <a:xfrm>
            <a:off x="449610" y="973970"/>
            <a:ext cx="2553942" cy="122999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031865" y="4069170"/>
            <a:ext cx="381860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40- 61% Bilateral</a:t>
            </a:r>
          </a:p>
          <a:p>
            <a:pPr>
              <a:lnSpc>
                <a:spcPct val="200000"/>
              </a:lnSpc>
            </a:pPr>
            <a:r>
              <a:rPr lang="en-IN" sz="1600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(exclusive bilateral or</a:t>
            </a:r>
          </a:p>
          <a:p>
            <a:pPr>
              <a:lnSpc>
                <a:spcPct val="200000"/>
              </a:lnSpc>
            </a:pPr>
            <a:r>
              <a:rPr lang="en-IN" sz="1600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 mixed with unilateral pain)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01436" y="783806"/>
            <a:ext cx="23415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10-26% ( ¼th ) </a:t>
            </a:r>
          </a:p>
          <a:p>
            <a:r>
              <a:rPr lang="en-IN" sz="1200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Strictly side locked 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2532" y="5993061"/>
            <a:ext cx="2940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</a:rPr>
              <a:t>Turkdogan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et </a:t>
            </a:r>
            <a:r>
              <a:rPr lang="en-US" sz="1400" dirty="0" smtClean="0">
                <a:solidFill>
                  <a:srgbClr val="FF0000"/>
                </a:solidFill>
              </a:rPr>
              <a:t>al Headache 2006,461)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27203" y="2074354"/>
            <a:ext cx="1810560" cy="11361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All </a:t>
            </a:r>
            <a:r>
              <a:rPr lang="en-IN" b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pattern possible</a:t>
            </a:r>
            <a:endParaRPr lang="en-US" sz="16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5496" y="802108"/>
            <a:ext cx="8983343" cy="143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41305" y="167317"/>
            <a:ext cx="7894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Side locked headache : clinical significance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6028" y="2113694"/>
            <a:ext cx="41458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 smtClean="0">
                <a:solidFill>
                  <a:srgbClr val="FFFF00"/>
                </a:solidFill>
              </a:rPr>
              <a:t>14% - Migraine </a:t>
            </a:r>
            <a:endParaRPr lang="en-IN" sz="17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9702" y="1183756"/>
            <a:ext cx="459429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700" dirty="0" smtClean="0">
                <a:solidFill>
                  <a:srgbClr val="FFFF00"/>
                </a:solidFill>
              </a:rPr>
              <a:t>20% headache patients: side-locked headache</a:t>
            </a:r>
            <a:endParaRPr lang="en-IN" sz="17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793"/>
          <a:stretch/>
        </p:blipFill>
        <p:spPr>
          <a:xfrm>
            <a:off x="35496" y="1002781"/>
            <a:ext cx="4474235" cy="5664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1753935" y="3009155"/>
            <a:ext cx="1874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solidFill>
                  <a:srgbClr val="FF0000"/>
                </a:solidFill>
              </a:rPr>
              <a:t>(Prakash and </a:t>
            </a:r>
            <a:r>
              <a:rPr lang="en-IN" sz="1200" b="1" dirty="0" err="1" smtClean="0">
                <a:solidFill>
                  <a:srgbClr val="FF0000"/>
                </a:solidFill>
              </a:rPr>
              <a:t>Rathore</a:t>
            </a:r>
            <a:r>
              <a:rPr lang="en-IN" sz="1200" b="1" dirty="0" smtClean="0">
                <a:solidFill>
                  <a:srgbClr val="FF0000"/>
                </a:solidFill>
              </a:rPr>
              <a:t> TJHAP (2016) 17:95)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0982" y="3362175"/>
            <a:ext cx="4385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400" dirty="0" smtClean="0">
                <a:solidFill>
                  <a:srgbClr val="66FFFF"/>
                </a:solidFill>
              </a:rPr>
              <a:t>Strictly unilateral headache</a:t>
            </a:r>
          </a:p>
          <a:p>
            <a:pPr>
              <a:lnSpc>
                <a:spcPct val="200000"/>
              </a:lnSpc>
            </a:pPr>
            <a:r>
              <a:rPr lang="en-IN" sz="2400" dirty="0" smtClean="0">
                <a:solidFill>
                  <a:schemeClr val="bg1"/>
                </a:solidFill>
              </a:rPr>
              <a:t>Not synonymous with migraine</a:t>
            </a:r>
          </a:p>
          <a:p>
            <a:pPr>
              <a:lnSpc>
                <a:spcPct val="200000"/>
              </a:lnSpc>
            </a:pPr>
            <a:r>
              <a:rPr lang="en-IN" sz="2400" dirty="0" smtClean="0">
                <a:solidFill>
                  <a:schemeClr val="bg1"/>
                </a:solidFill>
              </a:rPr>
              <a:t>look for other causes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/>
          <a:stretch/>
        </p:blipFill>
        <p:spPr>
          <a:xfrm>
            <a:off x="905596" y="2161295"/>
            <a:ext cx="6732468" cy="21684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2359" y="105493"/>
            <a:ext cx="3237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Side of the attacks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14387"/>
            <a:ext cx="892899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05596" y="1583929"/>
            <a:ext cx="750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 smtClean="0">
                <a:solidFill>
                  <a:srgbClr val="FFFF00"/>
                </a:solidFill>
                <a:latin typeface="verdana" panose="020B0604030504040204" pitchFamily="34" charset="0"/>
              </a:rPr>
              <a:t>Up to 61% </a:t>
            </a:r>
            <a:r>
              <a:rPr lang="en-IN" b="1" u="sng" dirty="0" err="1" smtClean="0">
                <a:solidFill>
                  <a:srgbClr val="FFFF00"/>
                </a:solidFill>
                <a:latin typeface="verdana" panose="020B0604030504040204" pitchFamily="34" charset="0"/>
              </a:rPr>
              <a:t>migraineurs</a:t>
            </a:r>
            <a:r>
              <a:rPr lang="en-IN" b="1" u="sng" dirty="0" smtClean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en-IN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may have Bilateral Headaches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2762" y="934389"/>
            <a:ext cx="1858137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REMEMBER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293354" y="6115971"/>
            <a:ext cx="2907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</a:rPr>
              <a:t>Turkdogan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et </a:t>
            </a:r>
            <a:r>
              <a:rPr lang="en-US" sz="1400" dirty="0" smtClean="0">
                <a:solidFill>
                  <a:srgbClr val="FF0000"/>
                </a:solidFill>
              </a:rPr>
              <a:t>al Headache 2006,461)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19886" y="4537763"/>
            <a:ext cx="62110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Unilaterality:  a little bit Favours migraine</a:t>
            </a:r>
          </a:p>
          <a:p>
            <a:pPr>
              <a:lnSpc>
                <a:spcPct val="200000"/>
              </a:lnSpc>
            </a:pPr>
            <a:r>
              <a:rPr lang="en-IN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Bilateral Headaches: not rule out Migraine</a:t>
            </a:r>
          </a:p>
        </p:txBody>
      </p:sp>
    </p:spTree>
    <p:extLst>
      <p:ext uri="{BB962C8B-B14F-4D97-AF65-F5344CB8AC3E}">
        <p14:creationId xmlns:p14="http://schemas.microsoft.com/office/powerpoint/2010/main" val="7036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7680" y="1406109"/>
            <a:ext cx="2135521" cy="369332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FF"/>
                </a:solidFill>
                <a:latin typeface="verdana" panose="020B0604030504040204" pitchFamily="34" charset="0"/>
              </a:rPr>
              <a:t>Non throbbing </a:t>
            </a:r>
            <a:endParaRPr lang="en-IN" dirty="0">
              <a:solidFill>
                <a:srgbClr val="FF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8422" y="1483011"/>
            <a:ext cx="2101247" cy="369332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FF"/>
                </a:solidFill>
                <a:latin typeface="verdana" panose="020B0604030504040204" pitchFamily="34" charset="0"/>
              </a:rPr>
              <a:t>Throbbing</a:t>
            </a:r>
            <a:endParaRPr lang="en-IN" dirty="0">
              <a:solidFill>
                <a:srgbClr val="FF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2111" y="70033"/>
            <a:ext cx="191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Character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Dr.SANJAY\Desktop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31" y="1850156"/>
            <a:ext cx="2101247" cy="28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07504" y="643107"/>
            <a:ext cx="892899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65" y="1748019"/>
            <a:ext cx="2664990" cy="2697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1675" y="3717001"/>
            <a:ext cx="2631051" cy="369332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FF00FF"/>
                </a:solidFill>
                <a:latin typeface="verdana" panose="020B0604030504040204" pitchFamily="34" charset="0"/>
              </a:rPr>
              <a:t>Constricting/Pressing</a:t>
            </a:r>
            <a:endParaRPr lang="en-IN" dirty="0">
              <a:solidFill>
                <a:srgbClr val="FF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0554" y="2988411"/>
            <a:ext cx="1658817" cy="369332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00FF"/>
                </a:solidFill>
                <a:latin typeface="verdana" panose="020B0604030504040204" pitchFamily="34" charset="0"/>
              </a:rPr>
              <a:t>Hammering </a:t>
            </a:r>
            <a:endParaRPr lang="en-IN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5496" y="678283"/>
            <a:ext cx="8983343" cy="143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808761" y="182535"/>
            <a:ext cx="5762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Migraine headache character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53" r="4246" b="72172"/>
          <a:stretch/>
        </p:blipFill>
        <p:spPr>
          <a:xfrm>
            <a:off x="228600" y="1051117"/>
            <a:ext cx="4733925" cy="1727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1100" t="32667" r="32401" b="50186"/>
          <a:stretch/>
        </p:blipFill>
        <p:spPr>
          <a:xfrm>
            <a:off x="5377595" y="984865"/>
            <a:ext cx="3354286" cy="17639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9825" y="1111606"/>
            <a:ext cx="1976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/>
              <a:t>Tension type headache</a:t>
            </a:r>
            <a:endParaRPr lang="en-IN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1986502" y="2936857"/>
            <a:ext cx="2863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i="1" dirty="0" smtClean="0">
                <a:solidFill>
                  <a:schemeClr val="bg1"/>
                </a:solidFill>
                <a:latin typeface="TimesTen-Italic"/>
              </a:rPr>
              <a:t>(Headache </a:t>
            </a:r>
            <a:r>
              <a:rPr lang="en-IN" sz="1600" dirty="0">
                <a:solidFill>
                  <a:schemeClr val="bg1"/>
                </a:solidFill>
                <a:latin typeface="TimesTen-Roman"/>
              </a:rPr>
              <a:t>2006;46:461-468)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077" y="4046412"/>
            <a:ext cx="7299314" cy="1109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b="1" dirty="0" smtClean="0">
                <a:latin typeface="verdana" panose="020B0604030504040204" pitchFamily="34" charset="0"/>
              </a:rPr>
              <a:t>Up </a:t>
            </a:r>
            <a:r>
              <a:rPr lang="en-IN" b="1" dirty="0">
                <a:latin typeface="verdana" panose="020B0604030504040204" pitchFamily="34" charset="0"/>
              </a:rPr>
              <a:t>to </a:t>
            </a:r>
            <a:r>
              <a:rPr lang="en-IN" b="1" dirty="0" smtClean="0">
                <a:latin typeface="verdana" panose="020B0604030504040204" pitchFamily="34" charset="0"/>
              </a:rPr>
              <a:t>65% TTH may have Throbbing pain</a:t>
            </a:r>
            <a:endParaRPr lang="en-IN" b="1" dirty="0">
              <a:latin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IN" b="1" dirty="0" smtClean="0">
                <a:latin typeface="verdana" panose="020B0604030504040204" pitchFamily="34" charset="0"/>
              </a:rPr>
              <a:t>Up to 50 % </a:t>
            </a:r>
            <a:r>
              <a:rPr lang="en-IN" b="1" dirty="0" err="1" smtClean="0">
                <a:latin typeface="verdana" panose="020B0604030504040204" pitchFamily="34" charset="0"/>
              </a:rPr>
              <a:t>migraineur</a:t>
            </a:r>
            <a:r>
              <a:rPr lang="en-IN" b="1" dirty="0" smtClean="0">
                <a:latin typeface="verdana" panose="020B0604030504040204" pitchFamily="34" charset="0"/>
              </a:rPr>
              <a:t> may have constricting pain  </a:t>
            </a:r>
            <a:endParaRPr lang="en-IN" b="1" dirty="0"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73734" y="2922194"/>
            <a:ext cx="2894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 smtClean="0">
                <a:solidFill>
                  <a:schemeClr val="bg1"/>
                </a:solidFill>
              </a:rPr>
              <a:t>Cephalalgia,2003,381–388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91040" y="2150629"/>
            <a:ext cx="674166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65%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2111" y="70033"/>
            <a:ext cx="191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Character 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7504" y="643107"/>
            <a:ext cx="892899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0335" y="3225098"/>
            <a:ext cx="865616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dirty="0" smtClean="0">
                <a:solidFill>
                  <a:srgbClr val="66FFFF"/>
                </a:solidFill>
                <a:latin typeface="verdana" panose="020B0604030504040204" pitchFamily="34" charset="0"/>
              </a:rPr>
              <a:t>Throbbing : not synonymous with Migraine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000" b="1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0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Throbbing pain in both TTH and Migraine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IN" sz="2000" b="1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Headache character may not be much helpful in differentiating</a:t>
            </a:r>
            <a:endParaRPr lang="en-IN" b="1" dirty="0">
              <a:solidFill>
                <a:srgbClr val="FFFF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2" descr="C:\Users\Dr.SANJAY\Desktop\Pictur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928" r="-829" b="26723"/>
          <a:stretch/>
        </p:blipFill>
        <p:spPr bwMode="auto">
          <a:xfrm>
            <a:off x="3272111" y="927376"/>
            <a:ext cx="2101247" cy="203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8717" y="58332"/>
            <a:ext cx="2906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FFFF00"/>
                </a:solidFill>
                <a:latin typeface="verdana" panose="020B0604030504040204" pitchFamily="34" charset="0"/>
              </a:rPr>
              <a:t>INTENSITY </a:t>
            </a:r>
            <a:endParaRPr lang="en-IN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02735"/>
              </p:ext>
            </p:extLst>
          </p:nvPr>
        </p:nvGraphicFramePr>
        <p:xfrm>
          <a:off x="813100" y="1188718"/>
          <a:ext cx="7266601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251"/>
                <a:gridCol w="1882583"/>
                <a:gridCol w="1715023"/>
                <a:gridCol w="1596744"/>
              </a:tblGrid>
              <a:tr h="1047746">
                <a:tc>
                  <a:txBody>
                    <a:bodyPr/>
                    <a:lstStyle/>
                    <a:p>
                      <a:endParaRPr lang="en-US" sz="11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Rasmussen,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Cephalalgia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1991;11:129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Roh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et al, Headache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1998, 365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Turkdogan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et al  Headache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2006,461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Migraine</a:t>
                      </a:r>
                      <a:endParaRPr lang="en-US" sz="20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Mild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Moderate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</a:t>
                      </a:r>
                      <a:endParaRPr lang="en-US" sz="20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Severe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</a:t>
                      </a:r>
                      <a:endParaRPr lang="en-US" sz="20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TTH</a:t>
                      </a:r>
                      <a:endParaRPr lang="en-US" sz="20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Mild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Moderate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</a:t>
                      </a:r>
                      <a:endParaRPr lang="en-US" sz="2000" dirty="0"/>
                    </a:p>
                  </a:txBody>
                  <a:tcPr/>
                </a:tc>
              </a:tr>
              <a:tr h="389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07504" y="643107"/>
            <a:ext cx="892899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1422" y="5739822"/>
            <a:ext cx="8386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No migraine if patient never had severe attacks</a:t>
            </a:r>
          </a:p>
        </p:txBody>
      </p:sp>
    </p:spTree>
    <p:extLst>
      <p:ext uri="{BB962C8B-B14F-4D97-AF65-F5344CB8AC3E}">
        <p14:creationId xmlns:p14="http://schemas.microsoft.com/office/powerpoint/2010/main" val="17605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togram-free.com/material/0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t="1609" r="9733" b="14543"/>
          <a:stretch/>
        </p:blipFill>
        <p:spPr bwMode="auto">
          <a:xfrm>
            <a:off x="337784" y="1540361"/>
            <a:ext cx="2902074" cy="32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3723593" y="2915725"/>
          <a:ext cx="4770324" cy="1631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3118717" y="58332"/>
            <a:ext cx="2906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FFFF00"/>
                </a:solidFill>
                <a:latin typeface="verdana" panose="020B0604030504040204" pitchFamily="34" charset="0"/>
              </a:rPr>
              <a:t>INTENSITY </a:t>
            </a:r>
            <a:endParaRPr lang="en-IN" sz="3200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7504" y="643107"/>
            <a:ext cx="892899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/>
          </p:nvPr>
        </p:nvGraphicFramePr>
        <p:xfrm>
          <a:off x="3797956" y="1651097"/>
          <a:ext cx="4677599" cy="513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440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37082" y="733046"/>
            <a:ext cx="910691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4770" t="13597" r="8424" b="8115"/>
          <a:stretch/>
        </p:blipFill>
        <p:spPr>
          <a:xfrm>
            <a:off x="197708" y="2103711"/>
            <a:ext cx="3212759" cy="3609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6" b="11392"/>
          <a:stretch/>
        </p:blipFill>
        <p:spPr>
          <a:xfrm>
            <a:off x="197708" y="925961"/>
            <a:ext cx="3212759" cy="1127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0623"/>
          <a:stretch/>
        </p:blipFill>
        <p:spPr>
          <a:xfrm>
            <a:off x="4083017" y="1935265"/>
            <a:ext cx="4810028" cy="35931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04928" y="5972802"/>
            <a:ext cx="3284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</a:rPr>
              <a:t>Roh</a:t>
            </a:r>
            <a:r>
              <a:rPr lang="en-US" sz="1600" b="1" dirty="0" smtClean="0">
                <a:solidFill>
                  <a:srgbClr val="FFFF00"/>
                </a:solidFill>
              </a:rPr>
              <a:t> et al Headache 1998: 38; 356-65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75" y="6017067"/>
            <a:ext cx="33307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  <a:latin typeface="Calibri Light"/>
              </a:rPr>
              <a:t>( </a:t>
            </a:r>
            <a:r>
              <a:rPr lang="en-US" sz="1100" b="1" dirty="0" err="1" smtClean="0">
                <a:solidFill>
                  <a:srgbClr val="FFFF00"/>
                </a:solidFill>
                <a:latin typeface="Calibri Light"/>
              </a:rPr>
              <a:t>Pryse</a:t>
            </a:r>
            <a:r>
              <a:rPr lang="en-US" sz="1100" b="1" dirty="0" smtClean="0">
                <a:solidFill>
                  <a:srgbClr val="FFFF00"/>
                </a:solidFill>
                <a:latin typeface="Calibri Light"/>
              </a:rPr>
              <a:t> Phillips et al Can J Neurol. </a:t>
            </a:r>
            <a:r>
              <a:rPr lang="en-US" sz="1100" b="1" dirty="0" err="1" smtClean="0">
                <a:solidFill>
                  <a:srgbClr val="FFFF00"/>
                </a:solidFill>
                <a:latin typeface="Calibri Light"/>
              </a:rPr>
              <a:t>Scie</a:t>
            </a:r>
            <a:r>
              <a:rPr lang="en-US" sz="1100" b="1" dirty="0" smtClean="0">
                <a:solidFill>
                  <a:srgbClr val="FFFF00"/>
                </a:solidFill>
                <a:latin typeface="Calibri Light"/>
              </a:rPr>
              <a:t> 1992:19:333-39)</a:t>
            </a:r>
            <a:endParaRPr lang="en-US" sz="1100" b="1" dirty="0">
              <a:solidFill>
                <a:srgbClr val="FFFF00"/>
              </a:solidFill>
              <a:latin typeface="Calibri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9201" y="221045"/>
            <a:ext cx="3532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Palatino-Italic"/>
              </a:rPr>
              <a:t>Effects on </a:t>
            </a:r>
            <a:r>
              <a:rPr lang="en-US" sz="2400" dirty="0">
                <a:solidFill>
                  <a:srgbClr val="FFFF00"/>
                </a:solidFill>
                <a:latin typeface="Palatino-Italic"/>
              </a:rPr>
              <a:t>daily activities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5496" y="802108"/>
            <a:ext cx="8983343" cy="143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96423" y="90193"/>
            <a:ext cx="4328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Migraine misdiagnosis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961" t="-3129"/>
          <a:stretch/>
        </p:blipFill>
        <p:spPr>
          <a:xfrm>
            <a:off x="682989" y="1096026"/>
            <a:ext cx="8099062" cy="4706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982555" y="6178998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00FFFF"/>
                </a:solidFill>
              </a:rPr>
              <a:t>Headache 2007;47:355-363)</a:t>
            </a:r>
          </a:p>
        </p:txBody>
      </p:sp>
    </p:spTree>
    <p:extLst>
      <p:ext uri="{BB962C8B-B14F-4D97-AF65-F5344CB8AC3E}">
        <p14:creationId xmlns:p14="http://schemas.microsoft.com/office/powerpoint/2010/main" val="6017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4300" y="139028"/>
            <a:ext cx="6638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Headache patients requiring Bed rest</a:t>
            </a:r>
            <a:endParaRPr lang="en-IN" sz="2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2252"/>
          <a:stretch/>
        </p:blipFill>
        <p:spPr>
          <a:xfrm>
            <a:off x="2448895" y="955589"/>
            <a:ext cx="4067235" cy="163966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15008" y="707461"/>
            <a:ext cx="892899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0077" y="2985212"/>
            <a:ext cx="2101247" cy="369332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FF00FF"/>
                </a:solidFill>
                <a:latin typeface="verdana" panose="020B0604030504040204" pitchFamily="34" charset="0"/>
              </a:rPr>
              <a:t>Migraine</a:t>
            </a:r>
            <a:endParaRPr lang="en-IN" dirty="0">
              <a:solidFill>
                <a:srgbClr val="FF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9435" y="2960697"/>
            <a:ext cx="2101247" cy="369332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FF00FF"/>
                </a:solidFill>
                <a:latin typeface="verdana" panose="020B0604030504040204" pitchFamily="34" charset="0"/>
              </a:rPr>
              <a:t>TTH</a:t>
            </a:r>
            <a:endParaRPr lang="en-IN" dirty="0">
              <a:solidFill>
                <a:srgbClr val="FF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008" y="3631213"/>
            <a:ext cx="272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 Light"/>
              </a:rPr>
              <a:t>30% </a:t>
            </a:r>
            <a:r>
              <a:rPr lang="en-US" sz="1100" b="1" dirty="0" smtClean="0">
                <a:solidFill>
                  <a:srgbClr val="FFFF00"/>
                </a:solidFill>
                <a:latin typeface="Calibri Light"/>
              </a:rPr>
              <a:t>(</a:t>
            </a:r>
            <a:r>
              <a:rPr lang="en-US" sz="1100" b="1" dirty="0" smtClean="0">
                <a:solidFill>
                  <a:schemeClr val="bg1"/>
                </a:solidFill>
                <a:latin typeface="Calibri Light"/>
              </a:rPr>
              <a:t>Can J Neurol. </a:t>
            </a:r>
            <a:r>
              <a:rPr lang="en-US" sz="1100" b="1" dirty="0" err="1" smtClean="0">
                <a:solidFill>
                  <a:schemeClr val="bg1"/>
                </a:solidFill>
                <a:latin typeface="Calibri Light"/>
              </a:rPr>
              <a:t>Scie</a:t>
            </a:r>
            <a:r>
              <a:rPr lang="en-US" sz="1100" b="1" dirty="0" smtClean="0">
                <a:solidFill>
                  <a:schemeClr val="bg1"/>
                </a:solidFill>
                <a:latin typeface="Calibri Light"/>
              </a:rPr>
              <a:t> 1992:19:333-39)</a:t>
            </a:r>
            <a:endParaRPr lang="en-US" sz="1100" b="1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77503" y="3539947"/>
            <a:ext cx="272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 Light"/>
              </a:rPr>
              <a:t>7 % </a:t>
            </a:r>
            <a:r>
              <a:rPr lang="en-US" sz="1100" b="1" dirty="0" smtClean="0">
                <a:solidFill>
                  <a:srgbClr val="FFFF00"/>
                </a:solidFill>
                <a:latin typeface="Calibri Light"/>
              </a:rPr>
              <a:t>(</a:t>
            </a:r>
            <a:r>
              <a:rPr lang="en-US" sz="1100" b="1" dirty="0" smtClean="0">
                <a:solidFill>
                  <a:schemeClr val="bg1"/>
                </a:solidFill>
                <a:latin typeface="Calibri Light"/>
              </a:rPr>
              <a:t>Can J Neurol. </a:t>
            </a:r>
            <a:r>
              <a:rPr lang="en-US" sz="1100" b="1" dirty="0" err="1" smtClean="0">
                <a:solidFill>
                  <a:schemeClr val="bg1"/>
                </a:solidFill>
                <a:latin typeface="Calibri Light"/>
              </a:rPr>
              <a:t>Scie</a:t>
            </a:r>
            <a:r>
              <a:rPr lang="en-US" sz="1100" b="1" dirty="0" smtClean="0">
                <a:solidFill>
                  <a:schemeClr val="bg1"/>
                </a:solidFill>
                <a:latin typeface="Calibri Light"/>
              </a:rPr>
              <a:t> 1992:19:333-39)</a:t>
            </a:r>
            <a:endParaRPr lang="en-US" sz="1100" b="1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008" y="4121195"/>
            <a:ext cx="27259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 Light"/>
              </a:rPr>
              <a:t>58 % </a:t>
            </a:r>
          </a:p>
          <a:p>
            <a:r>
              <a:rPr lang="en-US" sz="1100" b="1" dirty="0" smtClean="0">
                <a:solidFill>
                  <a:srgbClr val="FFFF00"/>
                </a:solidFill>
                <a:latin typeface="Calibri Light"/>
              </a:rPr>
              <a:t>(</a:t>
            </a:r>
            <a:r>
              <a:rPr lang="en-US" sz="1100" b="1" dirty="0" smtClean="0">
                <a:solidFill>
                  <a:schemeClr val="bg1"/>
                </a:solidFill>
                <a:latin typeface="Calibri Light"/>
              </a:rPr>
              <a:t>Hu et al Arch Inter Medicine 1999, 813-17)</a:t>
            </a:r>
            <a:endParaRPr lang="en-US" sz="1100" b="1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007" y="4782585"/>
            <a:ext cx="37423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 Light"/>
              </a:rPr>
              <a:t>Average Length of Bed Rest </a:t>
            </a:r>
            <a:r>
              <a:rPr lang="en-US" sz="1600" b="1" dirty="0" smtClean="0">
                <a:solidFill>
                  <a:srgbClr val="FFFF00"/>
                </a:solidFill>
                <a:latin typeface="Calibri Light"/>
              </a:rPr>
              <a:t>4-6 hrs.</a:t>
            </a:r>
          </a:p>
          <a:p>
            <a:r>
              <a:rPr lang="en-US" sz="1200" b="1" dirty="0" smtClean="0">
                <a:solidFill>
                  <a:srgbClr val="FFFF00"/>
                </a:solidFill>
                <a:latin typeface="Calibri Light"/>
              </a:rPr>
              <a:t>(</a:t>
            </a:r>
            <a:r>
              <a:rPr lang="en-US" sz="1200" b="1" dirty="0" smtClean="0">
                <a:solidFill>
                  <a:schemeClr val="bg1"/>
                </a:solidFill>
                <a:latin typeface="Calibri Light"/>
              </a:rPr>
              <a:t>Hu et al Arch Inter Medicine 1999, 813-17)</a:t>
            </a:r>
            <a:endParaRPr lang="en-US" sz="1200" b="1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7503" y="4197810"/>
            <a:ext cx="272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 Light"/>
              </a:rPr>
              <a:t>Length of bed rest : 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alibri Light"/>
              </a:rPr>
              <a:t>much less than migraine</a:t>
            </a:r>
            <a:endParaRPr lang="en-US" sz="1000" b="1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8234" y="5687736"/>
            <a:ext cx="6190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 Light"/>
              </a:rPr>
              <a:t>Taking bed rest is more important that canceling some activities</a:t>
            </a:r>
          </a:p>
          <a:p>
            <a:pPr>
              <a:lnSpc>
                <a:spcPct val="20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alibri Light"/>
              </a:rPr>
              <a:t>	Taking Bed rest is more likely with migraine</a:t>
            </a:r>
          </a:p>
        </p:txBody>
      </p:sp>
    </p:spTree>
    <p:extLst>
      <p:ext uri="{BB962C8B-B14F-4D97-AF65-F5344CB8AC3E}">
        <p14:creationId xmlns:p14="http://schemas.microsoft.com/office/powerpoint/2010/main" val="4498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790456" y="873582"/>
          <a:ext cx="5068867" cy="168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1568603" y="67127"/>
            <a:ext cx="6643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Relation to Physical Activity</a:t>
            </a:r>
            <a:endParaRPr lang="en-IN" sz="3200" dirty="0">
              <a:solidFill>
                <a:srgbClr val="FFFF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15008" y="584775"/>
            <a:ext cx="892899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4042512" y="3081669"/>
            <a:ext cx="847673" cy="16476"/>
          </a:xfrm>
          <a:prstGeom prst="straightConnector1">
            <a:avLst/>
          </a:prstGeom>
          <a:ln w="57150">
            <a:solidFill>
              <a:srgbClr val="66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2906328"/>
            <a:ext cx="4129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Headache restricts activity </a:t>
            </a:r>
            <a:endParaRPr lang="en-IN" sz="20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5415" y="2881614"/>
            <a:ext cx="4198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Activity increases headache</a:t>
            </a:r>
            <a:endParaRPr lang="en-IN" sz="2000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14027" y="4218037"/>
            <a:ext cx="3541446" cy="565960"/>
            <a:chOff x="0" y="207"/>
            <a:chExt cx="5038676" cy="399902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207"/>
              <a:ext cx="5038676" cy="39990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9522" y="19729"/>
              <a:ext cx="4999632" cy="3608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 smtClean="0">
                  <a:solidFill>
                    <a:srgbClr val="FF00FF"/>
                  </a:solidFill>
                </a:rPr>
                <a:t>IF NO-  </a:t>
              </a:r>
              <a:r>
                <a:rPr lang="en-IN" b="1" dirty="0" smtClean="0">
                  <a:solidFill>
                    <a:schemeClr val="tx1"/>
                  </a:solidFill>
                </a:rPr>
                <a:t>Aggravation by activity</a:t>
              </a:r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5008" y="4245666"/>
            <a:ext cx="3541446" cy="565960"/>
            <a:chOff x="0" y="207"/>
            <a:chExt cx="5038676" cy="399902"/>
          </a:xfrm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0" y="207"/>
              <a:ext cx="5038676" cy="39990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9522" y="19729"/>
              <a:ext cx="4999632" cy="3608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>
                  <a:solidFill>
                    <a:srgbClr val="FF00FF"/>
                  </a:solidFill>
                </a:rPr>
                <a:t>If </a:t>
              </a:r>
              <a:r>
                <a:rPr lang="en-IN" b="1" dirty="0" smtClean="0">
                  <a:solidFill>
                    <a:srgbClr val="FF00FF"/>
                  </a:solidFill>
                </a:rPr>
                <a:t>YES-  </a:t>
              </a:r>
              <a:r>
                <a:rPr lang="en-IN" b="1" dirty="0" smtClean="0">
                  <a:solidFill>
                    <a:schemeClr val="tx1"/>
                  </a:solidFill>
                </a:rPr>
                <a:t>No aggravation by activity</a:t>
              </a:r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56710" y="3437920"/>
            <a:ext cx="4045587" cy="565960"/>
            <a:chOff x="0" y="207"/>
            <a:chExt cx="5038676" cy="399902"/>
          </a:xfrm>
          <a:scene3d>
            <a:camera prst="orthographicFront"/>
            <a:lightRig rig="flat" dir="t"/>
          </a:scene3d>
        </p:grpSpPr>
        <p:sp>
          <p:nvSpPr>
            <p:cNvPr id="22" name="Rounded Rectangle 21"/>
            <p:cNvSpPr/>
            <p:nvPr/>
          </p:nvSpPr>
          <p:spPr>
            <a:xfrm>
              <a:off x="0" y="207"/>
              <a:ext cx="5038676" cy="39990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19522" y="19729"/>
              <a:ext cx="4999632" cy="3608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b="1" u="sng" dirty="0" smtClean="0">
                  <a:solidFill>
                    <a:schemeClr val="tx1"/>
                  </a:solidFill>
                </a:rPr>
                <a:t>Can continue / start work?</a:t>
              </a:r>
              <a:endParaRPr lang="en-IN" sz="2400" u="sng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303535" y="5291996"/>
          <a:ext cx="875193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192"/>
                <a:gridCol w="2653873"/>
                <a:gridCol w="2653873"/>
              </a:tblGrid>
              <a:tr h="312933">
                <a:tc>
                  <a:txBody>
                    <a:bodyPr/>
                    <a:lstStyle/>
                    <a:p>
                      <a:endParaRPr lang="en-US" sz="11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chemeClr val="bg1"/>
                          </a:solidFill>
                        </a:rPr>
                        <a:t>Migraine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solidFill>
                            <a:schemeClr val="bg1"/>
                          </a:solidFill>
                        </a:rPr>
                        <a:t>TTH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5391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Turkdogan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et al  Headache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2006, 461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31%</a:t>
                      </a:r>
                      <a:endParaRPr lang="en-US" sz="2000" dirty="0"/>
                    </a:p>
                  </a:txBody>
                  <a:tcPr/>
                </a:tc>
              </a:tr>
              <a:tr h="338529"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Köseoglu</a:t>
                      </a:r>
                      <a:r>
                        <a:rPr lang="en-US" sz="135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 </a:t>
                      </a:r>
                      <a:r>
                        <a:rPr lang="en-US" sz="135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cephalgia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78%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45%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PEBASEBEOEA8RFg8QFBAQFRAPEBISFRUWFxUVFRYYHCgiHhslGxQWIjEhJSksLi4uFyAzODQsNygtLisBCgoKBQUFDgUFDisZExkrKysrKysrKysrKysrKysrKysrKysrKysrKysrKysrKysrKysrKysrKysrKysrKysrK//AABEIAOYAyAMBIgACEQEDEQH/xAAcAAEAAgIDAQAAAAAAAAAAAAAABggFBwECBAP/xAA8EAACAgEBBQUDCwIGAwAAAAAAAQIDEQQFBhIhMQdBUWFxEyKBCBQjMkJScoKRodEzsRVDY5KiwiRTYv/EABQBAQAAAAAAAAAAAAAAAAAAAAD/xAAUEQEAAAAAAAAAAAAAAAAAAAAA/9oADAMBAAIRAxEAPwDd0UdwAAAAAAAAYzbO39Po48WothW8NqDa9pLH3Y9WBknLHXkiPbQ362fp24263TRkusVNSf7GrO0XtAu1UPZUY0+la+lmpKdkuKPFGDS5Rbjz78GmdTapTlJJJZ5JJYwun9gLYabtH2ZY8LW0J82uJuCePBtCHaNsyU1COtocnyWG2m/XBUy+1zk5PGX4LC+COnEBdTSbWoufDVfTOX3Yzi5/7ep7SnWwd4ZUSirHbOhfZjL3633TqzyUk0n8CzXZ1vTHaWjhP2kbLo8UJtJwy4yaUmn0bjiWPMCVgAAAAAAAAAAAAAAAAAAAAAB8dZa4Vzkkm4ptJ8lyXf5ARTfvex6Th02mirNbcm1HLSqqylKyWPN4S6ts0pvxrrK1mc4WWSeZ443JcSajGTk+i4ehM95LY6bWX6ucs2LEpp8mlBe4o+OMuWOvNGm95dqPV6my19JPC5Y5LIGMnLLb8TqctnAAAAEZ7c3eu/ZWoV+naefdsqln2dsfCSXh3PuMCALbbg790bYpzX9FqYL6XTSeZQ7sxf2o+f64JYilmxNrW6K+vUaebhdU8xfc/GLXemuTXmW03I3lhtXRU6qC4XLMbIdeCyPKUc+Gej8GgM+AAAAAAAAAAAAAAAAAABjN4tr06LTWX6qahTBe88Zbb5KKXe2+4yZof5Ru8Ddmm0EG+GMfnNuOjlJyjXH4JSf5kBEO0PfivaEnDTV2Rp5Zndw+0ljuSXRcl1bfoQQAAAAAAAAAAbU7At6VpdZPSWyxTq8cDfSN8en+6OV6pGqz07O1jouquik5VThYk+jcWnh/oBdkGM3b2xDXaSjU1fUuhGeOTcZNe9F+aeV8DJgAAAAAAAAAAAAAAAAQ/tF39q2NTByg7tRbxeypT4c8OMylLniKyvUq9vDtm3X6m3U3vNlr4n1xFfZjHySwiSdru8y2ltKyVbzRQvm1bXSShJuUvjJv4JEKAAAAAAAAAAAAAANw/J73pdWos0Fkvor1K2nL6XRxxRX4o5frHzLAlKti7Us0eoq1FLStpkpxclxRz5rw5ll9w+1HS7TjCFsoabWPCdM5cMZy/wBKT658OvqBPgfOV8VJRcoqb5qLaUmvJH0AAAAAAAAAAAAa67ad8f8ADtE6an/5WrU644+tXXjE7PLrheb8jYN9sYRlObUYQTlKT5KMUstv4FRO0DeZ7U192oefZ/06ov7NMW+H4vm/iBHAAgMhsTY12ut9jpoOy1xnPhXhFZb8jwOLXVNPpjzLDdgW6L0+mnrrotXan3ak+TVC+16yefgl4nj7WOyun2Oo1+i+hsrjO+6nrVZFZlOUfuyxl46PHcBoQAAAAAAAAAADlM4AHu1G17rbFbZdZO6KUVbKTdiS6Yl1XU2RuT2zX6Rez1yt1lWMRl7qvg15v6y9efmapOYyxzTafkBbndHfzR7UWKLHC1c3TcvZ2fDul8MkoKVafattfScn+Lnj0fUne7PaxtHTcMXjU1LC4LuJ8vBT6r4tgWaBCd0+0vSa/hhNvSaiWF7K5pRlLwhZ0l6dfImuQOQAAAAGt+3fb3zXZcqYyxbrJexS7/ZrnZ8MYX5ispuf5Stub9nwz9Wu+WPDilBZ/wCP7GmABu7sl7KqraqNfrsz4/pKtM8ezcfszs8c9cfqaRLqbCpUNLp4pYUaqUl+RAeyEUkkkklhJLkkl0RG+0vUqrZG0ZPv091fxsXs1+8yTHg25sqvW6e7TXpuq6LhJJ4eOqafc00n8AKWAsLDsE0aU86rWSbUlD+lFRk1iLl7vPD59xobbGzp6TUXae1YspnKuXrF9V5PqB4wAAAAAAAAAAAAAAAdoWNZw8J9V3P1RtDs67XLtC4Ua5y1Gj5RU3mV1K8U/tR8nz8DVoAu1odZC+uFtU4WVWJShODzGUX0aYK0dlHaHPZVypvk5aC14lF5bok3/Uh5eK7+vUAWfOtk1FNvok2/RHY8u1ZYoubaSVdrbfRLhfMCnW8m2rNfqrtTc252ybSbyoRz7sF5JcjGAAC6ewLVPS6aUecZVUtenAilhb7s4nxbJ2e28v5vTl+fCBJAAAIT2hdn1O1abHCFNOtfA46lxTk+F/Vk1zw1kmxjdvbbp0NTt1E1CP1YrlxTk+kYrvYFW9+9w9RsacFdKmyuzPBZXJZeFzzB+8vXoRMlvaVvNPaG0L7GpQq+jhCttS4YQXLmvFty5eJEgAAAAAAAAAAAAAAAAOW/4OTqALxEY7TNcqNk6+beM0zrXdmU1wpfuSc1R8ovUzjs6iEc+zsvipvu92EpRT9Ws/ACugOWcAC1XYvrFbsbSpPLq46pLrhp5Sf5ZRfxKqmyeyDfWWh1On0uPotTfGubziP0vDGMmvvKWOfh6AWZB8dVqYVQlZbOFdcE5SnNqMYpd7bNTb59ttVDdezoR1E+nzi3iVC/DFYc/wBUgNuykl1aS8+RXHt82orNo1xr1ELoQqivZ1yU40yblxKWPtvk/TBC95N7dXtCTlqdTZYn/lrMKl6QXIwIHMpZ6nAAAAAAAAAAAAADlM4AAAAAABeHJqH5SNzWi0cVnhlfKT9Y1ywv+T/Q22maz+UJpePZUJ4/pX1Sz4cSlD/sBW0AADvVLEk0+Fppprk089ToAJtvN2gajaFFVd1ifsko8CTUJtdLHz5y9SF2TcnlvLOoAAAAAAAAAAAAAAAAAAAAAAAAAuurSGds04/4Lq+P/S4fx8a4SSRmQPt0m3sh46e2oz6e9j98AVzAAAAAAAAAAAAAAAAAAAAAAAAAAAAAAABZVbWu/wDZLl+ExO+6t1mz9TU5Sm+FWxjhZcq3xL+zPpXZ0yz1Uz/bxArkCTb/AOwvmerlwLFFy9rX91ZfvRXo/wBmiMgAAAAAAGU2Hu9qddPg01M7H3yXuwj+KT5I21ux2J04jLaGqk59XTpmoxXk7JJ5+CQGlKqpTkowjKUnyUYpyk/RI+ms0dlE3XdXOqyOG4WRcJrKTWU/FNP4lu92d0tFs+ONJRVB99j+ktfrOWWaz+UTu1Fwp2hDCmnHTW//AFF5dbx4p5XpjwA0SAAAAAAAAAAAAAAAAAAN8Ru7un9z7xvx6ePh1MJfroVQlOckoRWW/wCPF+RGdob/AMeFqiqcn961pR9cLm/QDKdoW8Ncafm7rrusmnJcecVrpxLDTT/g1aejX62d83ZZLim+/kljwSR5wAAAAAD36HbN9CSqushFc+GLwv0M7pe0LW1/5kZeuf5ImANgUdrGrj9mD/NJGK3w381O1IV13S4aa/eVaeVKf3m315PkRQAAAAAAAAAAAAAAAAAAABMN/JZjR162Z+70j3ePUh5sHbOljfWoyzyfEu5pkJ1+idUn3x7n/IHkAAAAAAAAAAAAAAAAOcHAAAAAAAAAAAAAAANi2T5fwR3b6UotmWnb6mB2xPl1ef7gYQAAAAAAAAHJwAAAAAAAAAAAAAAAAAAAAAAS6dnJ+L7zC7Unn9wAMWAAAAA+9Gnc+9fE7T0jXegAPO0c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xQPEBASEBEOEA8RFg8QFBAQFRAPEBISFRUWFxUVFRYYHCgiHhslGxQWIjEhJSksLi4uFyAzODQsNygtLisBCgoKBQUFDgUFDisZExkrKysrKysrKysrKysrKysrKysrKysrKysrKysrKysrKysrKysrKysrKysrKysrKysrK//AABEIAOYAyAMBIgACEQEDEQH/xAAcAAEAAgIDAQAAAAAAAAAAAAAABggFBwECBAP/xAA8EAACAgEBBQUDCwIGAwAAAAAAAQIDEQQFBhIhMQdBUWFxEyKBCBQjMkJScoKRodEzsRVDY5KiwiRTYv/EABQBAQAAAAAAAAAAAAAAAAAAAAD/xAAUEQEAAAAAAAAAAAAAAAAAAAAA/9oADAMBAAIRAxEAPwDd0UdwAAAAAAAAYzbO39Po48WothW8NqDa9pLH3Y9WBknLHXkiPbQ362fp24263TRkusVNSf7GrO0XtAu1UPZUY0+la+lmpKdkuKPFGDS5Rbjz78GmdTapTlJJJZ5JJYwun9gLYabtH2ZY8LW0J82uJuCePBtCHaNsyU1COtocnyWG2m/XBUy+1zk5PGX4LC+COnEBdTSbWoufDVfTOX3Yzi5/7ep7SnWwd4ZUSirHbOhfZjL3633TqzyUk0n8CzXZ1vTHaWjhP2kbLo8UJtJwy4yaUmn0bjiWPMCVgAAAAAAAAAAAAAAAAAAAAAB8dZa4Vzkkm4ptJ8lyXf5ARTfvex6Th02mirNbcm1HLSqqylKyWPN4S6ts0pvxrrK1mc4WWSeZ443JcSajGTk+i4ehM95LY6bWX6ucs2LEpp8mlBe4o+OMuWOvNGm95dqPV6my19JPC5Y5LIGMnLLb8TqctnAAAAEZ7c3eu/ZWoV+naefdsqln2dsfCSXh3PuMCALbbg790bYpzX9FqYL6XTSeZQ7sxf2o+f64JYilmxNrW6K+vUaebhdU8xfc/GLXemuTXmW03I3lhtXRU6qC4XLMbIdeCyPKUc+Gej8GgM+AAAAAAAAAAAAAAAAAABjN4tr06LTWX6qahTBe88Zbb5KKXe2+4yZof5Ru8Ddmm0EG+GMfnNuOjlJyjXH4JSf5kBEO0PfivaEnDTV2Rp5Zndw+0ljuSXRcl1bfoQQAAAAAAAAAAbU7At6VpdZPSWyxTq8cDfSN8en+6OV6pGqz07O1jouquik5VThYk+jcWnh/oBdkGM3b2xDXaSjU1fUuhGeOTcZNe9F+aeV8DJgAAAAAAAAAAAAAAAAQ/tF39q2NTByg7tRbxeypT4c8OMylLniKyvUq9vDtm3X6m3U3vNlr4n1xFfZjHySwiSdru8y2ltKyVbzRQvm1bXSShJuUvjJv4JEKAAAAAAAAAAAAAANw/J73pdWos0Fkvor1K2nL6XRxxRX4o5frHzLAlKti7Us0eoq1FLStpkpxclxRz5rw5ll9w+1HS7TjCFsoabWPCdM5cMZy/wBKT658OvqBPgfOV8VJRcoqb5qLaUmvJH0AAAAAAAAAAAAa67ad8f8ADtE6an/5WrU644+tXXjE7PLrheb8jYN9sYRlObUYQTlKT5KMUstv4FRO0DeZ7U192oefZ/06ov7NMW+H4vm/iBHAAgMhsTY12ut9jpoOy1xnPhXhFZb8jwOLXVNPpjzLDdgW6L0+mnrrotXan3ak+TVC+16yefgl4nj7WOyun2Oo1+i+hsrjO+6nrVZFZlOUfuyxl46PHcBoQAAAAAAAAAADlM4AHu1G17rbFbZdZO6KUVbKTdiS6Yl1XU2RuT2zX6Rez1yt1lWMRl7qvg15v6y9efmapOYyxzTafkBbndHfzR7UWKLHC1c3TcvZ2fDul8MkoKVafattfScn+Lnj0fUne7PaxtHTcMXjU1LC4LuJ8vBT6r4tgWaBCd0+0vSa/hhNvSaiWF7K5pRlLwhZ0l6dfImuQOQAAAAGt+3fb3zXZcqYyxbrJexS7/ZrnZ8MYX5ispuf5Stub9nwz9Wu+WPDilBZ/wCP7GmABu7sl7KqraqNfrsz4/pKtM8ezcfszs8c9cfqaRLqbCpUNLp4pYUaqUl+RAeyEUkkkklhJLkkl0RG+0vUqrZG0ZPv091fxsXs1+8yTHg25sqvW6e7TXpuq6LhJJ4eOqafc00n8AKWAsLDsE0aU86rWSbUlD+lFRk1iLl7vPD59xobbGzp6TUXae1YspnKuXrF9V5PqB4wAAAAAAAAAAAAAAAdoWNZw8J9V3P1RtDs67XLtC4Ua5y1Gj5RU3mV1K8U/tR8nz8DVoAu1odZC+uFtU4WVWJShODzGUX0aYK0dlHaHPZVypvk5aC14lF5bok3/Uh5eK7+vUAWfOtk1FNvok2/RHY8u1ZYoubaSVdrbfRLhfMCnW8m2rNfqrtTc252ybSbyoRz7sF5JcjGAAC6ewLVPS6aUecZVUtenAilhb7s4nxbJ2e28v5vTl+fCBJAAAIT2hdn1O1abHCFNOtfA46lxTk+F/Vk1zw1kmxjdvbbp0NTt1E1CP1YrlxTk+kYrvYFW9+9w9RsacFdKmyuzPBZXJZeFzzB+8vXoRMlvaVvNPaG0L7GpQq+jhCttS4YQXLmvFty5eJEgAAAAAAAAAAAAAAAAOW/4OTqALxEY7TNcqNk6+beM0zrXdmU1wpfuSc1R8ovUzjs6iEc+zsvipvu92EpRT9Ws/ACugOWcAC1XYvrFbsbSpPLq46pLrhp5Sf5ZRfxKqmyeyDfWWh1On0uPotTfGubziP0vDGMmvvKWOfh6AWZB8dVqYVQlZbOFdcE5SnNqMYpd7bNTb59ttVDdezoR1E+nzi3iVC/DFYc/wBUgNuykl1aS8+RXHt82orNo1xr1ELoQqivZ1yU40yblxKWPtvk/TBC95N7dXtCTlqdTZYn/lrMKl6QXIwIHMpZ6nAAAAAAAAAAAAADlM4AAAAAABeHJqH5SNzWi0cVnhlfKT9Y1ywv+T/Q22maz+UJpePZUJ4/pX1Sz4cSlD/sBW0AADvVLEk0+Fppprk089ToAJtvN2gajaFFVd1ifsko8CTUJtdLHz5y9SF2TcnlvLOoAAAAAAAAAAAAAAAAAAAAAAAAAuurSGds04/4Lq+P/S4fx8a4SSRmQPt0m3sh46e2oz6e9j98AVzAAAAAAAAAAAAAAAAAAAAAAAAAAAAAAABZVbWu/wDZLl+ExO+6t1mz9TU5Sm+FWxjhZcq3xL+zPpXZ0yz1Uz/bxArkCTb/AOwvmerlwLFFy9rX91ZfvRXo/wBmiMgAAAAAAGU2Hu9qddPg01M7H3yXuwj+KT5I21ux2J04jLaGqk59XTpmoxXk7JJ5+CQGlKqpTkowjKUnyUYpyk/RI+ms0dlE3XdXOqyOG4WRcJrKTWU/FNP4lu92d0tFs+ONJRVB99j+ktfrOWWaz+UTu1Fwp2hDCmnHTW//AFF5dbx4p5XpjwA0SAAAAAAAAAAAAAAAAAAN8Ru7un9z7xvx6ePh1MJfroVQlOckoRWW/wCPF+RGdob/AMeFqiqcn961pR9cLm/QDKdoW8Ncafm7rrusmnJcecVrpxLDTT/g1aejX62d83ZZLim+/kljwSR5wAAAAAD36HbN9CSqushFc+GLwv0M7pe0LW1/5kZeuf5ImANgUdrGrj9mD/NJGK3w381O1IV13S4aa/eVaeVKf3m315PkRQAAAAAAAAAAAAAAAAAAABMN/JZjR162Z+70j3ePUh5sHbOljfWoyzyfEu5pkJ1+idUn3x7n/IHkAAAAAAAAAAAAAAAAOcHAAAAAAAAAAAAAAANi2T5fwR3b6UotmWnb6mB2xPl1ef7gYQAAAAAAAAHJwAAAAAAAAAAAAAAAAAAAAAAS6dnJ+L7zC7Unn9wAMWAAAAA+9Gnc+9fE7T0jXegAPO0cAAAAAAAAAAAAAAAAAAAAAA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836712"/>
            <a:ext cx="901753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826705" y="213092"/>
            <a:ext cx="3886256" cy="513954"/>
            <a:chOff x="0" y="563833"/>
            <a:chExt cx="3461626" cy="513954"/>
          </a:xfrm>
          <a:scene3d>
            <a:camera prst="orthographicFront"/>
            <a:lightRig rig="chilly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563833"/>
              <a:ext cx="3461626" cy="513954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5089" y="588922"/>
              <a:ext cx="3411448" cy="463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200" b="1" kern="1200" dirty="0" smtClean="0">
                  <a:solidFill>
                    <a:srgbClr val="FFFF00"/>
                  </a:solidFill>
                </a:rPr>
                <a:t>Associated features</a:t>
              </a:r>
              <a:endParaRPr lang="en-IN" sz="32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957466" y="1581991"/>
            <a:ext cx="351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66FFFF"/>
                </a:solidFill>
              </a:rPr>
              <a:t>Fever</a:t>
            </a:r>
            <a:endParaRPr lang="en-US" dirty="0" smtClean="0">
              <a:solidFill>
                <a:srgbClr val="66FFFF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dirty="0" smtClean="0">
                <a:solidFill>
                  <a:schemeClr val="bg1"/>
                </a:solidFill>
              </a:rPr>
              <a:t>Weight loss</a:t>
            </a:r>
            <a:endParaRPr lang="en-IN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66FFFF"/>
                </a:solidFill>
              </a:rPr>
              <a:t>Recurrent cough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70593" y="984225"/>
            <a:ext cx="3125038" cy="513954"/>
            <a:chOff x="13633" y="588922"/>
            <a:chExt cx="3461626" cy="513954"/>
          </a:xfrm>
          <a:scene3d>
            <a:camera prst="orthographicFront"/>
            <a:lightRig rig="chilly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13633" y="588922"/>
              <a:ext cx="3461626" cy="513954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3633" y="588922"/>
              <a:ext cx="3422906" cy="463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800" b="1" kern="1200" dirty="0" smtClean="0">
                  <a:solidFill>
                    <a:srgbClr val="FFFF00"/>
                  </a:solidFill>
                </a:rPr>
                <a:t>Systemic features</a:t>
              </a:r>
              <a:endParaRPr lang="en-IN" sz="28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1562" y="3931178"/>
            <a:ext cx="3559487" cy="513954"/>
            <a:chOff x="13633" y="588922"/>
            <a:chExt cx="3461626" cy="513954"/>
          </a:xfrm>
          <a:scene3d>
            <a:camera prst="orthographicFront"/>
            <a:lightRig rig="chilly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13633" y="588922"/>
              <a:ext cx="3461626" cy="513954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3633" y="588922"/>
              <a:ext cx="3422906" cy="463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800" b="1" kern="1200" dirty="0" smtClean="0">
                  <a:solidFill>
                    <a:srgbClr val="FFFF00"/>
                  </a:solidFill>
                </a:rPr>
                <a:t>Neurological features</a:t>
              </a:r>
              <a:endParaRPr lang="en-IN" sz="28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4684592"/>
            <a:ext cx="4185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66FFFF"/>
                </a:solidFill>
              </a:rPr>
              <a:t>Visual symptoms </a:t>
            </a:r>
            <a:endParaRPr lang="en-US" dirty="0" smtClean="0">
              <a:solidFill>
                <a:srgbClr val="66FFFF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dirty="0" smtClean="0">
                <a:solidFill>
                  <a:schemeClr val="bg1"/>
                </a:solidFill>
              </a:rPr>
              <a:t>Cranial autonomic symptoms</a:t>
            </a:r>
            <a:endParaRPr lang="en-IN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66FFFF"/>
                </a:solidFill>
              </a:rPr>
              <a:t>Vestibular symptoms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4983" y="998440"/>
            <a:ext cx="4130973" cy="609166"/>
            <a:chOff x="0" y="0"/>
            <a:chExt cx="3739532" cy="750443"/>
          </a:xfrm>
          <a:scene3d>
            <a:camera prst="orthographicFront"/>
            <a:lightRig rig="chilly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0" y="0"/>
              <a:ext cx="3739532" cy="750443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6634" y="36634"/>
              <a:ext cx="3666264" cy="677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200" b="1" kern="1200" dirty="0" err="1" smtClean="0">
                  <a:solidFill>
                    <a:srgbClr val="FFFF00"/>
                  </a:solidFill>
                </a:rPr>
                <a:t>Migrainous</a:t>
              </a:r>
              <a:r>
                <a:rPr lang="en-IN" sz="3200" b="1" kern="1200" dirty="0" smtClean="0">
                  <a:solidFill>
                    <a:srgbClr val="FFFF00"/>
                  </a:solidFill>
                </a:rPr>
                <a:t> features</a:t>
              </a:r>
              <a:endParaRPr lang="en-IN" sz="32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-73572" y="1755404"/>
            <a:ext cx="351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66FFFF"/>
                </a:solidFill>
              </a:rPr>
              <a:t>Nausea / Vomiting </a:t>
            </a:r>
            <a:endParaRPr lang="en-US" dirty="0" smtClean="0">
              <a:solidFill>
                <a:srgbClr val="66FFFF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IN" b="1" dirty="0" smtClean="0">
                <a:solidFill>
                  <a:schemeClr val="bg1"/>
                </a:solidFill>
              </a:rPr>
              <a:t>Photophobia</a:t>
            </a:r>
            <a:endParaRPr lang="en-IN" b="1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66FFFF"/>
                </a:solidFill>
              </a:rPr>
              <a:t>Phonophobia</a:t>
            </a:r>
            <a:endParaRPr lang="en-US" b="1" dirty="0" smtClean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0" y="733046"/>
            <a:ext cx="9106918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76" t="31481" r="9167" b="38890"/>
          <a:stretch/>
        </p:blipFill>
        <p:spPr>
          <a:xfrm>
            <a:off x="101202" y="882258"/>
            <a:ext cx="8904514" cy="2109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200" t="8845" r="9100" b="78533"/>
          <a:stretch/>
        </p:blipFill>
        <p:spPr>
          <a:xfrm>
            <a:off x="101202" y="3430334"/>
            <a:ext cx="8904514" cy="877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200" t="57547" r="9800" b="15422"/>
          <a:stretch/>
        </p:blipFill>
        <p:spPr>
          <a:xfrm>
            <a:off x="101202" y="4307764"/>
            <a:ext cx="8904514" cy="18710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21034" y="6327622"/>
            <a:ext cx="3284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</a:rPr>
              <a:t>Roh</a:t>
            </a:r>
            <a:r>
              <a:rPr lang="en-US" sz="1600" b="1" dirty="0" smtClean="0">
                <a:solidFill>
                  <a:srgbClr val="FFFF00"/>
                </a:solidFill>
              </a:rPr>
              <a:t> et al Headache 1998: 38; 356-65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3642" y="3026310"/>
            <a:ext cx="435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FF00"/>
                </a:solidFill>
              </a:rPr>
              <a:t>(</a:t>
            </a:r>
            <a:r>
              <a:rPr lang="en-IN" b="1" dirty="0" err="1">
                <a:solidFill>
                  <a:srgbClr val="FFFF00"/>
                </a:solidFill>
              </a:rPr>
              <a:t>Köseoglu</a:t>
            </a:r>
            <a:r>
              <a:rPr lang="en-IN" b="1" dirty="0">
                <a:solidFill>
                  <a:srgbClr val="FFFF00"/>
                </a:solidFill>
              </a:rPr>
              <a:t> et al </a:t>
            </a:r>
            <a:r>
              <a:rPr lang="en-IN" dirty="0" err="1">
                <a:solidFill>
                  <a:srgbClr val="FFFF00"/>
                </a:solidFill>
                <a:latin typeface="Palatino-Roman"/>
              </a:rPr>
              <a:t>Cephalalgia</a:t>
            </a:r>
            <a:r>
              <a:rPr lang="en-IN" dirty="0">
                <a:solidFill>
                  <a:srgbClr val="FFFF00"/>
                </a:solidFill>
                <a:latin typeface="Palatino-Roman"/>
              </a:rPr>
              <a:t> 2003; </a:t>
            </a:r>
            <a:r>
              <a:rPr lang="en-IN" dirty="0" smtClean="0">
                <a:solidFill>
                  <a:srgbClr val="FFFF00"/>
                </a:solidFill>
                <a:latin typeface="Palatino-Roman"/>
              </a:rPr>
              <a:t>23:381)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1730" y="1936938"/>
            <a:ext cx="1298075" cy="618309"/>
          </a:xfrm>
          <a:prstGeom prst="rect">
            <a:avLst/>
          </a:prstGeom>
          <a:noFill/>
          <a:ln w="38100">
            <a:solidFill>
              <a:srgbClr val="EF0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484708" y="115571"/>
            <a:ext cx="4130973" cy="609166"/>
            <a:chOff x="0" y="0"/>
            <a:chExt cx="3739532" cy="750443"/>
          </a:xfrm>
          <a:scene3d>
            <a:camera prst="orthographicFront"/>
            <a:lightRig rig="chilly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0" y="0"/>
              <a:ext cx="3739532" cy="750443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6634" y="36634"/>
              <a:ext cx="3666264" cy="677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200" b="1" kern="1200" dirty="0" err="1" smtClean="0">
                  <a:solidFill>
                    <a:srgbClr val="FFFF00"/>
                  </a:solidFill>
                </a:rPr>
                <a:t>Migrainous</a:t>
              </a:r>
              <a:r>
                <a:rPr lang="en-IN" sz="3200" b="1" kern="1200" dirty="0" smtClean="0">
                  <a:solidFill>
                    <a:srgbClr val="FFFF00"/>
                  </a:solidFill>
                </a:rPr>
                <a:t> features</a:t>
              </a:r>
              <a:endParaRPr lang="en-IN" sz="3200" b="1" kern="1200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5036695" y="4776459"/>
            <a:ext cx="211361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93836" y="5693357"/>
            <a:ext cx="211361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48799" y="6178781"/>
            <a:ext cx="211361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8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5496" y="802108"/>
            <a:ext cx="8983343" cy="143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49422" y="175292"/>
            <a:ext cx="7841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Nausea in headaches, other than migraine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66983"/>
              </p:ext>
            </p:extLst>
          </p:nvPr>
        </p:nvGraphicFramePr>
        <p:xfrm>
          <a:off x="1027541" y="1450427"/>
          <a:ext cx="6981342" cy="405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068"/>
                <a:gridCol w="3038274"/>
              </a:tblGrid>
              <a:tr h="590824"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chemeClr val="tx1"/>
                          </a:solidFill>
                        </a:rPr>
                        <a:t>Headaches </a:t>
                      </a:r>
                      <a:endParaRPr lang="en-US" sz="24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Nausea / vomiting (%)</a:t>
                      </a:r>
                    </a:p>
                  </a:txBody>
                  <a:tcPr/>
                </a:tc>
              </a:tr>
              <a:tr h="4726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TTH</a:t>
                      </a:r>
                      <a:endParaRPr lang="en-US" sz="1800" b="1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</a:rPr>
                        <a:t> 30 </a:t>
                      </a:r>
                    </a:p>
                  </a:txBody>
                  <a:tcPr/>
                </a:tc>
              </a:tr>
              <a:tr h="472659">
                <a:tc>
                  <a:txBody>
                    <a:bodyPr/>
                    <a:lstStyle/>
                    <a:p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Cluster Headache</a:t>
                      </a:r>
                      <a:endParaRPr lang="en-US" sz="1800" b="1" u="sng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</a:rPr>
                        <a:t>&gt; 30 </a:t>
                      </a:r>
                    </a:p>
                  </a:txBody>
                  <a:tcPr/>
                </a:tc>
              </a:tr>
              <a:tr h="4726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Paroxysmal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Hemicrania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</a:rPr>
                        <a:t>&gt; 30</a:t>
                      </a:r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SUNCT/SUNA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&gt; 20</a:t>
                      </a:r>
                      <a:endParaRPr lang="en-US" sz="2000" b="1" dirty="0"/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+mj-lt"/>
                        </a:rPr>
                        <a:t>Hemicrania</a:t>
                      </a:r>
                      <a:r>
                        <a:rPr lang="en-US" sz="1800" b="1" dirty="0" smtClean="0">
                          <a:latin typeface="+mj-lt"/>
                        </a:rPr>
                        <a:t> Continua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&gt; 50 %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NDPH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&gt; 50 %</a:t>
                      </a:r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Hypnic 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&gt; 20 %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1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PEBASEBEOEA8RFg8QFBAQFRAPEBISFRUWFxUVFRYYHCgiHhslGxQWIjEhJSksLi4uFyAzODQsNygtLisBCgoKBQUFDgUFDisZExkrKysrKysrKysrKysrKysrKysrKysrKysrKysrKysrKysrKysrKysrKysrKysrKysrK//AABEIAOYAyAMBIgACEQEDEQH/xAAcAAEAAgIDAQAAAAAAAAAAAAAABggFBwECBAP/xAA8EAACAgEBBQUDCwIGAwAAAAAAAQIDEQQFBhIhMQdBUWFxEyKBCBQjMkJScoKRodEzsRVDY5KiwiRTYv/EABQBAQAAAAAAAAAAAAAAAAAAAAD/xAAUEQEAAAAAAAAAAAAAAAAAAAAA/9oADAMBAAIRAxEAPwDd0UdwAAAAAAAAYzbO39Po48WothW8NqDa9pLH3Y9WBknLHXkiPbQ362fp24263TRkusVNSf7GrO0XtAu1UPZUY0+la+lmpKdkuKPFGDS5Rbjz78GmdTapTlJJJZ5JJYwun9gLYabtH2ZY8LW0J82uJuCePBtCHaNsyU1COtocnyWG2m/XBUy+1zk5PGX4LC+COnEBdTSbWoufDVfTOX3Yzi5/7ep7SnWwd4ZUSirHbOhfZjL3633TqzyUk0n8CzXZ1vTHaWjhP2kbLo8UJtJwy4yaUmn0bjiWPMCVgAAAAAAAAAAAAAAAAAAAAAB8dZa4Vzkkm4ptJ8lyXf5ARTfvex6Th02mirNbcm1HLSqqylKyWPN4S6ts0pvxrrK1mc4WWSeZ443JcSajGTk+i4ehM95LY6bWX6ucs2LEpp8mlBe4o+OMuWOvNGm95dqPV6my19JPC5Y5LIGMnLLb8TqctnAAAAEZ7c3eu/ZWoV+naefdsqln2dsfCSXh3PuMCALbbg790bYpzX9FqYL6XTSeZQ7sxf2o+f64JYilmxNrW6K+vUaebhdU8xfc/GLXemuTXmW03I3lhtXRU6qC4XLMbIdeCyPKUc+Gej8GgM+AAAAAAAAAAAAAAAAAABjN4tr06LTWX6qahTBe88Zbb5KKXe2+4yZof5Ru8Ddmm0EG+GMfnNuOjlJyjXH4JSf5kBEO0PfivaEnDTV2Rp5Zndw+0ljuSXRcl1bfoQQAAAAAAAAAAbU7At6VpdZPSWyxTq8cDfSN8en+6OV6pGqz07O1jouquik5VThYk+jcWnh/oBdkGM3b2xDXaSjU1fUuhGeOTcZNe9F+aeV8DJgAAAAAAAAAAAAAAAAQ/tF39q2NTByg7tRbxeypT4c8OMylLniKyvUq9vDtm3X6m3U3vNlr4n1xFfZjHySwiSdru8y2ltKyVbzRQvm1bXSShJuUvjJv4JEKAAAAAAAAAAAAAANw/J73pdWos0Fkvor1K2nL6XRxxRX4o5frHzLAlKti7Us0eoq1FLStpkpxclxRz5rw5ll9w+1HS7TjCFsoabWPCdM5cMZy/wBKT658OvqBPgfOV8VJRcoqb5qLaUmvJH0AAAAAAAAAAAAa67ad8f8ADtE6an/5WrU644+tXXjE7PLrheb8jYN9sYRlObUYQTlKT5KMUstv4FRO0DeZ7U192oefZ/06ov7NMW+H4vm/iBHAAgMhsTY12ut9jpoOy1xnPhXhFZb8jwOLXVNPpjzLDdgW6L0+mnrrotXan3ak+TVC+16yefgl4nj7WOyun2Oo1+i+hsrjO+6nrVZFZlOUfuyxl46PHcBoQAAAAAAAAAADlM4AHu1G17rbFbZdZO6KUVbKTdiS6Yl1XU2RuT2zX6Rez1yt1lWMRl7qvg15v6y9efmapOYyxzTafkBbndHfzR7UWKLHC1c3TcvZ2fDul8MkoKVafattfScn+Lnj0fUne7PaxtHTcMXjU1LC4LuJ8vBT6r4tgWaBCd0+0vSa/hhNvSaiWF7K5pRlLwhZ0l6dfImuQOQAAAAGt+3fb3zXZcqYyxbrJexS7/ZrnZ8MYX5ispuf5Stub9nwz9Wu+WPDilBZ/wCP7GmABu7sl7KqraqNfrsz4/pKtM8ezcfszs8c9cfqaRLqbCpUNLp4pYUaqUl+RAeyEUkkkklhJLkkl0RG+0vUqrZG0ZPv091fxsXs1+8yTHg25sqvW6e7TXpuq6LhJJ4eOqafc00n8AKWAsLDsE0aU86rWSbUlD+lFRk1iLl7vPD59xobbGzp6TUXae1YspnKuXrF9V5PqB4wAAAAAAAAAAAAAAAdoWNZw8J9V3P1RtDs67XLtC4Ua5y1Gj5RU3mV1K8U/tR8nz8DVoAu1odZC+uFtU4WVWJShODzGUX0aYK0dlHaHPZVypvk5aC14lF5bok3/Uh5eK7+vUAWfOtk1FNvok2/RHY8u1ZYoubaSVdrbfRLhfMCnW8m2rNfqrtTc252ybSbyoRz7sF5JcjGAAC6ewLVPS6aUecZVUtenAilhb7s4nxbJ2e28v5vTl+fCBJAAAIT2hdn1O1abHCFNOtfA46lxTk+F/Vk1zw1kmxjdvbbp0NTt1E1CP1YrlxTk+kYrvYFW9+9w9RsacFdKmyuzPBZXJZeFzzB+8vXoRMlvaVvNPaG0L7GpQq+jhCttS4YQXLmvFty5eJEgAAAAAAAAAAAAAAAAOW/4OTqALxEY7TNcqNk6+beM0zrXdmU1wpfuSc1R8ovUzjs6iEc+zsvipvu92EpRT9Ws/ACugOWcAC1XYvrFbsbSpPLq46pLrhp5Sf5ZRfxKqmyeyDfWWh1On0uPotTfGubziP0vDGMmvvKWOfh6AWZB8dVqYVQlZbOFdcE5SnNqMYpd7bNTb59ttVDdezoR1E+nzi3iVC/DFYc/wBUgNuykl1aS8+RXHt82orNo1xr1ELoQqivZ1yU40yblxKWPtvk/TBC95N7dXtCTlqdTZYn/lrMKl6QXIwIHMpZ6nAAAAAAAAAAAAADlM4AAAAAABeHJqH5SNzWi0cVnhlfKT9Y1ywv+T/Q22maz+UJpePZUJ4/pX1Sz4cSlD/sBW0AADvVLEk0+Fppprk089ToAJtvN2gajaFFVd1ifsko8CTUJtdLHz5y9SF2TcnlvLOoAAAAAAAAAAAAAAAAAAAAAAAAAuurSGds04/4Lq+P/S4fx8a4SSRmQPt0m3sh46e2oz6e9j98AVzAAAAAAAAAAAAAAAAAAAAAAAAAAAAAAABZVbWu/wDZLl+ExO+6t1mz9TU5Sm+FWxjhZcq3xL+zPpXZ0yz1Uz/bxArkCTb/AOwvmerlwLFFy9rX91ZfvRXo/wBmiMgAAAAAAGU2Hu9qddPg01M7H3yXuwj+KT5I21ux2J04jLaGqk59XTpmoxXk7JJ5+CQGlKqpTkowjKUnyUYpyk/RI+ms0dlE3XdXOqyOG4WRcJrKTWU/FNP4lu92d0tFs+ONJRVB99j+ktfrOWWaz+UTu1Fwp2hDCmnHTW//AFF5dbx4p5XpjwA0SAAAAAAAAAAAAAAAAAAN8Ru7un9z7xvx6ePh1MJfroVQlOckoRWW/wCPF+RGdob/AMeFqiqcn961pR9cLm/QDKdoW8Ncafm7rrusmnJcecVrpxLDTT/g1aejX62d83ZZLim+/kljwSR5wAAAAAD36HbN9CSqushFc+GLwv0M7pe0LW1/5kZeuf5ImANgUdrGrj9mD/NJGK3w381O1IV13S4aa/eVaeVKf3m315PkRQAAAAAAAAAAAAAAAAAAABMN/JZjR162Z+70j3ePUh5sHbOljfWoyzyfEu5pkJ1+idUn3x7n/IHkAAAAAAAAAAAAAAAAOcHAAAAAAAAAAAAAAANi2T5fwR3b6UotmWnb6mB2xPl1ef7gYQAAAAAAAAHJwAAAAAAAAAAAAAAAAAAAAAAS6dnJ+L7zC7Unn9wAMWAAAAA+9Gnc+9fE7T0jXegAPO0c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AutoShape 4" descr="data:image/jpeg;base64,/9j/4AAQSkZJRgABAQAAAQABAAD/2wCEAAkGBxQPEBASEBEOEA8RFg8QFBAQFRAPEBISFRUWFxUVFRYYHCgiHhslGxQWIjEhJSksLi4uFyAzODQsNygtLisBCgoKBQUFDgUFDisZExkrKysrKysrKysrKysrKysrKysrKysrKysrKysrKysrKysrKysrKysrKysrKysrKysrK//AABEIAOYAyAMBIgACEQEDEQH/xAAcAAEAAgIDAQAAAAAAAAAAAAAABggFBwECBAP/xAA8EAACAgEBBQUDCwIGAwAAAAAAAQIDEQQFBhIhMQdBUWFxEyKBCBQjMkJScoKRodEzsRVDY5KiwiRTYv/EABQBAQAAAAAAAAAAAAAAAAAAAAD/xAAUEQEAAAAAAAAAAAAAAAAAAAAA/9oADAMBAAIRAxEAPwDd0UdwAAAAAAAAYzbO39Po48WothW8NqDa9pLH3Y9WBknLHXkiPbQ362fp24263TRkusVNSf7GrO0XtAu1UPZUY0+la+lmpKdkuKPFGDS5Rbjz78GmdTapTlJJJZ5JJYwun9gLYabtH2ZY8LW0J82uJuCePBtCHaNsyU1COtocnyWG2m/XBUy+1zk5PGX4LC+COnEBdTSbWoufDVfTOX3Yzi5/7ep7SnWwd4ZUSirHbOhfZjL3633TqzyUk0n8CzXZ1vTHaWjhP2kbLo8UJtJwy4yaUmn0bjiWPMCVgAAAAAAAAAAAAAAAAAAAAAB8dZa4Vzkkm4ptJ8lyXf5ARTfvex6Th02mirNbcm1HLSqqylKyWPN4S6ts0pvxrrK1mc4WWSeZ443JcSajGTk+i4ehM95LY6bWX6ucs2LEpp8mlBe4o+OMuWOvNGm95dqPV6my19JPC5Y5LIGMnLLb8TqctnAAAAEZ7c3eu/ZWoV+naefdsqln2dsfCSXh3PuMCALbbg790bYpzX9FqYL6XTSeZQ7sxf2o+f64JYilmxNrW6K+vUaebhdU8xfc/GLXemuTXmW03I3lhtXRU6qC4XLMbIdeCyPKUc+Gej8GgM+AAAAAAAAAAAAAAAAAABjN4tr06LTWX6qahTBe88Zbb5KKXe2+4yZof5Ru8Ddmm0EG+GMfnNuOjlJyjXH4JSf5kBEO0PfivaEnDTV2Rp5Zndw+0ljuSXRcl1bfoQQAAAAAAAAAAbU7At6VpdZPSWyxTq8cDfSN8en+6OV6pGqz07O1jouquik5VThYk+jcWnh/oBdkGM3b2xDXaSjU1fUuhGeOTcZNe9F+aeV8DJgAAAAAAAAAAAAAAAAQ/tF39q2NTByg7tRbxeypT4c8OMylLniKyvUq9vDtm3X6m3U3vNlr4n1xFfZjHySwiSdru8y2ltKyVbzRQvm1bXSShJuUvjJv4JEKAAAAAAAAAAAAAANw/J73pdWos0Fkvor1K2nL6XRxxRX4o5frHzLAlKti7Us0eoq1FLStpkpxclxRz5rw5ll9w+1HS7TjCFsoabWPCdM5cMZy/wBKT658OvqBPgfOV8VJRcoqb5qLaUmvJH0AAAAAAAAAAAAa67ad8f8ADtE6an/5WrU644+tXXjE7PLrheb8jYN9sYRlObUYQTlKT5KMUstv4FRO0DeZ7U192oefZ/06ov7NMW+H4vm/iBHAAgMhsTY12ut9jpoOy1xnPhXhFZb8jwOLXVNPpjzLDdgW6L0+mnrrotXan3ak+TVC+16yefgl4nj7WOyun2Oo1+i+hsrjO+6nrVZFZlOUfuyxl46PHcBoQAAAAAAAAAADlM4AHu1G17rbFbZdZO6KUVbKTdiS6Yl1XU2RuT2zX6Rez1yt1lWMRl7qvg15v6y9efmapOYyxzTafkBbndHfzR7UWKLHC1c3TcvZ2fDul8MkoKVafattfScn+Lnj0fUne7PaxtHTcMXjU1LC4LuJ8vBT6r4tgWaBCd0+0vSa/hhNvSaiWF7K5pRlLwhZ0l6dfImuQOQAAAAGt+3fb3zXZcqYyxbrJexS7/ZrnZ8MYX5ispuf5Stub9nwz9Wu+WPDilBZ/wCP7GmABu7sl7KqraqNfrsz4/pKtM8ezcfszs8c9cfqaRLqbCpUNLp4pYUaqUl+RAeyEUkkkklhJLkkl0RG+0vUqrZG0ZPv091fxsXs1+8yTHg25sqvW6e7TXpuq6LhJJ4eOqafc00n8AKWAsLDsE0aU86rWSbUlD+lFRk1iLl7vPD59xobbGzp6TUXae1YspnKuXrF9V5PqB4wAAAAAAAAAAAAAAAdoWNZw8J9V3P1RtDs67XLtC4Ua5y1Gj5RU3mV1K8U/tR8nz8DVoAu1odZC+uFtU4WVWJShODzGUX0aYK0dlHaHPZVypvk5aC14lF5bok3/Uh5eK7+vUAWfOtk1FNvok2/RHY8u1ZYoubaSVdrbfRLhfMCnW8m2rNfqrtTc252ybSbyoRz7sF5JcjGAAC6ewLVPS6aUecZVUtenAilhb7s4nxbJ2e28v5vTl+fCBJAAAIT2hdn1O1abHCFNOtfA46lxTk+F/Vk1zw1kmxjdvbbp0NTt1E1CP1YrlxTk+kYrvYFW9+9w9RsacFdKmyuzPBZXJZeFzzB+8vXoRMlvaVvNPaG0L7GpQq+jhCttS4YQXLmvFty5eJEgAAAAAAAAAAAAAAAAOW/4OTqALxEY7TNcqNk6+beM0zrXdmU1wpfuSc1R8ovUzjs6iEc+zsvipvu92EpRT9Ws/ACugOWcAC1XYvrFbsbSpPLq46pLrhp5Sf5ZRfxKqmyeyDfWWh1On0uPotTfGubziP0vDGMmvvKWOfh6AWZB8dVqYVQlZbOFdcE5SnNqMYpd7bNTb59ttVDdezoR1E+nzi3iVC/DFYc/wBUgNuykl1aS8+RXHt82orNo1xr1ELoQqivZ1yU40yblxKWPtvk/TBC95N7dXtCTlqdTZYn/lrMKl6QXIwIHMpZ6nAAAAAAAAAAAAADlM4AAAAAABeHJqH5SNzWi0cVnhlfKT9Y1ywv+T/Q22maz+UJpePZUJ4/pX1Sz4cSlD/sBW0AADvVLEk0+Fppprk089ToAJtvN2gajaFFVd1ifsko8CTUJtdLHz5y9SF2TcnlvLOoAAAAAAAAAAAAAAAAAAAAAAAAAuurSGds04/4Lq+P/S4fx8a4SSRmQPt0m3sh46e2oz6e9j98AVzAAAAAAAAAAAAAAAAAAAAAAAAAAAAAAABZVbWu/wDZLl+ExO+6t1mz9TU5Sm+FWxjhZcq3xL+zPpXZ0yz1Uz/bxArkCTb/AOwvmerlwLFFy9rX91ZfvRXo/wBmiMgAAAAAAGU2Hu9qddPg01M7H3yXuwj+KT5I21ux2J04jLaGqk59XTpmoxXk7JJ5+CQGlKqpTkowjKUnyUYpyk/RI+ms0dlE3XdXOqyOG4WRcJrKTWU/FNP4lu92d0tFs+ONJRVB99j+ktfrOWWaz+UTu1Fwp2hDCmnHTW//AFF5dbx4p5XpjwA0SAAAAAAAAAAAAAAAAAAN8Ru7un9z7xvx6ePh1MJfroVQlOckoRWW/wCPF+RGdob/AMeFqiqcn961pR9cLm/QDKdoW8Ncafm7rrusmnJcecVrpxLDTT/g1aejX62d83ZZLim+/kljwSR5wAAAAAD36HbN9CSqushFc+GLwv0M7pe0LW1/5kZeuf5ImANgUdrGrj9mD/NJGK3w381O1IV13S4aa/eVaeVKf3m315PkRQAAAAAAAAAAAAAAAAAAABMN/JZjR162Z+70j3ePUh5sHbOljfWoyzyfEu5pkJ1+idUn3x7n/IHkAAAAAAAAAAAAAAAAOcHAAAAAAAAAAAAAAANi2T5fwR3b6UotmWnb6mB2xPl1ef7gYQAAAAAAAAHJwAAAAAAAAAAAAAAAAAAAAAAS6dnJ+L7zC7Unn9wAMWAAAAA+9Gnc+9fE7T0jXegAPO0cAAAAAAAAAAAAAAAAAAAAAA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836712"/>
            <a:ext cx="9017537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306031" y="131387"/>
            <a:ext cx="4130973" cy="609166"/>
            <a:chOff x="0" y="0"/>
            <a:chExt cx="3739532" cy="750443"/>
          </a:xfrm>
          <a:scene3d>
            <a:camera prst="orthographicFront"/>
            <a:lightRig rig="chilly" dir="t"/>
          </a:scene3d>
        </p:grpSpPr>
        <p:sp>
          <p:nvSpPr>
            <p:cNvPr id="20" name="Rounded Rectangle 19"/>
            <p:cNvSpPr/>
            <p:nvPr/>
          </p:nvSpPr>
          <p:spPr>
            <a:xfrm>
              <a:off x="0" y="0"/>
              <a:ext cx="3739532" cy="750443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6634" y="36634"/>
              <a:ext cx="3666264" cy="677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200" b="1" kern="1200" dirty="0" err="1" smtClean="0">
                  <a:solidFill>
                    <a:srgbClr val="FFFF00"/>
                  </a:solidFill>
                </a:rPr>
                <a:t>Migrainous</a:t>
              </a:r>
              <a:r>
                <a:rPr lang="en-IN" sz="3200" b="1" kern="1200" dirty="0" smtClean="0">
                  <a:solidFill>
                    <a:srgbClr val="FFFF00"/>
                  </a:solidFill>
                </a:rPr>
                <a:t> features</a:t>
              </a:r>
              <a:endParaRPr lang="en-IN" sz="32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932872"/>
            <a:ext cx="9144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Interpretation of </a:t>
            </a:r>
            <a:r>
              <a:rPr lang="en-US" sz="2800" b="1" dirty="0" err="1" smtClean="0">
                <a:solidFill>
                  <a:srgbClr val="FFFF00"/>
                </a:solidFill>
              </a:rPr>
              <a:t>migrainous</a:t>
            </a:r>
            <a:r>
              <a:rPr lang="en-US" sz="2800" b="1" dirty="0" smtClean="0">
                <a:solidFill>
                  <a:srgbClr val="FFFF00"/>
                </a:solidFill>
              </a:rPr>
              <a:t> features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66FFFF"/>
                </a:solidFill>
              </a:rPr>
              <a:t>Presence </a:t>
            </a:r>
            <a:r>
              <a:rPr lang="en-US" sz="2400" b="1" dirty="0">
                <a:solidFill>
                  <a:srgbClr val="66FFFF"/>
                </a:solidFill>
              </a:rPr>
              <a:t>of </a:t>
            </a:r>
            <a:r>
              <a:rPr lang="en-US" sz="2400" b="1" dirty="0" err="1">
                <a:solidFill>
                  <a:srgbClr val="66FFFF"/>
                </a:solidFill>
              </a:rPr>
              <a:t>migrainous</a:t>
            </a:r>
            <a:r>
              <a:rPr lang="en-US" sz="2400" b="1" dirty="0">
                <a:solidFill>
                  <a:srgbClr val="66FFFF"/>
                </a:solidFill>
              </a:rPr>
              <a:t> features </a:t>
            </a:r>
            <a:r>
              <a:rPr lang="en-US" sz="2400" b="1" dirty="0" err="1" smtClean="0">
                <a:solidFill>
                  <a:srgbClr val="66FFFF"/>
                </a:solidFill>
              </a:rPr>
              <a:t>doN’t</a:t>
            </a:r>
            <a:r>
              <a:rPr lang="en-US" sz="2400" b="1" dirty="0" smtClean="0">
                <a:solidFill>
                  <a:srgbClr val="66FFFF"/>
                </a:solidFill>
              </a:rPr>
              <a:t> </a:t>
            </a:r>
            <a:r>
              <a:rPr lang="en-US" sz="2400" b="1" dirty="0">
                <a:solidFill>
                  <a:srgbClr val="66FFFF"/>
                </a:solidFill>
              </a:rPr>
              <a:t>exclude other </a:t>
            </a:r>
            <a:r>
              <a:rPr lang="en-US" sz="2400" b="1" dirty="0" smtClean="0">
                <a:solidFill>
                  <a:srgbClr val="66FFFF"/>
                </a:solidFill>
              </a:rPr>
              <a:t>diagnosis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66FFFF"/>
                </a:solidFill>
              </a:rPr>
              <a:t>Absence </a:t>
            </a:r>
            <a:r>
              <a:rPr lang="en-US" sz="2400" b="1" dirty="0">
                <a:solidFill>
                  <a:srgbClr val="66FFFF"/>
                </a:solidFill>
              </a:rPr>
              <a:t>of </a:t>
            </a:r>
            <a:r>
              <a:rPr lang="en-US" sz="2400" b="1" dirty="0" err="1">
                <a:solidFill>
                  <a:srgbClr val="66FFFF"/>
                </a:solidFill>
              </a:rPr>
              <a:t>migrainous</a:t>
            </a:r>
            <a:r>
              <a:rPr lang="en-US" sz="2400" b="1" dirty="0">
                <a:solidFill>
                  <a:srgbClr val="66FFFF"/>
                </a:solidFill>
              </a:rPr>
              <a:t> features are highly against </a:t>
            </a:r>
            <a:r>
              <a:rPr lang="en-US" sz="2400" b="1" dirty="0" smtClean="0">
                <a:solidFill>
                  <a:srgbClr val="66FFFF"/>
                </a:solidFill>
              </a:rPr>
              <a:t>migraine</a:t>
            </a:r>
            <a:endParaRPr lang="en-US" sz="2400" b="1" dirty="0">
              <a:solidFill>
                <a:srgbClr val="66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975" y="3865940"/>
            <a:ext cx="714874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u="sng" dirty="0" smtClean="0">
                <a:solidFill>
                  <a:srgbClr val="FFFF00"/>
                </a:solidFill>
                <a:latin typeface="verdana" panose="020B0604030504040204" pitchFamily="34" charset="0"/>
              </a:rPr>
              <a:t>Meaning of PHOTOPHOBIA is important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rgbClr val="A9FDF9"/>
                </a:solidFill>
                <a:latin typeface="verdana" panose="020B0604030504040204" pitchFamily="34" charset="0"/>
              </a:rPr>
              <a:t>Not discomfort by SUNLIGHT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rgbClr val="A9FDF9"/>
                </a:solidFill>
                <a:latin typeface="verdana" panose="020B0604030504040204" pitchFamily="34" charset="0"/>
              </a:rPr>
              <a:t>Discomfort by light sources within the home </a:t>
            </a:r>
          </a:p>
          <a:p>
            <a:pPr>
              <a:lnSpc>
                <a:spcPct val="200000"/>
              </a:lnSpc>
            </a:pPr>
            <a:r>
              <a:rPr lang="en-IN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IN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 (Bulb light / Tube light  / TV-Monitor-Screen light.)</a:t>
            </a:r>
          </a:p>
        </p:txBody>
      </p:sp>
    </p:spTree>
    <p:extLst>
      <p:ext uri="{BB962C8B-B14F-4D97-AF65-F5344CB8AC3E}">
        <p14:creationId xmlns:p14="http://schemas.microsoft.com/office/powerpoint/2010/main" val="26544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-70575" y="806048"/>
            <a:ext cx="9144000" cy="4333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277447" y="59684"/>
            <a:ext cx="4447957" cy="609166"/>
            <a:chOff x="0" y="0"/>
            <a:chExt cx="3739532" cy="750443"/>
          </a:xfrm>
          <a:scene3d>
            <a:camera prst="orthographicFront"/>
            <a:lightRig rig="chilly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3739532" cy="750443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6634" y="36634"/>
              <a:ext cx="3666264" cy="677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200" b="1" kern="1200" dirty="0" smtClean="0">
                  <a:solidFill>
                    <a:srgbClr val="FFFF00"/>
                  </a:solidFill>
                </a:rPr>
                <a:t>Physical examinations</a:t>
              </a:r>
              <a:endParaRPr lang="en-IN" sz="32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37316" y="986582"/>
            <a:ext cx="67925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FF00"/>
                </a:solidFill>
              </a:rPr>
              <a:t>Red flag Signs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Approach like any Neurological disorder</a:t>
            </a:r>
            <a:endParaRPr lang="en-IN" sz="2000" dirty="0">
              <a:solidFill>
                <a:schemeClr val="bg1"/>
              </a:solidFill>
            </a:endParaRPr>
          </a:p>
          <a:p>
            <a:pPr marL="609600" indent="-609600"/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7316" y="2617798"/>
            <a:ext cx="42130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FF00"/>
                </a:solidFill>
              </a:rPr>
              <a:t>No Red flag Signs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chemeClr val="bg1"/>
                </a:solidFill>
              </a:rPr>
              <a:t>Bare minimum</a:t>
            </a:r>
          </a:p>
          <a:p>
            <a:pPr marL="1200150" lvl="2" indent="-285750">
              <a:buClr>
                <a:srgbClr val="FF00FF"/>
              </a:buClr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</a:rPr>
              <a:t>BP</a:t>
            </a:r>
          </a:p>
          <a:p>
            <a:pPr marL="1200150" lvl="2" indent="-285750">
              <a:buClr>
                <a:srgbClr val="FF00FF"/>
              </a:buClr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</a:rPr>
              <a:t>Fundus</a:t>
            </a:r>
          </a:p>
          <a:p>
            <a:pPr marL="1200150" lvl="2" indent="-285750">
              <a:buClr>
                <a:srgbClr val="FF00FF"/>
              </a:buClr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</a:rPr>
              <a:t>Meningeal signs</a:t>
            </a:r>
          </a:p>
        </p:txBody>
      </p:sp>
    </p:spTree>
    <p:extLst>
      <p:ext uri="{BB962C8B-B14F-4D97-AF65-F5344CB8AC3E}">
        <p14:creationId xmlns:p14="http://schemas.microsoft.com/office/powerpoint/2010/main" val="34582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091" y="5658305"/>
            <a:ext cx="3806460" cy="69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Nausea &amp; /or Vomiting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400" b="1" dirty="0" err="1">
                <a:solidFill>
                  <a:prstClr val="white"/>
                </a:solidFill>
                <a:latin typeface="verdana" panose="020B0604030504040204" pitchFamily="34" charset="0"/>
              </a:rPr>
              <a:t>Phonophobia</a:t>
            </a:r>
            <a:r>
              <a:rPr lang="en-IN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 &amp; photophobia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909" y="3212243"/>
            <a:ext cx="351460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Unilateral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Pulsating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Moderate or severe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Aggravated by walking stairs </a:t>
            </a:r>
          </a:p>
          <a:p>
            <a:pPr>
              <a:lnSpc>
                <a:spcPct val="150000"/>
              </a:lnSpc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     or </a:t>
            </a:r>
          </a:p>
          <a:p>
            <a:pPr>
              <a:lnSpc>
                <a:spcPct val="150000"/>
              </a:lnSpc>
            </a:pPr>
            <a:r>
              <a:rPr lang="en-IN" sz="1300" b="1" dirty="0">
                <a:solidFill>
                  <a:prstClr val="white"/>
                </a:solidFill>
                <a:latin typeface="verdana" panose="020B0604030504040204" pitchFamily="34" charset="0"/>
              </a:rPr>
              <a:t>    similar routine physical activity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39892" y="91162"/>
            <a:ext cx="330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Points in Migraine</a:t>
            </a:r>
            <a:endParaRPr lang="en-IN" sz="2400" dirty="0">
              <a:solidFill>
                <a:srgbClr val="FFFF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7504" y="643107"/>
            <a:ext cx="90296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77909" y="1495936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46" name="Rounded Rectangle 45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21655" y="958338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A. 5 Headache Attacks 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3498" y="676292"/>
            <a:ext cx="2609502" cy="513954"/>
            <a:chOff x="0" y="563833"/>
            <a:chExt cx="3461626" cy="513954"/>
          </a:xfrm>
          <a:scene3d>
            <a:camera prst="orthographicFront"/>
            <a:lightRig rig="chilly" dir="t"/>
          </a:scene3d>
        </p:grpSpPr>
        <p:sp>
          <p:nvSpPr>
            <p:cNvPr id="49" name="Rounded Rectangle 48"/>
            <p:cNvSpPr/>
            <p:nvPr/>
          </p:nvSpPr>
          <p:spPr>
            <a:xfrm>
              <a:off x="0" y="563833"/>
              <a:ext cx="3461626" cy="513954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25089" y="588922"/>
              <a:ext cx="3411448" cy="463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Migraine (ICHD-3)</a:t>
              </a:r>
              <a:endParaRPr lang="en-IN" sz="18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13668" y="2106481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55" name="Rounded Rectangle 54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B. 4- 72 hours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6858" y="2727247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61" name="Rounded Rectangle 60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dirty="0">
                  <a:solidFill>
                    <a:srgbClr val="FFFF00"/>
                  </a:solidFill>
                </a:rPr>
                <a:t>C</a:t>
              </a:r>
              <a:r>
                <a:rPr lang="en-IN" sz="2000" b="1" kern="1200" dirty="0" smtClean="0">
                  <a:solidFill>
                    <a:srgbClr val="FFFF00"/>
                  </a:solidFill>
                </a:rPr>
                <a:t>. 2 out of 4</a:t>
              </a:r>
              <a:endParaRPr lang="en-IN" sz="12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4024" y="5191865"/>
            <a:ext cx="2628451" cy="480418"/>
            <a:chOff x="0" y="940699"/>
            <a:chExt cx="1986991" cy="480418"/>
          </a:xfrm>
          <a:scene3d>
            <a:camera prst="orthographicFront"/>
            <a:lightRig rig="chilly" dir="t"/>
          </a:scene3d>
        </p:grpSpPr>
        <p:sp>
          <p:nvSpPr>
            <p:cNvPr id="28" name="Rounded Rectangle 27"/>
            <p:cNvSpPr/>
            <p:nvPr/>
          </p:nvSpPr>
          <p:spPr>
            <a:xfrm>
              <a:off x="0" y="940699"/>
              <a:ext cx="1986991" cy="480418"/>
            </a:xfrm>
            <a:prstGeom prst="roundRect">
              <a:avLst/>
            </a:prstGeom>
            <a:solidFill>
              <a:srgbClr val="000086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23452" y="964151"/>
              <a:ext cx="1940087" cy="4335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b="1" dirty="0" smtClean="0">
                  <a:solidFill>
                    <a:srgbClr val="FFFF00"/>
                  </a:solidFill>
                </a:rPr>
                <a:t>D</a:t>
              </a:r>
              <a:r>
                <a:rPr lang="en-IN" sz="1800" b="1" kern="1200" dirty="0" smtClean="0">
                  <a:solidFill>
                    <a:srgbClr val="FFFF00"/>
                  </a:solidFill>
                </a:rPr>
                <a:t>. One of  these </a:t>
              </a:r>
              <a:endParaRPr lang="en-IN" sz="11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17553" y="676292"/>
            <a:ext cx="2423907" cy="513954"/>
            <a:chOff x="0" y="563833"/>
            <a:chExt cx="3461626" cy="513954"/>
          </a:xfrm>
          <a:scene3d>
            <a:camera prst="orthographicFront"/>
            <a:lightRig rig="chilly" dir="t"/>
          </a:scene3d>
        </p:grpSpPr>
        <p:sp>
          <p:nvSpPr>
            <p:cNvPr id="31" name="Rounded Rectangle 30"/>
            <p:cNvSpPr/>
            <p:nvPr/>
          </p:nvSpPr>
          <p:spPr>
            <a:xfrm>
              <a:off x="0" y="563833"/>
              <a:ext cx="3461626" cy="513954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25089" y="588922"/>
              <a:ext cx="3411448" cy="463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Migraine likely </a:t>
              </a:r>
              <a:endParaRPr lang="en-IN" sz="18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68963" y="676292"/>
            <a:ext cx="2609502" cy="513954"/>
            <a:chOff x="0" y="563833"/>
            <a:chExt cx="3461626" cy="513954"/>
          </a:xfrm>
          <a:scene3d>
            <a:camera prst="orthographicFront"/>
            <a:lightRig rig="chilly" dir="t"/>
          </a:scene3d>
        </p:grpSpPr>
        <p:sp>
          <p:nvSpPr>
            <p:cNvPr id="34" name="Rounded Rectangle 33"/>
            <p:cNvSpPr/>
            <p:nvPr/>
          </p:nvSpPr>
          <p:spPr>
            <a:xfrm>
              <a:off x="0" y="563833"/>
              <a:ext cx="3461626" cy="513954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25089" y="588922"/>
              <a:ext cx="3411448" cy="463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kern="1200" dirty="0" smtClean="0">
                  <a:solidFill>
                    <a:srgbClr val="FFFF00"/>
                  </a:solidFill>
                </a:rPr>
                <a:t>Doubt Migraine </a:t>
              </a:r>
              <a:r>
                <a:rPr lang="en-IN" sz="2000" b="1" dirty="0">
                  <a:solidFill>
                    <a:srgbClr val="FFFF00"/>
                  </a:solidFill>
                </a:rPr>
                <a:t>?</a:t>
              </a:r>
              <a:r>
                <a:rPr lang="en-IN" sz="2000" b="1" dirty="0" smtClean="0">
                  <a:solidFill>
                    <a:srgbClr val="FFFF00"/>
                  </a:solidFill>
                </a:rPr>
                <a:t> </a:t>
              </a:r>
              <a:endParaRPr lang="en-IN" sz="18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413644" y="2031967"/>
            <a:ext cx="13773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&gt; 4 hours 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35218" y="1403009"/>
            <a:ext cx="2808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New onset/first attack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74382" y="1403009"/>
            <a:ext cx="2310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Recurrent attacks 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07063" y="2031967"/>
            <a:ext cx="2233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Less than 4 hours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80468" y="2987697"/>
            <a:ext cx="2677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Side locked headache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74466" y="3870534"/>
            <a:ext cx="1310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Severe 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52313" y="3506582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??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12411" y="3441410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?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57020" y="3102856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?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92511" y="4587123"/>
            <a:ext cx="1310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Bed rest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82217" y="3897304"/>
            <a:ext cx="17716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Never Severe 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93141" y="4520294"/>
            <a:ext cx="2555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No restriction of activities 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040551" y="5658012"/>
            <a:ext cx="1310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N/V 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568964" y="5506037"/>
            <a:ext cx="2071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No Nausea 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040551" y="6061738"/>
            <a:ext cx="750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?  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568963" y="6061738"/>
            <a:ext cx="2215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No Photo/phono</a:t>
            </a:r>
            <a:endParaRPr lang="en-IN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6552521"/>
              </p:ext>
            </p:extLst>
          </p:nvPr>
        </p:nvGraphicFramePr>
        <p:xfrm>
          <a:off x="404548" y="1183080"/>
          <a:ext cx="4497237" cy="4768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0" y="752452"/>
            <a:ext cx="9144000" cy="43336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454867" y="87389"/>
            <a:ext cx="4447957" cy="609166"/>
            <a:chOff x="0" y="0"/>
            <a:chExt cx="3739532" cy="750443"/>
          </a:xfrm>
          <a:scene3d>
            <a:camera prst="orthographicFront"/>
            <a:lightRig rig="chilly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3739532" cy="750443"/>
            </a:xfrm>
            <a:prstGeom prst="roundRect">
              <a:avLst/>
            </a:prstGeom>
            <a:solidFill>
              <a:srgbClr val="C000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6634" y="36634"/>
              <a:ext cx="3666264" cy="677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3200" b="1" dirty="0" smtClean="0">
                  <a:solidFill>
                    <a:srgbClr val="FFFF00"/>
                  </a:solidFill>
                </a:rPr>
                <a:t>Mnemonic for Migraine </a:t>
              </a:r>
              <a:endParaRPr lang="en-IN" sz="32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Striped Right Arrow 2"/>
          <p:cNvSpPr/>
          <p:nvPr/>
        </p:nvSpPr>
        <p:spPr>
          <a:xfrm>
            <a:off x="-923365" y="3048000"/>
            <a:ext cx="45719" cy="457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4" name="Group 13"/>
          <p:cNvGrpSpPr/>
          <p:nvPr/>
        </p:nvGrpSpPr>
        <p:grpSpPr>
          <a:xfrm>
            <a:off x="433626" y="1412343"/>
            <a:ext cx="809927" cy="733926"/>
            <a:chOff x="1904" y="497"/>
            <a:chExt cx="1685497" cy="1685497"/>
          </a:xfrm>
          <a:solidFill>
            <a:srgbClr val="FFFF00"/>
          </a:solidFill>
        </p:grpSpPr>
        <p:sp>
          <p:nvSpPr>
            <p:cNvPr id="15" name="Oval 14"/>
            <p:cNvSpPr/>
            <p:nvPr/>
          </p:nvSpPr>
          <p:spPr>
            <a:xfrm>
              <a:off x="1904" y="497"/>
              <a:ext cx="1685497" cy="1685497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248739" y="247332"/>
              <a:ext cx="1191827" cy="1191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FF00FF"/>
                  </a:solidFill>
                </a:rPr>
                <a:t>P</a:t>
              </a:r>
              <a:endParaRPr lang="en-IN" sz="2400" kern="12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590" y="2188565"/>
            <a:ext cx="843291" cy="858416"/>
            <a:chOff x="1904" y="497"/>
            <a:chExt cx="1685497" cy="1685497"/>
          </a:xfrm>
          <a:solidFill>
            <a:srgbClr val="FFFF00"/>
          </a:solidFill>
        </p:grpSpPr>
        <p:sp>
          <p:nvSpPr>
            <p:cNvPr id="18" name="Oval 17"/>
            <p:cNvSpPr/>
            <p:nvPr/>
          </p:nvSpPr>
          <p:spPr>
            <a:xfrm>
              <a:off x="1904" y="497"/>
              <a:ext cx="1685497" cy="1685497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248737" y="247332"/>
              <a:ext cx="1193017" cy="1191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FF00FF"/>
                  </a:solidFill>
                </a:rPr>
                <a:t>O</a:t>
              </a:r>
              <a:endParaRPr lang="en-IN" sz="2400" kern="12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35535" y="3192796"/>
            <a:ext cx="691316" cy="736001"/>
            <a:chOff x="1904" y="497"/>
            <a:chExt cx="1685497" cy="1685497"/>
          </a:xfrm>
          <a:solidFill>
            <a:srgbClr val="FFFF00"/>
          </a:solidFill>
        </p:grpSpPr>
        <p:sp>
          <p:nvSpPr>
            <p:cNvPr id="21" name="Oval 20"/>
            <p:cNvSpPr/>
            <p:nvPr/>
          </p:nvSpPr>
          <p:spPr>
            <a:xfrm>
              <a:off x="1904" y="497"/>
              <a:ext cx="1685497" cy="1685497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248739" y="247332"/>
              <a:ext cx="1191827" cy="1191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FF00FF"/>
                  </a:solidFill>
                </a:rPr>
                <a:t>U</a:t>
              </a:r>
              <a:endParaRPr lang="en-IN" sz="2400" kern="12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0444" y="4059537"/>
            <a:ext cx="896407" cy="791222"/>
            <a:chOff x="1904" y="497"/>
            <a:chExt cx="1685497" cy="1685497"/>
          </a:xfrm>
          <a:solidFill>
            <a:srgbClr val="FFFF00"/>
          </a:solidFill>
        </p:grpSpPr>
        <p:sp>
          <p:nvSpPr>
            <p:cNvPr id="24" name="Oval 23"/>
            <p:cNvSpPr/>
            <p:nvPr/>
          </p:nvSpPr>
          <p:spPr>
            <a:xfrm>
              <a:off x="1904" y="497"/>
              <a:ext cx="1685497" cy="1685497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248739" y="247332"/>
              <a:ext cx="1191827" cy="1191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FF00FF"/>
                  </a:solidFill>
                </a:rPr>
                <a:t>N</a:t>
              </a:r>
              <a:endParaRPr lang="en-IN" sz="2400" kern="12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4548" y="4955495"/>
            <a:ext cx="791236" cy="764727"/>
            <a:chOff x="1904" y="497"/>
            <a:chExt cx="1685497" cy="1685497"/>
          </a:xfrm>
          <a:solidFill>
            <a:srgbClr val="FFFF00"/>
          </a:solidFill>
        </p:grpSpPr>
        <p:sp>
          <p:nvSpPr>
            <p:cNvPr id="27" name="Oval 26"/>
            <p:cNvSpPr/>
            <p:nvPr/>
          </p:nvSpPr>
          <p:spPr>
            <a:xfrm>
              <a:off x="1904" y="497"/>
              <a:ext cx="1685497" cy="1685497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248739" y="247332"/>
              <a:ext cx="1191827" cy="1191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FF00FF"/>
                  </a:solidFill>
                </a:rPr>
                <a:t>D</a:t>
              </a:r>
              <a:endParaRPr lang="en-IN" sz="2400" kern="1200" dirty="0">
                <a:solidFill>
                  <a:srgbClr val="FF00FF"/>
                </a:solidFill>
              </a:endParaRPr>
            </a:p>
          </p:txBody>
        </p:sp>
      </p:grp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577974827"/>
              </p:ext>
            </p:extLst>
          </p:nvPr>
        </p:nvGraphicFramePr>
        <p:xfrm>
          <a:off x="5193389" y="1971889"/>
          <a:ext cx="3658712" cy="298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5144863" y="2173576"/>
            <a:ext cx="791236" cy="764727"/>
            <a:chOff x="1904" y="497"/>
            <a:chExt cx="1685497" cy="1685497"/>
          </a:xfrm>
          <a:solidFill>
            <a:srgbClr val="66FFFF"/>
          </a:solidFill>
        </p:grpSpPr>
        <p:sp>
          <p:nvSpPr>
            <p:cNvPr id="31" name="Oval 30"/>
            <p:cNvSpPr/>
            <p:nvPr/>
          </p:nvSpPr>
          <p:spPr>
            <a:xfrm>
              <a:off x="1904" y="497"/>
              <a:ext cx="1685497" cy="1685497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248739" y="247332"/>
              <a:ext cx="1191827" cy="1191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FF00FF"/>
                  </a:solidFill>
                </a:rPr>
                <a:t>D</a:t>
              </a:r>
              <a:endParaRPr lang="en-IN" sz="2400" kern="12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40688" y="3034484"/>
            <a:ext cx="843291" cy="858416"/>
            <a:chOff x="1904" y="497"/>
            <a:chExt cx="1685497" cy="1685497"/>
          </a:xfrm>
          <a:solidFill>
            <a:srgbClr val="66FFFF"/>
          </a:solidFill>
        </p:grpSpPr>
        <p:sp>
          <p:nvSpPr>
            <p:cNvPr id="34" name="Oval 33"/>
            <p:cNvSpPr/>
            <p:nvPr/>
          </p:nvSpPr>
          <p:spPr>
            <a:xfrm>
              <a:off x="1904" y="497"/>
              <a:ext cx="1685497" cy="1685497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248737" y="247332"/>
              <a:ext cx="1193017" cy="1191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FF00FF"/>
                  </a:solidFill>
                </a:rPr>
                <a:t>O</a:t>
              </a:r>
              <a:endParaRPr lang="en-IN" sz="2400" kern="12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30751" y="3963857"/>
            <a:ext cx="800339" cy="774459"/>
            <a:chOff x="1904" y="497"/>
            <a:chExt cx="1685497" cy="1685497"/>
          </a:xfrm>
          <a:solidFill>
            <a:srgbClr val="66FFFF"/>
          </a:solidFill>
        </p:grpSpPr>
        <p:sp>
          <p:nvSpPr>
            <p:cNvPr id="37" name="Oval 36"/>
            <p:cNvSpPr/>
            <p:nvPr/>
          </p:nvSpPr>
          <p:spPr>
            <a:xfrm>
              <a:off x="1904" y="497"/>
              <a:ext cx="1685497" cy="1685497"/>
            </a:xfrm>
            <a:prstGeom prst="ellipse">
              <a:avLst/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/>
            <p:cNvSpPr/>
            <p:nvPr/>
          </p:nvSpPr>
          <p:spPr>
            <a:xfrm>
              <a:off x="248739" y="247332"/>
              <a:ext cx="1191827" cy="11918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FF00FF"/>
                  </a:solidFill>
                </a:rPr>
                <a:t>N</a:t>
              </a:r>
              <a:endParaRPr lang="en-IN" sz="2400" kern="1200" dirty="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6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584775"/>
            <a:ext cx="8983343" cy="143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47296" y="0"/>
            <a:ext cx="239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Summary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793" y="857235"/>
            <a:ext cx="83015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 Most common headache in the clinic settings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FF00"/>
                </a:solidFill>
              </a:rPr>
              <a:t> Migraine is highly </a:t>
            </a:r>
            <a:r>
              <a:rPr lang="en-US" sz="2800" b="1" dirty="0" smtClean="0">
                <a:solidFill>
                  <a:srgbClr val="FFFF00"/>
                </a:solidFill>
              </a:rPr>
              <a:t>misdiagnosed</a:t>
            </a:r>
            <a:endParaRPr lang="en-US" sz="2800" b="1" dirty="0" smtClean="0">
              <a:solidFill>
                <a:srgbClr val="66FFFF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 No symptoms exclusive belong to migraine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66FFFF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No symptoms rule out migraine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400" b="1" smtClean="0">
                <a:solidFill>
                  <a:schemeClr val="bg1"/>
                </a:solidFill>
              </a:rPr>
              <a:t>Group of </a:t>
            </a:r>
            <a:r>
              <a:rPr lang="en-US" sz="2400" b="1" dirty="0" smtClean="0">
                <a:solidFill>
                  <a:schemeClr val="bg1"/>
                </a:solidFill>
              </a:rPr>
              <a:t>symptoms help in identifying migraine and others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1066800" lvl="1" indent="-6096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POND/ DON mnemonic may be helpful </a:t>
            </a:r>
          </a:p>
        </p:txBody>
      </p:sp>
    </p:spTree>
    <p:extLst>
      <p:ext uri="{BB962C8B-B14F-4D97-AF65-F5344CB8AC3E}">
        <p14:creationId xmlns:p14="http://schemas.microsoft.com/office/powerpoint/2010/main" val="29783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5494" y="738163"/>
            <a:ext cx="8983343" cy="143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459" t="28033" r="39856" b="11196"/>
          <a:stretch/>
        </p:blipFill>
        <p:spPr>
          <a:xfrm>
            <a:off x="1271077" y="943349"/>
            <a:ext cx="6829935" cy="5469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243209" y="6412532"/>
            <a:ext cx="4567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Ertas</a:t>
            </a:r>
            <a:r>
              <a:rPr lang="en-US" dirty="0" smtClean="0">
                <a:solidFill>
                  <a:srgbClr val="FFFF00"/>
                </a:solidFill>
              </a:rPr>
              <a:t> et al. J </a:t>
            </a:r>
            <a:r>
              <a:rPr lang="en-US" dirty="0">
                <a:solidFill>
                  <a:srgbClr val="FFFF00"/>
                </a:solidFill>
              </a:rPr>
              <a:t>Headache Pain (2012) 13:147–157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5987" y="153388"/>
            <a:ext cx="4400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 Migraine misdiagnoses</a:t>
            </a:r>
          </a:p>
        </p:txBody>
      </p:sp>
    </p:spTree>
    <p:extLst>
      <p:ext uri="{BB962C8B-B14F-4D97-AF65-F5344CB8AC3E}">
        <p14:creationId xmlns:p14="http://schemas.microsoft.com/office/powerpoint/2010/main" val="37851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5" descr="ThankYou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8291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1735" y="0"/>
            <a:ext cx="4330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Primary </a:t>
            </a:r>
            <a:r>
              <a:rPr lang="en-US" sz="3200" b="1" dirty="0" err="1" smtClean="0">
                <a:solidFill>
                  <a:srgbClr val="FFFF00"/>
                </a:solidFill>
              </a:rPr>
              <a:t>vs</a:t>
            </a:r>
            <a:r>
              <a:rPr lang="en-US" sz="3200" b="1" dirty="0" smtClean="0">
                <a:solidFill>
                  <a:srgbClr val="FFFF00"/>
                </a:solidFill>
              </a:rPr>
              <a:t> secondary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0657" y="543058"/>
            <a:ext cx="8983343" cy="143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0657" y="676478"/>
            <a:ext cx="8983343" cy="143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0657" y="879131"/>
            <a:ext cx="82884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u="sng" dirty="0" smtClean="0">
                <a:solidFill>
                  <a:srgbClr val="FFFF00"/>
                </a:solidFill>
                <a:latin typeface="NewCenturySchlbk-Roman"/>
              </a:rPr>
              <a:t>Spectrum Study 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latin typeface="NewCenturySchlbk-Roman"/>
              </a:rPr>
              <a:t>     71 % patients </a:t>
            </a:r>
            <a:r>
              <a:rPr lang="en-US" dirty="0">
                <a:solidFill>
                  <a:schemeClr val="bg1"/>
                </a:solidFill>
                <a:latin typeface="NewCenturySchlbk-Roman"/>
              </a:rPr>
              <a:t>initially diagnosed with </a:t>
            </a:r>
            <a:r>
              <a:rPr lang="en-US" dirty="0" smtClean="0">
                <a:solidFill>
                  <a:schemeClr val="bg1"/>
                </a:solidFill>
                <a:latin typeface="NewCenturySchlbk-Roman"/>
              </a:rPr>
              <a:t>TTH were later diagnosed as Migraine	</a:t>
            </a:r>
            <a:r>
              <a:rPr lang="en-US" dirty="0">
                <a:solidFill>
                  <a:schemeClr val="bg1"/>
                </a:solidFill>
                <a:latin typeface="NewCenturySchlbk-Roman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ewCenturySchlbk-Roman"/>
              </a:rPr>
              <a:t>                                                   </a:t>
            </a:r>
            <a:r>
              <a:rPr lang="en-US" sz="1400" dirty="0" smtClean="0">
                <a:solidFill>
                  <a:srgbClr val="FFFF00"/>
                </a:solidFill>
              </a:rPr>
              <a:t>(Lipton et al Headache 2000; 40(10</a:t>
            </a:r>
            <a:r>
              <a:rPr lang="en-US" sz="1400" dirty="0">
                <a:solidFill>
                  <a:srgbClr val="FFFF00"/>
                </a:solidFill>
              </a:rPr>
              <a:t>):</a:t>
            </a:r>
            <a:r>
              <a:rPr lang="en-US" sz="1400" dirty="0" smtClean="0">
                <a:solidFill>
                  <a:srgbClr val="FFFF00"/>
                </a:solidFill>
              </a:rPr>
              <a:t>783-791.)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228" y="3181305"/>
            <a:ext cx="8185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u="sng" dirty="0" smtClean="0">
                <a:solidFill>
                  <a:srgbClr val="FFFF00"/>
                </a:solidFill>
                <a:latin typeface="NewCenturySchlbk-Roman"/>
              </a:rPr>
              <a:t>Self reported Tension headache </a:t>
            </a:r>
            <a:r>
              <a:rPr lang="en-US" dirty="0" smtClean="0">
                <a:solidFill>
                  <a:srgbClr val="FFFF00"/>
                </a:solidFill>
                <a:latin typeface="NewCenturySchlbk-Roman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NewCenturySchlbk-Roman"/>
              </a:rPr>
              <a:t>84 % patients had Migraine</a:t>
            </a:r>
          </a:p>
          <a:p>
            <a:pPr lvl="5"/>
            <a:endParaRPr lang="en-US" sz="1400" dirty="0" smtClean="0">
              <a:solidFill>
                <a:srgbClr val="FFFF00"/>
              </a:solidFill>
            </a:endParaRPr>
          </a:p>
          <a:p>
            <a:pPr lvl="5"/>
            <a:r>
              <a:rPr lang="en-US" sz="1400" dirty="0" smtClean="0">
                <a:solidFill>
                  <a:srgbClr val="FFFF00"/>
                </a:solidFill>
              </a:rPr>
              <a:t>	                  (</a:t>
            </a:r>
            <a:r>
              <a:rPr lang="en-US" sz="1400" dirty="0" err="1" smtClean="0">
                <a:solidFill>
                  <a:srgbClr val="FFFF00"/>
                </a:solidFill>
              </a:rPr>
              <a:t>Kaniecki</a:t>
            </a:r>
            <a:r>
              <a:rPr lang="en-US" sz="1400" dirty="0" smtClean="0">
                <a:solidFill>
                  <a:srgbClr val="FFFF00"/>
                </a:solidFill>
              </a:rPr>
              <a:t> et al </a:t>
            </a:r>
            <a:r>
              <a:rPr lang="es-ES" sz="1400" dirty="0" err="1" smtClean="0">
                <a:solidFill>
                  <a:srgbClr val="FFFF00"/>
                </a:solidFill>
              </a:rPr>
              <a:t>Curr</a:t>
            </a:r>
            <a:r>
              <a:rPr lang="es-ES" sz="1400" dirty="0" smtClean="0">
                <a:solidFill>
                  <a:srgbClr val="FFFF00"/>
                </a:solidFill>
              </a:rPr>
              <a:t> </a:t>
            </a:r>
            <a:r>
              <a:rPr lang="es-ES" sz="1400" dirty="0" err="1" smtClean="0">
                <a:solidFill>
                  <a:srgbClr val="FFFF00"/>
                </a:solidFill>
              </a:rPr>
              <a:t>Med</a:t>
            </a:r>
            <a:r>
              <a:rPr lang="es-ES" sz="1400" dirty="0" smtClean="0">
                <a:solidFill>
                  <a:srgbClr val="FFFF00"/>
                </a:solidFill>
              </a:rPr>
              <a:t> Res </a:t>
            </a:r>
            <a:r>
              <a:rPr lang="es-ES" sz="1400" dirty="0" err="1" smtClean="0">
                <a:solidFill>
                  <a:srgbClr val="FFFF00"/>
                </a:solidFill>
              </a:rPr>
              <a:t>Opin</a:t>
            </a:r>
            <a:r>
              <a:rPr lang="es-ES" sz="1400" dirty="0" smtClean="0">
                <a:solidFill>
                  <a:srgbClr val="FFFF00"/>
                </a:solidFill>
              </a:rPr>
              <a:t> 2006;22(8):1535Y1544.)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907" y="85061"/>
            <a:ext cx="4513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Misdiagnosed Migraine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730" y="4498595"/>
            <a:ext cx="86472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u="sng" dirty="0" smtClean="0">
                <a:solidFill>
                  <a:srgbClr val="FFFF00"/>
                </a:solidFill>
                <a:latin typeface="NewCenturySchlbk-Roman"/>
              </a:rPr>
              <a:t>Migraine vs Sinus Headache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latin typeface="NewCenturySchlbk-Roman"/>
              </a:rPr>
              <a:t>       82 % patients </a:t>
            </a:r>
            <a:r>
              <a:rPr lang="en-US" dirty="0">
                <a:solidFill>
                  <a:schemeClr val="bg1"/>
                </a:solidFill>
                <a:latin typeface="NewCenturySchlbk-Roman"/>
              </a:rPr>
              <a:t>initially diagnosed </a:t>
            </a:r>
            <a:r>
              <a:rPr lang="en-US" dirty="0" smtClean="0">
                <a:solidFill>
                  <a:schemeClr val="bg1"/>
                </a:solidFill>
                <a:latin typeface="NewCenturySchlbk-Roman"/>
              </a:rPr>
              <a:t>as sinus headache		                                       					</a:t>
            </a:r>
            <a:r>
              <a:rPr lang="en-US" sz="1400" dirty="0">
                <a:solidFill>
                  <a:srgbClr val="FFFF00"/>
                </a:solidFill>
              </a:rPr>
              <a:t>(Al-</a:t>
            </a:r>
            <a:r>
              <a:rPr lang="en-US" sz="1400" dirty="0" err="1">
                <a:solidFill>
                  <a:srgbClr val="FFFF00"/>
                </a:solidFill>
              </a:rPr>
              <a:t>Hashel</a:t>
            </a:r>
            <a:r>
              <a:rPr lang="en-US" sz="1400" dirty="0" smtClean="0">
                <a:solidFill>
                  <a:srgbClr val="FFFF00"/>
                </a:solidFill>
              </a:rPr>
              <a:t>, et al </a:t>
            </a:r>
            <a:r>
              <a:rPr lang="en-US" sz="1400" dirty="0">
                <a:solidFill>
                  <a:srgbClr val="FFFF00"/>
                </a:solidFill>
              </a:rPr>
              <a:t>J Headache Pain. 2013; 14(1): 97.)</a:t>
            </a:r>
          </a:p>
        </p:txBody>
      </p:sp>
    </p:spTree>
    <p:extLst>
      <p:ext uri="{BB962C8B-B14F-4D97-AF65-F5344CB8AC3E}">
        <p14:creationId xmlns:p14="http://schemas.microsoft.com/office/powerpoint/2010/main" val="31057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824" y="954199"/>
            <a:ext cx="86472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FF00"/>
                </a:solidFill>
                <a:latin typeface="NewCenturySchlbk-Roman"/>
              </a:rPr>
              <a:t>Most common misdiagnosis for CH- Migraine </a:t>
            </a:r>
          </a:p>
          <a:p>
            <a:r>
              <a:rPr lang="en-US" dirty="0" smtClean="0">
                <a:solidFill>
                  <a:schemeClr val="bg1"/>
                </a:solidFill>
                <a:latin typeface="NewCenturySchlbk-Roman"/>
              </a:rPr>
              <a:t>		                                       </a:t>
            </a:r>
            <a:r>
              <a:rPr lang="en-US" sz="1400" dirty="0" smtClean="0">
                <a:solidFill>
                  <a:srgbClr val="FFFF00"/>
                </a:solidFill>
              </a:rPr>
              <a:t>(</a:t>
            </a:r>
            <a:r>
              <a:rPr lang="en-US" sz="1400" dirty="0" err="1" smtClean="0">
                <a:solidFill>
                  <a:srgbClr val="FFFF00"/>
                </a:solidFill>
              </a:rPr>
              <a:t>Buture</a:t>
            </a:r>
            <a:r>
              <a:rPr lang="en-US" sz="1400" dirty="0" smtClean="0">
                <a:solidFill>
                  <a:srgbClr val="FFFF00"/>
                </a:solidFill>
              </a:rPr>
              <a:t> et al </a:t>
            </a:r>
            <a:r>
              <a:rPr lang="en-US" sz="1400" dirty="0" err="1">
                <a:solidFill>
                  <a:srgbClr val="FFFF00"/>
                </a:solidFill>
              </a:rPr>
              <a:t>Neurol</a:t>
            </a:r>
            <a:r>
              <a:rPr lang="en-US" sz="1400" dirty="0">
                <a:solidFill>
                  <a:srgbClr val="FFFF00"/>
                </a:solidFill>
              </a:rPr>
              <a:t> Sci. 2019 Jan;40(1):25-39)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0657" y="676478"/>
            <a:ext cx="8983343" cy="143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59804" y="106081"/>
            <a:ext cx="6699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Migraine as a misdiagnosed condition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314" y="2060507"/>
            <a:ext cx="86472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  <a:latin typeface="NewCenturySchlbk-Roman"/>
              </a:rPr>
              <a:t>Most common misdiagnosis for HC- Migraine </a:t>
            </a:r>
          </a:p>
          <a:p>
            <a:r>
              <a:rPr lang="en-US" dirty="0" smtClean="0">
                <a:solidFill>
                  <a:schemeClr val="bg1"/>
                </a:solidFill>
                <a:latin typeface="NewCenturySchlbk-Roman"/>
              </a:rPr>
              <a:t>		                                       </a:t>
            </a:r>
            <a:r>
              <a:rPr lang="en-US" sz="1400" dirty="0" smtClean="0">
                <a:solidFill>
                  <a:schemeClr val="bg1"/>
                </a:solidFill>
              </a:rPr>
              <a:t>(Prakash et al 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J </a:t>
            </a:r>
            <a:r>
              <a:rPr lang="en-US" sz="1400" dirty="0">
                <a:solidFill>
                  <a:schemeClr val="bg1"/>
                </a:solidFill>
              </a:rPr>
              <a:t>Pain Research 2017:10 </a:t>
            </a:r>
            <a:r>
              <a:rPr lang="en-US" sz="1400" dirty="0" smtClean="0">
                <a:solidFill>
                  <a:schemeClr val="bg1"/>
                </a:solidFill>
              </a:rPr>
              <a:t>1493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762" y="3196324"/>
            <a:ext cx="82424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FF00"/>
                </a:solidFill>
                <a:latin typeface="NewCenturySchlbk-Roman"/>
              </a:rPr>
              <a:t>Most common misdiagnosis for NDPH- Migraine </a:t>
            </a:r>
          </a:p>
          <a:p>
            <a:r>
              <a:rPr lang="en-US" dirty="0" smtClean="0">
                <a:solidFill>
                  <a:schemeClr val="bg1"/>
                </a:solidFill>
                <a:latin typeface="NewCenturySchlbk-Roman"/>
              </a:rPr>
              <a:t>		                                       </a:t>
            </a:r>
            <a:r>
              <a:rPr lang="en-US" sz="1400" dirty="0" smtClean="0">
                <a:solidFill>
                  <a:srgbClr val="FFFF00"/>
                </a:solidFill>
              </a:rPr>
              <a:t>(Prakash et al </a:t>
            </a:r>
            <a:r>
              <a:rPr lang="en-US" sz="1400" dirty="0">
                <a:solidFill>
                  <a:srgbClr val="FFFF00"/>
                </a:solidFill>
              </a:rPr>
              <a:t> J Headache Pain (2012) 13:477–485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720" y="4342649"/>
            <a:ext cx="864721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1"/>
                </a:solidFill>
                <a:latin typeface="NewCenturySchlbk-Roman"/>
              </a:rPr>
              <a:t> Spontaneous CSF Hypotension: as migraine ( 33%) </a:t>
            </a:r>
            <a:endParaRPr lang="en-US" sz="2000" b="1" dirty="0" smtClean="0">
              <a:solidFill>
                <a:schemeClr val="bg1"/>
              </a:solidFill>
              <a:latin typeface="NewCenturySchlbk-Roman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NewCenturySchlbk-Roman"/>
              </a:rPr>
              <a:t>	</a:t>
            </a:r>
            <a:r>
              <a:rPr lang="en-US" sz="1100" b="1" dirty="0" smtClean="0">
                <a:solidFill>
                  <a:schemeClr val="bg1"/>
                </a:solidFill>
                <a:latin typeface="NewCenturySchlbk-Roman"/>
              </a:rPr>
              <a:t>				(</a:t>
            </a:r>
            <a:r>
              <a:rPr lang="en-US" sz="1100" b="1" dirty="0" err="1">
                <a:solidFill>
                  <a:schemeClr val="bg1"/>
                </a:solidFill>
                <a:latin typeface="NewCenturySchlbk-Roman"/>
              </a:rPr>
              <a:t>Schievink</a:t>
            </a:r>
            <a:r>
              <a:rPr lang="en-US" sz="1100" b="1" dirty="0">
                <a:solidFill>
                  <a:schemeClr val="bg1"/>
                </a:solidFill>
                <a:latin typeface="NewCenturySchlbk-Roman"/>
              </a:rPr>
              <a:t> et al2003</a:t>
            </a:r>
            <a:r>
              <a:rPr lang="en-US" sz="1100" b="1" dirty="0" smtClean="0">
                <a:solidFill>
                  <a:schemeClr val="bg1"/>
                </a:solidFill>
                <a:latin typeface="NewCenturySchlbk-Roman"/>
              </a:rPr>
              <a:t>)</a:t>
            </a:r>
            <a:endParaRPr lang="en-US" dirty="0" smtClean="0">
              <a:solidFill>
                <a:schemeClr val="bg1"/>
              </a:solidFill>
              <a:latin typeface="NewCenturySchlbk-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740" y="5193987"/>
            <a:ext cx="8647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FFFF00"/>
                </a:solidFill>
                <a:latin typeface="NewCenturySchlbk-Roman"/>
              </a:rPr>
              <a:t>Various secondary headaches : initially diagnosed as Migraine </a:t>
            </a:r>
          </a:p>
        </p:txBody>
      </p:sp>
    </p:spTree>
    <p:extLst>
      <p:ext uri="{BB962C8B-B14F-4D97-AF65-F5344CB8AC3E}">
        <p14:creationId xmlns:p14="http://schemas.microsoft.com/office/powerpoint/2010/main" val="27691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/>
          </p:nvPr>
        </p:nvGraphicFramePr>
        <p:xfrm>
          <a:off x="899592" y="5121795"/>
          <a:ext cx="3744416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0" y="890453"/>
            <a:ext cx="91440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/>
          </p:nvPr>
        </p:nvGraphicFramePr>
        <p:xfrm>
          <a:off x="1043608" y="1196752"/>
          <a:ext cx="698477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076056" y="5085184"/>
            <a:ext cx="3744416" cy="795600"/>
            <a:chOff x="0" y="17698"/>
            <a:chExt cx="3744416" cy="795600"/>
          </a:xfrm>
          <a:scene3d>
            <a:camera prst="orthographicFront"/>
            <a:lightRig rig="chilly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7698"/>
              <a:ext cx="3744416" cy="795600"/>
            </a:xfrm>
            <a:prstGeom prst="roundRect">
              <a:avLst/>
            </a:prstGeom>
            <a:solidFill>
              <a:srgbClr val="0000FF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0" y="95374"/>
              <a:ext cx="3666740" cy="717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 </a:t>
              </a:r>
              <a:r>
                <a:rPr lang="en-US" sz="2000" b="1" dirty="0">
                  <a:solidFill>
                    <a:srgbClr val="FFFF00"/>
                  </a:solidFill>
                </a:rPr>
                <a:t>Other Headaches: Misdiagnosed    as  Migraine</a:t>
              </a:r>
              <a:endParaRPr lang="en-IN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68902" y="221904"/>
            <a:ext cx="7406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  <a:latin typeface="verdana" panose="020B0604030504040204" pitchFamily="34" charset="0"/>
              </a:rPr>
              <a:t>Migraine: Misdiagnosis vs Over diagnosis </a:t>
            </a:r>
            <a:endParaRPr lang="en-IN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5496" y="802108"/>
            <a:ext cx="8983343" cy="1437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89942" y="120661"/>
            <a:ext cx="6444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History Taking in Headache patients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7612" t="12493" b="8712"/>
          <a:stretch/>
        </p:blipFill>
        <p:spPr>
          <a:xfrm>
            <a:off x="125507" y="1217542"/>
            <a:ext cx="3901827" cy="440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5621447" y="5469659"/>
            <a:ext cx="2670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2000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What  to ask?</a:t>
            </a:r>
            <a:endParaRPr lang="en-IN" sz="2000" b="1" dirty="0">
              <a:solidFill>
                <a:prstClr val="white"/>
              </a:solidFill>
              <a:latin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IN" sz="2000" b="1" dirty="0" smtClean="0">
                <a:solidFill>
                  <a:prstClr val="white"/>
                </a:solidFill>
                <a:latin typeface="verdana" panose="020B0604030504040204" pitchFamily="34" charset="0"/>
              </a:rPr>
              <a:t>How to ask?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079" y="1217542"/>
            <a:ext cx="3987246" cy="4358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67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2" b="17064"/>
          <a:stretch/>
        </p:blipFill>
        <p:spPr>
          <a:xfrm>
            <a:off x="145115" y="5373216"/>
            <a:ext cx="8899135" cy="1296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69" y="1070276"/>
            <a:ext cx="8747365" cy="4176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2094" y="63678"/>
            <a:ext cx="4177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 Light"/>
              </a:rPr>
              <a:t>Recall bias by patients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5115" y="693423"/>
            <a:ext cx="8899135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8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17242</TotalTime>
  <Words>1564</Words>
  <Application>Microsoft Office PowerPoint</Application>
  <PresentationFormat>On-screen Show (4:3)</PresentationFormat>
  <Paragraphs>441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Arial</vt:lpstr>
      <vt:lpstr>Calibri</vt:lpstr>
      <vt:lpstr>Calibri Light</vt:lpstr>
      <vt:lpstr>Cambria</vt:lpstr>
      <vt:lpstr>Cambria Math</vt:lpstr>
      <vt:lpstr>JbwbnnAdvTTe45e47d2</vt:lpstr>
      <vt:lpstr>MyriadPro-Regular</vt:lpstr>
      <vt:lpstr>NewCenturySchlbk-Roman</vt:lpstr>
      <vt:lpstr>Palatino-Italic</vt:lpstr>
      <vt:lpstr>Palatino-Roman</vt:lpstr>
      <vt:lpstr>Times New Roman</vt:lpstr>
      <vt:lpstr>TimesTen-Italic</vt:lpstr>
      <vt:lpstr>TimesTen-Roman</vt:lpstr>
      <vt:lpstr>verdana</vt:lpstr>
      <vt:lpstr>verdana</vt:lpstr>
      <vt:lpstr>Wingdings</vt:lpstr>
      <vt:lpstr>XhqjwvAdvTT7329fd89.I</vt:lpstr>
      <vt:lpstr>1_Office Theme</vt:lpstr>
      <vt:lpstr>Migraine In A Clinic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Dr.SANJAY</dc:creator>
  <cp:lastModifiedBy>Windows User</cp:lastModifiedBy>
  <cp:revision>1625</cp:revision>
  <cp:lastPrinted>2015-06-21T15:23:18Z</cp:lastPrinted>
  <dcterms:created xsi:type="dcterms:W3CDTF">2015-03-01T14:31:58Z</dcterms:created>
  <dcterms:modified xsi:type="dcterms:W3CDTF">2024-11-27T00:13:22Z</dcterms:modified>
</cp:coreProperties>
</file>