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876812" r:id="rId1"/>
  </p:sldMasterIdLst>
  <p:sldIdLst>
    <p:sldId id="3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56" r:id="rId2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1" y="6827520"/>
            <a:ext cx="9751060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751060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24" y="809549"/>
            <a:ext cx="8046720" cy="380390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534" spc="-53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041" y="4752662"/>
            <a:ext cx="8046720" cy="1219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560" cap="all" spc="213" baseline="0">
                <a:solidFill>
                  <a:schemeClr val="tx2"/>
                </a:solidFill>
                <a:latin typeface="+mj-lt"/>
              </a:defRPr>
            </a:lvl1pPr>
            <a:lvl2pPr marL="487695" indent="0" algn="ctr">
              <a:buNone/>
              <a:defRPr sz="2560"/>
            </a:lvl2pPr>
            <a:lvl3pPr marL="975390" indent="0" algn="ctr">
              <a:buNone/>
              <a:defRPr sz="2560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66127" y="4632960"/>
            <a:ext cx="790041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7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7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1" y="6827520"/>
            <a:ext cx="9751060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751060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1" y="442432"/>
            <a:ext cx="2103120" cy="6141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1" y="442431"/>
            <a:ext cx="6187440" cy="614124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6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1" y="6827520"/>
            <a:ext cx="9751060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751060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809549"/>
            <a:ext cx="8046720" cy="380390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534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4750003"/>
            <a:ext cx="8046720" cy="1219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560" cap="all" spc="213" baseline="0">
                <a:solidFill>
                  <a:schemeClr val="tx2"/>
                </a:solidFill>
                <a:latin typeface="+mj-lt"/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66127" y="4632960"/>
            <a:ext cx="790041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4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7824" y="305712"/>
            <a:ext cx="804672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" y="1968783"/>
            <a:ext cx="3950208" cy="429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4336" y="1968786"/>
            <a:ext cx="3950208" cy="4291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7824" y="305712"/>
            <a:ext cx="804672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969122"/>
            <a:ext cx="3950208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33" b="0" cap="all" baseline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754490"/>
            <a:ext cx="3950208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4336" y="1969122"/>
            <a:ext cx="3950208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33" b="0" cap="all" baseline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4336" y="2754490"/>
            <a:ext cx="3950208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8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1" y="6827520"/>
            <a:ext cx="9751060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756604"/>
            <a:ext cx="9751060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240633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32057" y="0"/>
            <a:ext cx="51206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33983"/>
            <a:ext cx="2560320" cy="2438400"/>
          </a:xfrm>
        </p:spPr>
        <p:txBody>
          <a:bodyPr anchor="b">
            <a:normAutofit/>
          </a:bodyPr>
          <a:lstStyle>
            <a:lvl1pPr>
              <a:defRPr sz="38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920" y="780288"/>
            <a:ext cx="5343353" cy="5608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3121152"/>
            <a:ext cx="2560320" cy="36043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410" y="6890439"/>
            <a:ext cx="2094809" cy="389467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0" y="6890439"/>
            <a:ext cx="3718560" cy="3894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83200"/>
            <a:ext cx="9751060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5242748"/>
            <a:ext cx="9751060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5413248"/>
            <a:ext cx="8095488" cy="877824"/>
          </a:xfrm>
        </p:spPr>
        <p:txBody>
          <a:bodyPr tIns="0" bIns="0" anchor="b">
            <a:noAutofit/>
          </a:bodyPr>
          <a:lstStyle>
            <a:lvl1pPr>
              <a:defRPr sz="38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753588" cy="5242748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413">
                <a:solidFill>
                  <a:schemeClr val="bg1"/>
                </a:solidFill>
              </a:defRPr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3" y="6300826"/>
            <a:ext cx="8095488" cy="6339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40"/>
              </a:spcAft>
              <a:buNone/>
              <a:defRPr sz="1600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9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827520"/>
            <a:ext cx="9753601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756603"/>
            <a:ext cx="9753601" cy="70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24" y="305712"/>
            <a:ext cx="8046720" cy="1547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3" y="1968783"/>
            <a:ext cx="8046721" cy="4291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5" y="6890439"/>
            <a:ext cx="197781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8949" y="6890439"/>
            <a:ext cx="385824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368" y="6890439"/>
            <a:ext cx="1049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826" y="1853701"/>
            <a:ext cx="79735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9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42876813" r:id="rId1"/>
    <p:sldLayoutId id="2342876814" r:id="rId2"/>
    <p:sldLayoutId id="2342876815" r:id="rId3"/>
    <p:sldLayoutId id="2342876816" r:id="rId4"/>
    <p:sldLayoutId id="2342876817" r:id="rId5"/>
    <p:sldLayoutId id="2342876818" r:id="rId6"/>
    <p:sldLayoutId id="2342876819" r:id="rId7"/>
    <p:sldLayoutId id="2342876820" r:id="rId8"/>
    <p:sldLayoutId id="2342876821" r:id="rId9"/>
    <p:sldLayoutId id="2342876822" r:id="rId10"/>
    <p:sldLayoutId id="2342876823" r:id="rId11"/>
    <p:sldLayoutId id="2342876824" r:id="rId12"/>
  </p:sldLayoutIdLst>
  <p:txStyles>
    <p:titleStyle>
      <a:lvl1pPr algn="l" defTabSz="975390" rtl="0" eaLnBrk="1" latinLnBrk="0" hangingPunct="1">
        <a:lnSpc>
          <a:spcPct val="85000"/>
        </a:lnSpc>
        <a:spcBef>
          <a:spcPct val="0"/>
        </a:spcBef>
        <a:buNone/>
        <a:defRPr sz="5120" kern="1200" spc="-53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7539" indent="-97539" algn="l" defTabSz="975390" rtl="0" eaLnBrk="1" latinLnBrk="0" hangingPunct="1">
        <a:lnSpc>
          <a:spcPct val="90000"/>
        </a:lnSpc>
        <a:spcBef>
          <a:spcPts val="1280"/>
        </a:spcBef>
        <a:spcAft>
          <a:spcPts val="2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9664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4742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99820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94898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7337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8671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05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1339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"/>
            <a:ext cx="385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White matter fibers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100593" y="3472934"/>
            <a:ext cx="3214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Dr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Chetsi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Shah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889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6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Mangal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Windows User</cp:lastModifiedBy>
  <cp:revision>2</cp:revision>
  <dcterms:created xsi:type="dcterms:W3CDTF">2022-05-29T21:42:14Z</dcterms:created>
  <dcterms:modified xsi:type="dcterms:W3CDTF">2024-11-26T23:47:43Z</dcterms:modified>
  <cp:category/>
</cp:coreProperties>
</file>