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64A93-E59E-49D4-A288-A772A4FBF8BC}" v="1" dt="2024-11-30T06:56:4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" userId="3e606fe7f831fbbd" providerId="LiveId" clId="{DBF64A93-E59E-49D4-A288-A772A4FBF8BC}"/>
    <pc:docChg chg="custSel addSld delSld modSld sldOrd">
      <pc:chgData name="C M" userId="3e606fe7f831fbbd" providerId="LiveId" clId="{DBF64A93-E59E-49D4-A288-A772A4FBF8BC}" dt="2024-11-30T06:58:17.998" v="104" actId="47"/>
      <pc:docMkLst>
        <pc:docMk/>
      </pc:docMkLst>
      <pc:sldChg chg="del">
        <pc:chgData name="C M" userId="3e606fe7f831fbbd" providerId="LiveId" clId="{DBF64A93-E59E-49D4-A288-A772A4FBF8BC}" dt="2024-11-30T06:56:24.509" v="1" actId="47"/>
        <pc:sldMkLst>
          <pc:docMk/>
          <pc:sldMk cId="0" sldId="256"/>
        </pc:sldMkLst>
      </pc:sldChg>
      <pc:sldChg chg="ord">
        <pc:chgData name="C M" userId="3e606fe7f831fbbd" providerId="LiveId" clId="{DBF64A93-E59E-49D4-A288-A772A4FBF8BC}" dt="2024-11-30T06:57:32.968" v="85"/>
        <pc:sldMkLst>
          <pc:docMk/>
          <pc:sldMk cId="0" sldId="260"/>
        </pc:sldMkLst>
      </pc:sldChg>
      <pc:sldChg chg="ord">
        <pc:chgData name="C M" userId="3e606fe7f831fbbd" providerId="LiveId" clId="{DBF64A93-E59E-49D4-A288-A772A4FBF8BC}" dt="2024-11-30T06:57:34.095" v="87"/>
        <pc:sldMkLst>
          <pc:docMk/>
          <pc:sldMk cId="0" sldId="261"/>
        </pc:sldMkLst>
      </pc:sldChg>
      <pc:sldChg chg="ord">
        <pc:chgData name="C M" userId="3e606fe7f831fbbd" providerId="LiveId" clId="{DBF64A93-E59E-49D4-A288-A772A4FBF8BC}" dt="2024-11-30T06:57:43.191" v="91"/>
        <pc:sldMkLst>
          <pc:docMk/>
          <pc:sldMk cId="0" sldId="266"/>
        </pc:sldMkLst>
      </pc:sldChg>
      <pc:sldChg chg="ord">
        <pc:chgData name="C M" userId="3e606fe7f831fbbd" providerId="LiveId" clId="{DBF64A93-E59E-49D4-A288-A772A4FBF8BC}" dt="2024-11-30T06:57:42.157" v="89"/>
        <pc:sldMkLst>
          <pc:docMk/>
          <pc:sldMk cId="0" sldId="267"/>
        </pc:sldMkLst>
      </pc:sldChg>
      <pc:sldChg chg="ord">
        <pc:chgData name="C M" userId="3e606fe7f831fbbd" providerId="LiveId" clId="{DBF64A93-E59E-49D4-A288-A772A4FBF8BC}" dt="2024-11-30T06:57:50.495" v="93"/>
        <pc:sldMkLst>
          <pc:docMk/>
          <pc:sldMk cId="0" sldId="272"/>
        </pc:sldMkLst>
      </pc:sldChg>
      <pc:sldChg chg="ord">
        <pc:chgData name="C M" userId="3e606fe7f831fbbd" providerId="LiveId" clId="{DBF64A93-E59E-49D4-A288-A772A4FBF8BC}" dt="2024-11-30T06:57:52.963" v="95"/>
        <pc:sldMkLst>
          <pc:docMk/>
          <pc:sldMk cId="0" sldId="273"/>
        </pc:sldMkLst>
      </pc:sldChg>
      <pc:sldChg chg="del">
        <pc:chgData name="C M" userId="3e606fe7f831fbbd" providerId="LiveId" clId="{DBF64A93-E59E-49D4-A288-A772A4FBF8BC}" dt="2024-11-30T06:58:17.998" v="104" actId="47"/>
        <pc:sldMkLst>
          <pc:docMk/>
          <pc:sldMk cId="0" sldId="310"/>
        </pc:sldMkLst>
      </pc:sldChg>
      <pc:sldChg chg="del">
        <pc:chgData name="C M" userId="3e606fe7f831fbbd" providerId="LiveId" clId="{DBF64A93-E59E-49D4-A288-A772A4FBF8BC}" dt="2024-11-30T06:58:15.382" v="96" actId="47"/>
        <pc:sldMkLst>
          <pc:docMk/>
          <pc:sldMk cId="0" sldId="311"/>
        </pc:sldMkLst>
      </pc:sldChg>
      <pc:sldChg chg="del">
        <pc:chgData name="C M" userId="3e606fe7f831fbbd" providerId="LiveId" clId="{DBF64A93-E59E-49D4-A288-A772A4FBF8BC}" dt="2024-11-30T06:58:15.770" v="97" actId="47"/>
        <pc:sldMkLst>
          <pc:docMk/>
          <pc:sldMk cId="0" sldId="312"/>
        </pc:sldMkLst>
      </pc:sldChg>
      <pc:sldChg chg="del">
        <pc:chgData name="C M" userId="3e606fe7f831fbbd" providerId="LiveId" clId="{DBF64A93-E59E-49D4-A288-A772A4FBF8BC}" dt="2024-11-30T06:58:16.493" v="98" actId="47"/>
        <pc:sldMkLst>
          <pc:docMk/>
          <pc:sldMk cId="0" sldId="313"/>
        </pc:sldMkLst>
      </pc:sldChg>
      <pc:sldChg chg="del">
        <pc:chgData name="C M" userId="3e606fe7f831fbbd" providerId="LiveId" clId="{DBF64A93-E59E-49D4-A288-A772A4FBF8BC}" dt="2024-11-30T06:58:16.774" v="99" actId="47"/>
        <pc:sldMkLst>
          <pc:docMk/>
          <pc:sldMk cId="0" sldId="314"/>
        </pc:sldMkLst>
      </pc:sldChg>
      <pc:sldChg chg="del">
        <pc:chgData name="C M" userId="3e606fe7f831fbbd" providerId="LiveId" clId="{DBF64A93-E59E-49D4-A288-A772A4FBF8BC}" dt="2024-11-30T06:58:17.035" v="100" actId="47"/>
        <pc:sldMkLst>
          <pc:docMk/>
          <pc:sldMk cId="0" sldId="315"/>
        </pc:sldMkLst>
      </pc:sldChg>
      <pc:sldChg chg="del">
        <pc:chgData name="C M" userId="3e606fe7f831fbbd" providerId="LiveId" clId="{DBF64A93-E59E-49D4-A288-A772A4FBF8BC}" dt="2024-11-30T06:58:17.290" v="101" actId="47"/>
        <pc:sldMkLst>
          <pc:docMk/>
          <pc:sldMk cId="0" sldId="316"/>
        </pc:sldMkLst>
      </pc:sldChg>
      <pc:sldChg chg="del">
        <pc:chgData name="C M" userId="3e606fe7f831fbbd" providerId="LiveId" clId="{DBF64A93-E59E-49D4-A288-A772A4FBF8BC}" dt="2024-11-30T06:58:17.544" v="102" actId="47"/>
        <pc:sldMkLst>
          <pc:docMk/>
          <pc:sldMk cId="0" sldId="317"/>
        </pc:sldMkLst>
      </pc:sldChg>
      <pc:sldChg chg="del">
        <pc:chgData name="C M" userId="3e606fe7f831fbbd" providerId="LiveId" clId="{DBF64A93-E59E-49D4-A288-A772A4FBF8BC}" dt="2024-11-30T06:58:17.758" v="103" actId="47"/>
        <pc:sldMkLst>
          <pc:docMk/>
          <pc:sldMk cId="0" sldId="318"/>
        </pc:sldMkLst>
      </pc:sldChg>
      <pc:sldChg chg="new del">
        <pc:chgData name="C M" userId="3e606fe7f831fbbd" providerId="LiveId" clId="{DBF64A93-E59E-49D4-A288-A772A4FBF8BC}" dt="2024-11-30T06:56:43.744" v="3" actId="47"/>
        <pc:sldMkLst>
          <pc:docMk/>
          <pc:sldMk cId="380595636" sldId="319"/>
        </pc:sldMkLst>
      </pc:sldChg>
      <pc:sldChg chg="modSp add mod">
        <pc:chgData name="C M" userId="3e606fe7f831fbbd" providerId="LiveId" clId="{DBF64A93-E59E-49D4-A288-A772A4FBF8BC}" dt="2024-11-30T06:57:27.940" v="83" actId="20577"/>
        <pc:sldMkLst>
          <pc:docMk/>
          <pc:sldMk cId="0" sldId="320"/>
        </pc:sldMkLst>
        <pc:spChg chg="mod">
          <ac:chgData name="C M" userId="3e606fe7f831fbbd" providerId="LiveId" clId="{DBF64A93-E59E-49D4-A288-A772A4FBF8BC}" dt="2024-11-30T06:57:27.940" v="83" actId="20577"/>
          <ac:spMkLst>
            <pc:docMk/>
            <pc:sldMk cId="0" sldId="320"/>
            <ac:spMk id="1048587" creationId="{00000000-0000-0000-0000-000000000000}"/>
          </ac:spMkLst>
        </pc:spChg>
        <pc:spChg chg="mod">
          <ac:chgData name="C M" userId="3e606fe7f831fbbd" providerId="LiveId" clId="{DBF64A93-E59E-49D4-A288-A772A4FBF8BC}" dt="2024-11-30T06:57:03.532" v="52" actId="20577"/>
          <ac:spMkLst>
            <pc:docMk/>
            <pc:sldMk cId="0" sldId="320"/>
            <ac:spMk id="104858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3832861" y="4415790"/>
            <a:ext cx="4998059" cy="1584959"/>
          </a:xfrm>
        </p:spPr>
        <p:txBody>
          <a:bodyPr>
            <a:noAutofit/>
          </a:bodyPr>
          <a:lstStyle/>
          <a:p>
            <a:pPr algn="r"/>
            <a:r>
              <a:rPr lang="en-US" sz="1200" dirty="0"/>
              <a:t>Dr. Jayesh Rawal</a:t>
            </a:r>
            <a:br>
              <a:rPr lang="en-US" sz="1200" dirty="0"/>
            </a:br>
            <a:r>
              <a:rPr lang="en-US" sz="1200" dirty="0"/>
              <a:t>MD,DM Cardiology</a:t>
            </a:r>
            <a:br>
              <a:rPr lang="en-US" sz="1200" dirty="0"/>
            </a:br>
            <a:r>
              <a:rPr lang="en-US" sz="1200" dirty="0"/>
              <a:t>Interventional Cardiologist</a:t>
            </a:r>
            <a:br>
              <a:rPr lang="en-US" sz="1200" dirty="0"/>
            </a:br>
            <a:r>
              <a:rPr lang="en-US" sz="1200" dirty="0"/>
              <a:t>Professor</a:t>
            </a:r>
            <a:br>
              <a:rPr lang="en-US" sz="1200" dirty="0"/>
            </a:br>
            <a:r>
              <a:rPr lang="en-US" sz="1200" dirty="0"/>
              <a:t>Department of Cardiology,</a:t>
            </a:r>
            <a:br>
              <a:rPr lang="en-US" sz="1200" dirty="0"/>
            </a:br>
            <a:r>
              <a:rPr lang="en-US" sz="1200" dirty="0"/>
              <a:t>SBKS Medical Institute and Research Centre</a:t>
            </a:r>
            <a:br>
              <a:rPr lang="en-US" sz="1200" dirty="0"/>
            </a:br>
            <a:r>
              <a:rPr lang="en-US" sz="1200" dirty="0"/>
              <a:t>Sumandeep Vidyapeeth Deemed to be University</a:t>
            </a: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1048588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241" y="1805753"/>
            <a:ext cx="7470219" cy="796478"/>
          </a:xfrm>
        </p:spPr>
        <p:txBody>
          <a:bodyPr>
            <a:normAutofit/>
          </a:bodyPr>
          <a:lstStyle/>
          <a:p>
            <a:r>
              <a:rPr lang="en-US" sz="2400" dirty="0"/>
              <a:t>ECG localization of accessory pathway in WPW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ocalization-of-WPW-accessory-Pathway-by-surface-EC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ocalization-of-WPW-accessory-Pathway-by-surface-EC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ocalization-of-WPW-accessory-Pathway-by-surface-EC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ocalization-of-WPW-accessory-Pathway-by-surface-EC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ocalization-of-WPW-accessory-Pathway-by-surface-EC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ocalization-of-WPW-accessory-Pathway-by-surface-EC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ocalization-of-WPW-accessory-Pathway-by-surface-EC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ocalization-of-WPW-accessory-Pathway-by-surface-EC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ocalization-of-WPW-accessory-Pathway-by-surface-EC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ocalization-of-WPW-accessory-Pathway-by-surface-EC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ocalization-of-WPW-accessory-Pathway-by-surface-EC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ocalization-of-WPW-accessory-Pathway-by-surface-EC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ocalization-of-WPW-accessory-Pathway-by-surface-EC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ocalization-of-WPW-accessory-Pathway-by-surface-EC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ocalization-of-WPW-accessory-Pathway-by-surface-EC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ocalization-of-WPW-accessory-Pathway-by-surface-EC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ocalization-of-WPW-accessory-Pathway-by-surface-EC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ocalization-of-WPW-accessory-Pathway-by-surface-EC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ocalization-of-WPW-accessory-Pathway-by-surface-EC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ocalization-of-WPW-accessory-Pathway-by-surface-EC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ocalization-of-WPW-accessory-Pathway-by-surface-EC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ocalization-of-WPW-accessory-Pathway-by-surface-EC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ocalization-of-WPW-accessory-Pathway-by-surface-EC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ocalization-of-WPW-accessory-Pathway-by-surface-EC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ocalization-of-WPW-accessory-Pathway-by-surface-EC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ocalization-of-WPW-accessory-Pathway-by-surface-EC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ocalization-of-WPW-accessory-Pathway-by-surface-EC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ocalization-of-WPW-accessory-Pathway-by-surface-EC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ocalization-of-WPW-accessory-Pathway-by-surface-EC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ocalization-of-WPW-accessory-Pathway-by-surface-EC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ocalization-of-WPW-accessory-Pathway-by-surface-EC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ocalization-of-WPW-accessory-Pathway-by-surface-EC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ocalization-of-WPW-accessory-Pathway-by-surface-EC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ocalization-of-WPW-accessory-Pathway-by-surface-EC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ocalization-of-WPW-accessory-Pathway-by-surface-EC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ocalization-of-WPW-accessory-Pathway-by-surface-ECG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ocalization-of-WPW-accessory-Pathway-by-surface-ECG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Localization-of-WPW-accessory-Pathway-by-surface-ECG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Localization-of-WPW-accessory-Pathway-by-surface-EC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Localization-of-WPW-accessory-Pathway-by-surface-ECG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Localization-of-WPW-accessory-Pathway-by-surface-ECG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Localization-of-WPW-accessory-Pathway-by-surface-ECG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Localization-of-WPW-accessory-Pathway-by-surface-ECG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ocalization-of-WPW-accessory-Pathway-by-surface-EC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Localization-of-WPW-accessory-Pathway-by-surface-ECG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Localization-of-WPW-accessory-Pathway-by-surface-ECG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Localization-of-WPW-accessory-Pathway-by-surface-ECG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Localization-of-WPW-accessory-Pathway-by-surface-ECG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Localization-of-WPW-accessory-Pathway-by-surface-ECG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ocalization-of-WPW-accessory-Pathway-by-surface-EC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ocalization-of-WPW-accessory-Pathway-by-surface-EC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ocalization-of-WPW-accessory-Pathway-by-surface-EC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ocalization-of-WPW-accessory-Pathway-by-surface-EC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On-screen Show (4:3)</PresentationFormat>
  <Paragraphs>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Dr. Jayesh Rawal MD,DM Cardiology Interventional Cardiologist Professor Department of Cardiology, SBKS Medical Institute and Research Centre Sumandeep Vidyapeeth Deemed to be University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 M</cp:lastModifiedBy>
  <cp:revision>1</cp:revision>
  <dcterms:created xsi:type="dcterms:W3CDTF">2013-01-27T09:14:16Z</dcterms:created>
  <dcterms:modified xsi:type="dcterms:W3CDTF">2024-11-30T06:58:21Z</dcterms:modified>
  <cp:category/>
</cp:coreProperties>
</file>