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59EE-CEF9-A5E7-F78B-756DC92DE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45EA4-7185-2E2C-8916-59D300F8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9E17-D91F-3FE7-E275-6008FE71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52DFE-3A15-F4C7-26FE-CECEBCA3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B0EF-4D6E-A580-225E-23683E38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A778-FF69-2AB4-7820-358D3963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1F95A-9F74-7D32-BBDE-D01E3CEB8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9DEE7-6AF5-6380-A48C-86E66FE8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BD132-3FB4-F269-0247-E1246667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B08A-FA9E-4275-A2E4-2381A9D6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01EEF-1D64-88F8-C9D3-6EAC87868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96F07-27C7-9CD3-1785-95BA2F3F0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27D22-10C8-ADBE-61FD-B8839E55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8F87-5A4D-8907-5452-A1197292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CA53-ADD5-7DD1-2725-C3644ADB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2629-1C35-863C-7444-78D419E0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F7A5-6BCF-B280-2425-349EE4026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0668-2B24-5986-F4BE-150D5E1B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FA16-6FCD-5431-06B6-FC4E78CA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23F6-7815-61EB-29EB-3FB0BA75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DC79-A74D-428B-AD05-160319E1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1FF81-AB94-9B38-78CF-7351F5F2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8F7D-664C-4BA5-9159-9E22193B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31FC-1268-88F4-DAA0-9FF85503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5AEE0-3D83-4491-A7AF-FF23CA91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2F56-FDFD-2174-7CF8-A846BB67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BC17-AD3F-642D-3EC6-4DD2905B9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6AC5-8E36-9E25-EAFA-D2606B9E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6EF28-0AFC-8C75-2BFB-5C8F2CD4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05314-1E55-AC0E-4BC3-6D4420D4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199F-96D8-FD61-D018-5A19E47E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F4C1-00D6-BFA2-32BE-01CE507A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0C7C1-B896-7398-66D0-5709AE10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5CFB0-33EA-FE2B-A254-F9778AA2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8E264-FE90-F006-3524-7E58B5EB1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FF33B-5A17-5B00-F28A-3B50F5923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1249A-86B9-74B8-A0BE-6A6123F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8343E-42B1-2172-1BE2-DBF88C02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EB357-8F08-D852-DB79-028E67D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74BC-8165-4996-FABD-6FB3BF2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643DC-1C61-352E-1066-70FA4BFB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298F2-8D4F-7415-56F2-4DB7A66F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ADA7A-8310-6DCA-350A-64367DE9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55896-2415-5BD4-62D8-F075DEBC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61A2A-F85F-C560-8478-5335E3FA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2AB07-50C6-BE2E-F929-A9711E1B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0008-C9FB-56B1-198E-5BA4420B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B00B-FB88-0FC0-50B4-F5759D9E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A83AE-BB0C-DEDA-FC04-4FF959C97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969C0-2DCD-138C-7D5B-A47AED0B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7E433-16B4-C810-A103-E9003E81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5E153-1640-A789-C783-7FE0AD6D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0AAE-F71B-DE58-A2EB-CB2B6850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B9D21-318F-DE2A-F5A4-F08046317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D80D0-8C98-0F68-1B2B-B9A25F69A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8264A-0BE7-A7AA-8303-7CAD6642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FF7C5-9878-D050-DC78-914FA025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87303-E913-B176-96B1-12E29150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CA6FF-2948-E7ED-4891-94B1A6E7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39CFA-0F97-FBE1-00CA-F0E641BE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6D5CC-F0A5-ED9C-A515-C79C18B68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0799-04EA-5E3F-817C-75985E338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F784F-BAEA-041A-6E6D-451EBF677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D675DE-94F9-268A-1433-AD2649FA9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Contrast Echocardiography</a:t>
            </a:r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6C6AC-3D94-1708-8BCB-7CBF231B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en-US" sz="1200" dirty="0"/>
              <a:t>Dr. Jayesh Rawal</a:t>
            </a:r>
            <a:br>
              <a:rPr lang="en-US" sz="1200" dirty="0"/>
            </a:br>
            <a:r>
              <a:rPr lang="en-US" sz="1200" dirty="0"/>
              <a:t>MD,DM Cardiology</a:t>
            </a:r>
            <a:br>
              <a:rPr lang="en-US" sz="1200" dirty="0"/>
            </a:br>
            <a:r>
              <a:rPr lang="en-US" sz="1200" dirty="0"/>
              <a:t>Interventional Cardiologist</a:t>
            </a:r>
            <a:br>
              <a:rPr lang="en-US" sz="1200" dirty="0"/>
            </a:br>
            <a:r>
              <a:rPr lang="en-US" sz="1200" dirty="0"/>
              <a:t>Professor</a:t>
            </a:r>
            <a:br>
              <a:rPr lang="en-US" sz="1200" dirty="0"/>
            </a:br>
            <a:r>
              <a:rPr lang="en-US" sz="1200" dirty="0"/>
              <a:t>Department of Cardiology,</a:t>
            </a:r>
            <a:br>
              <a:rPr lang="en-US" sz="1200" dirty="0"/>
            </a:br>
            <a:r>
              <a:rPr lang="en-US" sz="1200" dirty="0"/>
              <a:t>SBKS Medical Institute and Research Centre</a:t>
            </a:r>
            <a:br>
              <a:rPr lang="en-US" sz="1200" dirty="0"/>
            </a:br>
            <a:r>
              <a:rPr lang="en-US" sz="1200" dirty="0"/>
              <a:t>Sumandeep Vidyapeeth Deemed to be University</a:t>
            </a: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278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37</Words>
  <Application>Microsoft Office PowerPoint</Application>
  <PresentationFormat>On-screen Show (4:3)</PresentationFormat>
  <Paragraphs>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Contrast Echocardiography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HOM</dc:creator>
  <cp:keywords/>
  <dc:description>generated using python-pptx</dc:description>
  <cp:lastModifiedBy>C M</cp:lastModifiedBy>
  <cp:revision>2</cp:revision>
  <dcterms:created xsi:type="dcterms:W3CDTF">2013-01-27T09:14:16Z</dcterms:created>
  <dcterms:modified xsi:type="dcterms:W3CDTF">2024-11-30T07:04:01Z</dcterms:modified>
  <cp:category/>
</cp:coreProperties>
</file>