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123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 M" userId="3e606fe7f831fbbd" providerId="LiveId" clId="{ED5A9680-C508-40BA-A140-E279CE13DA3C}"/>
    <pc:docChg chg="delSld">
      <pc:chgData name="C M" userId="3e606fe7f831fbbd" providerId="LiveId" clId="{ED5A9680-C508-40BA-A140-E279CE13DA3C}" dt="2024-11-30T06:41:00.700" v="0" actId="47"/>
      <pc:docMkLst>
        <pc:docMk/>
      </pc:docMkLst>
      <pc:sldChg chg="del">
        <pc:chgData name="C M" userId="3e606fe7f831fbbd" providerId="LiveId" clId="{ED5A9680-C508-40BA-A140-E279CE13DA3C}" dt="2024-11-30T06:41:00.700" v="0" actId="47"/>
        <pc:sldMkLst>
          <pc:docMk/>
          <pc:sldMk cId="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10E25E-D249-3DDF-059E-290FD790FA35}"/>
              </a:ext>
            </a:extLst>
          </p:cNvPr>
          <p:cNvSpPr txBox="1"/>
          <p:nvPr/>
        </p:nvSpPr>
        <p:spPr>
          <a:xfrm>
            <a:off x="3979333" y="4216106"/>
            <a:ext cx="4572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/>
              <a:t>Dr. </a:t>
            </a:r>
            <a:r>
              <a:rPr lang="en-US" dirty="0"/>
              <a:t>Jit </a:t>
            </a:r>
            <a:r>
              <a:rPr lang="en-US" dirty="0" err="1"/>
              <a:t>Brahambhatt</a:t>
            </a:r>
            <a:br>
              <a:rPr lang="en-US" sz="1800" dirty="0"/>
            </a:br>
            <a:r>
              <a:rPr lang="en-US" sz="1800" dirty="0"/>
              <a:t>MD,DM Cardiology</a:t>
            </a:r>
            <a:br>
              <a:rPr lang="en-US" sz="1800" dirty="0"/>
            </a:br>
            <a:r>
              <a:rPr lang="en-US" sz="1800" dirty="0"/>
              <a:t>Associate Professor</a:t>
            </a:r>
            <a:br>
              <a:rPr lang="en-US" sz="1800" dirty="0"/>
            </a:br>
            <a:r>
              <a:rPr lang="en-US" sz="1800" dirty="0"/>
              <a:t>Department of Cardiology,</a:t>
            </a:r>
            <a:br>
              <a:rPr lang="en-US" sz="1800" dirty="0"/>
            </a:br>
            <a:r>
              <a:rPr lang="en-US" sz="1800" dirty="0"/>
              <a:t>SBKS Medical Institute and Research Centre</a:t>
            </a:r>
            <a:br>
              <a:rPr lang="en-US" sz="1800" dirty="0"/>
            </a:br>
            <a:r>
              <a:rPr lang="en-US" sz="1800" dirty="0"/>
              <a:t>Sumandeep Vidyapeeth Deemed to be University</a:t>
            </a:r>
            <a:br>
              <a:rPr lang="en-US" sz="1800" dirty="0"/>
            </a:br>
            <a:br>
              <a:rPr lang="en-US" sz="1800" dirty="0"/>
            </a:br>
            <a:endParaRPr lang="en-US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74B3FD-23A9-FD61-3A39-2394C6890912}"/>
              </a:ext>
            </a:extLst>
          </p:cNvPr>
          <p:cNvSpPr txBox="1"/>
          <p:nvPr/>
        </p:nvSpPr>
        <p:spPr>
          <a:xfrm>
            <a:off x="2937933" y="1778000"/>
            <a:ext cx="47074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Myocarditis 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3832269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Myocardit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Myocardit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Myocardit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Myocardit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Myocardit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Myocarditi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Myocarditi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Myocarditi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Myocarditi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Myocardit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Myocardit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Myocardit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Myocardit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Myocardit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Myocardit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Myocardit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Myocardit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</Words>
  <Application>Microsoft Office PowerPoint</Application>
  <PresentationFormat>On-screen Show (4:3)</PresentationFormat>
  <Paragraphs>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HOM</dc:creator>
  <cp:keywords/>
  <dc:description>generated using python-pptx</dc:description>
  <cp:lastModifiedBy>C M</cp:lastModifiedBy>
  <cp:revision>2</cp:revision>
  <dcterms:created xsi:type="dcterms:W3CDTF">2013-01-27T09:14:16Z</dcterms:created>
  <dcterms:modified xsi:type="dcterms:W3CDTF">2024-11-30T06:41:02Z</dcterms:modified>
  <cp:category/>
</cp:coreProperties>
</file>