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Dr. </a:t>
            </a:r>
            <a:r>
              <a:rPr lang="en-US" sz="4000" dirty="0" err="1" smtClean="0">
                <a:solidFill>
                  <a:schemeClr val="tx1"/>
                </a:solidFill>
              </a:rPr>
              <a:t>Vidhi</a:t>
            </a:r>
            <a:r>
              <a:rPr lang="en-US" sz="4000" dirty="0" smtClean="0">
                <a:solidFill>
                  <a:schemeClr val="tx1"/>
                </a:solidFill>
              </a:rPr>
              <a:t> Jain	</a:t>
            </a:r>
          </a:p>
          <a:p>
            <a:pPr algn="r"/>
            <a:r>
              <a:rPr lang="en-US" sz="4000" dirty="0" smtClean="0">
                <a:solidFill>
                  <a:schemeClr val="tx1"/>
                </a:solidFill>
              </a:rPr>
              <a:t>Assistant Professor</a:t>
            </a:r>
          </a:p>
          <a:p>
            <a:pPr algn="r"/>
            <a:r>
              <a:rPr lang="en-US" sz="4000" dirty="0" smtClean="0">
                <a:solidFill>
                  <a:schemeClr val="tx1"/>
                </a:solidFill>
              </a:rPr>
              <a:t>SBKS MI &amp; RC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AUTOLOGOUS BLOOD TRANSFUSION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utologous-blood-transfus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utologous-blood-transfus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utologous-blood-transfus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utologous-blood-transfus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utologous-blood-transfus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utologous-blood-transfus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utologous-blood-transfus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utologous-blood-transfus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utologous-blood-transfus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utologous-blood-transfus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utologous-blood-transfus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utologous-blood-transfus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MCQs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800" dirty="0" smtClean="0"/>
              <a:t>Which fluid should be used to dilute RBCs?</a:t>
            </a:r>
          </a:p>
          <a:p>
            <a:pPr marL="788670" lvl="1" indent="-514350">
              <a:buAutoNum type="alphaLcPeriod"/>
            </a:pPr>
            <a:r>
              <a:rPr lang="en-US" sz="4800" dirty="0" smtClean="0"/>
              <a:t>0.9% Normal Saline</a:t>
            </a:r>
          </a:p>
          <a:p>
            <a:pPr marL="788670" lvl="1" indent="-514350">
              <a:buAutoNum type="alphaLcPeriod"/>
            </a:pPr>
            <a:r>
              <a:rPr lang="en-US" sz="4800" dirty="0" smtClean="0"/>
              <a:t>Lactated Ringer Solution</a:t>
            </a:r>
          </a:p>
          <a:p>
            <a:pPr marL="788670" lvl="1" indent="-514350">
              <a:buAutoNum type="alphaLcPeriod"/>
            </a:pPr>
            <a:r>
              <a:rPr lang="en-US" sz="4800" dirty="0" smtClean="0"/>
              <a:t>5% Dextrose and water</a:t>
            </a:r>
          </a:p>
          <a:p>
            <a:pPr marL="788670" lvl="1" indent="-514350">
              <a:buAutoNum type="alphaLcPeriod"/>
            </a:pPr>
            <a:r>
              <a:rPr lang="en-US" sz="4800" dirty="0" smtClean="0"/>
              <a:t>Immune globulin</a:t>
            </a:r>
            <a:endParaRPr lang="en-US" sz="4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2. Followings are criteria for </a:t>
            </a:r>
            <a:r>
              <a:rPr lang="en-US" sz="4000" dirty="0" err="1" smtClean="0"/>
              <a:t>Autologous</a:t>
            </a:r>
            <a:r>
              <a:rPr lang="en-US" sz="4000" dirty="0" smtClean="0"/>
              <a:t> Blood Donation. EXCEPT: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a. </a:t>
            </a:r>
            <a:r>
              <a:rPr lang="en-US" sz="4000" dirty="0" err="1" smtClean="0"/>
              <a:t>Hb</a:t>
            </a:r>
            <a:r>
              <a:rPr lang="en-US" sz="4000" dirty="0" smtClean="0"/>
              <a:t>&lt;</a:t>
            </a:r>
            <a:r>
              <a:rPr lang="en-US" sz="4000" dirty="0" smtClean="0"/>
              <a:t>11gm/</a:t>
            </a:r>
            <a:r>
              <a:rPr lang="en-US" sz="4000" dirty="0" err="1" smtClean="0"/>
              <a:t>dL</a:t>
            </a: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b. </a:t>
            </a:r>
            <a:r>
              <a:rPr lang="en-US" sz="4000" dirty="0" err="1" smtClean="0"/>
              <a:t>Hct</a:t>
            </a:r>
            <a:r>
              <a:rPr lang="en-US" sz="4000" dirty="0" smtClean="0"/>
              <a:t> &gt;33%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c. weight 50kg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d. Hepatitis B positive</a:t>
            </a:r>
            <a:endParaRPr lang="en-US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3. In Acute </a:t>
            </a:r>
            <a:r>
              <a:rPr lang="en-US" sz="3600" dirty="0" err="1" smtClean="0"/>
              <a:t>Normovolumic</a:t>
            </a:r>
            <a:r>
              <a:rPr lang="en-US" sz="3600" dirty="0" smtClean="0"/>
              <a:t> </a:t>
            </a:r>
            <a:r>
              <a:rPr lang="en-US" sz="3600" dirty="0" err="1" smtClean="0"/>
              <a:t>Hemodilution</a:t>
            </a:r>
            <a:r>
              <a:rPr lang="en-US" sz="3600" dirty="0" smtClean="0"/>
              <a:t> collected blood can be stored at room temperature </a:t>
            </a:r>
            <a:r>
              <a:rPr lang="en-US" sz="3600" dirty="0" err="1" smtClean="0"/>
              <a:t>upto</a:t>
            </a:r>
            <a:r>
              <a:rPr lang="en-US" sz="3600" dirty="0" smtClean="0"/>
              <a:t> _____ hrs.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a. 6hrs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b. 8hrs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c. 4hrs	</a:t>
            </a:r>
          </a:p>
          <a:p>
            <a:pPr>
              <a:buNone/>
            </a:pPr>
            <a:r>
              <a:rPr lang="en-US" sz="3600" dirty="0" smtClean="0"/>
              <a:t>	</a:t>
            </a:r>
            <a:r>
              <a:rPr lang="en-US" sz="3600" dirty="0" smtClean="0"/>
              <a:t>d. 2hrs</a:t>
            </a:r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/>
              <a:t>4. If CPDA-1 anticoagulant solution is used, shelf-life of Red cell is ________.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a. 35 days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b. 42 days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c. 21 days</a:t>
            </a:r>
          </a:p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d. 28 days</a:t>
            </a:r>
            <a:endParaRPr lang="en-US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 startAt="5"/>
            </a:pPr>
            <a:r>
              <a:rPr lang="en-US" sz="4000" dirty="0" smtClean="0"/>
              <a:t>The most effective component for treating a patient with fibrinogen deficiency is: </a:t>
            </a:r>
          </a:p>
          <a:p>
            <a:pPr marL="514350" indent="-514350"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a. Fresh Frozen Plasma</a:t>
            </a:r>
          </a:p>
          <a:p>
            <a:pPr marL="514350" indent="-514350"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b. Fresh Whole Blood</a:t>
            </a:r>
          </a:p>
          <a:p>
            <a:pPr marL="514350" indent="-514350"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c. Platelet Concentrates</a:t>
            </a:r>
          </a:p>
          <a:p>
            <a:pPr marL="514350" indent="-514350">
              <a:buNone/>
            </a:pPr>
            <a:r>
              <a:rPr lang="en-US" sz="4000" dirty="0" smtClean="0"/>
              <a:t>	</a:t>
            </a:r>
            <a:r>
              <a:rPr lang="en-US" sz="4000" dirty="0" smtClean="0"/>
              <a:t>d. </a:t>
            </a:r>
            <a:r>
              <a:rPr lang="en-US" sz="4000" dirty="0" err="1" smtClean="0"/>
              <a:t>Cryoprecipitates</a:t>
            </a:r>
            <a:endParaRPr lang="en-US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Answers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1-A</a:t>
            </a:r>
          </a:p>
          <a:p>
            <a:pPr algn="ctr">
              <a:buNone/>
            </a:pPr>
            <a:r>
              <a:rPr lang="en-US" sz="5400" dirty="0" smtClean="0"/>
              <a:t>2-A</a:t>
            </a:r>
          </a:p>
          <a:p>
            <a:pPr algn="ctr">
              <a:buNone/>
            </a:pPr>
            <a:r>
              <a:rPr lang="en-US" sz="5400" dirty="0" smtClean="0"/>
              <a:t>3-C</a:t>
            </a:r>
          </a:p>
          <a:p>
            <a:pPr algn="ctr">
              <a:buNone/>
            </a:pPr>
            <a:r>
              <a:rPr lang="en-US" sz="5400" dirty="0" smtClean="0"/>
              <a:t>4-A</a:t>
            </a:r>
          </a:p>
          <a:p>
            <a:pPr algn="ctr">
              <a:buNone/>
            </a:pPr>
            <a:r>
              <a:rPr lang="en-US" sz="5400" dirty="0" smtClean="0"/>
              <a:t>5-D</a:t>
            </a:r>
            <a:endParaRPr lang="en-US" sz="5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utologous-blood-transfus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utologous-blood-transfus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utologous-blood-transfus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utologous-blood-transfus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utologous-blood-transfus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utologous-blood-transfus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utologous-blood-transfus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utologous-blood-transfus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96</Words>
  <Application>Microsoft Office PowerPoint</Application>
  <PresentationFormat>On-screen Show (4:3)</PresentationFormat>
  <Paragraphs>36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AUTOLOGOUS BLOOD TRANSFUSION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MCQs</vt:lpstr>
      <vt:lpstr>Slide 22</vt:lpstr>
      <vt:lpstr>Slide 23</vt:lpstr>
      <vt:lpstr>Slide 24</vt:lpstr>
      <vt:lpstr>Slide 25</vt:lpstr>
      <vt:lpstr>Slide 26</vt:lpstr>
      <vt:lpstr>Answers</vt:lpstr>
      <vt:lpstr>Slide 28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>generated using python-pptx</dc:description>
  <cp:lastModifiedBy>user</cp:lastModifiedBy>
  <cp:revision>25</cp:revision>
  <dcterms:created xsi:type="dcterms:W3CDTF">2013-01-27T09:14:16Z</dcterms:created>
  <dcterms:modified xsi:type="dcterms:W3CDTF">2024-03-27T11:07:32Z</dcterms:modified>
  <cp:category/>
</cp:coreProperties>
</file>