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0" y="34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95311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admin</cp:lastModifiedBy>
  <cp:revision>2</cp:revision>
  <dcterms:created xsi:type="dcterms:W3CDTF">2022-04-21T04:20:52Z</dcterms:created>
  <dcterms:modified xsi:type="dcterms:W3CDTF">2022-05-20T08:12:53Z</dcterms:modified>
</cp:coreProperties>
</file>