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4" r:id="rId8"/>
    <p:sldId id="262" r:id="rId9"/>
    <p:sldId id="263" r:id="rId10"/>
    <p:sldId id="264" r:id="rId11"/>
    <p:sldId id="265" r:id="rId12"/>
    <p:sldId id="266" r:id="rId13"/>
    <p:sldId id="267" r:id="rId14"/>
    <p:sldId id="268" r:id="rId15"/>
    <p:sldId id="269" r:id="rId16"/>
    <p:sldId id="290" r:id="rId17"/>
    <p:sldId id="270" r:id="rId18"/>
    <p:sldId id="285" r:id="rId19"/>
    <p:sldId id="271" r:id="rId20"/>
    <p:sldId id="272" r:id="rId21"/>
    <p:sldId id="294" r:id="rId22"/>
    <p:sldId id="273" r:id="rId23"/>
    <p:sldId id="274" r:id="rId24"/>
    <p:sldId id="286" r:id="rId25"/>
    <p:sldId id="275" r:id="rId26"/>
    <p:sldId id="276" r:id="rId27"/>
    <p:sldId id="292" r:id="rId28"/>
    <p:sldId id="277" r:id="rId29"/>
    <p:sldId id="278" r:id="rId30"/>
    <p:sldId id="293" r:id="rId31"/>
    <p:sldId id="279" r:id="rId32"/>
    <p:sldId id="280" r:id="rId33"/>
    <p:sldId id="281" r:id="rId34"/>
    <p:sldId id="282" r:id="rId35"/>
    <p:sldId id="289" r:id="rId36"/>
    <p:sldId id="283" r:id="rId37"/>
    <p:sldId id="295" r:id="rId38"/>
    <p:sldId id="287" r:id="rId39"/>
    <p:sldId id="2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D68DB-EE56-4AA2-9A72-0D4E00653DDB}" v="145" dt="2023-01-27T03:42:29.277"/>
    <p1510:client id="{0AA5ECC9-4B3C-44A4-B5FC-4B5E3AE35AC2}" v="121" dt="2023-01-07T18:40:21.084"/>
    <p1510:client id="{0BE27B81-C4D9-4AC5-84C2-87DCD514ABC5}" v="894" dt="2023-01-07T17:21:14.256"/>
    <p1510:client id="{146FAB50-6273-424C-9FFC-D6E547952494}" v="2" dt="2023-01-22T15:47:25.566"/>
    <p1510:client id="{1BE582A2-D648-4FB9-BF49-340AD8108249}" v="30" dt="2023-01-17T10:15:53.918"/>
    <p1510:client id="{4175B6A4-2318-478A-9428-7D3CC9E679B6}" v="36" dt="2023-01-26T13:03:53.689"/>
    <p1510:client id="{462E3A3A-E1FE-4944-B145-F4FE61B440DF}" v="1865" dt="2023-01-26T15:34:09.876"/>
    <p1510:client id="{523B7D24-66AA-4D15-BB58-A5CD79E0745D}" v="629" dt="2023-01-25T04:07:14.017"/>
    <p1510:client id="{52A5A673-A188-49A2-81CE-F15E138CE303}" v="431" dt="2023-01-26T13:55:42.335"/>
    <p1510:client id="{9F7D882E-7357-405B-BAD1-860A0CA0B8C6}" v="15" dt="2023-01-16T04:03:06.790"/>
    <p1510:client id="{B6FB5E6E-1B44-40B8-B81E-B6783E2372CF}" v="138" dt="2023-01-26T15:49:09.705"/>
    <p1510:client id="{D9D1B9CF-D1AB-4317-BBD1-61B2F44F79D4}" v="22" dt="2023-01-08T14:07:00.307"/>
    <p1510:client id="{E8FC624E-4C6A-4ABC-B908-EA8D6C35E91A}" v="14" dt="2023-01-27T06:05:35.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th Patel" userId="S::parth.patel@cosdelta.com::74df1c57-c9b5-461e-aeeb-ccd38a303abc" providerId="AD" clId="Web-{0BE27B81-C4D9-4AC5-84C2-87DCD514ABC5}"/>
    <pc:docChg chg="addSld modSld">
      <pc:chgData name="Parth Patel" userId="S::parth.patel@cosdelta.com::74df1c57-c9b5-461e-aeeb-ccd38a303abc" providerId="AD" clId="Web-{0BE27B81-C4D9-4AC5-84C2-87DCD514ABC5}" dt="2023-01-07T17:21:14.256" v="858" actId="20577"/>
      <pc:docMkLst>
        <pc:docMk/>
      </pc:docMkLst>
      <pc:sldChg chg="addSp delSp modSp mod setBg">
        <pc:chgData name="Parth Patel" userId="S::parth.patel@cosdelta.com::74df1c57-c9b5-461e-aeeb-ccd38a303abc" providerId="AD" clId="Web-{0BE27B81-C4D9-4AC5-84C2-87DCD514ABC5}" dt="2023-01-07T15:44:16.568" v="88"/>
        <pc:sldMkLst>
          <pc:docMk/>
          <pc:sldMk cId="109857222" sldId="256"/>
        </pc:sldMkLst>
        <pc:spChg chg="mod">
          <ac:chgData name="Parth Patel" userId="S::parth.patel@cosdelta.com::74df1c57-c9b5-461e-aeeb-ccd38a303abc" providerId="AD" clId="Web-{0BE27B81-C4D9-4AC5-84C2-87DCD514ABC5}" dt="2023-01-07T15:44:16.568" v="88"/>
          <ac:spMkLst>
            <pc:docMk/>
            <pc:sldMk cId="109857222" sldId="256"/>
            <ac:spMk id="2" creationId="{00000000-0000-0000-0000-000000000000}"/>
          </ac:spMkLst>
        </pc:spChg>
        <pc:spChg chg="mod">
          <ac:chgData name="Parth Patel" userId="S::parth.patel@cosdelta.com::74df1c57-c9b5-461e-aeeb-ccd38a303abc" providerId="AD" clId="Web-{0BE27B81-C4D9-4AC5-84C2-87DCD514ABC5}" dt="2023-01-07T15:44:16.568" v="88"/>
          <ac:spMkLst>
            <pc:docMk/>
            <pc:sldMk cId="109857222" sldId="256"/>
            <ac:spMk id="3" creationId="{00000000-0000-0000-0000-000000000000}"/>
          </ac:spMkLst>
        </pc:spChg>
        <pc:spChg chg="add del">
          <ac:chgData name="Parth Patel" userId="S::parth.patel@cosdelta.com::74df1c57-c9b5-461e-aeeb-ccd38a303abc" providerId="AD" clId="Web-{0BE27B81-C4D9-4AC5-84C2-87DCD514ABC5}" dt="2023-01-07T15:44:16.568" v="87"/>
          <ac:spMkLst>
            <pc:docMk/>
            <pc:sldMk cId="109857222" sldId="256"/>
            <ac:spMk id="8" creationId="{D8386171-E87D-46AB-8718-4CE2A88748BD}"/>
          </ac:spMkLst>
        </pc:spChg>
        <pc:spChg chg="add del">
          <ac:chgData name="Parth Patel" userId="S::parth.patel@cosdelta.com::74df1c57-c9b5-461e-aeeb-ccd38a303abc" providerId="AD" clId="Web-{0BE27B81-C4D9-4AC5-84C2-87DCD514ABC5}" dt="2023-01-07T15:44:16.568" v="87"/>
          <ac:spMkLst>
            <pc:docMk/>
            <pc:sldMk cId="109857222" sldId="256"/>
            <ac:spMk id="10" creationId="{207CB456-8849-413C-8210-B663779A32E0}"/>
          </ac:spMkLst>
        </pc:spChg>
        <pc:spChg chg="add del">
          <ac:chgData name="Parth Patel" userId="S::parth.patel@cosdelta.com::74df1c57-c9b5-461e-aeeb-ccd38a303abc" providerId="AD" clId="Web-{0BE27B81-C4D9-4AC5-84C2-87DCD514ABC5}" dt="2023-01-07T15:44:16.568" v="87"/>
          <ac:spMkLst>
            <pc:docMk/>
            <pc:sldMk cId="109857222" sldId="256"/>
            <ac:spMk id="12" creationId="{E513936D-D1EB-4E42-A97F-942BA1F3DFA7}"/>
          </ac:spMkLst>
        </pc:spChg>
        <pc:spChg chg="add">
          <ac:chgData name="Parth Patel" userId="S::parth.patel@cosdelta.com::74df1c57-c9b5-461e-aeeb-ccd38a303abc" providerId="AD" clId="Web-{0BE27B81-C4D9-4AC5-84C2-87DCD514ABC5}" dt="2023-01-07T15:44:16.568" v="88"/>
          <ac:spMkLst>
            <pc:docMk/>
            <pc:sldMk cId="109857222" sldId="256"/>
            <ac:spMk id="33" creationId="{4A70F4F6-8761-4016-931A-4535464E4C26}"/>
          </ac:spMkLst>
        </pc:spChg>
        <pc:spChg chg="add">
          <ac:chgData name="Parth Patel" userId="S::parth.patel@cosdelta.com::74df1c57-c9b5-461e-aeeb-ccd38a303abc" providerId="AD" clId="Web-{0BE27B81-C4D9-4AC5-84C2-87DCD514ABC5}" dt="2023-01-07T15:44:16.568" v="88"/>
          <ac:spMkLst>
            <pc:docMk/>
            <pc:sldMk cId="109857222" sldId="256"/>
            <ac:spMk id="34" creationId="{D9F5512A-48E1-4C07-B75E-3CCC517B6804}"/>
          </ac:spMkLst>
        </pc:spChg>
        <pc:spChg chg="add">
          <ac:chgData name="Parth Patel" userId="S::parth.patel@cosdelta.com::74df1c57-c9b5-461e-aeeb-ccd38a303abc" providerId="AD" clId="Web-{0BE27B81-C4D9-4AC5-84C2-87DCD514ABC5}" dt="2023-01-07T15:44:16.568" v="88"/>
          <ac:spMkLst>
            <pc:docMk/>
            <pc:sldMk cId="109857222" sldId="256"/>
            <ac:spMk id="35" creationId="{A5271697-90F1-4A23-8EF2-0179F2EAFACB}"/>
          </ac:spMkLst>
        </pc:spChg>
        <pc:grpChg chg="add">
          <ac:chgData name="Parth Patel" userId="S::parth.patel@cosdelta.com::74df1c57-c9b5-461e-aeeb-ccd38a303abc" providerId="AD" clId="Web-{0BE27B81-C4D9-4AC5-84C2-87DCD514ABC5}" dt="2023-01-07T15:44:16.568" v="88"/>
          <ac:grpSpMkLst>
            <pc:docMk/>
            <pc:sldMk cId="109857222" sldId="256"/>
            <ac:grpSpMk id="36" creationId="{B4C49FD3-CD95-4BA4-8BD3-B4A4C6844FCC}"/>
          </ac:grpSpMkLst>
        </pc:grpChg>
        <pc:cxnChg chg="add del">
          <ac:chgData name="Parth Patel" userId="S::parth.patel@cosdelta.com::74df1c57-c9b5-461e-aeeb-ccd38a303abc" providerId="AD" clId="Web-{0BE27B81-C4D9-4AC5-84C2-87DCD514ABC5}" dt="2023-01-07T15:44:16.568" v="87"/>
          <ac:cxnSpMkLst>
            <pc:docMk/>
            <pc:sldMk cId="109857222" sldId="256"/>
            <ac:cxnSpMk id="14" creationId="{AFA75EE9-0DE4-4982-A870-290AD61EAAD7}"/>
          </ac:cxnSpMkLst>
        </pc:cxnChg>
      </pc:sldChg>
      <pc:sldChg chg="addSp delSp modSp new mod setBg">
        <pc:chgData name="Parth Patel" userId="S::parth.patel@cosdelta.com::74df1c57-c9b5-461e-aeeb-ccd38a303abc" providerId="AD" clId="Web-{0BE27B81-C4D9-4AC5-84C2-87DCD514ABC5}" dt="2023-01-07T15:51:50.729" v="104" actId="14100"/>
        <pc:sldMkLst>
          <pc:docMk/>
          <pc:sldMk cId="905666046" sldId="257"/>
        </pc:sldMkLst>
        <pc:spChg chg="del">
          <ac:chgData name="Parth Patel" userId="S::parth.patel@cosdelta.com::74df1c57-c9b5-461e-aeeb-ccd38a303abc" providerId="AD" clId="Web-{0BE27B81-C4D9-4AC5-84C2-87DCD514ABC5}" dt="2023-01-07T15:42:11.829" v="69"/>
          <ac:spMkLst>
            <pc:docMk/>
            <pc:sldMk cId="905666046" sldId="257"/>
            <ac:spMk id="2" creationId="{A6BE59B0-E693-8FAF-60FD-818438E395B8}"/>
          </ac:spMkLst>
        </pc:spChg>
        <pc:spChg chg="mod">
          <ac:chgData name="Parth Patel" userId="S::parth.patel@cosdelta.com::74df1c57-c9b5-461e-aeeb-ccd38a303abc" providerId="AD" clId="Web-{0BE27B81-C4D9-4AC5-84C2-87DCD514ABC5}" dt="2023-01-07T15:50:27.179" v="98"/>
          <ac:spMkLst>
            <pc:docMk/>
            <pc:sldMk cId="905666046" sldId="257"/>
            <ac:spMk id="3" creationId="{B12023AC-C9D1-32A4-A055-6E07C4505D63}"/>
          </ac:spMkLst>
        </pc:spChg>
        <pc:spChg chg="add del">
          <ac:chgData name="Parth Patel" userId="S::parth.patel@cosdelta.com::74df1c57-c9b5-461e-aeeb-ccd38a303abc" providerId="AD" clId="Web-{0BE27B81-C4D9-4AC5-84C2-87DCD514ABC5}" dt="2023-01-07T15:50:27.179" v="98"/>
          <ac:spMkLst>
            <pc:docMk/>
            <pc:sldMk cId="905666046" sldId="257"/>
            <ac:spMk id="6" creationId="{5E39A796-BE83-48B1-B33F-35C4A32AAB57}"/>
          </ac:spMkLst>
        </pc:spChg>
        <pc:spChg chg="add del">
          <ac:chgData name="Parth Patel" userId="S::parth.patel@cosdelta.com::74df1c57-c9b5-461e-aeeb-ccd38a303abc" providerId="AD" clId="Web-{0BE27B81-C4D9-4AC5-84C2-87DCD514ABC5}" dt="2023-01-07T15:50:27.179" v="98"/>
          <ac:spMkLst>
            <pc:docMk/>
            <pc:sldMk cId="905666046" sldId="257"/>
            <ac:spMk id="7" creationId="{72F84B47-E267-4194-8194-831DB7B5547F}"/>
          </ac:spMkLst>
        </pc:spChg>
        <pc:spChg chg="add del">
          <ac:chgData name="Parth Patel" userId="S::parth.patel@cosdelta.com::74df1c57-c9b5-461e-aeeb-ccd38a303abc" providerId="AD" clId="Web-{0BE27B81-C4D9-4AC5-84C2-87DCD514ABC5}" dt="2023-01-07T15:44:39.662" v="92"/>
          <ac:spMkLst>
            <pc:docMk/>
            <pc:sldMk cId="905666046" sldId="257"/>
            <ac:spMk id="8" creationId="{7D67C2EE-AFA7-458A-8695-51B546F47323}"/>
          </ac:spMkLst>
        </pc:spChg>
        <pc:spChg chg="add del">
          <ac:chgData name="Parth Patel" userId="S::parth.patel@cosdelta.com::74df1c57-c9b5-461e-aeeb-ccd38a303abc" providerId="AD" clId="Web-{0BE27B81-C4D9-4AC5-84C2-87DCD514ABC5}" dt="2023-01-07T15:44:35.944" v="90"/>
          <ac:spMkLst>
            <pc:docMk/>
            <pc:sldMk cId="905666046" sldId="257"/>
            <ac:spMk id="9" creationId="{04812C46-200A-4DEB-A05E-3ED6C68C2387}"/>
          </ac:spMkLst>
        </pc:spChg>
        <pc:spChg chg="add del">
          <ac:chgData name="Parth Patel" userId="S::parth.patel@cosdelta.com::74df1c57-c9b5-461e-aeeb-ccd38a303abc" providerId="AD" clId="Web-{0BE27B81-C4D9-4AC5-84C2-87DCD514ABC5}" dt="2023-01-07T15:44:39.662" v="92"/>
          <ac:spMkLst>
            <pc:docMk/>
            <pc:sldMk cId="905666046" sldId="257"/>
            <ac:spMk id="10" creationId="{A5271697-90F1-4A23-8EF2-0179F2EAFACB}"/>
          </ac:spMkLst>
        </pc:spChg>
        <pc:spChg chg="add del">
          <ac:chgData name="Parth Patel" userId="S::parth.patel@cosdelta.com::74df1c57-c9b5-461e-aeeb-ccd38a303abc" providerId="AD" clId="Web-{0BE27B81-C4D9-4AC5-84C2-87DCD514ABC5}" dt="2023-01-07T15:44:35.944" v="90"/>
          <ac:spMkLst>
            <pc:docMk/>
            <pc:sldMk cId="905666046" sldId="257"/>
            <ac:spMk id="11" creationId="{D1EA859B-E555-4109-94F3-6700E046E008}"/>
          </ac:spMkLst>
        </pc:spChg>
        <pc:spChg chg="add del">
          <ac:chgData name="Parth Patel" userId="S::parth.patel@cosdelta.com::74df1c57-c9b5-461e-aeeb-ccd38a303abc" providerId="AD" clId="Web-{0BE27B81-C4D9-4AC5-84C2-87DCD514ABC5}" dt="2023-01-07T15:44:39.662" v="92"/>
          <ac:spMkLst>
            <pc:docMk/>
            <pc:sldMk cId="905666046" sldId="257"/>
            <ac:spMk id="12" creationId="{9D800584-727A-48CF-8223-244AD9717CAA}"/>
          </ac:spMkLst>
        </pc:spChg>
        <pc:spChg chg="add del">
          <ac:chgData name="Parth Patel" userId="S::parth.patel@cosdelta.com::74df1c57-c9b5-461e-aeeb-ccd38a303abc" providerId="AD" clId="Web-{0BE27B81-C4D9-4AC5-84C2-87DCD514ABC5}" dt="2023-01-07T15:44:39.662" v="92"/>
          <ac:spMkLst>
            <pc:docMk/>
            <pc:sldMk cId="905666046" sldId="257"/>
            <ac:spMk id="36" creationId="{D9F5512A-48E1-4C07-B75E-3CCC517B6804}"/>
          </ac:spMkLst>
        </pc:spChg>
        <pc:grpChg chg="add del">
          <ac:chgData name="Parth Patel" userId="S::parth.patel@cosdelta.com::74df1c57-c9b5-461e-aeeb-ccd38a303abc" providerId="AD" clId="Web-{0BE27B81-C4D9-4AC5-84C2-87DCD514ABC5}" dt="2023-01-07T15:44:39.662" v="92"/>
          <ac:grpSpMkLst>
            <pc:docMk/>
            <pc:sldMk cId="905666046" sldId="257"/>
            <ac:grpSpMk id="14" creationId="{1221A507-76C4-489F-9F32-ECC44C5DC4F7}"/>
          </ac:grpSpMkLst>
        </pc:grpChg>
        <pc:picChg chg="add mod">
          <ac:chgData name="Parth Patel" userId="S::parth.patel@cosdelta.com::74df1c57-c9b5-461e-aeeb-ccd38a303abc" providerId="AD" clId="Web-{0BE27B81-C4D9-4AC5-84C2-87DCD514ABC5}" dt="2023-01-07T15:51:50.729" v="104" actId="14100"/>
          <ac:picMkLst>
            <pc:docMk/>
            <pc:sldMk cId="905666046" sldId="257"/>
            <ac:picMk id="4" creationId="{895B1118-8062-6114-2B8B-CF10A00A44AE}"/>
          </ac:picMkLst>
        </pc:picChg>
        <pc:picChg chg="add del">
          <ac:chgData name="Parth Patel" userId="S::parth.patel@cosdelta.com::74df1c57-c9b5-461e-aeeb-ccd38a303abc" providerId="AD" clId="Web-{0BE27B81-C4D9-4AC5-84C2-87DCD514ABC5}" dt="2023-01-07T15:44:35.944" v="90"/>
          <ac:picMkLst>
            <pc:docMk/>
            <pc:sldMk cId="905666046" sldId="257"/>
            <ac:picMk id="5" creationId="{E1239952-690C-EBF0-69BE-0495FF1896D8}"/>
          </ac:picMkLst>
        </pc:picChg>
      </pc:sldChg>
      <pc:sldChg chg="addSp delSp modSp new">
        <pc:chgData name="Parth Patel" userId="S::parth.patel@cosdelta.com::74df1c57-c9b5-461e-aeeb-ccd38a303abc" providerId="AD" clId="Web-{0BE27B81-C4D9-4AC5-84C2-87DCD514ABC5}" dt="2023-01-07T17:15:08.292" v="776" actId="20577"/>
        <pc:sldMkLst>
          <pc:docMk/>
          <pc:sldMk cId="445107734" sldId="258"/>
        </pc:sldMkLst>
        <pc:spChg chg="mod">
          <ac:chgData name="Parth Patel" userId="S::parth.patel@cosdelta.com::74df1c57-c9b5-461e-aeeb-ccd38a303abc" providerId="AD" clId="Web-{0BE27B81-C4D9-4AC5-84C2-87DCD514ABC5}" dt="2023-01-07T17:15:08.292" v="776" actId="20577"/>
          <ac:spMkLst>
            <pc:docMk/>
            <pc:sldMk cId="445107734" sldId="258"/>
            <ac:spMk id="2" creationId="{20F9BC10-FD2A-882B-D713-7C593E68F369}"/>
          </ac:spMkLst>
        </pc:spChg>
        <pc:spChg chg="mod">
          <ac:chgData name="Parth Patel" userId="S::parth.patel@cosdelta.com::74df1c57-c9b5-461e-aeeb-ccd38a303abc" providerId="AD" clId="Web-{0BE27B81-C4D9-4AC5-84C2-87DCD514ABC5}" dt="2023-01-07T16:04:29.052" v="134" actId="20577"/>
          <ac:spMkLst>
            <pc:docMk/>
            <pc:sldMk cId="445107734" sldId="258"/>
            <ac:spMk id="3" creationId="{06752E28-D468-3055-F8D3-2F2A1D48F60D}"/>
          </ac:spMkLst>
        </pc:spChg>
        <pc:picChg chg="add del mod">
          <ac:chgData name="Parth Patel" userId="S::parth.patel@cosdelta.com::74df1c57-c9b5-461e-aeeb-ccd38a303abc" providerId="AD" clId="Web-{0BE27B81-C4D9-4AC5-84C2-87DCD514ABC5}" dt="2023-01-07T16:07:30.695" v="159"/>
          <ac:picMkLst>
            <pc:docMk/>
            <pc:sldMk cId="445107734" sldId="258"/>
            <ac:picMk id="4" creationId="{915DF1EE-AF4C-2051-6DE9-1D0F82B487DA}"/>
          </ac:picMkLst>
        </pc:picChg>
        <pc:picChg chg="add del mod">
          <ac:chgData name="Parth Patel" userId="S::parth.patel@cosdelta.com::74df1c57-c9b5-461e-aeeb-ccd38a303abc" providerId="AD" clId="Web-{0BE27B81-C4D9-4AC5-84C2-87DCD514ABC5}" dt="2023-01-07T16:07:39.304" v="161"/>
          <ac:picMkLst>
            <pc:docMk/>
            <pc:sldMk cId="445107734" sldId="258"/>
            <ac:picMk id="5" creationId="{C9A6E383-DA8C-4117-BA9A-65366B7F25E3}"/>
          </ac:picMkLst>
        </pc:picChg>
        <pc:picChg chg="add mod">
          <ac:chgData name="Parth Patel" userId="S::parth.patel@cosdelta.com::74df1c57-c9b5-461e-aeeb-ccd38a303abc" providerId="AD" clId="Web-{0BE27B81-C4D9-4AC5-84C2-87DCD514ABC5}" dt="2023-01-07T16:08:50.948" v="169" actId="14100"/>
          <ac:picMkLst>
            <pc:docMk/>
            <pc:sldMk cId="445107734" sldId="258"/>
            <ac:picMk id="6" creationId="{51E23445-88CC-5070-CE56-10ADC982AA25}"/>
          </ac:picMkLst>
        </pc:picChg>
      </pc:sldChg>
      <pc:sldChg chg="addSp delSp modSp new mod setBg">
        <pc:chgData name="Parth Patel" userId="S::parth.patel@cosdelta.com::74df1c57-c9b5-461e-aeeb-ccd38a303abc" providerId="AD" clId="Web-{0BE27B81-C4D9-4AC5-84C2-87DCD514ABC5}" dt="2023-01-07T16:19:34.536" v="301" actId="20577"/>
        <pc:sldMkLst>
          <pc:docMk/>
          <pc:sldMk cId="4222011401" sldId="259"/>
        </pc:sldMkLst>
        <pc:spChg chg="mod">
          <ac:chgData name="Parth Patel" userId="S::parth.patel@cosdelta.com::74df1c57-c9b5-461e-aeeb-ccd38a303abc" providerId="AD" clId="Web-{0BE27B81-C4D9-4AC5-84C2-87DCD514ABC5}" dt="2023-01-07T16:18:56.785" v="286"/>
          <ac:spMkLst>
            <pc:docMk/>
            <pc:sldMk cId="4222011401" sldId="259"/>
            <ac:spMk id="2" creationId="{4245224F-F4C2-6D62-2E75-3E3D8BFEABB6}"/>
          </ac:spMkLst>
        </pc:spChg>
        <pc:spChg chg="del">
          <ac:chgData name="Parth Patel" userId="S::parth.patel@cosdelta.com::74df1c57-c9b5-461e-aeeb-ccd38a303abc" providerId="AD" clId="Web-{0BE27B81-C4D9-4AC5-84C2-87DCD514ABC5}" dt="2023-01-07T16:06:07.524" v="152"/>
          <ac:spMkLst>
            <pc:docMk/>
            <pc:sldMk cId="4222011401" sldId="259"/>
            <ac:spMk id="3" creationId="{08D760AE-2C61-5B9C-6AFF-F88350A72108}"/>
          </ac:spMkLst>
        </pc:spChg>
        <pc:spChg chg="add del mod">
          <ac:chgData name="Parth Patel" userId="S::parth.patel@cosdelta.com::74df1c57-c9b5-461e-aeeb-ccd38a303abc" providerId="AD" clId="Web-{0BE27B81-C4D9-4AC5-84C2-87DCD514ABC5}" dt="2023-01-07T16:11:46.067" v="182"/>
          <ac:spMkLst>
            <pc:docMk/>
            <pc:sldMk cId="4222011401" sldId="259"/>
            <ac:spMk id="18" creationId="{55106CE3-F640-2909-08FA-617F10A3F23D}"/>
          </ac:spMkLst>
        </pc:spChg>
        <pc:spChg chg="add mod">
          <ac:chgData name="Parth Patel" userId="S::parth.patel@cosdelta.com::74df1c57-c9b5-461e-aeeb-ccd38a303abc" providerId="AD" clId="Web-{0BE27B81-C4D9-4AC5-84C2-87DCD514ABC5}" dt="2023-01-07T16:19:34.536" v="301" actId="20577"/>
          <ac:spMkLst>
            <pc:docMk/>
            <pc:sldMk cId="4222011401" sldId="259"/>
            <ac:spMk id="272" creationId="{CC38506D-9A98-6F9F-A50C-A203243CF798}"/>
          </ac:spMkLst>
        </pc:spChg>
        <pc:spChg chg="add del">
          <ac:chgData name="Parth Patel" userId="S::parth.patel@cosdelta.com::74df1c57-c9b5-461e-aeeb-ccd38a303abc" providerId="AD" clId="Web-{0BE27B81-C4D9-4AC5-84C2-87DCD514ABC5}" dt="2023-01-07T16:18:47.800" v="283"/>
          <ac:spMkLst>
            <pc:docMk/>
            <pc:sldMk cId="4222011401" sldId="259"/>
            <ac:spMk id="277" creationId="{F13C74B1-5B17-4795-BED0-7140497B445A}"/>
          </ac:spMkLst>
        </pc:spChg>
        <pc:spChg chg="add del">
          <ac:chgData name="Parth Patel" userId="S::parth.patel@cosdelta.com::74df1c57-c9b5-461e-aeeb-ccd38a303abc" providerId="AD" clId="Web-{0BE27B81-C4D9-4AC5-84C2-87DCD514ABC5}" dt="2023-01-07T16:18:47.800" v="283"/>
          <ac:spMkLst>
            <pc:docMk/>
            <pc:sldMk cId="4222011401" sldId="259"/>
            <ac:spMk id="279" creationId="{D4974D33-8DC5-464E-8C6D-BE58F0669C17}"/>
          </ac:spMkLst>
        </pc:spChg>
        <pc:spChg chg="add del">
          <ac:chgData name="Parth Patel" userId="S::parth.patel@cosdelta.com::74df1c57-c9b5-461e-aeeb-ccd38a303abc" providerId="AD" clId="Web-{0BE27B81-C4D9-4AC5-84C2-87DCD514ABC5}" dt="2023-01-07T16:18:56.770" v="285"/>
          <ac:spMkLst>
            <pc:docMk/>
            <pc:sldMk cId="4222011401" sldId="259"/>
            <ac:spMk id="281" creationId="{A5271697-90F1-4A23-8EF2-0179F2EAFACB}"/>
          </ac:spMkLst>
        </pc:spChg>
        <pc:spChg chg="add del">
          <ac:chgData name="Parth Patel" userId="S::parth.patel@cosdelta.com::74df1c57-c9b5-461e-aeeb-ccd38a303abc" providerId="AD" clId="Web-{0BE27B81-C4D9-4AC5-84C2-87DCD514ABC5}" dt="2023-01-07T16:18:56.770" v="285"/>
          <ac:spMkLst>
            <pc:docMk/>
            <pc:sldMk cId="4222011401" sldId="259"/>
            <ac:spMk id="282" creationId="{0450C687-86B5-4248-BEBB-0B59B7977047}"/>
          </ac:spMkLst>
        </pc:spChg>
        <pc:spChg chg="add del">
          <ac:chgData name="Parth Patel" userId="S::parth.patel@cosdelta.com::74df1c57-c9b5-461e-aeeb-ccd38a303abc" providerId="AD" clId="Web-{0BE27B81-C4D9-4AC5-84C2-87DCD514ABC5}" dt="2023-01-07T16:18:56.770" v="285"/>
          <ac:spMkLst>
            <pc:docMk/>
            <pc:sldMk cId="4222011401" sldId="259"/>
            <ac:spMk id="304" creationId="{3CD1EA40-7116-4FCB-9369-70F29FAA91EC}"/>
          </ac:spMkLst>
        </pc:spChg>
        <pc:spChg chg="add del">
          <ac:chgData name="Parth Patel" userId="S::parth.patel@cosdelta.com::74df1c57-c9b5-461e-aeeb-ccd38a303abc" providerId="AD" clId="Web-{0BE27B81-C4D9-4AC5-84C2-87DCD514ABC5}" dt="2023-01-07T16:18:56.770" v="285"/>
          <ac:spMkLst>
            <pc:docMk/>
            <pc:sldMk cId="4222011401" sldId="259"/>
            <ac:spMk id="305" creationId="{D9F5512A-48E1-4C07-B75E-3CCC517B6804}"/>
          </ac:spMkLst>
        </pc:spChg>
        <pc:spChg chg="add">
          <ac:chgData name="Parth Patel" userId="S::parth.patel@cosdelta.com::74df1c57-c9b5-461e-aeeb-ccd38a303abc" providerId="AD" clId="Web-{0BE27B81-C4D9-4AC5-84C2-87DCD514ABC5}" dt="2023-01-07T16:18:56.785" v="286"/>
          <ac:spMkLst>
            <pc:docMk/>
            <pc:sldMk cId="4222011401" sldId="259"/>
            <ac:spMk id="307" creationId="{FF9B822F-893E-44C8-963C-64F50ACECBB2}"/>
          </ac:spMkLst>
        </pc:spChg>
        <pc:spChg chg="add">
          <ac:chgData name="Parth Patel" userId="S::parth.patel@cosdelta.com::74df1c57-c9b5-461e-aeeb-ccd38a303abc" providerId="AD" clId="Web-{0BE27B81-C4D9-4AC5-84C2-87DCD514ABC5}" dt="2023-01-07T16:18:56.785" v="286"/>
          <ac:spMkLst>
            <pc:docMk/>
            <pc:sldMk cId="4222011401" sldId="259"/>
            <ac:spMk id="308" creationId="{EBF87945-A001-489F-9D9B-7D9435F0B9CA}"/>
          </ac:spMkLst>
        </pc:spChg>
        <pc:grpChg chg="add del">
          <ac:chgData name="Parth Patel" userId="S::parth.patel@cosdelta.com::74df1c57-c9b5-461e-aeeb-ccd38a303abc" providerId="AD" clId="Web-{0BE27B81-C4D9-4AC5-84C2-87DCD514ABC5}" dt="2023-01-07T16:18:56.770" v="285"/>
          <ac:grpSpMkLst>
            <pc:docMk/>
            <pc:sldMk cId="4222011401" sldId="259"/>
            <ac:grpSpMk id="283" creationId="{A9B4CF53-BC95-46A2-B37D-D05450472BCB}"/>
          </ac:grpSpMkLst>
        </pc:grpChg>
        <pc:graphicFrameChg chg="add del mod modGraphic">
          <ac:chgData name="Parth Patel" userId="S::parth.patel@cosdelta.com::74df1c57-c9b5-461e-aeeb-ccd38a303abc" providerId="AD" clId="Web-{0BE27B81-C4D9-4AC5-84C2-87DCD514ABC5}" dt="2023-01-07T16:10:10.642" v="172"/>
          <ac:graphicFrameMkLst>
            <pc:docMk/>
            <pc:sldMk cId="4222011401" sldId="259"/>
            <ac:graphicFrameMk id="5" creationId="{1A30C48E-3968-0416-3198-123A1B722CDD}"/>
          </ac:graphicFrameMkLst>
        </pc:graphicFrameChg>
        <pc:graphicFrameChg chg="add del mod modGraphic">
          <ac:chgData name="Parth Patel" userId="S::parth.patel@cosdelta.com::74df1c57-c9b5-461e-aeeb-ccd38a303abc" providerId="AD" clId="Web-{0BE27B81-C4D9-4AC5-84C2-87DCD514ABC5}" dt="2023-01-07T16:15:05.168" v="200"/>
          <ac:graphicFrameMkLst>
            <pc:docMk/>
            <pc:sldMk cId="4222011401" sldId="259"/>
            <ac:graphicFrameMk id="19" creationId="{9A20E267-6B4B-9BF8-A2FE-28ECE52BD953}"/>
          </ac:graphicFrameMkLst>
        </pc:graphicFrameChg>
        <pc:picChg chg="add mod ord">
          <ac:chgData name="Parth Patel" userId="S::parth.patel@cosdelta.com::74df1c57-c9b5-461e-aeeb-ccd38a303abc" providerId="AD" clId="Web-{0BE27B81-C4D9-4AC5-84C2-87DCD514ABC5}" dt="2023-01-07T16:18:56.785" v="286"/>
          <ac:picMkLst>
            <pc:docMk/>
            <pc:sldMk cId="4222011401" sldId="259"/>
            <ac:picMk id="4" creationId="{AF6657CE-13E3-8841-5999-F1A9148B9BD7}"/>
          </ac:picMkLst>
        </pc:picChg>
      </pc:sldChg>
      <pc:sldChg chg="modSp new">
        <pc:chgData name="Parth Patel" userId="S::parth.patel@cosdelta.com::74df1c57-c9b5-461e-aeeb-ccd38a303abc" providerId="AD" clId="Web-{0BE27B81-C4D9-4AC5-84C2-87DCD514ABC5}" dt="2023-01-07T17:14:52.401" v="775" actId="20577"/>
        <pc:sldMkLst>
          <pc:docMk/>
          <pc:sldMk cId="669244450" sldId="260"/>
        </pc:sldMkLst>
        <pc:spChg chg="mod">
          <ac:chgData name="Parth Patel" userId="S::parth.patel@cosdelta.com::74df1c57-c9b5-461e-aeeb-ccd38a303abc" providerId="AD" clId="Web-{0BE27B81-C4D9-4AC5-84C2-87DCD514ABC5}" dt="2023-01-07T17:14:52.401" v="775" actId="20577"/>
          <ac:spMkLst>
            <pc:docMk/>
            <pc:sldMk cId="669244450" sldId="260"/>
            <ac:spMk id="2" creationId="{A119E0BB-4D02-C99D-7193-B1296926C03E}"/>
          </ac:spMkLst>
        </pc:spChg>
        <pc:spChg chg="mod">
          <ac:chgData name="Parth Patel" userId="S::parth.patel@cosdelta.com::74df1c57-c9b5-461e-aeeb-ccd38a303abc" providerId="AD" clId="Web-{0BE27B81-C4D9-4AC5-84C2-87DCD514ABC5}" dt="2023-01-07T16:28:33.811" v="330" actId="14100"/>
          <ac:spMkLst>
            <pc:docMk/>
            <pc:sldMk cId="669244450" sldId="260"/>
            <ac:spMk id="3" creationId="{DC499895-C040-5DCA-2306-19FC17812BAA}"/>
          </ac:spMkLst>
        </pc:spChg>
      </pc:sldChg>
      <pc:sldChg chg="modSp new">
        <pc:chgData name="Parth Patel" userId="S::parth.patel@cosdelta.com::74df1c57-c9b5-461e-aeeb-ccd38a303abc" providerId="AD" clId="Web-{0BE27B81-C4D9-4AC5-84C2-87DCD514ABC5}" dt="2023-01-07T17:14:43.401" v="774" actId="20577"/>
        <pc:sldMkLst>
          <pc:docMk/>
          <pc:sldMk cId="3091071364" sldId="261"/>
        </pc:sldMkLst>
        <pc:spChg chg="mod">
          <ac:chgData name="Parth Patel" userId="S::parth.patel@cosdelta.com::74df1c57-c9b5-461e-aeeb-ccd38a303abc" providerId="AD" clId="Web-{0BE27B81-C4D9-4AC5-84C2-87DCD514ABC5}" dt="2023-01-07T17:14:43.401" v="774" actId="20577"/>
          <ac:spMkLst>
            <pc:docMk/>
            <pc:sldMk cId="3091071364" sldId="261"/>
            <ac:spMk id="2" creationId="{C941EEBA-6C5E-40A9-5B5C-D47872490109}"/>
          </ac:spMkLst>
        </pc:spChg>
        <pc:spChg chg="mod">
          <ac:chgData name="Parth Patel" userId="S::parth.patel@cosdelta.com::74df1c57-c9b5-461e-aeeb-ccd38a303abc" providerId="AD" clId="Web-{0BE27B81-C4D9-4AC5-84C2-87DCD514ABC5}" dt="2023-01-07T16:59:08.694" v="701" actId="14100"/>
          <ac:spMkLst>
            <pc:docMk/>
            <pc:sldMk cId="3091071364" sldId="261"/>
            <ac:spMk id="3" creationId="{2AE58014-EFF0-9714-57F2-C7DE88B318CC}"/>
          </ac:spMkLst>
        </pc:spChg>
      </pc:sldChg>
      <pc:sldChg chg="modSp new">
        <pc:chgData name="Parth Patel" userId="S::parth.patel@cosdelta.com::74df1c57-c9b5-461e-aeeb-ccd38a303abc" providerId="AD" clId="Web-{0BE27B81-C4D9-4AC5-84C2-87DCD514ABC5}" dt="2023-01-07T17:14:30.291" v="773" actId="20577"/>
        <pc:sldMkLst>
          <pc:docMk/>
          <pc:sldMk cId="4150523750" sldId="262"/>
        </pc:sldMkLst>
        <pc:spChg chg="mod">
          <ac:chgData name="Parth Patel" userId="S::parth.patel@cosdelta.com::74df1c57-c9b5-461e-aeeb-ccd38a303abc" providerId="AD" clId="Web-{0BE27B81-C4D9-4AC5-84C2-87DCD514ABC5}" dt="2023-01-07T17:14:30.291" v="773" actId="20577"/>
          <ac:spMkLst>
            <pc:docMk/>
            <pc:sldMk cId="4150523750" sldId="262"/>
            <ac:spMk id="2" creationId="{D0CA3372-4D05-D8DE-530F-9D301A3C6C70}"/>
          </ac:spMkLst>
        </pc:spChg>
        <pc:spChg chg="mod">
          <ac:chgData name="Parth Patel" userId="S::parth.patel@cosdelta.com::74df1c57-c9b5-461e-aeeb-ccd38a303abc" providerId="AD" clId="Web-{0BE27B81-C4D9-4AC5-84C2-87DCD514ABC5}" dt="2023-01-07T17:13:49.055" v="770" actId="20577"/>
          <ac:spMkLst>
            <pc:docMk/>
            <pc:sldMk cId="4150523750" sldId="262"/>
            <ac:spMk id="3" creationId="{65D63094-9F8D-0406-FB60-0A83395E2E58}"/>
          </ac:spMkLst>
        </pc:spChg>
      </pc:sldChg>
      <pc:sldChg chg="modSp new">
        <pc:chgData name="Parth Patel" userId="S::parth.patel@cosdelta.com::74df1c57-c9b5-461e-aeeb-ccd38a303abc" providerId="AD" clId="Web-{0BE27B81-C4D9-4AC5-84C2-87DCD514ABC5}" dt="2023-01-07T17:19:09.690" v="838" actId="14100"/>
        <pc:sldMkLst>
          <pc:docMk/>
          <pc:sldMk cId="4132881532" sldId="263"/>
        </pc:sldMkLst>
        <pc:spChg chg="mod">
          <ac:chgData name="Parth Patel" userId="S::parth.patel@cosdelta.com::74df1c57-c9b5-461e-aeeb-ccd38a303abc" providerId="AD" clId="Web-{0BE27B81-C4D9-4AC5-84C2-87DCD514ABC5}" dt="2023-01-07T17:17:48.828" v="806" actId="20577"/>
          <ac:spMkLst>
            <pc:docMk/>
            <pc:sldMk cId="4132881532" sldId="263"/>
            <ac:spMk id="2" creationId="{A9732D36-33A3-5C40-7957-48E7DDA24CFC}"/>
          </ac:spMkLst>
        </pc:spChg>
        <pc:spChg chg="mod">
          <ac:chgData name="Parth Patel" userId="S::parth.patel@cosdelta.com::74df1c57-c9b5-461e-aeeb-ccd38a303abc" providerId="AD" clId="Web-{0BE27B81-C4D9-4AC5-84C2-87DCD514ABC5}" dt="2023-01-07T17:19:09.690" v="838" actId="14100"/>
          <ac:spMkLst>
            <pc:docMk/>
            <pc:sldMk cId="4132881532" sldId="263"/>
            <ac:spMk id="3" creationId="{1ED61BCF-E270-1834-6242-D999C8DD4C91}"/>
          </ac:spMkLst>
        </pc:spChg>
      </pc:sldChg>
      <pc:sldChg chg="modSp new">
        <pc:chgData name="Parth Patel" userId="S::parth.patel@cosdelta.com::74df1c57-c9b5-461e-aeeb-ccd38a303abc" providerId="AD" clId="Web-{0BE27B81-C4D9-4AC5-84C2-87DCD514ABC5}" dt="2023-01-07T17:21:14.256" v="858" actId="20577"/>
        <pc:sldMkLst>
          <pc:docMk/>
          <pc:sldMk cId="3650499602" sldId="264"/>
        </pc:sldMkLst>
        <pc:spChg chg="mod">
          <ac:chgData name="Parth Patel" userId="S::parth.patel@cosdelta.com::74df1c57-c9b5-461e-aeeb-ccd38a303abc" providerId="AD" clId="Web-{0BE27B81-C4D9-4AC5-84C2-87DCD514ABC5}" dt="2023-01-07T17:20:04.676" v="855" actId="20577"/>
          <ac:spMkLst>
            <pc:docMk/>
            <pc:sldMk cId="3650499602" sldId="264"/>
            <ac:spMk id="2" creationId="{CF65EC5B-CE29-84F1-7D55-43E7E84890EB}"/>
          </ac:spMkLst>
        </pc:spChg>
        <pc:spChg chg="mod">
          <ac:chgData name="Parth Patel" userId="S::parth.patel@cosdelta.com::74df1c57-c9b5-461e-aeeb-ccd38a303abc" providerId="AD" clId="Web-{0BE27B81-C4D9-4AC5-84C2-87DCD514ABC5}" dt="2023-01-07T17:21:14.256" v="858" actId="20577"/>
          <ac:spMkLst>
            <pc:docMk/>
            <pc:sldMk cId="3650499602" sldId="264"/>
            <ac:spMk id="3" creationId="{965DB9F9-1F8F-A2F2-B505-4A0F3D1B41CD}"/>
          </ac:spMkLst>
        </pc:spChg>
      </pc:sldChg>
    </pc:docChg>
  </pc:docChgLst>
  <pc:docChgLst>
    <pc:chgData name="Parth Patel" userId="S::parth.patel@cosdelta.com::74df1c57-c9b5-461e-aeeb-ccd38a303abc" providerId="AD" clId="Web-{9F7D882E-7357-405B-BAD1-860A0CA0B8C6}"/>
    <pc:docChg chg="modSld">
      <pc:chgData name="Parth Patel" userId="S::parth.patel@cosdelta.com::74df1c57-c9b5-461e-aeeb-ccd38a303abc" providerId="AD" clId="Web-{9F7D882E-7357-405B-BAD1-860A0CA0B8C6}" dt="2023-01-16T04:03:06.790" v="14" actId="20577"/>
      <pc:docMkLst>
        <pc:docMk/>
      </pc:docMkLst>
      <pc:sldChg chg="modSp">
        <pc:chgData name="Parth Patel" userId="S::parth.patel@cosdelta.com::74df1c57-c9b5-461e-aeeb-ccd38a303abc" providerId="AD" clId="Web-{9F7D882E-7357-405B-BAD1-860A0CA0B8C6}" dt="2023-01-16T04:01:24.271" v="3" actId="20577"/>
        <pc:sldMkLst>
          <pc:docMk/>
          <pc:sldMk cId="445107734" sldId="258"/>
        </pc:sldMkLst>
        <pc:spChg chg="mod">
          <ac:chgData name="Parth Patel" userId="S::parth.patel@cosdelta.com::74df1c57-c9b5-461e-aeeb-ccd38a303abc" providerId="AD" clId="Web-{9F7D882E-7357-405B-BAD1-860A0CA0B8C6}" dt="2023-01-16T04:01:24.271" v="3" actId="20577"/>
          <ac:spMkLst>
            <pc:docMk/>
            <pc:sldMk cId="445107734" sldId="258"/>
            <ac:spMk id="3" creationId="{06752E28-D468-3055-F8D3-2F2A1D48F60D}"/>
          </ac:spMkLst>
        </pc:spChg>
      </pc:sldChg>
      <pc:sldChg chg="modSp">
        <pc:chgData name="Parth Patel" userId="S::parth.patel@cosdelta.com::74df1c57-c9b5-461e-aeeb-ccd38a303abc" providerId="AD" clId="Web-{9F7D882E-7357-405B-BAD1-860A0CA0B8C6}" dt="2023-01-16T04:01:38.646" v="5" actId="20577"/>
        <pc:sldMkLst>
          <pc:docMk/>
          <pc:sldMk cId="669244450" sldId="260"/>
        </pc:sldMkLst>
        <pc:spChg chg="mod">
          <ac:chgData name="Parth Patel" userId="S::parth.patel@cosdelta.com::74df1c57-c9b5-461e-aeeb-ccd38a303abc" providerId="AD" clId="Web-{9F7D882E-7357-405B-BAD1-860A0CA0B8C6}" dt="2023-01-16T04:01:38.646" v="5" actId="20577"/>
          <ac:spMkLst>
            <pc:docMk/>
            <pc:sldMk cId="669244450" sldId="260"/>
            <ac:spMk id="3" creationId="{DC499895-C040-5DCA-2306-19FC17812BAA}"/>
          </ac:spMkLst>
        </pc:spChg>
      </pc:sldChg>
      <pc:sldChg chg="modSp">
        <pc:chgData name="Parth Patel" userId="S::parth.patel@cosdelta.com::74df1c57-c9b5-461e-aeeb-ccd38a303abc" providerId="AD" clId="Web-{9F7D882E-7357-405B-BAD1-860A0CA0B8C6}" dt="2023-01-16T04:01:50.459" v="7" actId="20577"/>
        <pc:sldMkLst>
          <pc:docMk/>
          <pc:sldMk cId="4150523750" sldId="262"/>
        </pc:sldMkLst>
        <pc:spChg chg="mod">
          <ac:chgData name="Parth Patel" userId="S::parth.patel@cosdelta.com::74df1c57-c9b5-461e-aeeb-ccd38a303abc" providerId="AD" clId="Web-{9F7D882E-7357-405B-BAD1-860A0CA0B8C6}" dt="2023-01-16T04:01:50.459" v="7" actId="20577"/>
          <ac:spMkLst>
            <pc:docMk/>
            <pc:sldMk cId="4150523750" sldId="262"/>
            <ac:spMk id="3" creationId="{65D63094-9F8D-0406-FB60-0A83395E2E58}"/>
          </ac:spMkLst>
        </pc:spChg>
      </pc:sldChg>
      <pc:sldChg chg="modSp">
        <pc:chgData name="Parth Patel" userId="S::parth.patel@cosdelta.com::74df1c57-c9b5-461e-aeeb-ccd38a303abc" providerId="AD" clId="Web-{9F7D882E-7357-405B-BAD1-860A0CA0B8C6}" dt="2023-01-16T04:03:06.790" v="14" actId="20577"/>
        <pc:sldMkLst>
          <pc:docMk/>
          <pc:sldMk cId="3650499602" sldId="264"/>
        </pc:sldMkLst>
        <pc:spChg chg="mod">
          <ac:chgData name="Parth Patel" userId="S::parth.patel@cosdelta.com::74df1c57-c9b5-461e-aeeb-ccd38a303abc" providerId="AD" clId="Web-{9F7D882E-7357-405B-BAD1-860A0CA0B8C6}" dt="2023-01-16T04:03:06.790" v="14" actId="20577"/>
          <ac:spMkLst>
            <pc:docMk/>
            <pc:sldMk cId="3650499602" sldId="264"/>
            <ac:spMk id="2" creationId="{CF65EC5B-CE29-84F1-7D55-43E7E84890EB}"/>
          </ac:spMkLst>
        </pc:spChg>
        <pc:spChg chg="mod">
          <ac:chgData name="Parth Patel" userId="S::parth.patel@cosdelta.com::74df1c57-c9b5-461e-aeeb-ccd38a303abc" providerId="AD" clId="Web-{9F7D882E-7357-405B-BAD1-860A0CA0B8C6}" dt="2023-01-16T04:02:31.960" v="12" actId="20577"/>
          <ac:spMkLst>
            <pc:docMk/>
            <pc:sldMk cId="3650499602" sldId="264"/>
            <ac:spMk id="3" creationId="{965DB9F9-1F8F-A2F2-B505-4A0F3D1B41CD}"/>
          </ac:spMkLst>
        </pc:spChg>
      </pc:sldChg>
    </pc:docChg>
  </pc:docChgLst>
  <pc:docChgLst>
    <pc:chgData name="Parth Patel" userId="S::parth.patel@cosdelta.com::74df1c57-c9b5-461e-aeeb-ccd38a303abc" providerId="AD" clId="Web-{523B7D24-66AA-4D15-BB58-A5CD79E0745D}"/>
    <pc:docChg chg="addSld delSld modSld">
      <pc:chgData name="Parth Patel" userId="S::parth.patel@cosdelta.com::74df1c57-c9b5-461e-aeeb-ccd38a303abc" providerId="AD" clId="Web-{523B7D24-66AA-4D15-BB58-A5CD79E0745D}" dt="2023-01-25T04:07:14.017" v="643" actId="20577"/>
      <pc:docMkLst>
        <pc:docMk/>
      </pc:docMkLst>
      <pc:sldChg chg="modSp">
        <pc:chgData name="Parth Patel" userId="S::parth.patel@cosdelta.com::74df1c57-c9b5-461e-aeeb-ccd38a303abc" providerId="AD" clId="Web-{523B7D24-66AA-4D15-BB58-A5CD79E0745D}" dt="2023-01-25T03:48:01.492" v="635" actId="20577"/>
        <pc:sldMkLst>
          <pc:docMk/>
          <pc:sldMk cId="905666046" sldId="257"/>
        </pc:sldMkLst>
        <pc:spChg chg="mod">
          <ac:chgData name="Parth Patel" userId="S::parth.patel@cosdelta.com::74df1c57-c9b5-461e-aeeb-ccd38a303abc" providerId="AD" clId="Web-{523B7D24-66AA-4D15-BB58-A5CD79E0745D}" dt="2023-01-25T03:48:01.492" v="635" actId="20577"/>
          <ac:spMkLst>
            <pc:docMk/>
            <pc:sldMk cId="905666046" sldId="257"/>
            <ac:spMk id="3" creationId="{B12023AC-C9D1-32A4-A055-6E07C4505D63}"/>
          </ac:spMkLst>
        </pc:spChg>
      </pc:sldChg>
      <pc:sldChg chg="addSp delSp modSp mod setBg">
        <pc:chgData name="Parth Patel" userId="S::parth.patel@cosdelta.com::74df1c57-c9b5-461e-aeeb-ccd38a303abc" providerId="AD" clId="Web-{523B7D24-66AA-4D15-BB58-A5CD79E0745D}" dt="2023-01-25T04:07:06.251" v="642" actId="20577"/>
        <pc:sldMkLst>
          <pc:docMk/>
          <pc:sldMk cId="3244453925" sldId="268"/>
        </pc:sldMkLst>
        <pc:spChg chg="mod">
          <ac:chgData name="Parth Patel" userId="S::parth.patel@cosdelta.com::74df1c57-c9b5-461e-aeeb-ccd38a303abc" providerId="AD" clId="Web-{523B7D24-66AA-4D15-BB58-A5CD79E0745D}" dt="2023-01-24T07:07:24.757" v="58"/>
          <ac:spMkLst>
            <pc:docMk/>
            <pc:sldMk cId="3244453925" sldId="268"/>
            <ac:spMk id="2" creationId="{B823FFEF-4382-EFF9-2A99-A8AB95FFF6A5}"/>
          </ac:spMkLst>
        </pc:spChg>
        <pc:spChg chg="mod ord">
          <ac:chgData name="Parth Patel" userId="S::parth.patel@cosdelta.com::74df1c57-c9b5-461e-aeeb-ccd38a303abc" providerId="AD" clId="Web-{523B7D24-66AA-4D15-BB58-A5CD79E0745D}" dt="2023-01-25T04:07:06.251" v="642" actId="20577"/>
          <ac:spMkLst>
            <pc:docMk/>
            <pc:sldMk cId="3244453925" sldId="268"/>
            <ac:spMk id="3" creationId="{38C38DAC-373D-FE0D-1B82-C6F3066FEA70}"/>
          </ac:spMkLst>
        </pc:spChg>
        <pc:spChg chg="add del">
          <ac:chgData name="Parth Patel" userId="S::parth.patel@cosdelta.com::74df1c57-c9b5-461e-aeeb-ccd38a303abc" providerId="AD" clId="Web-{523B7D24-66AA-4D15-BB58-A5CD79E0745D}" dt="2023-01-24T07:06:14.427" v="48"/>
          <ac:spMkLst>
            <pc:docMk/>
            <pc:sldMk cId="3244453925" sldId="268"/>
            <ac:spMk id="14" creationId="{C413D172-8B6A-47F5-9813-DE455773F3FB}"/>
          </ac:spMkLst>
        </pc:spChg>
        <pc:spChg chg="add del">
          <ac:chgData name="Parth Patel" userId="S::parth.patel@cosdelta.com::74df1c57-c9b5-461e-aeeb-ccd38a303abc" providerId="AD" clId="Web-{523B7D24-66AA-4D15-BB58-A5CD79E0745D}" dt="2023-01-24T07:07:24.742" v="57"/>
          <ac:spMkLst>
            <pc:docMk/>
            <pc:sldMk cId="3244453925" sldId="268"/>
            <ac:spMk id="21" creationId="{FB9B907B-F9A2-45A5-BDBA-C371127CA60B}"/>
          </ac:spMkLst>
        </pc:spChg>
        <pc:spChg chg="add del">
          <ac:chgData name="Parth Patel" userId="S::parth.patel@cosdelta.com::74df1c57-c9b5-461e-aeeb-ccd38a303abc" providerId="AD" clId="Web-{523B7D24-66AA-4D15-BB58-A5CD79E0745D}" dt="2023-01-24T07:07:24.742" v="57"/>
          <ac:spMkLst>
            <pc:docMk/>
            <pc:sldMk cId="3244453925" sldId="268"/>
            <ac:spMk id="23" creationId="{FC72A6E7-EEB3-4011-AFDE-5D01CF93E6C8}"/>
          </ac:spMkLst>
        </pc:spChg>
        <pc:spChg chg="add del">
          <ac:chgData name="Parth Patel" userId="S::parth.patel@cosdelta.com::74df1c57-c9b5-461e-aeeb-ccd38a303abc" providerId="AD" clId="Web-{523B7D24-66AA-4D15-BB58-A5CD79E0745D}" dt="2023-01-24T07:07:24.742" v="57"/>
          <ac:spMkLst>
            <pc:docMk/>
            <pc:sldMk cId="3244453925" sldId="268"/>
            <ac:spMk id="25" creationId="{8CD93300-52E3-4A04-AB11-4E86A29BE276}"/>
          </ac:spMkLst>
        </pc:spChg>
        <pc:spChg chg="add">
          <ac:chgData name="Parth Patel" userId="S::parth.patel@cosdelta.com::74df1c57-c9b5-461e-aeeb-ccd38a303abc" providerId="AD" clId="Web-{523B7D24-66AA-4D15-BB58-A5CD79E0745D}" dt="2023-01-24T07:07:24.757" v="58"/>
          <ac:spMkLst>
            <pc:docMk/>
            <pc:sldMk cId="3244453925" sldId="268"/>
            <ac:spMk id="27" creationId="{C413D172-8B6A-47F5-9813-DE455773F3FB}"/>
          </ac:spMkLst>
        </pc:spChg>
        <pc:picChg chg="add del mod">
          <ac:chgData name="Parth Patel" userId="S::parth.patel@cosdelta.com::74df1c57-c9b5-461e-aeeb-ccd38a303abc" providerId="AD" clId="Web-{523B7D24-66AA-4D15-BB58-A5CD79E0745D}" dt="2023-01-24T07:06:58.241" v="53"/>
          <ac:picMkLst>
            <pc:docMk/>
            <pc:sldMk cId="3244453925" sldId="268"/>
            <ac:picMk id="4" creationId="{1FD14F66-231E-CD51-03A5-9E553FFF7AB2}"/>
          </ac:picMkLst>
        </pc:picChg>
        <pc:picChg chg="add mod">
          <ac:chgData name="Parth Patel" userId="S::parth.patel@cosdelta.com::74df1c57-c9b5-461e-aeeb-ccd38a303abc" providerId="AD" clId="Web-{523B7D24-66AA-4D15-BB58-A5CD79E0745D}" dt="2023-01-24T07:07:24.757" v="58"/>
          <ac:picMkLst>
            <pc:docMk/>
            <pc:sldMk cId="3244453925" sldId="268"/>
            <ac:picMk id="5" creationId="{49AE949D-57FA-E8FE-3026-183C4253921F}"/>
          </ac:picMkLst>
        </pc:picChg>
        <pc:cxnChg chg="add del">
          <ac:chgData name="Parth Patel" userId="S::parth.patel@cosdelta.com::74df1c57-c9b5-461e-aeeb-ccd38a303abc" providerId="AD" clId="Web-{523B7D24-66AA-4D15-BB58-A5CD79E0745D}" dt="2023-01-24T07:06:14.427" v="49"/>
          <ac:cxnSpMkLst>
            <pc:docMk/>
            <pc:sldMk cId="3244453925" sldId="268"/>
            <ac:cxnSpMk id="9" creationId="{A7F400EE-A8A5-48AF-B4D6-291B52C6F0B0}"/>
          </ac:cxnSpMkLst>
        </pc:cxnChg>
        <pc:cxnChg chg="add del">
          <ac:chgData name="Parth Patel" userId="S::parth.patel@cosdelta.com::74df1c57-c9b5-461e-aeeb-ccd38a303abc" providerId="AD" clId="Web-{523B7D24-66AA-4D15-BB58-A5CD79E0745D}" dt="2023-01-24T07:07:24.757" v="58"/>
          <ac:cxnSpMkLst>
            <pc:docMk/>
            <pc:sldMk cId="3244453925" sldId="268"/>
            <ac:cxnSpMk id="16" creationId="{A7F400EE-A8A5-48AF-B4D6-291B52C6F0B0}"/>
          </ac:cxnSpMkLst>
        </pc:cxnChg>
      </pc:sldChg>
      <pc:sldChg chg="modSp">
        <pc:chgData name="Parth Patel" userId="S::parth.patel@cosdelta.com::74df1c57-c9b5-461e-aeeb-ccd38a303abc" providerId="AD" clId="Web-{523B7D24-66AA-4D15-BB58-A5CD79E0745D}" dt="2023-01-25T04:07:14.017" v="643" actId="20577"/>
        <pc:sldMkLst>
          <pc:docMk/>
          <pc:sldMk cId="1187570131" sldId="269"/>
        </pc:sldMkLst>
        <pc:spChg chg="mod">
          <ac:chgData name="Parth Patel" userId="S::parth.patel@cosdelta.com::74df1c57-c9b5-461e-aeeb-ccd38a303abc" providerId="AD" clId="Web-{523B7D24-66AA-4D15-BB58-A5CD79E0745D}" dt="2023-01-25T04:07:14.017" v="643" actId="20577"/>
          <ac:spMkLst>
            <pc:docMk/>
            <pc:sldMk cId="1187570131" sldId="269"/>
            <ac:spMk id="3" creationId="{F8DDAE4F-0140-4355-7D74-BF69ADA84ACD}"/>
          </ac:spMkLst>
        </pc:spChg>
      </pc:sldChg>
      <pc:sldChg chg="add del replId">
        <pc:chgData name="Parth Patel" userId="S::parth.patel@cosdelta.com::74df1c57-c9b5-461e-aeeb-ccd38a303abc" providerId="AD" clId="Web-{523B7D24-66AA-4D15-BB58-A5CD79E0745D}" dt="2023-01-24T07:06:34.162" v="51"/>
        <pc:sldMkLst>
          <pc:docMk/>
          <pc:sldMk cId="1501372476" sldId="270"/>
        </pc:sldMkLst>
      </pc:sldChg>
      <pc:sldChg chg="modSp new">
        <pc:chgData name="Parth Patel" userId="S::parth.patel@cosdelta.com::74df1c57-c9b5-461e-aeeb-ccd38a303abc" providerId="AD" clId="Web-{523B7D24-66AA-4D15-BB58-A5CD79E0745D}" dt="2023-01-24T07:11:48.548" v="74" actId="20577"/>
        <pc:sldMkLst>
          <pc:docMk/>
          <pc:sldMk cId="2052696256" sldId="270"/>
        </pc:sldMkLst>
        <pc:spChg chg="mod">
          <ac:chgData name="Parth Patel" userId="S::parth.patel@cosdelta.com::74df1c57-c9b5-461e-aeeb-ccd38a303abc" providerId="AD" clId="Web-{523B7D24-66AA-4D15-BB58-A5CD79E0745D}" dt="2023-01-24T07:08:12.525" v="61" actId="20577"/>
          <ac:spMkLst>
            <pc:docMk/>
            <pc:sldMk cId="2052696256" sldId="270"/>
            <ac:spMk id="2" creationId="{AFF75EFD-5BE4-B956-8974-C4766603B755}"/>
          </ac:spMkLst>
        </pc:spChg>
        <pc:spChg chg="mod">
          <ac:chgData name="Parth Patel" userId="S::parth.patel@cosdelta.com::74df1c57-c9b5-461e-aeeb-ccd38a303abc" providerId="AD" clId="Web-{523B7D24-66AA-4D15-BB58-A5CD79E0745D}" dt="2023-01-24T07:11:48.548" v="74" actId="20577"/>
          <ac:spMkLst>
            <pc:docMk/>
            <pc:sldMk cId="2052696256" sldId="270"/>
            <ac:spMk id="3" creationId="{B03A7406-5556-5D8E-780D-6B33B765AB10}"/>
          </ac:spMkLst>
        </pc:spChg>
      </pc:sldChg>
      <pc:sldChg chg="delSp modSp new">
        <pc:chgData name="Parth Patel" userId="S::parth.patel@cosdelta.com::74df1c57-c9b5-461e-aeeb-ccd38a303abc" providerId="AD" clId="Web-{523B7D24-66AA-4D15-BB58-A5CD79E0745D}" dt="2023-01-24T07:23:29.356" v="149" actId="20577"/>
        <pc:sldMkLst>
          <pc:docMk/>
          <pc:sldMk cId="884627672" sldId="271"/>
        </pc:sldMkLst>
        <pc:spChg chg="del">
          <ac:chgData name="Parth Patel" userId="S::parth.patel@cosdelta.com::74df1c57-c9b5-461e-aeeb-ccd38a303abc" providerId="AD" clId="Web-{523B7D24-66AA-4D15-BB58-A5CD79E0745D}" dt="2023-01-24T07:14:09.038" v="109"/>
          <ac:spMkLst>
            <pc:docMk/>
            <pc:sldMk cId="884627672" sldId="271"/>
            <ac:spMk id="2" creationId="{E5E73223-735A-5FE6-28CE-34AE8F3D18AF}"/>
          </ac:spMkLst>
        </pc:spChg>
        <pc:spChg chg="mod">
          <ac:chgData name="Parth Patel" userId="S::parth.patel@cosdelta.com::74df1c57-c9b5-461e-aeeb-ccd38a303abc" providerId="AD" clId="Web-{523B7D24-66AA-4D15-BB58-A5CD79E0745D}" dt="2023-01-24T07:23:29.356" v="149" actId="20577"/>
          <ac:spMkLst>
            <pc:docMk/>
            <pc:sldMk cId="884627672" sldId="271"/>
            <ac:spMk id="3" creationId="{2A500EB7-FE21-AC85-E97F-B5C093E824F9}"/>
          </ac:spMkLst>
        </pc:spChg>
      </pc:sldChg>
      <pc:sldChg chg="addSp delSp modSp new">
        <pc:chgData name="Parth Patel" userId="S::parth.patel@cosdelta.com::74df1c57-c9b5-461e-aeeb-ccd38a303abc" providerId="AD" clId="Web-{523B7D24-66AA-4D15-BB58-A5CD79E0745D}" dt="2023-01-24T07:27:20.896" v="178" actId="14100"/>
        <pc:sldMkLst>
          <pc:docMk/>
          <pc:sldMk cId="4096182077" sldId="272"/>
        </pc:sldMkLst>
        <pc:spChg chg="del">
          <ac:chgData name="Parth Patel" userId="S::parth.patel@cosdelta.com::74df1c57-c9b5-461e-aeeb-ccd38a303abc" providerId="AD" clId="Web-{523B7D24-66AA-4D15-BB58-A5CD79E0745D}" dt="2023-01-24T07:24:23.467" v="155"/>
          <ac:spMkLst>
            <pc:docMk/>
            <pc:sldMk cId="4096182077" sldId="272"/>
            <ac:spMk id="2" creationId="{2F1594F1-76BF-1AD9-4A4E-E3387DBFF071}"/>
          </ac:spMkLst>
        </pc:spChg>
        <pc:spChg chg="del">
          <ac:chgData name="Parth Patel" userId="S::parth.patel@cosdelta.com::74df1c57-c9b5-461e-aeeb-ccd38a303abc" providerId="AD" clId="Web-{523B7D24-66AA-4D15-BB58-A5CD79E0745D}" dt="2023-01-24T07:23:37.497" v="151"/>
          <ac:spMkLst>
            <pc:docMk/>
            <pc:sldMk cId="4096182077" sldId="272"/>
            <ac:spMk id="3" creationId="{82954C64-4D63-7904-D0E1-E6BE579474B6}"/>
          </ac:spMkLst>
        </pc:spChg>
        <pc:spChg chg="add del mod">
          <ac:chgData name="Parth Patel" userId="S::parth.patel@cosdelta.com::74df1c57-c9b5-461e-aeeb-ccd38a303abc" providerId="AD" clId="Web-{523B7D24-66AA-4D15-BB58-A5CD79E0745D}" dt="2023-01-24T07:24:13.732" v="153"/>
          <ac:spMkLst>
            <pc:docMk/>
            <pc:sldMk cId="4096182077" sldId="272"/>
            <ac:spMk id="6" creationId="{9B5ED351-0D65-DE0C-5F4E-977DD9CDD0A7}"/>
          </ac:spMkLst>
        </pc:spChg>
        <pc:spChg chg="add mod">
          <ac:chgData name="Parth Patel" userId="S::parth.patel@cosdelta.com::74df1c57-c9b5-461e-aeeb-ccd38a303abc" providerId="AD" clId="Web-{523B7D24-66AA-4D15-BB58-A5CD79E0745D}" dt="2023-01-24T07:26:21.268" v="171" actId="14100"/>
          <ac:spMkLst>
            <pc:docMk/>
            <pc:sldMk cId="4096182077" sldId="272"/>
            <ac:spMk id="8" creationId="{C51BC2A0-8F37-666B-4364-9C051B351337}"/>
          </ac:spMkLst>
        </pc:spChg>
        <pc:picChg chg="add del mod ord">
          <ac:chgData name="Parth Patel" userId="S::parth.patel@cosdelta.com::74df1c57-c9b5-461e-aeeb-ccd38a303abc" providerId="AD" clId="Web-{523B7D24-66AA-4D15-BB58-A5CD79E0745D}" dt="2023-01-24T07:23:51.716" v="152"/>
          <ac:picMkLst>
            <pc:docMk/>
            <pc:sldMk cId="4096182077" sldId="272"/>
            <ac:picMk id="4" creationId="{C6BA6058-147B-9746-0E47-AFBA356354B2}"/>
          </ac:picMkLst>
        </pc:picChg>
        <pc:picChg chg="add mod ord">
          <ac:chgData name="Parth Patel" userId="S::parth.patel@cosdelta.com::74df1c57-c9b5-461e-aeeb-ccd38a303abc" providerId="AD" clId="Web-{523B7D24-66AA-4D15-BB58-A5CD79E0745D}" dt="2023-01-24T07:26:26.362" v="172" actId="14100"/>
          <ac:picMkLst>
            <pc:docMk/>
            <pc:sldMk cId="4096182077" sldId="272"/>
            <ac:picMk id="7" creationId="{64980EBF-6613-14B2-C413-E34832013673}"/>
          </ac:picMkLst>
        </pc:picChg>
        <pc:picChg chg="add mod">
          <ac:chgData name="Parth Patel" userId="S::parth.patel@cosdelta.com::74df1c57-c9b5-461e-aeeb-ccd38a303abc" providerId="AD" clId="Web-{523B7D24-66AA-4D15-BB58-A5CD79E0745D}" dt="2023-01-24T07:27:20.896" v="178" actId="14100"/>
          <ac:picMkLst>
            <pc:docMk/>
            <pc:sldMk cId="4096182077" sldId="272"/>
            <ac:picMk id="9" creationId="{9A95DD54-71F5-00A7-2C54-8B8A2B759B25}"/>
          </ac:picMkLst>
        </pc:picChg>
      </pc:sldChg>
      <pc:sldChg chg="addSp delSp modSp new del mod setBg">
        <pc:chgData name="Parth Patel" userId="S::parth.patel@cosdelta.com::74df1c57-c9b5-461e-aeeb-ccd38a303abc" providerId="AD" clId="Web-{523B7D24-66AA-4D15-BB58-A5CD79E0745D}" dt="2023-01-24T07:31:09.185" v="191"/>
        <pc:sldMkLst>
          <pc:docMk/>
          <pc:sldMk cId="509099437" sldId="273"/>
        </pc:sldMkLst>
        <pc:spChg chg="del mod">
          <ac:chgData name="Parth Patel" userId="S::parth.patel@cosdelta.com::74df1c57-c9b5-461e-aeeb-ccd38a303abc" providerId="AD" clId="Web-{523B7D24-66AA-4D15-BB58-A5CD79E0745D}" dt="2023-01-24T07:29:43.588" v="189"/>
          <ac:spMkLst>
            <pc:docMk/>
            <pc:sldMk cId="509099437" sldId="273"/>
            <ac:spMk id="2" creationId="{1C77B75F-804E-3FF9-B6A7-D671B3A67652}"/>
          </ac:spMkLst>
        </pc:spChg>
        <pc:spChg chg="mod">
          <ac:chgData name="Parth Patel" userId="S::parth.patel@cosdelta.com::74df1c57-c9b5-461e-aeeb-ccd38a303abc" providerId="AD" clId="Web-{523B7D24-66AA-4D15-BB58-A5CD79E0745D}" dt="2023-01-24T07:29:16.978" v="188"/>
          <ac:spMkLst>
            <pc:docMk/>
            <pc:sldMk cId="509099437" sldId="273"/>
            <ac:spMk id="3" creationId="{AF1F5EE9-1FE7-3802-C4E7-58E7296A0E16}"/>
          </ac:spMkLst>
        </pc:spChg>
        <pc:spChg chg="add del">
          <ac:chgData name="Parth Patel" userId="S::parth.patel@cosdelta.com::74df1c57-c9b5-461e-aeeb-ccd38a303abc" providerId="AD" clId="Web-{523B7D24-66AA-4D15-BB58-A5CD79E0745D}" dt="2023-01-24T07:29:47.401" v="190"/>
          <ac:spMkLst>
            <pc:docMk/>
            <pc:sldMk cId="509099437" sldId="273"/>
            <ac:spMk id="9" creationId="{4B6ECB93-D7FF-4F09-A8ED-D4588EE7C7DA}"/>
          </ac:spMkLst>
        </pc:spChg>
        <pc:spChg chg="add del">
          <ac:chgData name="Parth Patel" userId="S::parth.patel@cosdelta.com::74df1c57-c9b5-461e-aeeb-ccd38a303abc" providerId="AD" clId="Web-{523B7D24-66AA-4D15-BB58-A5CD79E0745D}" dt="2023-01-24T07:29:47.401" v="190"/>
          <ac:spMkLst>
            <pc:docMk/>
            <pc:sldMk cId="509099437" sldId="273"/>
            <ac:spMk id="11" creationId="{EBF87945-A001-489F-9D9B-7D9435F0B9CA}"/>
          </ac:spMkLst>
        </pc:spChg>
        <pc:spChg chg="add">
          <ac:chgData name="Parth Patel" userId="S::parth.patel@cosdelta.com::74df1c57-c9b5-461e-aeeb-ccd38a303abc" providerId="AD" clId="Web-{523B7D24-66AA-4D15-BB58-A5CD79E0745D}" dt="2023-01-24T07:29:47.401" v="190"/>
          <ac:spMkLst>
            <pc:docMk/>
            <pc:sldMk cId="509099437" sldId="273"/>
            <ac:spMk id="16" creationId="{4B6ECB93-D7FF-4F09-A8ED-D4588EE7C7DA}"/>
          </ac:spMkLst>
        </pc:spChg>
        <pc:spChg chg="add">
          <ac:chgData name="Parth Patel" userId="S::parth.patel@cosdelta.com::74df1c57-c9b5-461e-aeeb-ccd38a303abc" providerId="AD" clId="Web-{523B7D24-66AA-4D15-BB58-A5CD79E0745D}" dt="2023-01-24T07:29:47.401" v="190"/>
          <ac:spMkLst>
            <pc:docMk/>
            <pc:sldMk cId="509099437" sldId="273"/>
            <ac:spMk id="18" creationId="{EBF87945-A001-489F-9D9B-7D9435F0B9CA}"/>
          </ac:spMkLst>
        </pc:spChg>
        <pc:picChg chg="add mod">
          <ac:chgData name="Parth Patel" userId="S::parth.patel@cosdelta.com::74df1c57-c9b5-461e-aeeb-ccd38a303abc" providerId="AD" clId="Web-{523B7D24-66AA-4D15-BB58-A5CD79E0745D}" dt="2023-01-24T07:29:16.978" v="188"/>
          <ac:picMkLst>
            <pc:docMk/>
            <pc:sldMk cId="509099437" sldId="273"/>
            <ac:picMk id="4" creationId="{5CD99DD9-D481-2395-1E71-5154DCD48BD4}"/>
          </ac:picMkLst>
        </pc:picChg>
      </pc:sldChg>
      <pc:sldChg chg="modSp new">
        <pc:chgData name="Parth Patel" userId="S::parth.patel@cosdelta.com::74df1c57-c9b5-461e-aeeb-ccd38a303abc" providerId="AD" clId="Web-{523B7D24-66AA-4D15-BB58-A5CD79E0745D}" dt="2023-01-24T07:33:56.629" v="208" actId="20577"/>
        <pc:sldMkLst>
          <pc:docMk/>
          <pc:sldMk cId="3302151690" sldId="273"/>
        </pc:sldMkLst>
        <pc:spChg chg="mod">
          <ac:chgData name="Parth Patel" userId="S::parth.patel@cosdelta.com::74df1c57-c9b5-461e-aeeb-ccd38a303abc" providerId="AD" clId="Web-{523B7D24-66AA-4D15-BB58-A5CD79E0745D}" dt="2023-01-24T07:33:24.222" v="206" actId="20577"/>
          <ac:spMkLst>
            <pc:docMk/>
            <pc:sldMk cId="3302151690" sldId="273"/>
            <ac:spMk id="2" creationId="{AF80EE83-0AF1-B50C-4E77-98F80EB3AD50}"/>
          </ac:spMkLst>
        </pc:spChg>
        <pc:spChg chg="mod">
          <ac:chgData name="Parth Patel" userId="S::parth.patel@cosdelta.com::74df1c57-c9b5-461e-aeeb-ccd38a303abc" providerId="AD" clId="Web-{523B7D24-66AA-4D15-BB58-A5CD79E0745D}" dt="2023-01-24T07:33:56.629" v="208" actId="20577"/>
          <ac:spMkLst>
            <pc:docMk/>
            <pc:sldMk cId="3302151690" sldId="273"/>
            <ac:spMk id="3" creationId="{72935DB4-B5D2-8D8D-C644-E0744A750653}"/>
          </ac:spMkLst>
        </pc:spChg>
      </pc:sldChg>
      <pc:sldChg chg="modSp new">
        <pc:chgData name="Parth Patel" userId="S::parth.patel@cosdelta.com::74df1c57-c9b5-461e-aeeb-ccd38a303abc" providerId="AD" clId="Web-{523B7D24-66AA-4D15-BB58-A5CD79E0745D}" dt="2023-01-25T03:49:33.698" v="636" actId="20577"/>
        <pc:sldMkLst>
          <pc:docMk/>
          <pc:sldMk cId="4222347257" sldId="274"/>
        </pc:sldMkLst>
        <pc:spChg chg="mod">
          <ac:chgData name="Parth Patel" userId="S::parth.patel@cosdelta.com::74df1c57-c9b5-461e-aeeb-ccd38a303abc" providerId="AD" clId="Web-{523B7D24-66AA-4D15-BB58-A5CD79E0745D}" dt="2023-01-24T07:34:03.661" v="211" actId="20577"/>
          <ac:spMkLst>
            <pc:docMk/>
            <pc:sldMk cId="4222347257" sldId="274"/>
            <ac:spMk id="2" creationId="{DA74FD2D-3925-6208-C055-51F13D644CC2}"/>
          </ac:spMkLst>
        </pc:spChg>
        <pc:spChg chg="mod">
          <ac:chgData name="Parth Patel" userId="S::parth.patel@cosdelta.com::74df1c57-c9b5-461e-aeeb-ccd38a303abc" providerId="AD" clId="Web-{523B7D24-66AA-4D15-BB58-A5CD79E0745D}" dt="2023-01-25T03:49:33.698" v="636" actId="20577"/>
          <ac:spMkLst>
            <pc:docMk/>
            <pc:sldMk cId="4222347257" sldId="274"/>
            <ac:spMk id="3" creationId="{2C8F163C-C09B-C46D-D24E-9F1B77A710D1}"/>
          </ac:spMkLst>
        </pc:spChg>
      </pc:sldChg>
      <pc:sldChg chg="addSp delSp modSp new">
        <pc:chgData name="Parth Patel" userId="S::parth.patel@cosdelta.com::74df1c57-c9b5-461e-aeeb-ccd38a303abc" providerId="AD" clId="Web-{523B7D24-66AA-4D15-BB58-A5CD79E0745D}" dt="2023-01-24T07:45:46.093" v="353" actId="20577"/>
        <pc:sldMkLst>
          <pc:docMk/>
          <pc:sldMk cId="1403363661" sldId="275"/>
        </pc:sldMkLst>
        <pc:spChg chg="del">
          <ac:chgData name="Parth Patel" userId="S::parth.patel@cosdelta.com::74df1c57-c9b5-461e-aeeb-ccd38a303abc" providerId="AD" clId="Web-{523B7D24-66AA-4D15-BB58-A5CD79E0745D}" dt="2023-01-24T07:41:32.615" v="274"/>
          <ac:spMkLst>
            <pc:docMk/>
            <pc:sldMk cId="1403363661" sldId="275"/>
            <ac:spMk id="2" creationId="{B8DE787E-5981-E25F-C295-28D779906778}"/>
          </ac:spMkLst>
        </pc:spChg>
        <pc:spChg chg="mod">
          <ac:chgData name="Parth Patel" userId="S::parth.patel@cosdelta.com::74df1c57-c9b5-461e-aeeb-ccd38a303abc" providerId="AD" clId="Web-{523B7D24-66AA-4D15-BB58-A5CD79E0745D}" dt="2023-01-24T07:45:46.093" v="353" actId="20577"/>
          <ac:spMkLst>
            <pc:docMk/>
            <pc:sldMk cId="1403363661" sldId="275"/>
            <ac:spMk id="3" creationId="{1F0D2C1D-63FE-116A-BB63-D2E3D15C0DC8}"/>
          </ac:spMkLst>
        </pc:spChg>
        <pc:picChg chg="add mod">
          <ac:chgData name="Parth Patel" userId="S::parth.patel@cosdelta.com::74df1c57-c9b5-461e-aeeb-ccd38a303abc" providerId="AD" clId="Web-{523B7D24-66AA-4D15-BB58-A5CD79E0745D}" dt="2023-01-24T07:44:47.403" v="331" actId="1076"/>
          <ac:picMkLst>
            <pc:docMk/>
            <pc:sldMk cId="1403363661" sldId="275"/>
            <ac:picMk id="4" creationId="{BC5885B4-D7D1-1CC7-8A38-318A371E8636}"/>
          </ac:picMkLst>
        </pc:picChg>
      </pc:sldChg>
      <pc:sldChg chg="delSp modSp new">
        <pc:chgData name="Parth Patel" userId="S::parth.patel@cosdelta.com::74df1c57-c9b5-461e-aeeb-ccd38a303abc" providerId="AD" clId="Web-{523B7D24-66AA-4D15-BB58-A5CD79E0745D}" dt="2023-01-24T07:49:50.821" v="390" actId="20577"/>
        <pc:sldMkLst>
          <pc:docMk/>
          <pc:sldMk cId="309333106" sldId="276"/>
        </pc:sldMkLst>
        <pc:spChg chg="del">
          <ac:chgData name="Parth Patel" userId="S::parth.patel@cosdelta.com::74df1c57-c9b5-461e-aeeb-ccd38a303abc" providerId="AD" clId="Web-{523B7D24-66AA-4D15-BB58-A5CD79E0745D}" dt="2023-01-24T07:46:54.721" v="357"/>
          <ac:spMkLst>
            <pc:docMk/>
            <pc:sldMk cId="309333106" sldId="276"/>
            <ac:spMk id="2" creationId="{5C4A5CA7-9E8F-CBD8-B5E8-F792905ED439}"/>
          </ac:spMkLst>
        </pc:spChg>
        <pc:spChg chg="mod">
          <ac:chgData name="Parth Patel" userId="S::parth.patel@cosdelta.com::74df1c57-c9b5-461e-aeeb-ccd38a303abc" providerId="AD" clId="Web-{523B7D24-66AA-4D15-BB58-A5CD79E0745D}" dt="2023-01-24T07:49:50.821" v="390" actId="20577"/>
          <ac:spMkLst>
            <pc:docMk/>
            <pc:sldMk cId="309333106" sldId="276"/>
            <ac:spMk id="3" creationId="{3AE35B5A-3036-45B3-9DB9-B90CE31D7247}"/>
          </ac:spMkLst>
        </pc:spChg>
      </pc:sldChg>
      <pc:sldChg chg="modSp new">
        <pc:chgData name="Parth Patel" userId="S::parth.patel@cosdelta.com::74df1c57-c9b5-461e-aeeb-ccd38a303abc" providerId="AD" clId="Web-{523B7D24-66AA-4D15-BB58-A5CD79E0745D}" dt="2023-01-24T07:52:01.669" v="398" actId="14100"/>
        <pc:sldMkLst>
          <pc:docMk/>
          <pc:sldMk cId="1357366109" sldId="277"/>
        </pc:sldMkLst>
        <pc:spChg chg="mod">
          <ac:chgData name="Parth Patel" userId="S::parth.patel@cosdelta.com::74df1c57-c9b5-461e-aeeb-ccd38a303abc" providerId="AD" clId="Web-{523B7D24-66AA-4D15-BB58-A5CD79E0745D}" dt="2023-01-24T07:50:30.369" v="392" actId="20577"/>
          <ac:spMkLst>
            <pc:docMk/>
            <pc:sldMk cId="1357366109" sldId="277"/>
            <ac:spMk id="2" creationId="{0C279E40-EAC3-DFDF-1AE6-44B7F7ED71DC}"/>
          </ac:spMkLst>
        </pc:spChg>
        <pc:spChg chg="mod">
          <ac:chgData name="Parth Patel" userId="S::parth.patel@cosdelta.com::74df1c57-c9b5-461e-aeeb-ccd38a303abc" providerId="AD" clId="Web-{523B7D24-66AA-4D15-BB58-A5CD79E0745D}" dt="2023-01-24T07:52:01.669" v="398" actId="14100"/>
          <ac:spMkLst>
            <pc:docMk/>
            <pc:sldMk cId="1357366109" sldId="277"/>
            <ac:spMk id="3" creationId="{A4FF3156-7ADB-1F11-BEAA-591D10B3BA47}"/>
          </ac:spMkLst>
        </pc:spChg>
      </pc:sldChg>
      <pc:sldChg chg="delSp modSp new">
        <pc:chgData name="Parth Patel" userId="S::parth.patel@cosdelta.com::74df1c57-c9b5-461e-aeeb-ccd38a303abc" providerId="AD" clId="Web-{523B7D24-66AA-4D15-BB58-A5CD79E0745D}" dt="2023-01-25T03:49:57.199" v="640" actId="20577"/>
        <pc:sldMkLst>
          <pc:docMk/>
          <pc:sldMk cId="59491679" sldId="278"/>
        </pc:sldMkLst>
        <pc:spChg chg="del">
          <ac:chgData name="Parth Patel" userId="S::parth.patel@cosdelta.com::74df1c57-c9b5-461e-aeeb-ccd38a303abc" providerId="AD" clId="Web-{523B7D24-66AA-4D15-BB58-A5CD79E0745D}" dt="2023-01-24T07:55:07.942" v="412"/>
          <ac:spMkLst>
            <pc:docMk/>
            <pc:sldMk cId="59491679" sldId="278"/>
            <ac:spMk id="2" creationId="{CB10DE67-44C0-891F-383F-2FA0F0C088A7}"/>
          </ac:spMkLst>
        </pc:spChg>
        <pc:spChg chg="mod">
          <ac:chgData name="Parth Patel" userId="S::parth.patel@cosdelta.com::74df1c57-c9b5-461e-aeeb-ccd38a303abc" providerId="AD" clId="Web-{523B7D24-66AA-4D15-BB58-A5CD79E0745D}" dt="2023-01-25T03:49:57.199" v="640" actId="20577"/>
          <ac:spMkLst>
            <pc:docMk/>
            <pc:sldMk cId="59491679" sldId="278"/>
            <ac:spMk id="3" creationId="{6E2E6A34-4691-952A-6BBE-0D1F3E05BB25}"/>
          </ac:spMkLst>
        </pc:spChg>
      </pc:sldChg>
      <pc:sldChg chg="delSp modSp new">
        <pc:chgData name="Parth Patel" userId="S::parth.patel@cosdelta.com::74df1c57-c9b5-461e-aeeb-ccd38a303abc" providerId="AD" clId="Web-{523B7D24-66AA-4D15-BB58-A5CD79E0745D}" dt="2023-01-24T08:05:07.214" v="514" actId="14100"/>
        <pc:sldMkLst>
          <pc:docMk/>
          <pc:sldMk cId="291221950" sldId="279"/>
        </pc:sldMkLst>
        <pc:spChg chg="del">
          <ac:chgData name="Parth Patel" userId="S::parth.patel@cosdelta.com::74df1c57-c9b5-461e-aeeb-ccd38a303abc" providerId="AD" clId="Web-{523B7D24-66AA-4D15-BB58-A5CD79E0745D}" dt="2023-01-24T07:58:58.403" v="487"/>
          <ac:spMkLst>
            <pc:docMk/>
            <pc:sldMk cId="291221950" sldId="279"/>
            <ac:spMk id="2" creationId="{78220A35-2577-48AF-2D44-ABE0C5F4A55E}"/>
          </ac:spMkLst>
        </pc:spChg>
        <pc:spChg chg="mod">
          <ac:chgData name="Parth Patel" userId="S::parth.patel@cosdelta.com::74df1c57-c9b5-461e-aeeb-ccd38a303abc" providerId="AD" clId="Web-{523B7D24-66AA-4D15-BB58-A5CD79E0745D}" dt="2023-01-24T08:05:07.214" v="514" actId="14100"/>
          <ac:spMkLst>
            <pc:docMk/>
            <pc:sldMk cId="291221950" sldId="279"/>
            <ac:spMk id="3" creationId="{6AF13887-D385-C6FA-6C29-9E0743C60267}"/>
          </ac:spMkLst>
        </pc:spChg>
      </pc:sldChg>
      <pc:sldChg chg="modSp new">
        <pc:chgData name="Parth Patel" userId="S::parth.patel@cosdelta.com::74df1c57-c9b5-461e-aeeb-ccd38a303abc" providerId="AD" clId="Web-{523B7D24-66AA-4D15-BB58-A5CD79E0745D}" dt="2023-01-24T08:17:19.710" v="544" actId="20577"/>
        <pc:sldMkLst>
          <pc:docMk/>
          <pc:sldMk cId="3485908178" sldId="280"/>
        </pc:sldMkLst>
        <pc:spChg chg="mod">
          <ac:chgData name="Parth Patel" userId="S::parth.patel@cosdelta.com::74df1c57-c9b5-461e-aeeb-ccd38a303abc" providerId="AD" clId="Web-{523B7D24-66AA-4D15-BB58-A5CD79E0745D}" dt="2023-01-24T08:07:08.765" v="516" actId="20577"/>
          <ac:spMkLst>
            <pc:docMk/>
            <pc:sldMk cId="3485908178" sldId="280"/>
            <ac:spMk id="2" creationId="{8F5D233A-C9FC-3533-F218-0EF0FD2C8B72}"/>
          </ac:spMkLst>
        </pc:spChg>
        <pc:spChg chg="mod">
          <ac:chgData name="Parth Patel" userId="S::parth.patel@cosdelta.com::74df1c57-c9b5-461e-aeeb-ccd38a303abc" providerId="AD" clId="Web-{523B7D24-66AA-4D15-BB58-A5CD79E0745D}" dt="2023-01-24T08:17:19.710" v="544" actId="20577"/>
          <ac:spMkLst>
            <pc:docMk/>
            <pc:sldMk cId="3485908178" sldId="280"/>
            <ac:spMk id="3" creationId="{03A14C44-FDC7-82D8-244B-441A5844FBDB}"/>
          </ac:spMkLst>
        </pc:spChg>
      </pc:sldChg>
      <pc:sldChg chg="modSp new">
        <pc:chgData name="Parth Patel" userId="S::parth.patel@cosdelta.com::74df1c57-c9b5-461e-aeeb-ccd38a303abc" providerId="AD" clId="Web-{523B7D24-66AA-4D15-BB58-A5CD79E0745D}" dt="2023-01-24T08:27:09.857" v="572" actId="20577"/>
        <pc:sldMkLst>
          <pc:docMk/>
          <pc:sldMk cId="3246565070" sldId="281"/>
        </pc:sldMkLst>
        <pc:spChg chg="mod">
          <ac:chgData name="Parth Patel" userId="S::parth.patel@cosdelta.com::74df1c57-c9b5-461e-aeeb-ccd38a303abc" providerId="AD" clId="Web-{523B7D24-66AA-4D15-BB58-A5CD79E0745D}" dt="2023-01-24T08:22:06.736" v="558" actId="20577"/>
          <ac:spMkLst>
            <pc:docMk/>
            <pc:sldMk cId="3246565070" sldId="281"/>
            <ac:spMk id="2" creationId="{219B8B80-7A2A-F52B-2CF8-41437038BCC8}"/>
          </ac:spMkLst>
        </pc:spChg>
        <pc:spChg chg="mod">
          <ac:chgData name="Parth Patel" userId="S::parth.patel@cosdelta.com::74df1c57-c9b5-461e-aeeb-ccd38a303abc" providerId="AD" clId="Web-{523B7D24-66AA-4D15-BB58-A5CD79E0745D}" dt="2023-01-24T08:27:09.857" v="572" actId="20577"/>
          <ac:spMkLst>
            <pc:docMk/>
            <pc:sldMk cId="3246565070" sldId="281"/>
            <ac:spMk id="3" creationId="{E5E6062D-D32D-DAA2-AB03-6F2D99D1CF55}"/>
          </ac:spMkLst>
        </pc:spChg>
      </pc:sldChg>
      <pc:sldChg chg="addSp delSp modSp new">
        <pc:chgData name="Parth Patel" userId="S::parth.patel@cosdelta.com::74df1c57-c9b5-461e-aeeb-ccd38a303abc" providerId="AD" clId="Web-{523B7D24-66AA-4D15-BB58-A5CD79E0745D}" dt="2023-01-24T08:41:57.077" v="597" actId="20577"/>
        <pc:sldMkLst>
          <pc:docMk/>
          <pc:sldMk cId="210315563" sldId="282"/>
        </pc:sldMkLst>
        <pc:spChg chg="del">
          <ac:chgData name="Parth Patel" userId="S::parth.patel@cosdelta.com::74df1c57-c9b5-461e-aeeb-ccd38a303abc" providerId="AD" clId="Web-{523B7D24-66AA-4D15-BB58-A5CD79E0745D}" dt="2023-01-24T08:28:01.624" v="581"/>
          <ac:spMkLst>
            <pc:docMk/>
            <pc:sldMk cId="210315563" sldId="282"/>
            <ac:spMk id="2" creationId="{D91E2482-6178-45A6-71DD-C37918EDD370}"/>
          </ac:spMkLst>
        </pc:spChg>
        <pc:spChg chg="mod">
          <ac:chgData name="Parth Patel" userId="S::parth.patel@cosdelta.com::74df1c57-c9b5-461e-aeeb-ccd38a303abc" providerId="AD" clId="Web-{523B7D24-66AA-4D15-BB58-A5CD79E0745D}" dt="2023-01-24T08:41:57.077" v="597" actId="20577"/>
          <ac:spMkLst>
            <pc:docMk/>
            <pc:sldMk cId="210315563" sldId="282"/>
            <ac:spMk id="3" creationId="{FF3AE2A2-A563-ECD0-2B02-844C61063AAF}"/>
          </ac:spMkLst>
        </pc:spChg>
        <pc:picChg chg="add mod">
          <ac:chgData name="Parth Patel" userId="S::parth.patel@cosdelta.com::74df1c57-c9b5-461e-aeeb-ccd38a303abc" providerId="AD" clId="Web-{523B7D24-66AA-4D15-BB58-A5CD79E0745D}" dt="2023-01-24T08:30:32.427" v="591" actId="14100"/>
          <ac:picMkLst>
            <pc:docMk/>
            <pc:sldMk cId="210315563" sldId="282"/>
            <ac:picMk id="4" creationId="{B83F48D8-3D16-6ED7-A99A-22C45B3D896C}"/>
          </ac:picMkLst>
        </pc:picChg>
      </pc:sldChg>
      <pc:sldChg chg="delSp modSp new">
        <pc:chgData name="Parth Patel" userId="S::parth.patel@cosdelta.com::74df1c57-c9b5-461e-aeeb-ccd38a303abc" providerId="AD" clId="Web-{523B7D24-66AA-4D15-BB58-A5CD79E0745D}" dt="2023-01-24T08:51:07.535" v="634" actId="14100"/>
        <pc:sldMkLst>
          <pc:docMk/>
          <pc:sldMk cId="1889179042" sldId="283"/>
        </pc:sldMkLst>
        <pc:spChg chg="del">
          <ac:chgData name="Parth Patel" userId="S::parth.patel@cosdelta.com::74df1c57-c9b5-461e-aeeb-ccd38a303abc" providerId="AD" clId="Web-{523B7D24-66AA-4D15-BB58-A5CD79E0745D}" dt="2023-01-24T08:50:53.144" v="632"/>
          <ac:spMkLst>
            <pc:docMk/>
            <pc:sldMk cId="1889179042" sldId="283"/>
            <ac:spMk id="2" creationId="{ED29F334-63E9-8A03-C10E-0DD71C9C5C44}"/>
          </ac:spMkLst>
        </pc:spChg>
        <pc:spChg chg="mod">
          <ac:chgData name="Parth Patel" userId="S::parth.patel@cosdelta.com::74df1c57-c9b5-461e-aeeb-ccd38a303abc" providerId="AD" clId="Web-{523B7D24-66AA-4D15-BB58-A5CD79E0745D}" dt="2023-01-24T08:51:07.535" v="634" actId="14100"/>
          <ac:spMkLst>
            <pc:docMk/>
            <pc:sldMk cId="1889179042" sldId="283"/>
            <ac:spMk id="3" creationId="{810EFA0B-164B-5A1D-1415-7C2F0DC5D002}"/>
          </ac:spMkLst>
        </pc:spChg>
      </pc:sldChg>
    </pc:docChg>
  </pc:docChgLst>
  <pc:docChgLst>
    <pc:chgData name="Parth Patel" userId="S::parth.patel@cosdelta.com::74df1c57-c9b5-461e-aeeb-ccd38a303abc" providerId="AD" clId="Web-{462E3A3A-E1FE-4944-B145-F4FE61B440DF}"/>
    <pc:docChg chg="addSld delSld modSld">
      <pc:chgData name="Parth Patel" userId="S::parth.patel@cosdelta.com::74df1c57-c9b5-461e-aeeb-ccd38a303abc" providerId="AD" clId="Web-{462E3A3A-E1FE-4944-B145-F4FE61B440DF}" dt="2023-01-26T15:34:09.876" v="1914"/>
      <pc:docMkLst>
        <pc:docMk/>
      </pc:docMkLst>
      <pc:sldChg chg="addSp modSp mod setBg">
        <pc:chgData name="Parth Patel" userId="S::parth.patel@cosdelta.com::74df1c57-c9b5-461e-aeeb-ccd38a303abc" providerId="AD" clId="Web-{462E3A3A-E1FE-4944-B145-F4FE61B440DF}" dt="2023-01-26T15:18:05.121" v="1490"/>
        <pc:sldMkLst>
          <pc:docMk/>
          <pc:sldMk cId="4150523750" sldId="262"/>
        </pc:sldMkLst>
        <pc:spChg chg="mod">
          <ac:chgData name="Parth Patel" userId="S::parth.patel@cosdelta.com::74df1c57-c9b5-461e-aeeb-ccd38a303abc" providerId="AD" clId="Web-{462E3A3A-E1FE-4944-B145-F4FE61B440DF}" dt="2023-01-26T15:18:05.121" v="1490"/>
          <ac:spMkLst>
            <pc:docMk/>
            <pc:sldMk cId="4150523750" sldId="262"/>
            <ac:spMk id="2" creationId="{D0CA3372-4D05-D8DE-530F-9D301A3C6C70}"/>
          </ac:spMkLst>
        </pc:spChg>
        <pc:spChg chg="mod">
          <ac:chgData name="Parth Patel" userId="S::parth.patel@cosdelta.com::74df1c57-c9b5-461e-aeeb-ccd38a303abc" providerId="AD" clId="Web-{462E3A3A-E1FE-4944-B145-F4FE61B440DF}" dt="2023-01-26T15:18:05.121" v="1490"/>
          <ac:spMkLst>
            <pc:docMk/>
            <pc:sldMk cId="4150523750" sldId="262"/>
            <ac:spMk id="3" creationId="{65D63094-9F8D-0406-FB60-0A83395E2E58}"/>
          </ac:spMkLst>
        </pc:spChg>
        <pc:spChg chg="add">
          <ac:chgData name="Parth Patel" userId="S::parth.patel@cosdelta.com::74df1c57-c9b5-461e-aeeb-ccd38a303abc" providerId="AD" clId="Web-{462E3A3A-E1FE-4944-B145-F4FE61B440DF}" dt="2023-01-26T15:18:05.121" v="1490"/>
          <ac:spMkLst>
            <pc:docMk/>
            <pc:sldMk cId="4150523750" sldId="262"/>
            <ac:spMk id="9" creationId="{2B566528-1B12-4246-9431-5C2D7D081168}"/>
          </ac:spMkLst>
        </pc:spChg>
        <pc:grpChg chg="add">
          <ac:chgData name="Parth Patel" userId="S::parth.patel@cosdelta.com::74df1c57-c9b5-461e-aeeb-ccd38a303abc" providerId="AD" clId="Web-{462E3A3A-E1FE-4944-B145-F4FE61B440DF}" dt="2023-01-26T15:18:05.121" v="1490"/>
          <ac:grpSpMkLst>
            <pc:docMk/>
            <pc:sldMk cId="4150523750" sldId="262"/>
            <ac:grpSpMk id="11" creationId="{828A5161-06F1-46CF-8AD7-844680A59E13}"/>
          </ac:grpSpMkLst>
        </pc:grpChg>
        <pc:grpChg chg="add">
          <ac:chgData name="Parth Patel" userId="S::parth.patel@cosdelta.com::74df1c57-c9b5-461e-aeeb-ccd38a303abc" providerId="AD" clId="Web-{462E3A3A-E1FE-4944-B145-F4FE61B440DF}" dt="2023-01-26T15:18:05.121" v="1490"/>
          <ac:grpSpMkLst>
            <pc:docMk/>
            <pc:sldMk cId="4150523750" sldId="262"/>
            <ac:grpSpMk id="15" creationId="{5995D10D-E9C9-47DB-AE7E-801FEF38F5C9}"/>
          </ac:grpSpMkLst>
        </pc:grpChg>
        <pc:picChg chg="add mod">
          <ac:chgData name="Parth Patel" userId="S::parth.patel@cosdelta.com::74df1c57-c9b5-461e-aeeb-ccd38a303abc" providerId="AD" clId="Web-{462E3A3A-E1FE-4944-B145-F4FE61B440DF}" dt="2023-01-26T15:18:05.121" v="1490"/>
          <ac:picMkLst>
            <pc:docMk/>
            <pc:sldMk cId="4150523750" sldId="262"/>
            <ac:picMk id="4" creationId="{849254B3-D01F-270A-3A12-D83786B5E692}"/>
          </ac:picMkLst>
        </pc:picChg>
      </pc:sldChg>
      <pc:sldChg chg="addSp modSp mod setBg">
        <pc:chgData name="Parth Patel" userId="S::parth.patel@cosdelta.com::74df1c57-c9b5-461e-aeeb-ccd38a303abc" providerId="AD" clId="Web-{462E3A3A-E1FE-4944-B145-F4FE61B440DF}" dt="2023-01-26T15:18:11.231" v="1491"/>
        <pc:sldMkLst>
          <pc:docMk/>
          <pc:sldMk cId="4132881532" sldId="263"/>
        </pc:sldMkLst>
        <pc:spChg chg="mod">
          <ac:chgData name="Parth Patel" userId="S::parth.patel@cosdelta.com::74df1c57-c9b5-461e-aeeb-ccd38a303abc" providerId="AD" clId="Web-{462E3A3A-E1FE-4944-B145-F4FE61B440DF}" dt="2023-01-26T15:18:11.231" v="1491"/>
          <ac:spMkLst>
            <pc:docMk/>
            <pc:sldMk cId="4132881532" sldId="263"/>
            <ac:spMk id="2" creationId="{A9732D36-33A3-5C40-7957-48E7DDA24CFC}"/>
          </ac:spMkLst>
        </pc:spChg>
        <pc:spChg chg="mod">
          <ac:chgData name="Parth Patel" userId="S::parth.patel@cosdelta.com::74df1c57-c9b5-461e-aeeb-ccd38a303abc" providerId="AD" clId="Web-{462E3A3A-E1FE-4944-B145-F4FE61B440DF}" dt="2023-01-26T15:18:11.231" v="1491"/>
          <ac:spMkLst>
            <pc:docMk/>
            <pc:sldMk cId="4132881532" sldId="263"/>
            <ac:spMk id="3" creationId="{1ED61BCF-E270-1834-6242-D999C8DD4C91}"/>
          </ac:spMkLst>
        </pc:spChg>
        <pc:spChg chg="add">
          <ac:chgData name="Parth Patel" userId="S::parth.patel@cosdelta.com::74df1c57-c9b5-461e-aeeb-ccd38a303abc" providerId="AD" clId="Web-{462E3A3A-E1FE-4944-B145-F4FE61B440DF}" dt="2023-01-26T15:18:11.231" v="1491"/>
          <ac:spMkLst>
            <pc:docMk/>
            <pc:sldMk cId="4132881532" sldId="263"/>
            <ac:spMk id="9" creationId="{2B566528-1B12-4246-9431-5C2D7D081168}"/>
          </ac:spMkLst>
        </pc:spChg>
        <pc:grpChg chg="add">
          <ac:chgData name="Parth Patel" userId="S::parth.patel@cosdelta.com::74df1c57-c9b5-461e-aeeb-ccd38a303abc" providerId="AD" clId="Web-{462E3A3A-E1FE-4944-B145-F4FE61B440DF}" dt="2023-01-26T15:18:11.231" v="1491"/>
          <ac:grpSpMkLst>
            <pc:docMk/>
            <pc:sldMk cId="4132881532" sldId="263"/>
            <ac:grpSpMk id="11" creationId="{828A5161-06F1-46CF-8AD7-844680A59E13}"/>
          </ac:grpSpMkLst>
        </pc:grpChg>
        <pc:grpChg chg="add">
          <ac:chgData name="Parth Patel" userId="S::parth.patel@cosdelta.com::74df1c57-c9b5-461e-aeeb-ccd38a303abc" providerId="AD" clId="Web-{462E3A3A-E1FE-4944-B145-F4FE61B440DF}" dt="2023-01-26T15:18:11.231" v="1491"/>
          <ac:grpSpMkLst>
            <pc:docMk/>
            <pc:sldMk cId="4132881532" sldId="263"/>
            <ac:grpSpMk id="15" creationId="{5995D10D-E9C9-47DB-AE7E-801FEF38F5C9}"/>
          </ac:grpSpMkLst>
        </pc:grpChg>
        <pc:picChg chg="add mod">
          <ac:chgData name="Parth Patel" userId="S::parth.patel@cosdelta.com::74df1c57-c9b5-461e-aeeb-ccd38a303abc" providerId="AD" clId="Web-{462E3A3A-E1FE-4944-B145-F4FE61B440DF}" dt="2023-01-26T15:18:11.231" v="1491"/>
          <ac:picMkLst>
            <pc:docMk/>
            <pc:sldMk cId="4132881532" sldId="263"/>
            <ac:picMk id="4" creationId="{2C7647AF-B129-DC99-0346-B1071AB21DEF}"/>
          </ac:picMkLst>
        </pc:picChg>
      </pc:sldChg>
      <pc:sldChg chg="addSp delSp modSp mod setBg">
        <pc:chgData name="Parth Patel" userId="S::parth.patel@cosdelta.com::74df1c57-c9b5-461e-aeeb-ccd38a303abc" providerId="AD" clId="Web-{462E3A3A-E1FE-4944-B145-F4FE61B440DF}" dt="2023-01-26T15:18:17.231" v="1492"/>
        <pc:sldMkLst>
          <pc:docMk/>
          <pc:sldMk cId="3650499602" sldId="264"/>
        </pc:sldMkLst>
        <pc:spChg chg="mod">
          <ac:chgData name="Parth Patel" userId="S::parth.patel@cosdelta.com::74df1c57-c9b5-461e-aeeb-ccd38a303abc" providerId="AD" clId="Web-{462E3A3A-E1FE-4944-B145-F4FE61B440DF}" dt="2023-01-26T15:18:17.231" v="1492"/>
          <ac:spMkLst>
            <pc:docMk/>
            <pc:sldMk cId="3650499602" sldId="264"/>
            <ac:spMk id="2" creationId="{CF65EC5B-CE29-84F1-7D55-43E7E84890EB}"/>
          </ac:spMkLst>
        </pc:spChg>
        <pc:spChg chg="mod">
          <ac:chgData name="Parth Patel" userId="S::parth.patel@cosdelta.com::74df1c57-c9b5-461e-aeeb-ccd38a303abc" providerId="AD" clId="Web-{462E3A3A-E1FE-4944-B145-F4FE61B440DF}" dt="2023-01-26T15:18:17.231" v="1492"/>
          <ac:spMkLst>
            <pc:docMk/>
            <pc:sldMk cId="3650499602" sldId="264"/>
            <ac:spMk id="3" creationId="{965DB9F9-1F8F-A2F2-B505-4A0F3D1B41CD}"/>
          </ac:spMkLst>
        </pc:spChg>
        <pc:spChg chg="add">
          <ac:chgData name="Parth Patel" userId="S::parth.patel@cosdelta.com::74df1c57-c9b5-461e-aeeb-ccd38a303abc" providerId="AD" clId="Web-{462E3A3A-E1FE-4944-B145-F4FE61B440DF}" dt="2023-01-26T15:18:17.231" v="1492"/>
          <ac:spMkLst>
            <pc:docMk/>
            <pc:sldMk cId="3650499602" sldId="264"/>
            <ac:spMk id="10" creationId="{2B566528-1B12-4246-9431-5C2D7D081168}"/>
          </ac:spMkLst>
        </pc:spChg>
        <pc:grpChg chg="add">
          <ac:chgData name="Parth Patel" userId="S::parth.patel@cosdelta.com::74df1c57-c9b5-461e-aeeb-ccd38a303abc" providerId="AD" clId="Web-{462E3A3A-E1FE-4944-B145-F4FE61B440DF}" dt="2023-01-26T15:18:17.231" v="1492"/>
          <ac:grpSpMkLst>
            <pc:docMk/>
            <pc:sldMk cId="3650499602" sldId="264"/>
            <ac:grpSpMk id="12" creationId="{828A5161-06F1-46CF-8AD7-844680A59E13}"/>
          </ac:grpSpMkLst>
        </pc:grpChg>
        <pc:grpChg chg="add">
          <ac:chgData name="Parth Patel" userId="S::parth.patel@cosdelta.com::74df1c57-c9b5-461e-aeeb-ccd38a303abc" providerId="AD" clId="Web-{462E3A3A-E1FE-4944-B145-F4FE61B440DF}" dt="2023-01-26T15:18:17.231" v="1492"/>
          <ac:grpSpMkLst>
            <pc:docMk/>
            <pc:sldMk cId="3650499602" sldId="264"/>
            <ac:grpSpMk id="16" creationId="{5995D10D-E9C9-47DB-AE7E-801FEF38F5C9}"/>
          </ac:grpSpMkLst>
        </pc:grpChg>
        <pc:picChg chg="del">
          <ac:chgData name="Parth Patel" userId="S::parth.patel@cosdelta.com::74df1c57-c9b5-461e-aeeb-ccd38a303abc" providerId="AD" clId="Web-{462E3A3A-E1FE-4944-B145-F4FE61B440DF}" dt="2023-01-26T14:11:25.046" v="4"/>
          <ac:picMkLst>
            <pc:docMk/>
            <pc:sldMk cId="3650499602" sldId="264"/>
            <ac:picMk id="4" creationId="{D6671B06-E82E-4812-7CAE-E7974FD0F9C5}"/>
          </ac:picMkLst>
        </pc:picChg>
        <pc:picChg chg="add mod">
          <ac:chgData name="Parth Patel" userId="S::parth.patel@cosdelta.com::74df1c57-c9b5-461e-aeeb-ccd38a303abc" providerId="AD" clId="Web-{462E3A3A-E1FE-4944-B145-F4FE61B440DF}" dt="2023-01-26T15:18:17.231" v="1492"/>
          <ac:picMkLst>
            <pc:docMk/>
            <pc:sldMk cId="3650499602" sldId="264"/>
            <ac:picMk id="5" creationId="{B4235375-AC4D-D28C-1DD5-C7688215F9F1}"/>
          </ac:picMkLst>
        </pc:picChg>
      </pc:sldChg>
      <pc:sldChg chg="addSp modSp mod setBg">
        <pc:chgData name="Parth Patel" userId="S::parth.patel@cosdelta.com::74df1c57-c9b5-461e-aeeb-ccd38a303abc" providerId="AD" clId="Web-{462E3A3A-E1FE-4944-B145-F4FE61B440DF}" dt="2023-01-26T14:11:18.171" v="3"/>
        <pc:sldMkLst>
          <pc:docMk/>
          <pc:sldMk cId="3702744157" sldId="265"/>
        </pc:sldMkLst>
        <pc:spChg chg="mod">
          <ac:chgData name="Parth Patel" userId="S::parth.patel@cosdelta.com::74df1c57-c9b5-461e-aeeb-ccd38a303abc" providerId="AD" clId="Web-{462E3A3A-E1FE-4944-B145-F4FE61B440DF}" dt="2023-01-26T14:11:18.171" v="3"/>
          <ac:spMkLst>
            <pc:docMk/>
            <pc:sldMk cId="3702744157" sldId="265"/>
            <ac:spMk id="2" creationId="{3D35577B-68D5-4086-1E22-081C9A10E6AC}"/>
          </ac:spMkLst>
        </pc:spChg>
        <pc:spChg chg="mod">
          <ac:chgData name="Parth Patel" userId="S::parth.patel@cosdelta.com::74df1c57-c9b5-461e-aeeb-ccd38a303abc" providerId="AD" clId="Web-{462E3A3A-E1FE-4944-B145-F4FE61B440DF}" dt="2023-01-26T14:11:18.171" v="3"/>
          <ac:spMkLst>
            <pc:docMk/>
            <pc:sldMk cId="3702744157" sldId="265"/>
            <ac:spMk id="3" creationId="{609751DD-1D8C-5A69-2A29-8943CB9CCD08}"/>
          </ac:spMkLst>
        </pc:spChg>
        <pc:spChg chg="add">
          <ac:chgData name="Parth Patel" userId="S::parth.patel@cosdelta.com::74df1c57-c9b5-461e-aeeb-ccd38a303abc" providerId="AD" clId="Web-{462E3A3A-E1FE-4944-B145-F4FE61B440DF}" dt="2023-01-26T14:11:18.171" v="3"/>
          <ac:spMkLst>
            <pc:docMk/>
            <pc:sldMk cId="3702744157" sldId="265"/>
            <ac:spMk id="10" creationId="{2B566528-1B12-4246-9431-5C2D7D081168}"/>
          </ac:spMkLst>
        </pc:spChg>
        <pc:grpChg chg="add">
          <ac:chgData name="Parth Patel" userId="S::parth.patel@cosdelta.com::74df1c57-c9b5-461e-aeeb-ccd38a303abc" providerId="AD" clId="Web-{462E3A3A-E1FE-4944-B145-F4FE61B440DF}" dt="2023-01-26T14:11:18.171" v="3"/>
          <ac:grpSpMkLst>
            <pc:docMk/>
            <pc:sldMk cId="3702744157" sldId="265"/>
            <ac:grpSpMk id="12" creationId="{828A5161-06F1-46CF-8AD7-844680A59E13}"/>
          </ac:grpSpMkLst>
        </pc:grpChg>
        <pc:grpChg chg="add">
          <ac:chgData name="Parth Patel" userId="S::parth.patel@cosdelta.com::74df1c57-c9b5-461e-aeeb-ccd38a303abc" providerId="AD" clId="Web-{462E3A3A-E1FE-4944-B145-F4FE61B440DF}" dt="2023-01-26T14:11:18.171" v="3"/>
          <ac:grpSpMkLst>
            <pc:docMk/>
            <pc:sldMk cId="3702744157" sldId="265"/>
            <ac:grpSpMk id="16" creationId="{5995D10D-E9C9-47DB-AE7E-801FEF38F5C9}"/>
          </ac:grpSpMkLst>
        </pc:grpChg>
        <pc:picChg chg="add mod">
          <ac:chgData name="Parth Patel" userId="S::parth.patel@cosdelta.com::74df1c57-c9b5-461e-aeeb-ccd38a303abc" providerId="AD" clId="Web-{462E3A3A-E1FE-4944-B145-F4FE61B440DF}" dt="2023-01-26T14:11:18.171" v="3"/>
          <ac:picMkLst>
            <pc:docMk/>
            <pc:sldMk cId="3702744157" sldId="265"/>
            <ac:picMk id="5" creationId="{001A497B-D1D8-89E8-C333-A1D43E1E88D2}"/>
          </ac:picMkLst>
        </pc:picChg>
      </pc:sldChg>
      <pc:sldChg chg="addSp modSp mod setBg">
        <pc:chgData name="Parth Patel" userId="S::parth.patel@cosdelta.com::74df1c57-c9b5-461e-aeeb-ccd38a303abc" providerId="AD" clId="Web-{462E3A3A-E1FE-4944-B145-F4FE61B440DF}" dt="2023-01-26T15:18:26.809" v="1493"/>
        <pc:sldMkLst>
          <pc:docMk/>
          <pc:sldMk cId="3923225614" sldId="266"/>
        </pc:sldMkLst>
        <pc:spChg chg="mod">
          <ac:chgData name="Parth Patel" userId="S::parth.patel@cosdelta.com::74df1c57-c9b5-461e-aeeb-ccd38a303abc" providerId="AD" clId="Web-{462E3A3A-E1FE-4944-B145-F4FE61B440DF}" dt="2023-01-26T15:18:26.809" v="1493"/>
          <ac:spMkLst>
            <pc:docMk/>
            <pc:sldMk cId="3923225614" sldId="266"/>
            <ac:spMk id="2" creationId="{6DC8F218-F648-6E5B-2B2C-C7A2721C0F34}"/>
          </ac:spMkLst>
        </pc:spChg>
        <pc:spChg chg="mod">
          <ac:chgData name="Parth Patel" userId="S::parth.patel@cosdelta.com::74df1c57-c9b5-461e-aeeb-ccd38a303abc" providerId="AD" clId="Web-{462E3A3A-E1FE-4944-B145-F4FE61B440DF}" dt="2023-01-26T15:18:26.809" v="1493"/>
          <ac:spMkLst>
            <pc:docMk/>
            <pc:sldMk cId="3923225614" sldId="266"/>
            <ac:spMk id="3" creationId="{D079B345-1CFD-3528-28D1-FCB3ACCC0465}"/>
          </ac:spMkLst>
        </pc:spChg>
        <pc:spChg chg="add">
          <ac:chgData name="Parth Patel" userId="S::parth.patel@cosdelta.com::74df1c57-c9b5-461e-aeeb-ccd38a303abc" providerId="AD" clId="Web-{462E3A3A-E1FE-4944-B145-F4FE61B440DF}" dt="2023-01-26T15:18:26.809" v="1493"/>
          <ac:spMkLst>
            <pc:docMk/>
            <pc:sldMk cId="3923225614" sldId="266"/>
            <ac:spMk id="9" creationId="{2B566528-1B12-4246-9431-5C2D7D081168}"/>
          </ac:spMkLst>
        </pc:spChg>
        <pc:grpChg chg="add">
          <ac:chgData name="Parth Patel" userId="S::parth.patel@cosdelta.com::74df1c57-c9b5-461e-aeeb-ccd38a303abc" providerId="AD" clId="Web-{462E3A3A-E1FE-4944-B145-F4FE61B440DF}" dt="2023-01-26T15:18:26.809" v="1493"/>
          <ac:grpSpMkLst>
            <pc:docMk/>
            <pc:sldMk cId="3923225614" sldId="266"/>
            <ac:grpSpMk id="11" creationId="{828A5161-06F1-46CF-8AD7-844680A59E13}"/>
          </ac:grpSpMkLst>
        </pc:grpChg>
        <pc:grpChg chg="add">
          <ac:chgData name="Parth Patel" userId="S::parth.patel@cosdelta.com::74df1c57-c9b5-461e-aeeb-ccd38a303abc" providerId="AD" clId="Web-{462E3A3A-E1FE-4944-B145-F4FE61B440DF}" dt="2023-01-26T15:18:26.809" v="1493"/>
          <ac:grpSpMkLst>
            <pc:docMk/>
            <pc:sldMk cId="3923225614" sldId="266"/>
            <ac:grpSpMk id="15" creationId="{5995D10D-E9C9-47DB-AE7E-801FEF38F5C9}"/>
          </ac:grpSpMkLst>
        </pc:grpChg>
        <pc:picChg chg="mod">
          <ac:chgData name="Parth Patel" userId="S::parth.patel@cosdelta.com::74df1c57-c9b5-461e-aeeb-ccd38a303abc" providerId="AD" clId="Web-{462E3A3A-E1FE-4944-B145-F4FE61B440DF}" dt="2023-01-26T15:18:26.809" v="1493"/>
          <ac:picMkLst>
            <pc:docMk/>
            <pc:sldMk cId="3923225614" sldId="266"/>
            <ac:picMk id="4" creationId="{63974C73-72FC-1547-8294-1BF446E26525}"/>
          </ac:picMkLst>
        </pc:picChg>
      </pc:sldChg>
      <pc:sldChg chg="addSp modSp mod setBg">
        <pc:chgData name="Parth Patel" userId="S::parth.patel@cosdelta.com::74df1c57-c9b5-461e-aeeb-ccd38a303abc" providerId="AD" clId="Web-{462E3A3A-E1FE-4944-B145-F4FE61B440DF}" dt="2023-01-26T15:18:46.247" v="1494"/>
        <pc:sldMkLst>
          <pc:docMk/>
          <pc:sldMk cId="1018173764" sldId="267"/>
        </pc:sldMkLst>
        <pc:spChg chg="mod">
          <ac:chgData name="Parth Patel" userId="S::parth.patel@cosdelta.com::74df1c57-c9b5-461e-aeeb-ccd38a303abc" providerId="AD" clId="Web-{462E3A3A-E1FE-4944-B145-F4FE61B440DF}" dt="2023-01-26T15:18:46.247" v="1494"/>
          <ac:spMkLst>
            <pc:docMk/>
            <pc:sldMk cId="1018173764" sldId="267"/>
            <ac:spMk id="2" creationId="{9DDBCD85-AB91-EE77-44E6-1EFFB25F1B0B}"/>
          </ac:spMkLst>
        </pc:spChg>
        <pc:spChg chg="mod">
          <ac:chgData name="Parth Patel" userId="S::parth.patel@cosdelta.com::74df1c57-c9b5-461e-aeeb-ccd38a303abc" providerId="AD" clId="Web-{462E3A3A-E1FE-4944-B145-F4FE61B440DF}" dt="2023-01-26T15:18:46.247" v="1494"/>
          <ac:spMkLst>
            <pc:docMk/>
            <pc:sldMk cId="1018173764" sldId="267"/>
            <ac:spMk id="3" creationId="{7681155D-E9DA-74C2-A9E7-7D1FEC14176C}"/>
          </ac:spMkLst>
        </pc:spChg>
        <pc:spChg chg="add">
          <ac:chgData name="Parth Patel" userId="S::parth.patel@cosdelta.com::74df1c57-c9b5-461e-aeeb-ccd38a303abc" providerId="AD" clId="Web-{462E3A3A-E1FE-4944-B145-F4FE61B440DF}" dt="2023-01-26T15:18:46.247" v="1494"/>
          <ac:spMkLst>
            <pc:docMk/>
            <pc:sldMk cId="1018173764" sldId="267"/>
            <ac:spMk id="9" creationId="{2B566528-1B12-4246-9431-5C2D7D081168}"/>
          </ac:spMkLst>
        </pc:spChg>
        <pc:spChg chg="add">
          <ac:chgData name="Parth Patel" userId="S::parth.patel@cosdelta.com::74df1c57-c9b5-461e-aeeb-ccd38a303abc" providerId="AD" clId="Web-{462E3A3A-E1FE-4944-B145-F4FE61B440DF}" dt="2023-01-26T15:18:46.247" v="1494"/>
          <ac:spMkLst>
            <pc:docMk/>
            <pc:sldMk cId="1018173764" sldId="267"/>
            <ac:spMk id="11" creationId="{D3F51FEB-38FB-4F6C-9F7B-2F2AFAB65463}"/>
          </ac:spMkLst>
        </pc:spChg>
        <pc:spChg chg="add">
          <ac:chgData name="Parth Patel" userId="S::parth.patel@cosdelta.com::74df1c57-c9b5-461e-aeeb-ccd38a303abc" providerId="AD" clId="Web-{462E3A3A-E1FE-4944-B145-F4FE61B440DF}" dt="2023-01-26T15:18:46.247" v="1494"/>
          <ac:spMkLst>
            <pc:docMk/>
            <pc:sldMk cId="1018173764" sldId="267"/>
            <ac:spMk id="13" creationId="{1E547BA6-BAE0-43BB-A7CA-60F69CE252F0}"/>
          </ac:spMkLst>
        </pc:spChg>
        <pc:grpChg chg="add">
          <ac:chgData name="Parth Patel" userId="S::parth.patel@cosdelta.com::74df1c57-c9b5-461e-aeeb-ccd38a303abc" providerId="AD" clId="Web-{462E3A3A-E1FE-4944-B145-F4FE61B440DF}" dt="2023-01-26T15:18:46.247" v="1494"/>
          <ac:grpSpMkLst>
            <pc:docMk/>
            <pc:sldMk cId="1018173764" sldId="267"/>
            <ac:grpSpMk id="15" creationId="{15CBE6EC-46EF-45D9-8E16-DCDC5917CA31}"/>
          </ac:grpSpMkLst>
        </pc:grpChg>
        <pc:picChg chg="mod">
          <ac:chgData name="Parth Patel" userId="S::parth.patel@cosdelta.com::74df1c57-c9b5-461e-aeeb-ccd38a303abc" providerId="AD" clId="Web-{462E3A3A-E1FE-4944-B145-F4FE61B440DF}" dt="2023-01-26T15:18:46.247" v="1494"/>
          <ac:picMkLst>
            <pc:docMk/>
            <pc:sldMk cId="1018173764" sldId="267"/>
            <ac:picMk id="4" creationId="{878D4536-79A2-5102-182C-A24880400C5D}"/>
          </ac:picMkLst>
        </pc:picChg>
      </pc:sldChg>
      <pc:sldChg chg="addSp modSp mod setBg">
        <pc:chgData name="Parth Patel" userId="S::parth.patel@cosdelta.com::74df1c57-c9b5-461e-aeeb-ccd38a303abc" providerId="AD" clId="Web-{462E3A3A-E1FE-4944-B145-F4FE61B440DF}" dt="2023-01-26T15:19:18.717" v="1499" actId="20577"/>
        <pc:sldMkLst>
          <pc:docMk/>
          <pc:sldMk cId="1187570131" sldId="269"/>
        </pc:sldMkLst>
        <pc:spChg chg="mod">
          <ac:chgData name="Parth Patel" userId="S::parth.patel@cosdelta.com::74df1c57-c9b5-461e-aeeb-ccd38a303abc" providerId="AD" clId="Web-{462E3A3A-E1FE-4944-B145-F4FE61B440DF}" dt="2023-01-26T15:19:18.717" v="1499" actId="20577"/>
          <ac:spMkLst>
            <pc:docMk/>
            <pc:sldMk cId="1187570131" sldId="269"/>
            <ac:spMk id="3" creationId="{F8DDAE4F-0140-4355-7D74-BF69ADA84ACD}"/>
          </ac:spMkLst>
        </pc:spChg>
        <pc:spChg chg="add">
          <ac:chgData name="Parth Patel" userId="S::parth.patel@cosdelta.com::74df1c57-c9b5-461e-aeeb-ccd38a303abc" providerId="AD" clId="Web-{462E3A3A-E1FE-4944-B145-F4FE61B440DF}" dt="2023-01-26T15:19:00.045" v="1495"/>
          <ac:spMkLst>
            <pc:docMk/>
            <pc:sldMk cId="1187570131" sldId="269"/>
            <ac:spMk id="8" creationId="{F3060C83-F051-4F0E-ABAD-AA0DFC48B218}"/>
          </ac:spMkLst>
        </pc:spChg>
        <pc:spChg chg="add">
          <ac:chgData name="Parth Patel" userId="S::parth.patel@cosdelta.com::74df1c57-c9b5-461e-aeeb-ccd38a303abc" providerId="AD" clId="Web-{462E3A3A-E1FE-4944-B145-F4FE61B440DF}" dt="2023-01-26T15:19:00.045" v="1495"/>
          <ac:spMkLst>
            <pc:docMk/>
            <pc:sldMk cId="1187570131" sldId="269"/>
            <ac:spMk id="10" creationId="{83C98ABE-055B-441F-B07E-44F97F083C39}"/>
          </ac:spMkLst>
        </pc:spChg>
        <pc:spChg chg="add">
          <ac:chgData name="Parth Patel" userId="S::parth.patel@cosdelta.com::74df1c57-c9b5-461e-aeeb-ccd38a303abc" providerId="AD" clId="Web-{462E3A3A-E1FE-4944-B145-F4FE61B440DF}" dt="2023-01-26T15:19:00.045" v="1495"/>
          <ac:spMkLst>
            <pc:docMk/>
            <pc:sldMk cId="1187570131" sldId="269"/>
            <ac:spMk id="12" creationId="{29FDB030-9B49-4CED-8CCD-4D99382388AC}"/>
          </ac:spMkLst>
        </pc:spChg>
        <pc:spChg chg="add">
          <ac:chgData name="Parth Patel" userId="S::parth.patel@cosdelta.com::74df1c57-c9b5-461e-aeeb-ccd38a303abc" providerId="AD" clId="Web-{462E3A3A-E1FE-4944-B145-F4FE61B440DF}" dt="2023-01-26T15:19:00.045" v="1495"/>
          <ac:spMkLst>
            <pc:docMk/>
            <pc:sldMk cId="1187570131" sldId="269"/>
            <ac:spMk id="14" creationId="{3783CA14-24A1-485C-8B30-D6A5D87987AD}"/>
          </ac:spMkLst>
        </pc:spChg>
        <pc:spChg chg="add">
          <ac:chgData name="Parth Patel" userId="S::parth.patel@cosdelta.com::74df1c57-c9b5-461e-aeeb-ccd38a303abc" providerId="AD" clId="Web-{462E3A3A-E1FE-4944-B145-F4FE61B440DF}" dt="2023-01-26T15:19:00.045" v="1495"/>
          <ac:spMkLst>
            <pc:docMk/>
            <pc:sldMk cId="1187570131" sldId="269"/>
            <ac:spMk id="16" creationId="{9A97C86A-04D6-40F7-AE84-31AB43E6A846}"/>
          </ac:spMkLst>
        </pc:spChg>
        <pc:spChg chg="add">
          <ac:chgData name="Parth Patel" userId="S::parth.patel@cosdelta.com::74df1c57-c9b5-461e-aeeb-ccd38a303abc" providerId="AD" clId="Web-{462E3A3A-E1FE-4944-B145-F4FE61B440DF}" dt="2023-01-26T15:19:00.045" v="1495"/>
          <ac:spMkLst>
            <pc:docMk/>
            <pc:sldMk cId="1187570131" sldId="269"/>
            <ac:spMk id="18" creationId="{FF9F2414-84E8-453E-B1F3-389FDE8192D9}"/>
          </ac:spMkLst>
        </pc:spChg>
        <pc:spChg chg="add">
          <ac:chgData name="Parth Patel" userId="S::parth.patel@cosdelta.com::74df1c57-c9b5-461e-aeeb-ccd38a303abc" providerId="AD" clId="Web-{462E3A3A-E1FE-4944-B145-F4FE61B440DF}" dt="2023-01-26T15:19:00.045" v="1495"/>
          <ac:spMkLst>
            <pc:docMk/>
            <pc:sldMk cId="1187570131" sldId="269"/>
            <ac:spMk id="20" creationId="{3ECA69A1-7536-43AC-85EF-C7106179F5ED}"/>
          </ac:spMkLst>
        </pc:spChg>
      </pc:sldChg>
      <pc:sldChg chg="addSp modSp mod setBg">
        <pc:chgData name="Parth Patel" userId="S::parth.patel@cosdelta.com::74df1c57-c9b5-461e-aeeb-ccd38a303abc" providerId="AD" clId="Web-{462E3A3A-E1FE-4944-B145-F4FE61B440DF}" dt="2023-01-26T15:20:05.296" v="1503" actId="20577"/>
        <pc:sldMkLst>
          <pc:docMk/>
          <pc:sldMk cId="884627672" sldId="271"/>
        </pc:sldMkLst>
        <pc:spChg chg="mod">
          <ac:chgData name="Parth Patel" userId="S::parth.patel@cosdelta.com::74df1c57-c9b5-461e-aeeb-ccd38a303abc" providerId="AD" clId="Web-{462E3A3A-E1FE-4944-B145-F4FE61B440DF}" dt="2023-01-26T15:20:05.296" v="1503" actId="20577"/>
          <ac:spMkLst>
            <pc:docMk/>
            <pc:sldMk cId="884627672" sldId="271"/>
            <ac:spMk id="3" creationId="{2A500EB7-FE21-AC85-E97F-B5C093E824F9}"/>
          </ac:spMkLst>
        </pc:spChg>
        <pc:spChg chg="add">
          <ac:chgData name="Parth Patel" userId="S::parth.patel@cosdelta.com::74df1c57-c9b5-461e-aeeb-ccd38a303abc" providerId="AD" clId="Web-{462E3A3A-E1FE-4944-B145-F4FE61B440DF}" dt="2023-01-26T15:19:40.515" v="1501"/>
          <ac:spMkLst>
            <pc:docMk/>
            <pc:sldMk cId="884627672" sldId="271"/>
            <ac:spMk id="8" creationId="{2B566528-1B12-4246-9431-5C2D7D081168}"/>
          </ac:spMkLst>
        </pc:spChg>
        <pc:spChg chg="add">
          <ac:chgData name="Parth Patel" userId="S::parth.patel@cosdelta.com::74df1c57-c9b5-461e-aeeb-ccd38a303abc" providerId="AD" clId="Web-{462E3A3A-E1FE-4944-B145-F4FE61B440DF}" dt="2023-01-26T15:19:40.515" v="1501"/>
          <ac:spMkLst>
            <pc:docMk/>
            <pc:sldMk cId="884627672" sldId="271"/>
            <ac:spMk id="10" creationId="{2E80C965-DB6D-4F81-9E9E-B027384D0BD6}"/>
          </ac:spMkLst>
        </pc:spChg>
        <pc:spChg chg="add">
          <ac:chgData name="Parth Patel" userId="S::parth.patel@cosdelta.com::74df1c57-c9b5-461e-aeeb-ccd38a303abc" providerId="AD" clId="Web-{462E3A3A-E1FE-4944-B145-F4FE61B440DF}" dt="2023-01-26T15:19:40.515" v="1501"/>
          <ac:spMkLst>
            <pc:docMk/>
            <pc:sldMk cId="884627672" sldId="271"/>
            <ac:spMk id="12" creationId="{A580F890-B085-4E95-96AA-55AEBEC5CE6E}"/>
          </ac:spMkLst>
        </pc:spChg>
        <pc:spChg chg="add">
          <ac:chgData name="Parth Patel" userId="S::parth.patel@cosdelta.com::74df1c57-c9b5-461e-aeeb-ccd38a303abc" providerId="AD" clId="Web-{462E3A3A-E1FE-4944-B145-F4FE61B440DF}" dt="2023-01-26T15:19:40.515" v="1501"/>
          <ac:spMkLst>
            <pc:docMk/>
            <pc:sldMk cId="884627672" sldId="271"/>
            <ac:spMk id="14" creationId="{D3F51FEB-38FB-4F6C-9F7B-2F2AFAB65463}"/>
          </ac:spMkLst>
        </pc:spChg>
        <pc:spChg chg="add">
          <ac:chgData name="Parth Patel" userId="S::parth.patel@cosdelta.com::74df1c57-c9b5-461e-aeeb-ccd38a303abc" providerId="AD" clId="Web-{462E3A3A-E1FE-4944-B145-F4FE61B440DF}" dt="2023-01-26T15:19:40.515" v="1501"/>
          <ac:spMkLst>
            <pc:docMk/>
            <pc:sldMk cId="884627672" sldId="271"/>
            <ac:spMk id="16" creationId="{1E547BA6-BAE0-43BB-A7CA-60F69CE252F0}"/>
          </ac:spMkLst>
        </pc:spChg>
      </pc:sldChg>
      <pc:sldChg chg="addSp modSp mod setBg">
        <pc:chgData name="Parth Patel" userId="S::parth.patel@cosdelta.com::74df1c57-c9b5-461e-aeeb-ccd38a303abc" providerId="AD" clId="Web-{462E3A3A-E1FE-4944-B145-F4FE61B440DF}" dt="2023-01-26T15:20:40.688" v="1509" actId="14100"/>
        <pc:sldMkLst>
          <pc:docMk/>
          <pc:sldMk cId="4222347257" sldId="274"/>
        </pc:sldMkLst>
        <pc:spChg chg="mod">
          <ac:chgData name="Parth Patel" userId="S::parth.patel@cosdelta.com::74df1c57-c9b5-461e-aeeb-ccd38a303abc" providerId="AD" clId="Web-{462E3A3A-E1FE-4944-B145-F4FE61B440DF}" dt="2023-01-26T15:20:16.406" v="1504"/>
          <ac:spMkLst>
            <pc:docMk/>
            <pc:sldMk cId="4222347257" sldId="274"/>
            <ac:spMk id="2" creationId="{DA74FD2D-3925-6208-C055-51F13D644CC2}"/>
          </ac:spMkLst>
        </pc:spChg>
        <pc:spChg chg="mod">
          <ac:chgData name="Parth Patel" userId="S::parth.patel@cosdelta.com::74df1c57-c9b5-461e-aeeb-ccd38a303abc" providerId="AD" clId="Web-{462E3A3A-E1FE-4944-B145-F4FE61B440DF}" dt="2023-01-26T15:20:40.688" v="1509" actId="14100"/>
          <ac:spMkLst>
            <pc:docMk/>
            <pc:sldMk cId="4222347257" sldId="274"/>
            <ac:spMk id="3" creationId="{2C8F163C-C09B-C46D-D24E-9F1B77A710D1}"/>
          </ac:spMkLst>
        </pc:spChg>
        <pc:spChg chg="add">
          <ac:chgData name="Parth Patel" userId="S::parth.patel@cosdelta.com::74df1c57-c9b5-461e-aeeb-ccd38a303abc" providerId="AD" clId="Web-{462E3A3A-E1FE-4944-B145-F4FE61B440DF}" dt="2023-01-26T15:20:16.406" v="1504"/>
          <ac:spMkLst>
            <pc:docMk/>
            <pc:sldMk cId="4222347257" sldId="274"/>
            <ac:spMk id="8" creationId="{2B566528-1B12-4246-9431-5C2D7D081168}"/>
          </ac:spMkLst>
        </pc:spChg>
        <pc:spChg chg="add">
          <ac:chgData name="Parth Patel" userId="S::parth.patel@cosdelta.com::74df1c57-c9b5-461e-aeeb-ccd38a303abc" providerId="AD" clId="Web-{462E3A3A-E1FE-4944-B145-F4FE61B440DF}" dt="2023-01-26T15:20:16.406" v="1504"/>
          <ac:spMkLst>
            <pc:docMk/>
            <pc:sldMk cId="4222347257" sldId="274"/>
            <ac:spMk id="10" creationId="{2E80C965-DB6D-4F81-9E9E-B027384D0BD6}"/>
          </ac:spMkLst>
        </pc:spChg>
        <pc:spChg chg="add">
          <ac:chgData name="Parth Patel" userId="S::parth.patel@cosdelta.com::74df1c57-c9b5-461e-aeeb-ccd38a303abc" providerId="AD" clId="Web-{462E3A3A-E1FE-4944-B145-F4FE61B440DF}" dt="2023-01-26T15:20:16.406" v="1504"/>
          <ac:spMkLst>
            <pc:docMk/>
            <pc:sldMk cId="4222347257" sldId="274"/>
            <ac:spMk id="12" creationId="{A580F890-B085-4E95-96AA-55AEBEC5CE6E}"/>
          </ac:spMkLst>
        </pc:spChg>
        <pc:spChg chg="add">
          <ac:chgData name="Parth Patel" userId="S::parth.patel@cosdelta.com::74df1c57-c9b5-461e-aeeb-ccd38a303abc" providerId="AD" clId="Web-{462E3A3A-E1FE-4944-B145-F4FE61B440DF}" dt="2023-01-26T15:20:16.406" v="1504"/>
          <ac:spMkLst>
            <pc:docMk/>
            <pc:sldMk cId="4222347257" sldId="274"/>
            <ac:spMk id="14" creationId="{D3F51FEB-38FB-4F6C-9F7B-2F2AFAB65463}"/>
          </ac:spMkLst>
        </pc:spChg>
        <pc:spChg chg="add">
          <ac:chgData name="Parth Patel" userId="S::parth.patel@cosdelta.com::74df1c57-c9b5-461e-aeeb-ccd38a303abc" providerId="AD" clId="Web-{462E3A3A-E1FE-4944-B145-F4FE61B440DF}" dt="2023-01-26T15:20:16.406" v="1504"/>
          <ac:spMkLst>
            <pc:docMk/>
            <pc:sldMk cId="4222347257" sldId="274"/>
            <ac:spMk id="16" creationId="{1E547BA6-BAE0-43BB-A7CA-60F69CE252F0}"/>
          </ac:spMkLst>
        </pc:spChg>
      </pc:sldChg>
      <pc:sldChg chg="addSp modSp mod setBg">
        <pc:chgData name="Parth Patel" userId="S::parth.patel@cosdelta.com::74df1c57-c9b5-461e-aeeb-ccd38a303abc" providerId="AD" clId="Web-{462E3A3A-E1FE-4944-B145-F4FE61B440DF}" dt="2023-01-26T15:21:23.814" v="1518" actId="14100"/>
        <pc:sldMkLst>
          <pc:docMk/>
          <pc:sldMk cId="1403363661" sldId="275"/>
        </pc:sldMkLst>
        <pc:spChg chg="mod ord">
          <ac:chgData name="Parth Patel" userId="S::parth.patel@cosdelta.com::74df1c57-c9b5-461e-aeeb-ccd38a303abc" providerId="AD" clId="Web-{462E3A3A-E1FE-4944-B145-F4FE61B440DF}" dt="2023-01-26T15:21:23.814" v="1518" actId="14100"/>
          <ac:spMkLst>
            <pc:docMk/>
            <pc:sldMk cId="1403363661" sldId="275"/>
            <ac:spMk id="3" creationId="{1F0D2C1D-63FE-116A-BB63-D2E3D15C0DC8}"/>
          </ac:spMkLst>
        </pc:spChg>
        <pc:spChg chg="add">
          <ac:chgData name="Parth Patel" userId="S::parth.patel@cosdelta.com::74df1c57-c9b5-461e-aeeb-ccd38a303abc" providerId="AD" clId="Web-{462E3A3A-E1FE-4944-B145-F4FE61B440DF}" dt="2023-01-26T15:20:47.188" v="1510"/>
          <ac:spMkLst>
            <pc:docMk/>
            <pc:sldMk cId="1403363661" sldId="275"/>
            <ac:spMk id="9" creationId="{2B566528-1B12-4246-9431-5C2D7D081168}"/>
          </ac:spMkLst>
        </pc:spChg>
        <pc:grpChg chg="add">
          <ac:chgData name="Parth Patel" userId="S::parth.patel@cosdelta.com::74df1c57-c9b5-461e-aeeb-ccd38a303abc" providerId="AD" clId="Web-{462E3A3A-E1FE-4944-B145-F4FE61B440DF}" dt="2023-01-26T15:20:47.188" v="1510"/>
          <ac:grpSpMkLst>
            <pc:docMk/>
            <pc:sldMk cId="1403363661" sldId="275"/>
            <ac:grpSpMk id="11" creationId="{4724F874-E407-41A5-918C-1CF5DF5269E1}"/>
          </ac:grpSpMkLst>
        </pc:grpChg>
        <pc:grpChg chg="add">
          <ac:chgData name="Parth Patel" userId="S::parth.patel@cosdelta.com::74df1c57-c9b5-461e-aeeb-ccd38a303abc" providerId="AD" clId="Web-{462E3A3A-E1FE-4944-B145-F4FE61B440DF}" dt="2023-01-26T15:20:47.188" v="1510"/>
          <ac:grpSpMkLst>
            <pc:docMk/>
            <pc:sldMk cId="1403363661" sldId="275"/>
            <ac:grpSpMk id="15" creationId="{DC8D6E3B-FFED-480F-941D-FE376375B8B7}"/>
          </ac:grpSpMkLst>
        </pc:grpChg>
        <pc:picChg chg="mod">
          <ac:chgData name="Parth Patel" userId="S::parth.patel@cosdelta.com::74df1c57-c9b5-461e-aeeb-ccd38a303abc" providerId="AD" clId="Web-{462E3A3A-E1FE-4944-B145-F4FE61B440DF}" dt="2023-01-26T15:21:11.454" v="1516" actId="1076"/>
          <ac:picMkLst>
            <pc:docMk/>
            <pc:sldMk cId="1403363661" sldId="275"/>
            <ac:picMk id="4" creationId="{BC5885B4-D7D1-1CC7-8A38-318A371E8636}"/>
          </ac:picMkLst>
        </pc:picChg>
      </pc:sldChg>
      <pc:sldChg chg="addSp modSp mod setBg">
        <pc:chgData name="Parth Patel" userId="S::parth.patel@cosdelta.com::74df1c57-c9b5-461e-aeeb-ccd38a303abc" providerId="AD" clId="Web-{462E3A3A-E1FE-4944-B145-F4FE61B440DF}" dt="2023-01-26T15:21:49.830" v="1522" actId="14100"/>
        <pc:sldMkLst>
          <pc:docMk/>
          <pc:sldMk cId="309333106" sldId="276"/>
        </pc:sldMkLst>
        <pc:spChg chg="mod">
          <ac:chgData name="Parth Patel" userId="S::parth.patel@cosdelta.com::74df1c57-c9b5-461e-aeeb-ccd38a303abc" providerId="AD" clId="Web-{462E3A3A-E1FE-4944-B145-F4FE61B440DF}" dt="2023-01-26T15:21:49.830" v="1522" actId="14100"/>
          <ac:spMkLst>
            <pc:docMk/>
            <pc:sldMk cId="309333106" sldId="276"/>
            <ac:spMk id="3" creationId="{3AE35B5A-3036-45B3-9DB9-B90CE31D7247}"/>
          </ac:spMkLst>
        </pc:spChg>
        <pc:spChg chg="add">
          <ac:chgData name="Parth Patel" userId="S::parth.patel@cosdelta.com::74df1c57-c9b5-461e-aeeb-ccd38a303abc" providerId="AD" clId="Web-{462E3A3A-E1FE-4944-B145-F4FE61B440DF}" dt="2023-01-26T15:21:36.471" v="1519"/>
          <ac:spMkLst>
            <pc:docMk/>
            <pc:sldMk cId="309333106" sldId="276"/>
            <ac:spMk id="8" creationId="{2B566528-1B12-4246-9431-5C2D7D081168}"/>
          </ac:spMkLst>
        </pc:spChg>
        <pc:spChg chg="add">
          <ac:chgData name="Parth Patel" userId="S::parth.patel@cosdelta.com::74df1c57-c9b5-461e-aeeb-ccd38a303abc" providerId="AD" clId="Web-{462E3A3A-E1FE-4944-B145-F4FE61B440DF}" dt="2023-01-26T15:21:36.471" v="1519"/>
          <ac:spMkLst>
            <pc:docMk/>
            <pc:sldMk cId="309333106" sldId="276"/>
            <ac:spMk id="10" creationId="{2E80C965-DB6D-4F81-9E9E-B027384D0BD6}"/>
          </ac:spMkLst>
        </pc:spChg>
        <pc:spChg chg="add">
          <ac:chgData name="Parth Patel" userId="S::parth.patel@cosdelta.com::74df1c57-c9b5-461e-aeeb-ccd38a303abc" providerId="AD" clId="Web-{462E3A3A-E1FE-4944-B145-F4FE61B440DF}" dt="2023-01-26T15:21:36.471" v="1519"/>
          <ac:spMkLst>
            <pc:docMk/>
            <pc:sldMk cId="309333106" sldId="276"/>
            <ac:spMk id="12" creationId="{A580F890-B085-4E95-96AA-55AEBEC5CE6E}"/>
          </ac:spMkLst>
        </pc:spChg>
        <pc:spChg chg="add">
          <ac:chgData name="Parth Patel" userId="S::parth.patel@cosdelta.com::74df1c57-c9b5-461e-aeeb-ccd38a303abc" providerId="AD" clId="Web-{462E3A3A-E1FE-4944-B145-F4FE61B440DF}" dt="2023-01-26T15:21:36.471" v="1519"/>
          <ac:spMkLst>
            <pc:docMk/>
            <pc:sldMk cId="309333106" sldId="276"/>
            <ac:spMk id="14" creationId="{D3F51FEB-38FB-4F6C-9F7B-2F2AFAB65463}"/>
          </ac:spMkLst>
        </pc:spChg>
        <pc:spChg chg="add">
          <ac:chgData name="Parth Patel" userId="S::parth.patel@cosdelta.com::74df1c57-c9b5-461e-aeeb-ccd38a303abc" providerId="AD" clId="Web-{462E3A3A-E1FE-4944-B145-F4FE61B440DF}" dt="2023-01-26T15:21:36.471" v="1519"/>
          <ac:spMkLst>
            <pc:docMk/>
            <pc:sldMk cId="309333106" sldId="276"/>
            <ac:spMk id="16" creationId="{1E547BA6-BAE0-43BB-A7CA-60F69CE252F0}"/>
          </ac:spMkLst>
        </pc:spChg>
      </pc:sldChg>
      <pc:sldChg chg="addSp modSp mod setBg">
        <pc:chgData name="Parth Patel" userId="S::parth.patel@cosdelta.com::74df1c57-c9b5-461e-aeeb-ccd38a303abc" providerId="AD" clId="Web-{462E3A3A-E1FE-4944-B145-F4FE61B440DF}" dt="2023-01-26T15:22:54.895" v="1535" actId="20577"/>
        <pc:sldMkLst>
          <pc:docMk/>
          <pc:sldMk cId="1357366109" sldId="277"/>
        </pc:sldMkLst>
        <pc:spChg chg="mod">
          <ac:chgData name="Parth Patel" userId="S::parth.patel@cosdelta.com::74df1c57-c9b5-461e-aeeb-ccd38a303abc" providerId="AD" clId="Web-{462E3A3A-E1FE-4944-B145-F4FE61B440DF}" dt="2023-01-26T15:22:54.895" v="1535" actId="20577"/>
          <ac:spMkLst>
            <pc:docMk/>
            <pc:sldMk cId="1357366109" sldId="277"/>
            <ac:spMk id="2" creationId="{0C279E40-EAC3-DFDF-1AE6-44B7F7ED71DC}"/>
          </ac:spMkLst>
        </pc:spChg>
        <pc:spChg chg="mod">
          <ac:chgData name="Parth Patel" userId="S::parth.patel@cosdelta.com::74df1c57-c9b5-461e-aeeb-ccd38a303abc" providerId="AD" clId="Web-{462E3A3A-E1FE-4944-B145-F4FE61B440DF}" dt="2023-01-26T15:22:32.191" v="1532" actId="20577"/>
          <ac:spMkLst>
            <pc:docMk/>
            <pc:sldMk cId="1357366109" sldId="277"/>
            <ac:spMk id="3" creationId="{A4FF3156-7ADB-1F11-BEAA-591D10B3BA47}"/>
          </ac:spMkLst>
        </pc:spChg>
        <pc:spChg chg="add">
          <ac:chgData name="Parth Patel" userId="S::parth.patel@cosdelta.com::74df1c57-c9b5-461e-aeeb-ccd38a303abc" providerId="AD" clId="Web-{462E3A3A-E1FE-4944-B145-F4FE61B440DF}" dt="2023-01-26T15:22:16.472" v="1527"/>
          <ac:spMkLst>
            <pc:docMk/>
            <pc:sldMk cId="1357366109" sldId="277"/>
            <ac:spMk id="8" creationId="{2B566528-1B12-4246-9431-5C2D7D081168}"/>
          </ac:spMkLst>
        </pc:spChg>
        <pc:spChg chg="add">
          <ac:chgData name="Parth Patel" userId="S::parth.patel@cosdelta.com::74df1c57-c9b5-461e-aeeb-ccd38a303abc" providerId="AD" clId="Web-{462E3A3A-E1FE-4944-B145-F4FE61B440DF}" dt="2023-01-26T15:22:16.472" v="1527"/>
          <ac:spMkLst>
            <pc:docMk/>
            <pc:sldMk cId="1357366109" sldId="277"/>
            <ac:spMk id="10" creationId="{2E80C965-DB6D-4F81-9E9E-B027384D0BD6}"/>
          </ac:spMkLst>
        </pc:spChg>
        <pc:spChg chg="add">
          <ac:chgData name="Parth Patel" userId="S::parth.patel@cosdelta.com::74df1c57-c9b5-461e-aeeb-ccd38a303abc" providerId="AD" clId="Web-{462E3A3A-E1FE-4944-B145-F4FE61B440DF}" dt="2023-01-26T15:22:16.472" v="1527"/>
          <ac:spMkLst>
            <pc:docMk/>
            <pc:sldMk cId="1357366109" sldId="277"/>
            <ac:spMk id="12" creationId="{A580F890-B085-4E95-96AA-55AEBEC5CE6E}"/>
          </ac:spMkLst>
        </pc:spChg>
        <pc:spChg chg="add">
          <ac:chgData name="Parth Patel" userId="S::parth.patel@cosdelta.com::74df1c57-c9b5-461e-aeeb-ccd38a303abc" providerId="AD" clId="Web-{462E3A3A-E1FE-4944-B145-F4FE61B440DF}" dt="2023-01-26T15:22:16.472" v="1527"/>
          <ac:spMkLst>
            <pc:docMk/>
            <pc:sldMk cId="1357366109" sldId="277"/>
            <ac:spMk id="14" creationId="{D3F51FEB-38FB-4F6C-9F7B-2F2AFAB65463}"/>
          </ac:spMkLst>
        </pc:spChg>
        <pc:spChg chg="add">
          <ac:chgData name="Parth Patel" userId="S::parth.patel@cosdelta.com::74df1c57-c9b5-461e-aeeb-ccd38a303abc" providerId="AD" clId="Web-{462E3A3A-E1FE-4944-B145-F4FE61B440DF}" dt="2023-01-26T15:22:16.472" v="1527"/>
          <ac:spMkLst>
            <pc:docMk/>
            <pc:sldMk cId="1357366109" sldId="277"/>
            <ac:spMk id="16" creationId="{1E547BA6-BAE0-43BB-A7CA-60F69CE252F0}"/>
          </ac:spMkLst>
        </pc:spChg>
      </pc:sldChg>
      <pc:sldChg chg="modSp">
        <pc:chgData name="Parth Patel" userId="S::parth.patel@cosdelta.com::74df1c57-c9b5-461e-aeeb-ccd38a303abc" providerId="AD" clId="Web-{462E3A3A-E1FE-4944-B145-F4FE61B440DF}" dt="2023-01-26T15:23:15.067" v="1560" actId="20577"/>
        <pc:sldMkLst>
          <pc:docMk/>
          <pc:sldMk cId="59491679" sldId="278"/>
        </pc:sldMkLst>
        <pc:spChg chg="mod">
          <ac:chgData name="Parth Patel" userId="S::parth.patel@cosdelta.com::74df1c57-c9b5-461e-aeeb-ccd38a303abc" providerId="AD" clId="Web-{462E3A3A-E1FE-4944-B145-F4FE61B440DF}" dt="2023-01-26T15:23:15.067" v="1560" actId="20577"/>
          <ac:spMkLst>
            <pc:docMk/>
            <pc:sldMk cId="59491679" sldId="278"/>
            <ac:spMk id="3" creationId="{6E2E6A34-4691-952A-6BBE-0D1F3E05BB25}"/>
          </ac:spMkLst>
        </pc:spChg>
      </pc:sldChg>
      <pc:sldChg chg="addSp modSp mod setBg">
        <pc:chgData name="Parth Patel" userId="S::parth.patel@cosdelta.com::74df1c57-c9b5-461e-aeeb-ccd38a303abc" providerId="AD" clId="Web-{462E3A3A-E1FE-4944-B145-F4FE61B440DF}" dt="2023-01-26T15:23:49.250" v="1567" actId="14100"/>
        <pc:sldMkLst>
          <pc:docMk/>
          <pc:sldMk cId="291221950" sldId="279"/>
        </pc:sldMkLst>
        <pc:spChg chg="mod">
          <ac:chgData name="Parth Patel" userId="S::parth.patel@cosdelta.com::74df1c57-c9b5-461e-aeeb-ccd38a303abc" providerId="AD" clId="Web-{462E3A3A-E1FE-4944-B145-F4FE61B440DF}" dt="2023-01-26T15:23:49.250" v="1567" actId="14100"/>
          <ac:spMkLst>
            <pc:docMk/>
            <pc:sldMk cId="291221950" sldId="279"/>
            <ac:spMk id="3" creationId="{6AF13887-D385-C6FA-6C29-9E0743C60267}"/>
          </ac:spMkLst>
        </pc:spChg>
        <pc:spChg chg="add">
          <ac:chgData name="Parth Patel" userId="S::parth.patel@cosdelta.com::74df1c57-c9b5-461e-aeeb-ccd38a303abc" providerId="AD" clId="Web-{462E3A3A-E1FE-4944-B145-F4FE61B440DF}" dt="2023-01-26T15:17:43.793" v="1489"/>
          <ac:spMkLst>
            <pc:docMk/>
            <pc:sldMk cId="291221950" sldId="279"/>
            <ac:spMk id="8" creationId="{2B566528-1B12-4246-9431-5C2D7D081168}"/>
          </ac:spMkLst>
        </pc:spChg>
        <pc:spChg chg="add">
          <ac:chgData name="Parth Patel" userId="S::parth.patel@cosdelta.com::74df1c57-c9b5-461e-aeeb-ccd38a303abc" providerId="AD" clId="Web-{462E3A3A-E1FE-4944-B145-F4FE61B440DF}" dt="2023-01-26T15:17:43.793" v="1489"/>
          <ac:spMkLst>
            <pc:docMk/>
            <pc:sldMk cId="291221950" sldId="279"/>
            <ac:spMk id="10" creationId="{2E80C965-DB6D-4F81-9E9E-B027384D0BD6}"/>
          </ac:spMkLst>
        </pc:spChg>
        <pc:spChg chg="add">
          <ac:chgData name="Parth Patel" userId="S::parth.patel@cosdelta.com::74df1c57-c9b5-461e-aeeb-ccd38a303abc" providerId="AD" clId="Web-{462E3A3A-E1FE-4944-B145-F4FE61B440DF}" dt="2023-01-26T15:17:43.793" v="1489"/>
          <ac:spMkLst>
            <pc:docMk/>
            <pc:sldMk cId="291221950" sldId="279"/>
            <ac:spMk id="12" creationId="{A580F890-B085-4E95-96AA-55AEBEC5CE6E}"/>
          </ac:spMkLst>
        </pc:spChg>
        <pc:spChg chg="add">
          <ac:chgData name="Parth Patel" userId="S::parth.patel@cosdelta.com::74df1c57-c9b5-461e-aeeb-ccd38a303abc" providerId="AD" clId="Web-{462E3A3A-E1FE-4944-B145-F4FE61B440DF}" dt="2023-01-26T15:17:43.793" v="1489"/>
          <ac:spMkLst>
            <pc:docMk/>
            <pc:sldMk cId="291221950" sldId="279"/>
            <ac:spMk id="14" creationId="{D3F51FEB-38FB-4F6C-9F7B-2F2AFAB65463}"/>
          </ac:spMkLst>
        </pc:spChg>
        <pc:spChg chg="add">
          <ac:chgData name="Parth Patel" userId="S::parth.patel@cosdelta.com::74df1c57-c9b5-461e-aeeb-ccd38a303abc" providerId="AD" clId="Web-{462E3A3A-E1FE-4944-B145-F4FE61B440DF}" dt="2023-01-26T15:17:43.793" v="1489"/>
          <ac:spMkLst>
            <pc:docMk/>
            <pc:sldMk cId="291221950" sldId="279"/>
            <ac:spMk id="16" creationId="{1E547BA6-BAE0-43BB-A7CA-60F69CE252F0}"/>
          </ac:spMkLst>
        </pc:spChg>
      </pc:sldChg>
      <pc:sldChg chg="addSp modSp mod setBg">
        <pc:chgData name="Parth Patel" userId="S::parth.patel@cosdelta.com::74df1c57-c9b5-461e-aeeb-ccd38a303abc" providerId="AD" clId="Web-{462E3A3A-E1FE-4944-B145-F4FE61B440DF}" dt="2023-01-26T15:15:02.257" v="1482" actId="20577"/>
        <pc:sldMkLst>
          <pc:docMk/>
          <pc:sldMk cId="3485908178" sldId="280"/>
        </pc:sldMkLst>
        <pc:spChg chg="mod">
          <ac:chgData name="Parth Patel" userId="S::parth.patel@cosdelta.com::74df1c57-c9b5-461e-aeeb-ccd38a303abc" providerId="AD" clId="Web-{462E3A3A-E1FE-4944-B145-F4FE61B440DF}" dt="2023-01-26T15:10:38.016" v="1427"/>
          <ac:spMkLst>
            <pc:docMk/>
            <pc:sldMk cId="3485908178" sldId="280"/>
            <ac:spMk id="2" creationId="{8F5D233A-C9FC-3533-F218-0EF0FD2C8B72}"/>
          </ac:spMkLst>
        </pc:spChg>
        <pc:spChg chg="mod">
          <ac:chgData name="Parth Patel" userId="S::parth.patel@cosdelta.com::74df1c57-c9b5-461e-aeeb-ccd38a303abc" providerId="AD" clId="Web-{462E3A3A-E1FE-4944-B145-F4FE61B440DF}" dt="2023-01-26T15:15:02.257" v="1482" actId="20577"/>
          <ac:spMkLst>
            <pc:docMk/>
            <pc:sldMk cId="3485908178" sldId="280"/>
            <ac:spMk id="3" creationId="{03A14C44-FDC7-82D8-244B-441A5844FBDB}"/>
          </ac:spMkLst>
        </pc:spChg>
        <pc:spChg chg="add">
          <ac:chgData name="Parth Patel" userId="S::parth.patel@cosdelta.com::74df1c57-c9b5-461e-aeeb-ccd38a303abc" providerId="AD" clId="Web-{462E3A3A-E1FE-4944-B145-F4FE61B440DF}" dt="2023-01-26T15:10:38.016" v="1427"/>
          <ac:spMkLst>
            <pc:docMk/>
            <pc:sldMk cId="3485908178" sldId="280"/>
            <ac:spMk id="8" creationId="{2B566528-1B12-4246-9431-5C2D7D081168}"/>
          </ac:spMkLst>
        </pc:spChg>
        <pc:spChg chg="add">
          <ac:chgData name="Parth Patel" userId="S::parth.patel@cosdelta.com::74df1c57-c9b5-461e-aeeb-ccd38a303abc" providerId="AD" clId="Web-{462E3A3A-E1FE-4944-B145-F4FE61B440DF}" dt="2023-01-26T15:10:38.016" v="1427"/>
          <ac:spMkLst>
            <pc:docMk/>
            <pc:sldMk cId="3485908178" sldId="280"/>
            <ac:spMk id="10" creationId="{2E80C965-DB6D-4F81-9E9E-B027384D0BD6}"/>
          </ac:spMkLst>
        </pc:spChg>
        <pc:spChg chg="add">
          <ac:chgData name="Parth Patel" userId="S::parth.patel@cosdelta.com::74df1c57-c9b5-461e-aeeb-ccd38a303abc" providerId="AD" clId="Web-{462E3A3A-E1FE-4944-B145-F4FE61B440DF}" dt="2023-01-26T15:10:38.016" v="1427"/>
          <ac:spMkLst>
            <pc:docMk/>
            <pc:sldMk cId="3485908178" sldId="280"/>
            <ac:spMk id="12" creationId="{A580F890-B085-4E95-96AA-55AEBEC5CE6E}"/>
          </ac:spMkLst>
        </pc:spChg>
        <pc:spChg chg="add">
          <ac:chgData name="Parth Patel" userId="S::parth.patel@cosdelta.com::74df1c57-c9b5-461e-aeeb-ccd38a303abc" providerId="AD" clId="Web-{462E3A3A-E1FE-4944-B145-F4FE61B440DF}" dt="2023-01-26T15:10:38.016" v="1427"/>
          <ac:spMkLst>
            <pc:docMk/>
            <pc:sldMk cId="3485908178" sldId="280"/>
            <ac:spMk id="14" creationId="{D3F51FEB-38FB-4F6C-9F7B-2F2AFAB65463}"/>
          </ac:spMkLst>
        </pc:spChg>
        <pc:spChg chg="add">
          <ac:chgData name="Parth Patel" userId="S::parth.patel@cosdelta.com::74df1c57-c9b5-461e-aeeb-ccd38a303abc" providerId="AD" clId="Web-{462E3A3A-E1FE-4944-B145-F4FE61B440DF}" dt="2023-01-26T15:10:38.016" v="1427"/>
          <ac:spMkLst>
            <pc:docMk/>
            <pc:sldMk cId="3485908178" sldId="280"/>
            <ac:spMk id="16" creationId="{1E547BA6-BAE0-43BB-A7CA-60F69CE252F0}"/>
          </ac:spMkLst>
        </pc:spChg>
      </pc:sldChg>
      <pc:sldChg chg="addSp modSp mod setBg">
        <pc:chgData name="Parth Patel" userId="S::parth.patel@cosdelta.com::74df1c57-c9b5-461e-aeeb-ccd38a303abc" providerId="AD" clId="Web-{462E3A3A-E1FE-4944-B145-F4FE61B440DF}" dt="2023-01-26T15:24:01.750" v="1568" actId="20577"/>
        <pc:sldMkLst>
          <pc:docMk/>
          <pc:sldMk cId="3246565070" sldId="281"/>
        </pc:sldMkLst>
        <pc:spChg chg="mod">
          <ac:chgData name="Parth Patel" userId="S::parth.patel@cosdelta.com::74df1c57-c9b5-461e-aeeb-ccd38a303abc" providerId="AD" clId="Web-{462E3A3A-E1FE-4944-B145-F4FE61B440DF}" dt="2023-01-26T15:17:24.073" v="1487"/>
          <ac:spMkLst>
            <pc:docMk/>
            <pc:sldMk cId="3246565070" sldId="281"/>
            <ac:spMk id="2" creationId="{219B8B80-7A2A-F52B-2CF8-41437038BCC8}"/>
          </ac:spMkLst>
        </pc:spChg>
        <pc:spChg chg="mod">
          <ac:chgData name="Parth Patel" userId="S::parth.patel@cosdelta.com::74df1c57-c9b5-461e-aeeb-ccd38a303abc" providerId="AD" clId="Web-{462E3A3A-E1FE-4944-B145-F4FE61B440DF}" dt="2023-01-26T15:24:01.750" v="1568" actId="20577"/>
          <ac:spMkLst>
            <pc:docMk/>
            <pc:sldMk cId="3246565070" sldId="281"/>
            <ac:spMk id="3" creationId="{E5E6062D-D32D-DAA2-AB03-6F2D99D1CF55}"/>
          </ac:spMkLst>
        </pc:spChg>
        <pc:spChg chg="add">
          <ac:chgData name="Parth Patel" userId="S::parth.patel@cosdelta.com::74df1c57-c9b5-461e-aeeb-ccd38a303abc" providerId="AD" clId="Web-{462E3A3A-E1FE-4944-B145-F4FE61B440DF}" dt="2023-01-26T15:17:24.073" v="1487"/>
          <ac:spMkLst>
            <pc:docMk/>
            <pc:sldMk cId="3246565070" sldId="281"/>
            <ac:spMk id="8" creationId="{2B566528-1B12-4246-9431-5C2D7D081168}"/>
          </ac:spMkLst>
        </pc:spChg>
        <pc:spChg chg="add">
          <ac:chgData name="Parth Patel" userId="S::parth.patel@cosdelta.com::74df1c57-c9b5-461e-aeeb-ccd38a303abc" providerId="AD" clId="Web-{462E3A3A-E1FE-4944-B145-F4FE61B440DF}" dt="2023-01-26T15:17:24.073" v="1487"/>
          <ac:spMkLst>
            <pc:docMk/>
            <pc:sldMk cId="3246565070" sldId="281"/>
            <ac:spMk id="10" creationId="{2E80C965-DB6D-4F81-9E9E-B027384D0BD6}"/>
          </ac:spMkLst>
        </pc:spChg>
        <pc:spChg chg="add">
          <ac:chgData name="Parth Patel" userId="S::parth.patel@cosdelta.com::74df1c57-c9b5-461e-aeeb-ccd38a303abc" providerId="AD" clId="Web-{462E3A3A-E1FE-4944-B145-F4FE61B440DF}" dt="2023-01-26T15:17:24.073" v="1487"/>
          <ac:spMkLst>
            <pc:docMk/>
            <pc:sldMk cId="3246565070" sldId="281"/>
            <ac:spMk id="12" creationId="{A580F890-B085-4E95-96AA-55AEBEC5CE6E}"/>
          </ac:spMkLst>
        </pc:spChg>
        <pc:spChg chg="add">
          <ac:chgData name="Parth Patel" userId="S::parth.patel@cosdelta.com::74df1c57-c9b5-461e-aeeb-ccd38a303abc" providerId="AD" clId="Web-{462E3A3A-E1FE-4944-B145-F4FE61B440DF}" dt="2023-01-26T15:17:24.073" v="1487"/>
          <ac:spMkLst>
            <pc:docMk/>
            <pc:sldMk cId="3246565070" sldId="281"/>
            <ac:spMk id="14" creationId="{D3F51FEB-38FB-4F6C-9F7B-2F2AFAB65463}"/>
          </ac:spMkLst>
        </pc:spChg>
        <pc:spChg chg="add">
          <ac:chgData name="Parth Patel" userId="S::parth.patel@cosdelta.com::74df1c57-c9b5-461e-aeeb-ccd38a303abc" providerId="AD" clId="Web-{462E3A3A-E1FE-4944-B145-F4FE61B440DF}" dt="2023-01-26T15:17:24.073" v="1487"/>
          <ac:spMkLst>
            <pc:docMk/>
            <pc:sldMk cId="3246565070" sldId="281"/>
            <ac:spMk id="16" creationId="{1E547BA6-BAE0-43BB-A7CA-60F69CE252F0}"/>
          </ac:spMkLst>
        </pc:spChg>
      </pc:sldChg>
      <pc:sldChg chg="addSp modSp mod setBg">
        <pc:chgData name="Parth Patel" userId="S::parth.patel@cosdelta.com::74df1c57-c9b5-461e-aeeb-ccd38a303abc" providerId="AD" clId="Web-{462E3A3A-E1FE-4944-B145-F4FE61B440DF}" dt="2023-01-26T15:24:17.672" v="1570" actId="20577"/>
        <pc:sldMkLst>
          <pc:docMk/>
          <pc:sldMk cId="210315563" sldId="282"/>
        </pc:sldMkLst>
        <pc:spChg chg="mod">
          <ac:chgData name="Parth Patel" userId="S::parth.patel@cosdelta.com::74df1c57-c9b5-461e-aeeb-ccd38a303abc" providerId="AD" clId="Web-{462E3A3A-E1FE-4944-B145-F4FE61B440DF}" dt="2023-01-26T15:24:17.672" v="1570" actId="20577"/>
          <ac:spMkLst>
            <pc:docMk/>
            <pc:sldMk cId="210315563" sldId="282"/>
            <ac:spMk id="3" creationId="{FF3AE2A2-A563-ECD0-2B02-844C61063AAF}"/>
          </ac:spMkLst>
        </pc:spChg>
        <pc:spChg chg="add">
          <ac:chgData name="Parth Patel" userId="S::parth.patel@cosdelta.com::74df1c57-c9b5-461e-aeeb-ccd38a303abc" providerId="AD" clId="Web-{462E3A3A-E1FE-4944-B145-F4FE61B440DF}" dt="2023-01-26T15:16:45.369" v="1486"/>
          <ac:spMkLst>
            <pc:docMk/>
            <pc:sldMk cId="210315563" sldId="282"/>
            <ac:spMk id="9" creationId="{2B566528-1B12-4246-9431-5C2D7D081168}"/>
          </ac:spMkLst>
        </pc:spChg>
        <pc:spChg chg="add">
          <ac:chgData name="Parth Patel" userId="S::parth.patel@cosdelta.com::74df1c57-c9b5-461e-aeeb-ccd38a303abc" providerId="AD" clId="Web-{462E3A3A-E1FE-4944-B145-F4FE61B440DF}" dt="2023-01-26T15:16:45.369" v="1486"/>
          <ac:spMkLst>
            <pc:docMk/>
            <pc:sldMk cId="210315563" sldId="282"/>
            <ac:spMk id="11" creationId="{D3F51FEB-38FB-4F6C-9F7B-2F2AFAB65463}"/>
          </ac:spMkLst>
        </pc:spChg>
        <pc:spChg chg="add">
          <ac:chgData name="Parth Patel" userId="S::parth.patel@cosdelta.com::74df1c57-c9b5-461e-aeeb-ccd38a303abc" providerId="AD" clId="Web-{462E3A3A-E1FE-4944-B145-F4FE61B440DF}" dt="2023-01-26T15:16:45.369" v="1486"/>
          <ac:spMkLst>
            <pc:docMk/>
            <pc:sldMk cId="210315563" sldId="282"/>
            <ac:spMk id="13" creationId="{1E547BA6-BAE0-43BB-A7CA-60F69CE252F0}"/>
          </ac:spMkLst>
        </pc:spChg>
        <pc:grpChg chg="add">
          <ac:chgData name="Parth Patel" userId="S::parth.patel@cosdelta.com::74df1c57-c9b5-461e-aeeb-ccd38a303abc" providerId="AD" clId="Web-{462E3A3A-E1FE-4944-B145-F4FE61B440DF}" dt="2023-01-26T15:16:45.369" v="1486"/>
          <ac:grpSpMkLst>
            <pc:docMk/>
            <pc:sldMk cId="210315563" sldId="282"/>
            <ac:grpSpMk id="15" creationId="{15CBE6EC-46EF-45D9-8E16-DCDC5917CA31}"/>
          </ac:grpSpMkLst>
        </pc:grpChg>
        <pc:picChg chg="mod">
          <ac:chgData name="Parth Patel" userId="S::parth.patel@cosdelta.com::74df1c57-c9b5-461e-aeeb-ccd38a303abc" providerId="AD" clId="Web-{462E3A3A-E1FE-4944-B145-F4FE61B440DF}" dt="2023-01-26T15:16:45.369" v="1486"/>
          <ac:picMkLst>
            <pc:docMk/>
            <pc:sldMk cId="210315563" sldId="282"/>
            <ac:picMk id="4" creationId="{B83F48D8-3D16-6ED7-A99A-22C45B3D896C}"/>
          </ac:picMkLst>
        </pc:picChg>
      </pc:sldChg>
      <pc:sldChg chg="addSp modSp mod setBg">
        <pc:chgData name="Parth Patel" userId="S::parth.patel@cosdelta.com::74df1c57-c9b5-461e-aeeb-ccd38a303abc" providerId="AD" clId="Web-{462E3A3A-E1FE-4944-B145-F4FE61B440DF}" dt="2023-01-26T15:16:35.088" v="1485" actId="20577"/>
        <pc:sldMkLst>
          <pc:docMk/>
          <pc:sldMk cId="1889179042" sldId="283"/>
        </pc:sldMkLst>
        <pc:spChg chg="mod">
          <ac:chgData name="Parth Patel" userId="S::parth.patel@cosdelta.com::74df1c57-c9b5-461e-aeeb-ccd38a303abc" providerId="AD" clId="Web-{462E3A3A-E1FE-4944-B145-F4FE61B440DF}" dt="2023-01-26T15:16:35.088" v="1485" actId="20577"/>
          <ac:spMkLst>
            <pc:docMk/>
            <pc:sldMk cId="1889179042" sldId="283"/>
            <ac:spMk id="3" creationId="{810EFA0B-164B-5A1D-1415-7C2F0DC5D002}"/>
          </ac:spMkLst>
        </pc:spChg>
        <pc:spChg chg="add">
          <ac:chgData name="Parth Patel" userId="S::parth.patel@cosdelta.com::74df1c57-c9b5-461e-aeeb-ccd38a303abc" providerId="AD" clId="Web-{462E3A3A-E1FE-4944-B145-F4FE61B440DF}" dt="2023-01-26T15:16:07.415" v="1483"/>
          <ac:spMkLst>
            <pc:docMk/>
            <pc:sldMk cId="1889179042" sldId="283"/>
            <ac:spMk id="8" creationId="{1BB867FF-FC45-48F7-8104-F89BE54909F1}"/>
          </ac:spMkLst>
        </pc:spChg>
        <pc:spChg chg="add">
          <ac:chgData name="Parth Patel" userId="S::parth.patel@cosdelta.com::74df1c57-c9b5-461e-aeeb-ccd38a303abc" providerId="AD" clId="Web-{462E3A3A-E1FE-4944-B145-F4FE61B440DF}" dt="2023-01-26T15:16:07.415" v="1483"/>
          <ac:spMkLst>
            <pc:docMk/>
            <pc:sldMk cId="1889179042" sldId="283"/>
            <ac:spMk id="10" creationId="{8BB56887-D0D5-4F0C-9E19-7247EB83C8B7}"/>
          </ac:spMkLst>
        </pc:spChg>
        <pc:spChg chg="add">
          <ac:chgData name="Parth Patel" userId="S::parth.patel@cosdelta.com::74df1c57-c9b5-461e-aeeb-ccd38a303abc" providerId="AD" clId="Web-{462E3A3A-E1FE-4944-B145-F4FE61B440DF}" dt="2023-01-26T15:16:07.415" v="1483"/>
          <ac:spMkLst>
            <pc:docMk/>
            <pc:sldMk cId="1889179042" sldId="283"/>
            <ac:spMk id="12" creationId="{081E4A58-353D-44AE-B2FC-2A74E2E400F7}"/>
          </ac:spMkLst>
        </pc:spChg>
      </pc:sldChg>
      <pc:sldChg chg="addSp modSp mod setBg">
        <pc:chgData name="Parth Patel" userId="S::parth.patel@cosdelta.com::74df1c57-c9b5-461e-aeeb-ccd38a303abc" providerId="AD" clId="Web-{462E3A3A-E1FE-4944-B145-F4FE61B440DF}" dt="2023-01-26T15:19:34.280" v="1500"/>
        <pc:sldMkLst>
          <pc:docMk/>
          <pc:sldMk cId="1342799838" sldId="285"/>
        </pc:sldMkLst>
        <pc:spChg chg="mod">
          <ac:chgData name="Parth Patel" userId="S::parth.patel@cosdelta.com::74df1c57-c9b5-461e-aeeb-ccd38a303abc" providerId="AD" clId="Web-{462E3A3A-E1FE-4944-B145-F4FE61B440DF}" dt="2023-01-26T15:19:34.280" v="1500"/>
          <ac:spMkLst>
            <pc:docMk/>
            <pc:sldMk cId="1342799838" sldId="285"/>
            <ac:spMk id="3" creationId="{838E1215-4372-99E8-F403-D0D7899646E6}"/>
          </ac:spMkLst>
        </pc:spChg>
        <pc:spChg chg="add">
          <ac:chgData name="Parth Patel" userId="S::parth.patel@cosdelta.com::74df1c57-c9b5-461e-aeeb-ccd38a303abc" providerId="AD" clId="Web-{462E3A3A-E1FE-4944-B145-F4FE61B440DF}" dt="2023-01-26T15:19:34.280" v="1500"/>
          <ac:spMkLst>
            <pc:docMk/>
            <pc:sldMk cId="1342799838" sldId="285"/>
            <ac:spMk id="8" creationId="{2B566528-1B12-4246-9431-5C2D7D081168}"/>
          </ac:spMkLst>
        </pc:spChg>
        <pc:spChg chg="add">
          <ac:chgData name="Parth Patel" userId="S::parth.patel@cosdelta.com::74df1c57-c9b5-461e-aeeb-ccd38a303abc" providerId="AD" clId="Web-{462E3A3A-E1FE-4944-B145-F4FE61B440DF}" dt="2023-01-26T15:19:34.280" v="1500"/>
          <ac:spMkLst>
            <pc:docMk/>
            <pc:sldMk cId="1342799838" sldId="285"/>
            <ac:spMk id="10" creationId="{2E80C965-DB6D-4F81-9E9E-B027384D0BD6}"/>
          </ac:spMkLst>
        </pc:spChg>
        <pc:spChg chg="add">
          <ac:chgData name="Parth Patel" userId="S::parth.patel@cosdelta.com::74df1c57-c9b5-461e-aeeb-ccd38a303abc" providerId="AD" clId="Web-{462E3A3A-E1FE-4944-B145-F4FE61B440DF}" dt="2023-01-26T15:19:34.280" v="1500"/>
          <ac:spMkLst>
            <pc:docMk/>
            <pc:sldMk cId="1342799838" sldId="285"/>
            <ac:spMk id="12" creationId="{A580F890-B085-4E95-96AA-55AEBEC5CE6E}"/>
          </ac:spMkLst>
        </pc:spChg>
        <pc:spChg chg="add">
          <ac:chgData name="Parth Patel" userId="S::parth.patel@cosdelta.com::74df1c57-c9b5-461e-aeeb-ccd38a303abc" providerId="AD" clId="Web-{462E3A3A-E1FE-4944-B145-F4FE61B440DF}" dt="2023-01-26T15:19:34.280" v="1500"/>
          <ac:spMkLst>
            <pc:docMk/>
            <pc:sldMk cId="1342799838" sldId="285"/>
            <ac:spMk id="14" creationId="{D3F51FEB-38FB-4F6C-9F7B-2F2AFAB65463}"/>
          </ac:spMkLst>
        </pc:spChg>
        <pc:spChg chg="add">
          <ac:chgData name="Parth Patel" userId="S::parth.patel@cosdelta.com::74df1c57-c9b5-461e-aeeb-ccd38a303abc" providerId="AD" clId="Web-{462E3A3A-E1FE-4944-B145-F4FE61B440DF}" dt="2023-01-26T15:19:34.280" v="1500"/>
          <ac:spMkLst>
            <pc:docMk/>
            <pc:sldMk cId="1342799838" sldId="285"/>
            <ac:spMk id="16" creationId="{1E547BA6-BAE0-43BB-A7CA-60F69CE252F0}"/>
          </ac:spMkLst>
        </pc:spChg>
      </pc:sldChg>
      <pc:sldChg chg="modSp new">
        <pc:chgData name="Parth Patel" userId="S::parth.patel@cosdelta.com::74df1c57-c9b5-461e-aeeb-ccd38a303abc" providerId="AD" clId="Web-{462E3A3A-E1FE-4944-B145-F4FE61B440DF}" dt="2023-01-26T14:17:04.305" v="70" actId="20577"/>
        <pc:sldMkLst>
          <pc:docMk/>
          <pc:sldMk cId="4023913536" sldId="287"/>
        </pc:sldMkLst>
        <pc:spChg chg="mod">
          <ac:chgData name="Parth Patel" userId="S::parth.patel@cosdelta.com::74df1c57-c9b5-461e-aeeb-ccd38a303abc" providerId="AD" clId="Web-{462E3A3A-E1FE-4944-B145-F4FE61B440DF}" dt="2023-01-26T14:15:38.959" v="35" actId="20577"/>
          <ac:spMkLst>
            <pc:docMk/>
            <pc:sldMk cId="4023913536" sldId="287"/>
            <ac:spMk id="2" creationId="{0B3DA6C5-10B4-0CA0-346A-3B93B4153E49}"/>
          </ac:spMkLst>
        </pc:spChg>
        <pc:spChg chg="mod">
          <ac:chgData name="Parth Patel" userId="S::parth.patel@cosdelta.com::74df1c57-c9b5-461e-aeeb-ccd38a303abc" providerId="AD" clId="Web-{462E3A3A-E1FE-4944-B145-F4FE61B440DF}" dt="2023-01-26T14:17:04.305" v="70" actId="20577"/>
          <ac:spMkLst>
            <pc:docMk/>
            <pc:sldMk cId="4023913536" sldId="287"/>
            <ac:spMk id="3" creationId="{CD85F2CF-EDC9-ECB1-E621-A6084DB0F323}"/>
          </ac:spMkLst>
        </pc:spChg>
      </pc:sldChg>
      <pc:sldChg chg="addSp delSp modSp new mod setBg">
        <pc:chgData name="Parth Patel" userId="S::parth.patel@cosdelta.com::74df1c57-c9b5-461e-aeeb-ccd38a303abc" providerId="AD" clId="Web-{462E3A3A-E1FE-4944-B145-F4FE61B440DF}" dt="2023-01-26T14:18:39.885" v="84" actId="1076"/>
        <pc:sldMkLst>
          <pc:docMk/>
          <pc:sldMk cId="1158211272" sldId="288"/>
        </pc:sldMkLst>
        <pc:spChg chg="del">
          <ac:chgData name="Parth Patel" userId="S::parth.patel@cosdelta.com::74df1c57-c9b5-461e-aeeb-ccd38a303abc" providerId="AD" clId="Web-{462E3A3A-E1FE-4944-B145-F4FE61B440DF}" dt="2023-01-26T14:17:50.259" v="73"/>
          <ac:spMkLst>
            <pc:docMk/>
            <pc:sldMk cId="1158211272" sldId="288"/>
            <ac:spMk id="2" creationId="{676AB117-3E92-056F-8D25-B95949697165}"/>
          </ac:spMkLst>
        </pc:spChg>
        <pc:spChg chg="del">
          <ac:chgData name="Parth Patel" userId="S::parth.patel@cosdelta.com::74df1c57-c9b5-461e-aeeb-ccd38a303abc" providerId="AD" clId="Web-{462E3A3A-E1FE-4944-B145-F4FE61B440DF}" dt="2023-01-26T14:17:45.368" v="72"/>
          <ac:spMkLst>
            <pc:docMk/>
            <pc:sldMk cId="1158211272" sldId="288"/>
            <ac:spMk id="3" creationId="{BFF3A064-A662-C2B5-A2A2-4DE924081C6D}"/>
          </ac:spMkLst>
        </pc:spChg>
        <pc:spChg chg="add del">
          <ac:chgData name="Parth Patel" userId="S::parth.patel@cosdelta.com::74df1c57-c9b5-461e-aeeb-ccd38a303abc" providerId="AD" clId="Web-{462E3A3A-E1FE-4944-B145-F4FE61B440DF}" dt="2023-01-26T14:18:08.338" v="77"/>
          <ac:spMkLst>
            <pc:docMk/>
            <pc:sldMk cId="1158211272" sldId="288"/>
            <ac:spMk id="8" creationId="{50CD3E9A-BC24-0D65-7FAA-ADEC24B140D1}"/>
          </ac:spMkLst>
        </pc:spChg>
        <pc:spChg chg="add">
          <ac:chgData name="Parth Patel" userId="S::parth.patel@cosdelta.com::74df1c57-c9b5-461e-aeeb-ccd38a303abc" providerId="AD" clId="Web-{462E3A3A-E1FE-4944-B145-F4FE61B440DF}" dt="2023-01-26T14:18:00.150" v="76"/>
          <ac:spMkLst>
            <pc:docMk/>
            <pc:sldMk cId="1158211272" sldId="288"/>
            <ac:spMk id="11" creationId="{9427AF5F-9A0E-42B7-A252-FD64C9885F9C}"/>
          </ac:spMkLst>
        </pc:spChg>
        <pc:picChg chg="add mod ord">
          <ac:chgData name="Parth Patel" userId="S::parth.patel@cosdelta.com::74df1c57-c9b5-461e-aeeb-ccd38a303abc" providerId="AD" clId="Web-{462E3A3A-E1FE-4944-B145-F4FE61B440DF}" dt="2023-01-26T14:18:39.885" v="84" actId="1076"/>
          <ac:picMkLst>
            <pc:docMk/>
            <pc:sldMk cId="1158211272" sldId="288"/>
            <ac:picMk id="4" creationId="{5A321ADC-66AC-16B6-2D9E-A61FF615E9E0}"/>
          </ac:picMkLst>
        </pc:picChg>
      </pc:sldChg>
      <pc:sldChg chg="addSp delSp modSp new mod setBg">
        <pc:chgData name="Parth Patel" userId="S::parth.patel@cosdelta.com::74df1c57-c9b5-461e-aeeb-ccd38a303abc" providerId="AD" clId="Web-{462E3A3A-E1FE-4944-B145-F4FE61B440DF}" dt="2023-01-26T15:10:00.359" v="1426" actId="20577"/>
        <pc:sldMkLst>
          <pc:docMk/>
          <pc:sldMk cId="865941275" sldId="289"/>
        </pc:sldMkLst>
        <pc:spChg chg="del">
          <ac:chgData name="Parth Patel" userId="S::parth.patel@cosdelta.com::74df1c57-c9b5-461e-aeeb-ccd38a303abc" providerId="AD" clId="Web-{462E3A3A-E1FE-4944-B145-F4FE61B440DF}" dt="2023-01-26T14:38:29.776" v="102"/>
          <ac:spMkLst>
            <pc:docMk/>
            <pc:sldMk cId="865941275" sldId="289"/>
            <ac:spMk id="2" creationId="{282387E8-A374-54A2-B347-A39AF8B8B984}"/>
          </ac:spMkLst>
        </pc:spChg>
        <pc:spChg chg="mod">
          <ac:chgData name="Parth Patel" userId="S::parth.patel@cosdelta.com::74df1c57-c9b5-461e-aeeb-ccd38a303abc" providerId="AD" clId="Web-{462E3A3A-E1FE-4944-B145-F4FE61B440DF}" dt="2023-01-26T15:10:00.359" v="1426" actId="20577"/>
          <ac:spMkLst>
            <pc:docMk/>
            <pc:sldMk cId="865941275" sldId="289"/>
            <ac:spMk id="3" creationId="{6631ABDD-09EA-D341-4C28-282FEE2738CF}"/>
          </ac:spMkLst>
        </pc:spChg>
        <pc:spChg chg="add">
          <ac:chgData name="Parth Patel" userId="S::parth.patel@cosdelta.com::74df1c57-c9b5-461e-aeeb-ccd38a303abc" providerId="AD" clId="Web-{462E3A3A-E1FE-4944-B145-F4FE61B440DF}" dt="2023-01-26T14:39:02.402" v="107"/>
          <ac:spMkLst>
            <pc:docMk/>
            <pc:sldMk cId="865941275" sldId="289"/>
            <ac:spMk id="9" creationId="{04812C46-200A-4DEB-A05E-3ED6C68C2387}"/>
          </ac:spMkLst>
        </pc:spChg>
        <pc:spChg chg="add">
          <ac:chgData name="Parth Patel" userId="S::parth.patel@cosdelta.com::74df1c57-c9b5-461e-aeeb-ccd38a303abc" providerId="AD" clId="Web-{462E3A3A-E1FE-4944-B145-F4FE61B440DF}" dt="2023-01-26T14:39:02.402" v="107"/>
          <ac:spMkLst>
            <pc:docMk/>
            <pc:sldMk cId="865941275" sldId="289"/>
            <ac:spMk id="11" creationId="{D1EA859B-E555-4109-94F3-6700E046E008}"/>
          </ac:spMkLst>
        </pc:spChg>
        <pc:picChg chg="add">
          <ac:chgData name="Parth Patel" userId="S::parth.patel@cosdelta.com::74df1c57-c9b5-461e-aeeb-ccd38a303abc" providerId="AD" clId="Web-{462E3A3A-E1FE-4944-B145-F4FE61B440DF}" dt="2023-01-26T14:39:02.402" v="107"/>
          <ac:picMkLst>
            <pc:docMk/>
            <pc:sldMk cId="865941275" sldId="289"/>
            <ac:picMk id="5" creationId="{64D18051-E113-6707-949A-DDB8F70C8F31}"/>
          </ac:picMkLst>
        </pc:picChg>
      </pc:sldChg>
      <pc:sldChg chg="addSp delSp modSp new">
        <pc:chgData name="Parth Patel" userId="S::parth.patel@cosdelta.com::74df1c57-c9b5-461e-aeeb-ccd38a303abc" providerId="AD" clId="Web-{462E3A3A-E1FE-4944-B145-F4FE61B440DF}" dt="2023-01-26T14:41:07.421" v="172"/>
        <pc:sldMkLst>
          <pc:docMk/>
          <pc:sldMk cId="2710208292" sldId="290"/>
        </pc:sldMkLst>
        <pc:spChg chg="del">
          <ac:chgData name="Parth Patel" userId="S::parth.patel@cosdelta.com::74df1c57-c9b5-461e-aeeb-ccd38a303abc" providerId="AD" clId="Web-{462E3A3A-E1FE-4944-B145-F4FE61B440DF}" dt="2023-01-26T14:41:07.421" v="172"/>
          <ac:spMkLst>
            <pc:docMk/>
            <pc:sldMk cId="2710208292" sldId="290"/>
            <ac:spMk id="3" creationId="{C3B96FB2-064E-1903-6FAC-AA1D773D2BAA}"/>
          </ac:spMkLst>
        </pc:spChg>
        <pc:picChg chg="add mod ord">
          <ac:chgData name="Parth Patel" userId="S::parth.patel@cosdelta.com::74df1c57-c9b5-461e-aeeb-ccd38a303abc" providerId="AD" clId="Web-{462E3A3A-E1FE-4944-B145-F4FE61B440DF}" dt="2023-01-26T14:41:07.421" v="172"/>
          <ac:picMkLst>
            <pc:docMk/>
            <pc:sldMk cId="2710208292" sldId="290"/>
            <ac:picMk id="4" creationId="{757BC7D6-DFE5-5FD2-3238-AACB991B4E2B}"/>
          </ac:picMkLst>
        </pc:picChg>
      </pc:sldChg>
      <pc:sldChg chg="addSp delSp modSp new">
        <pc:chgData name="Parth Patel" userId="S::parth.patel@cosdelta.com::74df1c57-c9b5-461e-aeeb-ccd38a303abc" providerId="AD" clId="Web-{462E3A3A-E1FE-4944-B145-F4FE61B440DF}" dt="2023-01-26T14:56:27.197" v="1045"/>
        <pc:sldMkLst>
          <pc:docMk/>
          <pc:sldMk cId="3658792741" sldId="291"/>
        </pc:sldMkLst>
        <pc:spChg chg="del">
          <ac:chgData name="Parth Patel" userId="S::parth.patel@cosdelta.com::74df1c57-c9b5-461e-aeeb-ccd38a303abc" providerId="AD" clId="Web-{462E3A3A-E1FE-4944-B145-F4FE61B440DF}" dt="2023-01-26T14:56:23.572" v="1044"/>
          <ac:spMkLst>
            <pc:docMk/>
            <pc:sldMk cId="3658792741" sldId="291"/>
            <ac:spMk id="2" creationId="{85503FCB-DD27-8679-8D7F-428AE46E807B}"/>
          </ac:spMkLst>
        </pc:spChg>
        <pc:spChg chg="del">
          <ac:chgData name="Parth Patel" userId="S::parth.patel@cosdelta.com::74df1c57-c9b5-461e-aeeb-ccd38a303abc" providerId="AD" clId="Web-{462E3A3A-E1FE-4944-B145-F4FE61B440DF}" dt="2023-01-26T14:44:38.583" v="174"/>
          <ac:spMkLst>
            <pc:docMk/>
            <pc:sldMk cId="3658792741" sldId="291"/>
            <ac:spMk id="3" creationId="{188E0676-07D5-E21C-8F8A-092A9B39B45A}"/>
          </ac:spMkLst>
        </pc:spChg>
        <pc:spChg chg="add del mod">
          <ac:chgData name="Parth Patel" userId="S::parth.patel@cosdelta.com::74df1c57-c9b5-461e-aeeb-ccd38a303abc" providerId="AD" clId="Web-{462E3A3A-E1FE-4944-B145-F4FE61B440DF}" dt="2023-01-26T14:46:09.413" v="184"/>
          <ac:spMkLst>
            <pc:docMk/>
            <pc:sldMk cId="3658792741" sldId="291"/>
            <ac:spMk id="7" creationId="{CF934DD3-617A-3F91-DF53-A46E8910E7FF}"/>
          </ac:spMkLst>
        </pc:spChg>
        <pc:graphicFrameChg chg="add del mod ord modGraphic">
          <ac:chgData name="Parth Patel" userId="S::parth.patel@cosdelta.com::74df1c57-c9b5-461e-aeeb-ccd38a303abc" providerId="AD" clId="Web-{462E3A3A-E1FE-4944-B145-F4FE61B440DF}" dt="2023-01-26T14:45:58.913" v="183"/>
          <ac:graphicFrameMkLst>
            <pc:docMk/>
            <pc:sldMk cId="3658792741" sldId="291"/>
            <ac:graphicFrameMk id="5" creationId="{9C4C95E7-3622-0DE5-7148-7DD7074E7933}"/>
          </ac:graphicFrameMkLst>
        </pc:graphicFrameChg>
        <pc:graphicFrameChg chg="add mod ord modGraphic">
          <ac:chgData name="Parth Patel" userId="S::parth.patel@cosdelta.com::74df1c57-c9b5-461e-aeeb-ccd38a303abc" providerId="AD" clId="Web-{462E3A3A-E1FE-4944-B145-F4FE61B440DF}" dt="2023-01-26T14:56:27.197" v="1045"/>
          <ac:graphicFrameMkLst>
            <pc:docMk/>
            <pc:sldMk cId="3658792741" sldId="291"/>
            <ac:graphicFrameMk id="8" creationId="{A6914168-998F-BD19-6EA9-7F0D206B5716}"/>
          </ac:graphicFrameMkLst>
        </pc:graphicFrameChg>
      </pc:sldChg>
      <pc:sldChg chg="addSp delSp modSp new mod setBg">
        <pc:chgData name="Parth Patel" userId="S::parth.patel@cosdelta.com::74df1c57-c9b5-461e-aeeb-ccd38a303abc" providerId="AD" clId="Web-{462E3A3A-E1FE-4944-B145-F4FE61B440DF}" dt="2023-01-26T15:22:10.440" v="1526"/>
        <pc:sldMkLst>
          <pc:docMk/>
          <pc:sldMk cId="3877034704" sldId="292"/>
        </pc:sldMkLst>
        <pc:spChg chg="del">
          <ac:chgData name="Parth Patel" userId="S::parth.patel@cosdelta.com::74df1c57-c9b5-461e-aeeb-ccd38a303abc" providerId="AD" clId="Web-{462E3A3A-E1FE-4944-B145-F4FE61B440DF}" dt="2023-01-26T15:02:23.800" v="1066"/>
          <ac:spMkLst>
            <pc:docMk/>
            <pc:sldMk cId="3877034704" sldId="292"/>
            <ac:spMk id="2" creationId="{1A211945-BC9A-D5BE-DDA6-5F551B5DEE5F}"/>
          </ac:spMkLst>
        </pc:spChg>
        <pc:spChg chg="mod">
          <ac:chgData name="Parth Patel" userId="S::parth.patel@cosdelta.com::74df1c57-c9b5-461e-aeeb-ccd38a303abc" providerId="AD" clId="Web-{462E3A3A-E1FE-4944-B145-F4FE61B440DF}" dt="2023-01-26T15:22:10.440" v="1526"/>
          <ac:spMkLst>
            <pc:docMk/>
            <pc:sldMk cId="3877034704" sldId="292"/>
            <ac:spMk id="3" creationId="{4D15383F-6210-7D2C-6F94-1B38CCAB0862}"/>
          </ac:spMkLst>
        </pc:spChg>
        <pc:spChg chg="add">
          <ac:chgData name="Parth Patel" userId="S::parth.patel@cosdelta.com::74df1c57-c9b5-461e-aeeb-ccd38a303abc" providerId="AD" clId="Web-{462E3A3A-E1FE-4944-B145-F4FE61B440DF}" dt="2023-01-26T15:21:55.706" v="1523"/>
          <ac:spMkLst>
            <pc:docMk/>
            <pc:sldMk cId="3877034704" sldId="292"/>
            <ac:spMk id="8" creationId="{2B566528-1B12-4246-9431-5C2D7D081168}"/>
          </ac:spMkLst>
        </pc:spChg>
        <pc:spChg chg="add">
          <ac:chgData name="Parth Patel" userId="S::parth.patel@cosdelta.com::74df1c57-c9b5-461e-aeeb-ccd38a303abc" providerId="AD" clId="Web-{462E3A3A-E1FE-4944-B145-F4FE61B440DF}" dt="2023-01-26T15:21:55.706" v="1523"/>
          <ac:spMkLst>
            <pc:docMk/>
            <pc:sldMk cId="3877034704" sldId="292"/>
            <ac:spMk id="10" creationId="{2E80C965-DB6D-4F81-9E9E-B027384D0BD6}"/>
          </ac:spMkLst>
        </pc:spChg>
        <pc:spChg chg="add">
          <ac:chgData name="Parth Patel" userId="S::parth.patel@cosdelta.com::74df1c57-c9b5-461e-aeeb-ccd38a303abc" providerId="AD" clId="Web-{462E3A3A-E1FE-4944-B145-F4FE61B440DF}" dt="2023-01-26T15:21:55.706" v="1523"/>
          <ac:spMkLst>
            <pc:docMk/>
            <pc:sldMk cId="3877034704" sldId="292"/>
            <ac:spMk id="12" creationId="{A580F890-B085-4E95-96AA-55AEBEC5CE6E}"/>
          </ac:spMkLst>
        </pc:spChg>
        <pc:spChg chg="add">
          <ac:chgData name="Parth Patel" userId="S::parth.patel@cosdelta.com::74df1c57-c9b5-461e-aeeb-ccd38a303abc" providerId="AD" clId="Web-{462E3A3A-E1FE-4944-B145-F4FE61B440DF}" dt="2023-01-26T15:21:55.706" v="1523"/>
          <ac:spMkLst>
            <pc:docMk/>
            <pc:sldMk cId="3877034704" sldId="292"/>
            <ac:spMk id="14" creationId="{D3F51FEB-38FB-4F6C-9F7B-2F2AFAB65463}"/>
          </ac:spMkLst>
        </pc:spChg>
        <pc:spChg chg="add">
          <ac:chgData name="Parth Patel" userId="S::parth.patel@cosdelta.com::74df1c57-c9b5-461e-aeeb-ccd38a303abc" providerId="AD" clId="Web-{462E3A3A-E1FE-4944-B145-F4FE61B440DF}" dt="2023-01-26T15:21:55.706" v="1523"/>
          <ac:spMkLst>
            <pc:docMk/>
            <pc:sldMk cId="3877034704" sldId="292"/>
            <ac:spMk id="16" creationId="{1E547BA6-BAE0-43BB-A7CA-60F69CE252F0}"/>
          </ac:spMkLst>
        </pc:spChg>
      </pc:sldChg>
      <pc:sldChg chg="addSp delSp modSp new mod setBg">
        <pc:chgData name="Parth Patel" userId="S::parth.patel@cosdelta.com::74df1c57-c9b5-461e-aeeb-ccd38a303abc" providerId="AD" clId="Web-{462E3A3A-E1FE-4944-B145-F4FE61B440DF}" dt="2023-01-26T15:23:28.952" v="1562" actId="20577"/>
        <pc:sldMkLst>
          <pc:docMk/>
          <pc:sldMk cId="123208442" sldId="293"/>
        </pc:sldMkLst>
        <pc:spChg chg="del">
          <ac:chgData name="Parth Patel" userId="S::parth.patel@cosdelta.com::74df1c57-c9b5-461e-aeeb-ccd38a303abc" providerId="AD" clId="Web-{462E3A3A-E1FE-4944-B145-F4FE61B440DF}" dt="2023-01-26T15:13:20.270" v="1467"/>
          <ac:spMkLst>
            <pc:docMk/>
            <pc:sldMk cId="123208442" sldId="293"/>
            <ac:spMk id="2" creationId="{B4B5C7C7-6A05-EFFB-9C8D-B3222D81AF9C}"/>
          </ac:spMkLst>
        </pc:spChg>
        <pc:spChg chg="mod">
          <ac:chgData name="Parth Patel" userId="S::parth.patel@cosdelta.com::74df1c57-c9b5-461e-aeeb-ccd38a303abc" providerId="AD" clId="Web-{462E3A3A-E1FE-4944-B145-F4FE61B440DF}" dt="2023-01-26T15:23:28.952" v="1562" actId="20577"/>
          <ac:spMkLst>
            <pc:docMk/>
            <pc:sldMk cId="123208442" sldId="293"/>
            <ac:spMk id="3" creationId="{F3579607-4E10-669D-C398-667BE40BDBA4}"/>
          </ac:spMkLst>
        </pc:spChg>
        <pc:spChg chg="add del mod">
          <ac:chgData name="Parth Patel" userId="S::parth.patel@cosdelta.com::74df1c57-c9b5-461e-aeeb-ccd38a303abc" providerId="AD" clId="Web-{462E3A3A-E1FE-4944-B145-F4FE61B440DF}" dt="2023-01-26T15:11:43.580" v="1438"/>
          <ac:spMkLst>
            <pc:docMk/>
            <pc:sldMk cId="123208442" sldId="293"/>
            <ac:spMk id="4" creationId="{23B6BD86-EF4C-844B-A4C5-052BBEE8EA9B}"/>
          </ac:spMkLst>
        </pc:spChg>
        <pc:spChg chg="add">
          <ac:chgData name="Parth Patel" userId="S::parth.patel@cosdelta.com::74df1c57-c9b5-461e-aeeb-ccd38a303abc" providerId="AD" clId="Web-{462E3A3A-E1FE-4944-B145-F4FE61B440DF}" dt="2023-01-26T15:17:38.261" v="1488"/>
          <ac:spMkLst>
            <pc:docMk/>
            <pc:sldMk cId="123208442" sldId="293"/>
            <ac:spMk id="8" creationId="{2B566528-1B12-4246-9431-5C2D7D081168}"/>
          </ac:spMkLst>
        </pc:spChg>
        <pc:spChg chg="add">
          <ac:chgData name="Parth Patel" userId="S::parth.patel@cosdelta.com::74df1c57-c9b5-461e-aeeb-ccd38a303abc" providerId="AD" clId="Web-{462E3A3A-E1FE-4944-B145-F4FE61B440DF}" dt="2023-01-26T15:17:38.261" v="1488"/>
          <ac:spMkLst>
            <pc:docMk/>
            <pc:sldMk cId="123208442" sldId="293"/>
            <ac:spMk id="10" creationId="{2E80C965-DB6D-4F81-9E9E-B027384D0BD6}"/>
          </ac:spMkLst>
        </pc:spChg>
        <pc:spChg chg="add">
          <ac:chgData name="Parth Patel" userId="S::parth.patel@cosdelta.com::74df1c57-c9b5-461e-aeeb-ccd38a303abc" providerId="AD" clId="Web-{462E3A3A-E1FE-4944-B145-F4FE61B440DF}" dt="2023-01-26T15:17:38.261" v="1488"/>
          <ac:spMkLst>
            <pc:docMk/>
            <pc:sldMk cId="123208442" sldId="293"/>
            <ac:spMk id="12" creationId="{A580F890-B085-4E95-96AA-55AEBEC5CE6E}"/>
          </ac:spMkLst>
        </pc:spChg>
        <pc:spChg chg="add">
          <ac:chgData name="Parth Patel" userId="S::parth.patel@cosdelta.com::74df1c57-c9b5-461e-aeeb-ccd38a303abc" providerId="AD" clId="Web-{462E3A3A-E1FE-4944-B145-F4FE61B440DF}" dt="2023-01-26T15:17:38.261" v="1488"/>
          <ac:spMkLst>
            <pc:docMk/>
            <pc:sldMk cId="123208442" sldId="293"/>
            <ac:spMk id="14" creationId="{D3F51FEB-38FB-4F6C-9F7B-2F2AFAB65463}"/>
          </ac:spMkLst>
        </pc:spChg>
        <pc:spChg chg="add">
          <ac:chgData name="Parth Patel" userId="S::parth.patel@cosdelta.com::74df1c57-c9b5-461e-aeeb-ccd38a303abc" providerId="AD" clId="Web-{462E3A3A-E1FE-4944-B145-F4FE61B440DF}" dt="2023-01-26T15:17:38.261" v="1488"/>
          <ac:spMkLst>
            <pc:docMk/>
            <pc:sldMk cId="123208442" sldId="293"/>
            <ac:spMk id="16" creationId="{1E547BA6-BAE0-43BB-A7CA-60F69CE252F0}"/>
          </ac:spMkLst>
        </pc:spChg>
      </pc:sldChg>
      <pc:sldChg chg="addSp modSp new mod setBg">
        <pc:chgData name="Parth Patel" userId="S::parth.patel@cosdelta.com::74df1c57-c9b5-461e-aeeb-ccd38a303abc" providerId="AD" clId="Web-{462E3A3A-E1FE-4944-B145-F4FE61B440DF}" dt="2023-01-26T15:33:44.906" v="1913"/>
        <pc:sldMkLst>
          <pc:docMk/>
          <pc:sldMk cId="6134799" sldId="294"/>
        </pc:sldMkLst>
        <pc:spChg chg="mod">
          <ac:chgData name="Parth Patel" userId="S::parth.patel@cosdelta.com::74df1c57-c9b5-461e-aeeb-ccd38a303abc" providerId="AD" clId="Web-{462E3A3A-E1FE-4944-B145-F4FE61B440DF}" dt="2023-01-26T15:33:44.906" v="1913"/>
          <ac:spMkLst>
            <pc:docMk/>
            <pc:sldMk cId="6134799" sldId="294"/>
            <ac:spMk id="2" creationId="{B886D76D-0301-31DC-744A-D7D29EC8A818}"/>
          </ac:spMkLst>
        </pc:spChg>
        <pc:spChg chg="mod">
          <ac:chgData name="Parth Patel" userId="S::parth.patel@cosdelta.com::74df1c57-c9b5-461e-aeeb-ccd38a303abc" providerId="AD" clId="Web-{462E3A3A-E1FE-4944-B145-F4FE61B440DF}" dt="2023-01-26T15:33:44.906" v="1913"/>
          <ac:spMkLst>
            <pc:docMk/>
            <pc:sldMk cId="6134799" sldId="294"/>
            <ac:spMk id="3" creationId="{A66284BC-8856-BC6F-50E5-AA10B1606832}"/>
          </ac:spMkLst>
        </pc:spChg>
        <pc:spChg chg="add">
          <ac:chgData name="Parth Patel" userId="S::parth.patel@cosdelta.com::74df1c57-c9b5-461e-aeeb-ccd38a303abc" providerId="AD" clId="Web-{462E3A3A-E1FE-4944-B145-F4FE61B440DF}" dt="2023-01-26T15:33:44.906" v="1913"/>
          <ac:spMkLst>
            <pc:docMk/>
            <pc:sldMk cId="6134799" sldId="294"/>
            <ac:spMk id="8" creationId="{B6CDA21F-E7AF-4C75-8395-33F58D5B0E45}"/>
          </ac:spMkLst>
        </pc:spChg>
        <pc:spChg chg="add">
          <ac:chgData name="Parth Patel" userId="S::parth.patel@cosdelta.com::74df1c57-c9b5-461e-aeeb-ccd38a303abc" providerId="AD" clId="Web-{462E3A3A-E1FE-4944-B145-F4FE61B440DF}" dt="2023-01-26T15:33:44.906" v="1913"/>
          <ac:spMkLst>
            <pc:docMk/>
            <pc:sldMk cId="6134799" sldId="294"/>
            <ac:spMk id="15" creationId="{D5B0017B-2ECA-49AF-B397-DC140825DF8D}"/>
          </ac:spMkLst>
        </pc:spChg>
        <pc:grpChg chg="add">
          <ac:chgData name="Parth Patel" userId="S::parth.patel@cosdelta.com::74df1c57-c9b5-461e-aeeb-ccd38a303abc" providerId="AD" clId="Web-{462E3A3A-E1FE-4944-B145-F4FE61B440DF}" dt="2023-01-26T15:33:44.906" v="1913"/>
          <ac:grpSpMkLst>
            <pc:docMk/>
            <pc:sldMk cId="6134799" sldId="294"/>
            <ac:grpSpMk id="10" creationId="{AE1C45F0-260A-458C-96ED-C1F6D2151219}"/>
          </ac:grpSpMkLst>
        </pc:grpChg>
        <pc:cxnChg chg="add">
          <ac:chgData name="Parth Patel" userId="S::parth.patel@cosdelta.com::74df1c57-c9b5-461e-aeeb-ccd38a303abc" providerId="AD" clId="Web-{462E3A3A-E1FE-4944-B145-F4FE61B440DF}" dt="2023-01-26T15:33:44.906" v="1913"/>
          <ac:cxnSpMkLst>
            <pc:docMk/>
            <pc:sldMk cId="6134799" sldId="294"/>
            <ac:cxnSpMk id="17" creationId="{6CF1BAF6-AD41-4082-B212-8A1F9A2E8779}"/>
          </ac:cxnSpMkLst>
        </pc:cxnChg>
      </pc:sldChg>
      <pc:sldChg chg="new del">
        <pc:chgData name="Parth Patel" userId="S::parth.patel@cosdelta.com::74df1c57-c9b5-461e-aeeb-ccd38a303abc" providerId="AD" clId="Web-{462E3A3A-E1FE-4944-B145-F4FE61B440DF}" dt="2023-01-26T15:34:09.876" v="1914"/>
        <pc:sldMkLst>
          <pc:docMk/>
          <pc:sldMk cId="3443735205" sldId="295"/>
        </pc:sldMkLst>
      </pc:sldChg>
    </pc:docChg>
  </pc:docChgLst>
  <pc:docChgLst>
    <pc:chgData name="Parth Patel" userId="S::parth.patel@cosdelta.com::74df1c57-c9b5-461e-aeeb-ccd38a303abc" providerId="AD" clId="Web-{4175B6A4-2318-478A-9428-7D3CC9E679B6}"/>
    <pc:docChg chg="addSld modSld">
      <pc:chgData name="Parth Patel" userId="S::parth.patel@cosdelta.com::74df1c57-c9b5-461e-aeeb-ccd38a303abc" providerId="AD" clId="Web-{4175B6A4-2318-478A-9428-7D3CC9E679B6}" dt="2023-01-26T13:03:53.689" v="38" actId="20577"/>
      <pc:docMkLst>
        <pc:docMk/>
      </pc:docMkLst>
      <pc:sldChg chg="addSp modSp mod setBg">
        <pc:chgData name="Parth Patel" userId="S::parth.patel@cosdelta.com::74df1c57-c9b5-461e-aeeb-ccd38a303abc" providerId="AD" clId="Web-{4175B6A4-2318-478A-9428-7D3CC9E679B6}" dt="2023-01-26T13:00:52.870" v="30"/>
        <pc:sldMkLst>
          <pc:docMk/>
          <pc:sldMk cId="3091071364" sldId="261"/>
        </pc:sldMkLst>
        <pc:spChg chg="mod">
          <ac:chgData name="Parth Patel" userId="S::parth.patel@cosdelta.com::74df1c57-c9b5-461e-aeeb-ccd38a303abc" providerId="AD" clId="Web-{4175B6A4-2318-478A-9428-7D3CC9E679B6}" dt="2023-01-26T13:00:52.870" v="30"/>
          <ac:spMkLst>
            <pc:docMk/>
            <pc:sldMk cId="3091071364" sldId="261"/>
            <ac:spMk id="2" creationId="{C941EEBA-6C5E-40A9-5B5C-D47872490109}"/>
          </ac:spMkLst>
        </pc:spChg>
        <pc:spChg chg="mod">
          <ac:chgData name="Parth Patel" userId="S::parth.patel@cosdelta.com::74df1c57-c9b5-461e-aeeb-ccd38a303abc" providerId="AD" clId="Web-{4175B6A4-2318-478A-9428-7D3CC9E679B6}" dt="2023-01-26T13:00:52.870" v="30"/>
          <ac:spMkLst>
            <pc:docMk/>
            <pc:sldMk cId="3091071364" sldId="261"/>
            <ac:spMk id="3" creationId="{2AE58014-EFF0-9714-57F2-C7DE88B318CC}"/>
          </ac:spMkLst>
        </pc:spChg>
        <pc:spChg chg="add">
          <ac:chgData name="Parth Patel" userId="S::parth.patel@cosdelta.com::74df1c57-c9b5-461e-aeeb-ccd38a303abc" providerId="AD" clId="Web-{4175B6A4-2318-478A-9428-7D3CC9E679B6}" dt="2023-01-26T13:00:52.870" v="30"/>
          <ac:spMkLst>
            <pc:docMk/>
            <pc:sldMk cId="3091071364" sldId="261"/>
            <ac:spMk id="9" creationId="{2B566528-1B12-4246-9431-5C2D7D081168}"/>
          </ac:spMkLst>
        </pc:spChg>
        <pc:grpChg chg="add">
          <ac:chgData name="Parth Patel" userId="S::parth.patel@cosdelta.com::74df1c57-c9b5-461e-aeeb-ccd38a303abc" providerId="AD" clId="Web-{4175B6A4-2318-478A-9428-7D3CC9E679B6}" dt="2023-01-26T13:00:52.870" v="30"/>
          <ac:grpSpMkLst>
            <pc:docMk/>
            <pc:sldMk cId="3091071364" sldId="261"/>
            <ac:grpSpMk id="11" creationId="{828A5161-06F1-46CF-8AD7-844680A59E13}"/>
          </ac:grpSpMkLst>
        </pc:grpChg>
        <pc:grpChg chg="add">
          <ac:chgData name="Parth Patel" userId="S::parth.patel@cosdelta.com::74df1c57-c9b5-461e-aeeb-ccd38a303abc" providerId="AD" clId="Web-{4175B6A4-2318-478A-9428-7D3CC9E679B6}" dt="2023-01-26T13:00:52.870" v="30"/>
          <ac:grpSpMkLst>
            <pc:docMk/>
            <pc:sldMk cId="3091071364" sldId="261"/>
            <ac:grpSpMk id="15" creationId="{5995D10D-E9C9-47DB-AE7E-801FEF38F5C9}"/>
          </ac:grpSpMkLst>
        </pc:grpChg>
        <pc:picChg chg="add mod">
          <ac:chgData name="Parth Patel" userId="S::parth.patel@cosdelta.com::74df1c57-c9b5-461e-aeeb-ccd38a303abc" providerId="AD" clId="Web-{4175B6A4-2318-478A-9428-7D3CC9E679B6}" dt="2023-01-26T13:00:52.870" v="30"/>
          <ac:picMkLst>
            <pc:docMk/>
            <pc:sldMk cId="3091071364" sldId="261"/>
            <ac:picMk id="4" creationId="{7FC29446-9BDC-8F75-E6BC-27A5AAAD8166}"/>
          </ac:picMkLst>
        </pc:picChg>
      </pc:sldChg>
      <pc:sldChg chg="delSp modSp new">
        <pc:chgData name="Parth Patel" userId="S::parth.patel@cosdelta.com::74df1c57-c9b5-461e-aeeb-ccd38a303abc" providerId="AD" clId="Web-{4175B6A4-2318-478A-9428-7D3CC9E679B6}" dt="2023-01-26T13:03:53.689" v="38" actId="20577"/>
        <pc:sldMkLst>
          <pc:docMk/>
          <pc:sldMk cId="3379145063" sldId="284"/>
        </pc:sldMkLst>
        <pc:spChg chg="del">
          <ac:chgData name="Parth Patel" userId="S::parth.patel@cosdelta.com::74df1c57-c9b5-461e-aeeb-ccd38a303abc" providerId="AD" clId="Web-{4175B6A4-2318-478A-9428-7D3CC9E679B6}" dt="2023-01-26T12:56:53.596" v="16"/>
          <ac:spMkLst>
            <pc:docMk/>
            <pc:sldMk cId="3379145063" sldId="284"/>
            <ac:spMk id="2" creationId="{C7A9641E-CE74-00DF-100B-D54B1F7C2639}"/>
          </ac:spMkLst>
        </pc:spChg>
        <pc:spChg chg="mod">
          <ac:chgData name="Parth Patel" userId="S::parth.patel@cosdelta.com::74df1c57-c9b5-461e-aeeb-ccd38a303abc" providerId="AD" clId="Web-{4175B6A4-2318-478A-9428-7D3CC9E679B6}" dt="2023-01-26T13:03:53.689" v="38" actId="20577"/>
          <ac:spMkLst>
            <pc:docMk/>
            <pc:sldMk cId="3379145063" sldId="284"/>
            <ac:spMk id="3" creationId="{B17F4971-974F-4BCB-BB57-284684161299}"/>
          </ac:spMkLst>
        </pc:spChg>
      </pc:sldChg>
    </pc:docChg>
  </pc:docChgLst>
  <pc:docChgLst>
    <pc:chgData name="Parth Patel" userId="S::parth.patel@cosdelta.com::74df1c57-c9b5-461e-aeeb-ccd38a303abc" providerId="AD" clId="Web-{E8FC624E-4C6A-4ABC-B908-EA8D6C35E91A}"/>
    <pc:docChg chg="modSld">
      <pc:chgData name="Parth Patel" userId="S::parth.patel@cosdelta.com::74df1c57-c9b5-461e-aeeb-ccd38a303abc" providerId="AD" clId="Web-{E8FC624E-4C6A-4ABC-B908-EA8D6C35E91A}" dt="2023-01-27T06:05:35.788" v="13" actId="20577"/>
      <pc:docMkLst>
        <pc:docMk/>
      </pc:docMkLst>
      <pc:sldChg chg="modSp">
        <pc:chgData name="Parth Patel" userId="S::parth.patel@cosdelta.com::74df1c57-c9b5-461e-aeeb-ccd38a303abc" providerId="AD" clId="Web-{E8FC624E-4C6A-4ABC-B908-EA8D6C35E91A}" dt="2023-01-27T06:05:35.788" v="13" actId="20577"/>
        <pc:sldMkLst>
          <pc:docMk/>
          <pc:sldMk cId="109857222" sldId="256"/>
        </pc:sldMkLst>
        <pc:spChg chg="mod">
          <ac:chgData name="Parth Patel" userId="S::parth.patel@cosdelta.com::74df1c57-c9b5-461e-aeeb-ccd38a303abc" providerId="AD" clId="Web-{E8FC624E-4C6A-4ABC-B908-EA8D6C35E91A}" dt="2023-01-27T06:05:35.788" v="13" actId="20577"/>
          <ac:spMkLst>
            <pc:docMk/>
            <pc:sldMk cId="109857222" sldId="256"/>
            <ac:spMk id="3" creationId="{00000000-0000-0000-0000-000000000000}"/>
          </ac:spMkLst>
        </pc:spChg>
      </pc:sldChg>
    </pc:docChg>
  </pc:docChgLst>
  <pc:docChgLst>
    <pc:chgData name="Parth Patel" userId="S::parth.patel@cosdelta.com::74df1c57-c9b5-461e-aeeb-ccd38a303abc" providerId="AD" clId="Web-{146FAB50-6273-424C-9FFC-D6E547952494}"/>
    <pc:docChg chg="modSld">
      <pc:chgData name="Parth Patel" userId="S::parth.patel@cosdelta.com::74df1c57-c9b5-461e-aeeb-ccd38a303abc" providerId="AD" clId="Web-{146FAB50-6273-424C-9FFC-D6E547952494}" dt="2023-01-22T15:47:25.566" v="1" actId="20577"/>
      <pc:docMkLst>
        <pc:docMk/>
      </pc:docMkLst>
      <pc:sldChg chg="modSp">
        <pc:chgData name="Parth Patel" userId="S::parth.patel@cosdelta.com::74df1c57-c9b5-461e-aeeb-ccd38a303abc" providerId="AD" clId="Web-{146FAB50-6273-424C-9FFC-D6E547952494}" dt="2023-01-22T15:47:25.566" v="1" actId="20577"/>
        <pc:sldMkLst>
          <pc:docMk/>
          <pc:sldMk cId="1187570131" sldId="269"/>
        </pc:sldMkLst>
        <pc:spChg chg="mod">
          <ac:chgData name="Parth Patel" userId="S::parth.patel@cosdelta.com::74df1c57-c9b5-461e-aeeb-ccd38a303abc" providerId="AD" clId="Web-{146FAB50-6273-424C-9FFC-D6E547952494}" dt="2023-01-22T15:47:25.566" v="1" actId="20577"/>
          <ac:spMkLst>
            <pc:docMk/>
            <pc:sldMk cId="1187570131" sldId="269"/>
            <ac:spMk id="3" creationId="{F8DDAE4F-0140-4355-7D74-BF69ADA84ACD}"/>
          </ac:spMkLst>
        </pc:spChg>
      </pc:sldChg>
    </pc:docChg>
  </pc:docChgLst>
  <pc:docChgLst>
    <pc:chgData name="Parth Patel" userId="S::parth.patel@cosdelta.com::74df1c57-c9b5-461e-aeeb-ccd38a303abc" providerId="AD" clId="Web-{1BE582A2-D648-4FB9-BF49-340AD8108249}"/>
    <pc:docChg chg="addSld modSld">
      <pc:chgData name="Parth Patel" userId="S::parth.patel@cosdelta.com::74df1c57-c9b5-461e-aeeb-ccd38a303abc" providerId="AD" clId="Web-{1BE582A2-D648-4FB9-BF49-340AD8108249}" dt="2023-01-17T10:15:53.918" v="28" actId="14100"/>
      <pc:docMkLst>
        <pc:docMk/>
      </pc:docMkLst>
      <pc:sldChg chg="modSp">
        <pc:chgData name="Parth Patel" userId="S::parth.patel@cosdelta.com::74df1c57-c9b5-461e-aeeb-ccd38a303abc" providerId="AD" clId="Web-{1BE582A2-D648-4FB9-BF49-340AD8108249}" dt="2023-01-17T10:14:54.306" v="21" actId="20577"/>
        <pc:sldMkLst>
          <pc:docMk/>
          <pc:sldMk cId="3244453925" sldId="268"/>
        </pc:sldMkLst>
        <pc:spChg chg="mod">
          <ac:chgData name="Parth Patel" userId="S::parth.patel@cosdelta.com::74df1c57-c9b5-461e-aeeb-ccd38a303abc" providerId="AD" clId="Web-{1BE582A2-D648-4FB9-BF49-340AD8108249}" dt="2023-01-17T10:01:24.523" v="11" actId="20577"/>
          <ac:spMkLst>
            <pc:docMk/>
            <pc:sldMk cId="3244453925" sldId="268"/>
            <ac:spMk id="2" creationId="{B823FFEF-4382-EFF9-2A99-A8AB95FFF6A5}"/>
          </ac:spMkLst>
        </pc:spChg>
        <pc:spChg chg="mod">
          <ac:chgData name="Parth Patel" userId="S::parth.patel@cosdelta.com::74df1c57-c9b5-461e-aeeb-ccd38a303abc" providerId="AD" clId="Web-{1BE582A2-D648-4FB9-BF49-340AD8108249}" dt="2023-01-17T10:14:54.306" v="21" actId="20577"/>
          <ac:spMkLst>
            <pc:docMk/>
            <pc:sldMk cId="3244453925" sldId="268"/>
            <ac:spMk id="3" creationId="{38C38DAC-373D-FE0D-1B82-C6F3066FEA70}"/>
          </ac:spMkLst>
        </pc:spChg>
      </pc:sldChg>
      <pc:sldChg chg="delSp modSp new">
        <pc:chgData name="Parth Patel" userId="S::parth.patel@cosdelta.com::74df1c57-c9b5-461e-aeeb-ccd38a303abc" providerId="AD" clId="Web-{1BE582A2-D648-4FB9-BF49-340AD8108249}" dt="2023-01-17T10:15:53.918" v="28" actId="14100"/>
        <pc:sldMkLst>
          <pc:docMk/>
          <pc:sldMk cId="1187570131" sldId="269"/>
        </pc:sldMkLst>
        <pc:spChg chg="del">
          <ac:chgData name="Parth Patel" userId="S::parth.patel@cosdelta.com::74df1c57-c9b5-461e-aeeb-ccd38a303abc" providerId="AD" clId="Web-{1BE582A2-D648-4FB9-BF49-340AD8108249}" dt="2023-01-17T10:15:06.666" v="23"/>
          <ac:spMkLst>
            <pc:docMk/>
            <pc:sldMk cId="1187570131" sldId="269"/>
            <ac:spMk id="2" creationId="{4A8DB35F-2C40-6B94-6CDE-AF32C6F9B877}"/>
          </ac:spMkLst>
        </pc:spChg>
        <pc:spChg chg="mod">
          <ac:chgData name="Parth Patel" userId="S::parth.patel@cosdelta.com::74df1c57-c9b5-461e-aeeb-ccd38a303abc" providerId="AD" clId="Web-{1BE582A2-D648-4FB9-BF49-340AD8108249}" dt="2023-01-17T10:15:53.918" v="28" actId="14100"/>
          <ac:spMkLst>
            <pc:docMk/>
            <pc:sldMk cId="1187570131" sldId="269"/>
            <ac:spMk id="3" creationId="{F8DDAE4F-0140-4355-7D74-BF69ADA84ACD}"/>
          </ac:spMkLst>
        </pc:spChg>
      </pc:sldChg>
    </pc:docChg>
  </pc:docChgLst>
  <pc:docChgLst>
    <pc:chgData name="Parth Patel" userId="S::parth.patel@cosdelta.com::74df1c57-c9b5-461e-aeeb-ccd38a303abc" providerId="AD" clId="Web-{078D68DB-EE56-4AA2-9A72-0D4E00653DDB}"/>
    <pc:docChg chg="modSld">
      <pc:chgData name="Parth Patel" userId="S::parth.patel@cosdelta.com::74df1c57-c9b5-461e-aeeb-ccd38a303abc" providerId="AD" clId="Web-{078D68DB-EE56-4AA2-9A72-0D4E00653DDB}" dt="2023-01-27T03:42:23.746" v="141"/>
      <pc:docMkLst>
        <pc:docMk/>
      </pc:docMkLst>
      <pc:sldChg chg="modSp">
        <pc:chgData name="Parth Patel" userId="S::parth.patel@cosdelta.com::74df1c57-c9b5-461e-aeeb-ccd38a303abc" providerId="AD" clId="Web-{078D68DB-EE56-4AA2-9A72-0D4E00653DDB}" dt="2023-01-27T02:51:31.740" v="3" actId="20577"/>
        <pc:sldMkLst>
          <pc:docMk/>
          <pc:sldMk cId="445107734" sldId="258"/>
        </pc:sldMkLst>
        <pc:spChg chg="mod">
          <ac:chgData name="Parth Patel" userId="S::parth.patel@cosdelta.com::74df1c57-c9b5-461e-aeeb-ccd38a303abc" providerId="AD" clId="Web-{078D68DB-EE56-4AA2-9A72-0D4E00653DDB}" dt="2023-01-27T02:51:31.740" v="3" actId="20577"/>
          <ac:spMkLst>
            <pc:docMk/>
            <pc:sldMk cId="445107734" sldId="258"/>
            <ac:spMk id="3" creationId="{06752E28-D468-3055-F8D3-2F2A1D48F60D}"/>
          </ac:spMkLst>
        </pc:spChg>
      </pc:sldChg>
      <pc:sldChg chg="modSp">
        <pc:chgData name="Parth Patel" userId="S::parth.patel@cosdelta.com::74df1c57-c9b5-461e-aeeb-ccd38a303abc" providerId="AD" clId="Web-{078D68DB-EE56-4AA2-9A72-0D4E00653DDB}" dt="2023-01-27T03:02:11.307" v="36" actId="20577"/>
        <pc:sldMkLst>
          <pc:docMk/>
          <pc:sldMk cId="669244450" sldId="260"/>
        </pc:sldMkLst>
        <pc:spChg chg="mod">
          <ac:chgData name="Parth Patel" userId="S::parth.patel@cosdelta.com::74df1c57-c9b5-461e-aeeb-ccd38a303abc" providerId="AD" clId="Web-{078D68DB-EE56-4AA2-9A72-0D4E00653DDB}" dt="2023-01-27T03:02:11.307" v="36" actId="20577"/>
          <ac:spMkLst>
            <pc:docMk/>
            <pc:sldMk cId="669244450" sldId="260"/>
            <ac:spMk id="2" creationId="{A119E0BB-4D02-C99D-7193-B1296926C03E}"/>
          </ac:spMkLst>
        </pc:spChg>
      </pc:sldChg>
      <pc:sldChg chg="modSp">
        <pc:chgData name="Parth Patel" userId="S::parth.patel@cosdelta.com::74df1c57-c9b5-461e-aeeb-ccd38a303abc" providerId="AD" clId="Web-{078D68DB-EE56-4AA2-9A72-0D4E00653DDB}" dt="2023-01-27T03:02:03.135" v="35" actId="20577"/>
        <pc:sldMkLst>
          <pc:docMk/>
          <pc:sldMk cId="3091071364" sldId="261"/>
        </pc:sldMkLst>
        <pc:spChg chg="mod">
          <ac:chgData name="Parth Patel" userId="S::parth.patel@cosdelta.com::74df1c57-c9b5-461e-aeeb-ccd38a303abc" providerId="AD" clId="Web-{078D68DB-EE56-4AA2-9A72-0D4E00653DDB}" dt="2023-01-27T03:02:03.135" v="35" actId="20577"/>
          <ac:spMkLst>
            <pc:docMk/>
            <pc:sldMk cId="3091071364" sldId="261"/>
            <ac:spMk id="2" creationId="{C941EEBA-6C5E-40A9-5B5C-D47872490109}"/>
          </ac:spMkLst>
        </pc:spChg>
        <pc:spChg chg="mod">
          <ac:chgData name="Parth Patel" userId="S::parth.patel@cosdelta.com::74df1c57-c9b5-461e-aeeb-ccd38a303abc" providerId="AD" clId="Web-{078D68DB-EE56-4AA2-9A72-0D4E00653DDB}" dt="2023-01-27T03:00:26.942" v="25" actId="20577"/>
          <ac:spMkLst>
            <pc:docMk/>
            <pc:sldMk cId="3091071364" sldId="261"/>
            <ac:spMk id="3" creationId="{2AE58014-EFF0-9714-57F2-C7DE88B318CC}"/>
          </ac:spMkLst>
        </pc:spChg>
        <pc:picChg chg="mod">
          <ac:chgData name="Parth Patel" userId="S::parth.patel@cosdelta.com::74df1c57-c9b5-461e-aeeb-ccd38a303abc" providerId="AD" clId="Web-{078D68DB-EE56-4AA2-9A72-0D4E00653DDB}" dt="2023-01-27T03:00:08.551" v="22" actId="14100"/>
          <ac:picMkLst>
            <pc:docMk/>
            <pc:sldMk cId="3091071364" sldId="261"/>
            <ac:picMk id="4" creationId="{7FC29446-9BDC-8F75-E6BC-27A5AAAD8166}"/>
          </ac:picMkLst>
        </pc:picChg>
      </pc:sldChg>
      <pc:sldChg chg="modSp">
        <pc:chgData name="Parth Patel" userId="S::parth.patel@cosdelta.com::74df1c57-c9b5-461e-aeeb-ccd38a303abc" providerId="AD" clId="Web-{078D68DB-EE56-4AA2-9A72-0D4E00653DDB}" dt="2023-01-27T03:01:54.150" v="34" actId="20577"/>
        <pc:sldMkLst>
          <pc:docMk/>
          <pc:sldMk cId="4150523750" sldId="262"/>
        </pc:sldMkLst>
        <pc:spChg chg="mod">
          <ac:chgData name="Parth Patel" userId="S::parth.patel@cosdelta.com::74df1c57-c9b5-461e-aeeb-ccd38a303abc" providerId="AD" clId="Web-{078D68DB-EE56-4AA2-9A72-0D4E00653DDB}" dt="2023-01-27T03:01:54.150" v="34" actId="20577"/>
          <ac:spMkLst>
            <pc:docMk/>
            <pc:sldMk cId="4150523750" sldId="262"/>
            <ac:spMk id="2" creationId="{D0CA3372-4D05-D8DE-530F-9D301A3C6C70}"/>
          </ac:spMkLst>
        </pc:spChg>
        <pc:spChg chg="mod">
          <ac:chgData name="Parth Patel" userId="S::parth.patel@cosdelta.com::74df1c57-c9b5-461e-aeeb-ccd38a303abc" providerId="AD" clId="Web-{078D68DB-EE56-4AA2-9A72-0D4E00653DDB}" dt="2023-01-27T02:59:52.206" v="19" actId="20577"/>
          <ac:spMkLst>
            <pc:docMk/>
            <pc:sldMk cId="4150523750" sldId="262"/>
            <ac:spMk id="3" creationId="{65D63094-9F8D-0406-FB60-0A83395E2E58}"/>
          </ac:spMkLst>
        </pc:spChg>
        <pc:picChg chg="mod">
          <ac:chgData name="Parth Patel" userId="S::parth.patel@cosdelta.com::74df1c57-c9b5-461e-aeeb-ccd38a303abc" providerId="AD" clId="Web-{078D68DB-EE56-4AA2-9A72-0D4E00653DDB}" dt="2023-01-27T02:59:30.878" v="16" actId="1076"/>
          <ac:picMkLst>
            <pc:docMk/>
            <pc:sldMk cId="4150523750" sldId="262"/>
            <ac:picMk id="4" creationId="{849254B3-D01F-270A-3A12-D83786B5E692}"/>
          </ac:picMkLst>
        </pc:picChg>
      </pc:sldChg>
      <pc:sldChg chg="modSp">
        <pc:chgData name="Parth Patel" userId="S::parth.patel@cosdelta.com::74df1c57-c9b5-461e-aeeb-ccd38a303abc" providerId="AD" clId="Web-{078D68DB-EE56-4AA2-9A72-0D4E00653DDB}" dt="2023-01-27T03:01:46.822" v="33" actId="20577"/>
        <pc:sldMkLst>
          <pc:docMk/>
          <pc:sldMk cId="4132881532" sldId="263"/>
        </pc:sldMkLst>
        <pc:spChg chg="mod">
          <ac:chgData name="Parth Patel" userId="S::parth.patel@cosdelta.com::74df1c57-c9b5-461e-aeeb-ccd38a303abc" providerId="AD" clId="Web-{078D68DB-EE56-4AA2-9A72-0D4E00653DDB}" dt="2023-01-27T03:01:46.822" v="33" actId="20577"/>
          <ac:spMkLst>
            <pc:docMk/>
            <pc:sldMk cId="4132881532" sldId="263"/>
            <ac:spMk id="2" creationId="{A9732D36-33A3-5C40-7957-48E7DDA24CFC}"/>
          </ac:spMkLst>
        </pc:spChg>
        <pc:spChg chg="mod">
          <ac:chgData name="Parth Patel" userId="S::parth.patel@cosdelta.com::74df1c57-c9b5-461e-aeeb-ccd38a303abc" providerId="AD" clId="Web-{078D68DB-EE56-4AA2-9A72-0D4E00653DDB}" dt="2023-01-27T03:00:50.021" v="26" actId="20577"/>
          <ac:spMkLst>
            <pc:docMk/>
            <pc:sldMk cId="4132881532" sldId="263"/>
            <ac:spMk id="3" creationId="{1ED61BCF-E270-1834-6242-D999C8DD4C91}"/>
          </ac:spMkLst>
        </pc:spChg>
      </pc:sldChg>
      <pc:sldChg chg="modSp">
        <pc:chgData name="Parth Patel" userId="S::parth.patel@cosdelta.com::74df1c57-c9b5-461e-aeeb-ccd38a303abc" providerId="AD" clId="Web-{078D68DB-EE56-4AA2-9A72-0D4E00653DDB}" dt="2023-01-27T03:01:32.522" v="32" actId="20577"/>
        <pc:sldMkLst>
          <pc:docMk/>
          <pc:sldMk cId="3650499602" sldId="264"/>
        </pc:sldMkLst>
        <pc:spChg chg="mod">
          <ac:chgData name="Parth Patel" userId="S::parth.patel@cosdelta.com::74df1c57-c9b5-461e-aeeb-ccd38a303abc" providerId="AD" clId="Web-{078D68DB-EE56-4AA2-9A72-0D4E00653DDB}" dt="2023-01-27T03:01:32.522" v="32" actId="20577"/>
          <ac:spMkLst>
            <pc:docMk/>
            <pc:sldMk cId="3650499602" sldId="264"/>
            <ac:spMk id="2" creationId="{CF65EC5B-CE29-84F1-7D55-43E7E84890EB}"/>
          </ac:spMkLst>
        </pc:spChg>
        <pc:spChg chg="mod">
          <ac:chgData name="Parth Patel" userId="S::parth.patel@cosdelta.com::74df1c57-c9b5-461e-aeeb-ccd38a303abc" providerId="AD" clId="Web-{078D68DB-EE56-4AA2-9A72-0D4E00653DDB}" dt="2023-01-27T03:01:15.037" v="29" actId="20577"/>
          <ac:spMkLst>
            <pc:docMk/>
            <pc:sldMk cId="3650499602" sldId="264"/>
            <ac:spMk id="3" creationId="{965DB9F9-1F8F-A2F2-B505-4A0F3D1B41CD}"/>
          </ac:spMkLst>
        </pc:spChg>
      </pc:sldChg>
      <pc:sldChg chg="modSp">
        <pc:chgData name="Parth Patel" userId="S::parth.patel@cosdelta.com::74df1c57-c9b5-461e-aeeb-ccd38a303abc" providerId="AD" clId="Web-{078D68DB-EE56-4AA2-9A72-0D4E00653DDB}" dt="2023-01-27T03:02:37.792" v="40" actId="14100"/>
        <pc:sldMkLst>
          <pc:docMk/>
          <pc:sldMk cId="3702744157" sldId="265"/>
        </pc:sldMkLst>
        <pc:spChg chg="mod">
          <ac:chgData name="Parth Patel" userId="S::parth.patel@cosdelta.com::74df1c57-c9b5-461e-aeeb-ccd38a303abc" providerId="AD" clId="Web-{078D68DB-EE56-4AA2-9A72-0D4E00653DDB}" dt="2023-01-27T03:02:37.792" v="40" actId="14100"/>
          <ac:spMkLst>
            <pc:docMk/>
            <pc:sldMk cId="3702744157" sldId="265"/>
            <ac:spMk id="3" creationId="{609751DD-1D8C-5A69-2A29-8943CB9CCD08}"/>
          </ac:spMkLst>
        </pc:spChg>
      </pc:sldChg>
      <pc:sldChg chg="modSp">
        <pc:chgData name="Parth Patel" userId="S::parth.patel@cosdelta.com::74df1c57-c9b5-461e-aeeb-ccd38a303abc" providerId="AD" clId="Web-{078D68DB-EE56-4AA2-9A72-0D4E00653DDB}" dt="2023-01-27T03:03:00.199" v="44" actId="14100"/>
        <pc:sldMkLst>
          <pc:docMk/>
          <pc:sldMk cId="3923225614" sldId="266"/>
        </pc:sldMkLst>
        <pc:spChg chg="mod">
          <ac:chgData name="Parth Patel" userId="S::parth.patel@cosdelta.com::74df1c57-c9b5-461e-aeeb-ccd38a303abc" providerId="AD" clId="Web-{078D68DB-EE56-4AA2-9A72-0D4E00653DDB}" dt="2023-01-27T03:03:00.199" v="44" actId="14100"/>
          <ac:spMkLst>
            <pc:docMk/>
            <pc:sldMk cId="3923225614" sldId="266"/>
            <ac:spMk id="3" creationId="{D079B345-1CFD-3528-28D1-FCB3ACCC0465}"/>
          </ac:spMkLst>
        </pc:spChg>
      </pc:sldChg>
      <pc:sldChg chg="modSp">
        <pc:chgData name="Parth Patel" userId="S::parth.patel@cosdelta.com::74df1c57-c9b5-461e-aeeb-ccd38a303abc" providerId="AD" clId="Web-{078D68DB-EE56-4AA2-9A72-0D4E00653DDB}" dt="2023-01-27T03:03:37.919" v="50" actId="20577"/>
        <pc:sldMkLst>
          <pc:docMk/>
          <pc:sldMk cId="1018173764" sldId="267"/>
        </pc:sldMkLst>
        <pc:spChg chg="mod">
          <ac:chgData name="Parth Patel" userId="S::parth.patel@cosdelta.com::74df1c57-c9b5-461e-aeeb-ccd38a303abc" providerId="AD" clId="Web-{078D68DB-EE56-4AA2-9A72-0D4E00653DDB}" dt="2023-01-27T03:03:37.919" v="50" actId="20577"/>
          <ac:spMkLst>
            <pc:docMk/>
            <pc:sldMk cId="1018173764" sldId="267"/>
            <ac:spMk id="3" creationId="{7681155D-E9DA-74C2-A9E7-7D1FEC14176C}"/>
          </ac:spMkLst>
        </pc:spChg>
      </pc:sldChg>
      <pc:sldChg chg="modSp">
        <pc:chgData name="Parth Patel" userId="S::parth.patel@cosdelta.com::74df1c57-c9b5-461e-aeeb-ccd38a303abc" providerId="AD" clId="Web-{078D68DB-EE56-4AA2-9A72-0D4E00653DDB}" dt="2023-01-27T03:18:03.970" v="57" actId="20577"/>
        <pc:sldMkLst>
          <pc:docMk/>
          <pc:sldMk cId="1187570131" sldId="269"/>
        </pc:sldMkLst>
        <pc:spChg chg="mod">
          <ac:chgData name="Parth Patel" userId="S::parth.patel@cosdelta.com::74df1c57-c9b5-461e-aeeb-ccd38a303abc" providerId="AD" clId="Web-{078D68DB-EE56-4AA2-9A72-0D4E00653DDB}" dt="2023-01-27T03:18:03.970" v="57" actId="20577"/>
          <ac:spMkLst>
            <pc:docMk/>
            <pc:sldMk cId="1187570131" sldId="269"/>
            <ac:spMk id="3" creationId="{F8DDAE4F-0140-4355-7D74-BF69ADA84ACD}"/>
          </ac:spMkLst>
        </pc:spChg>
      </pc:sldChg>
      <pc:sldChg chg="addSp delSp modSp">
        <pc:chgData name="Parth Patel" userId="S::parth.patel@cosdelta.com::74df1c57-c9b5-461e-aeeb-ccd38a303abc" providerId="AD" clId="Web-{078D68DB-EE56-4AA2-9A72-0D4E00653DDB}" dt="2023-01-27T03:07:11.301" v="53"/>
        <pc:sldMkLst>
          <pc:docMk/>
          <pc:sldMk cId="2052696256" sldId="270"/>
        </pc:sldMkLst>
        <pc:spChg chg="mod">
          <ac:chgData name="Parth Patel" userId="S::parth.patel@cosdelta.com::74df1c57-c9b5-461e-aeeb-ccd38a303abc" providerId="AD" clId="Web-{078D68DB-EE56-4AA2-9A72-0D4E00653DDB}" dt="2023-01-27T03:07:11.301" v="53"/>
          <ac:spMkLst>
            <pc:docMk/>
            <pc:sldMk cId="2052696256" sldId="270"/>
            <ac:spMk id="2" creationId="{AFF75EFD-5BE4-B956-8974-C4766603B755}"/>
          </ac:spMkLst>
        </pc:spChg>
        <pc:spChg chg="mod">
          <ac:chgData name="Parth Patel" userId="S::parth.patel@cosdelta.com::74df1c57-c9b5-461e-aeeb-ccd38a303abc" providerId="AD" clId="Web-{078D68DB-EE56-4AA2-9A72-0D4E00653DDB}" dt="2023-01-27T03:07:11.301" v="53"/>
          <ac:spMkLst>
            <pc:docMk/>
            <pc:sldMk cId="2052696256" sldId="270"/>
            <ac:spMk id="3" creationId="{B03A7406-5556-5D8E-780D-6B33B765AB10}"/>
          </ac:spMkLst>
        </pc:spChg>
        <pc:spChg chg="del">
          <ac:chgData name="Parth Patel" userId="S::parth.patel@cosdelta.com::74df1c57-c9b5-461e-aeeb-ccd38a303abc" providerId="AD" clId="Web-{078D68DB-EE56-4AA2-9A72-0D4E00653DDB}" dt="2023-01-27T03:07:11.301" v="53"/>
          <ac:spMkLst>
            <pc:docMk/>
            <pc:sldMk cId="2052696256" sldId="270"/>
            <ac:spMk id="8" creationId="{C2554CA6-288E-4202-BC52-2E5A8F0C0AED}"/>
          </ac:spMkLst>
        </pc:spChg>
        <pc:spChg chg="del">
          <ac:chgData name="Parth Patel" userId="S::parth.patel@cosdelta.com::74df1c57-c9b5-461e-aeeb-ccd38a303abc" providerId="AD" clId="Web-{078D68DB-EE56-4AA2-9A72-0D4E00653DDB}" dt="2023-01-27T03:07:11.301" v="53"/>
          <ac:spMkLst>
            <pc:docMk/>
            <pc:sldMk cId="2052696256" sldId="270"/>
            <ac:spMk id="10" creationId="{B10BB131-AC8E-4A8E-A5D1-36260F720C3B}"/>
          </ac:spMkLst>
        </pc:spChg>
        <pc:spChg chg="del">
          <ac:chgData name="Parth Patel" userId="S::parth.patel@cosdelta.com::74df1c57-c9b5-461e-aeeb-ccd38a303abc" providerId="AD" clId="Web-{078D68DB-EE56-4AA2-9A72-0D4E00653DDB}" dt="2023-01-27T03:07:11.301" v="53"/>
          <ac:spMkLst>
            <pc:docMk/>
            <pc:sldMk cId="2052696256" sldId="270"/>
            <ac:spMk id="12" creationId="{5B7778FC-632E-4DCA-A7CB-0D7731CCF970}"/>
          </ac:spMkLst>
        </pc:spChg>
        <pc:spChg chg="del">
          <ac:chgData name="Parth Patel" userId="S::parth.patel@cosdelta.com::74df1c57-c9b5-461e-aeeb-ccd38a303abc" providerId="AD" clId="Web-{078D68DB-EE56-4AA2-9A72-0D4E00653DDB}" dt="2023-01-27T03:07:11.301" v="53"/>
          <ac:spMkLst>
            <pc:docMk/>
            <pc:sldMk cId="2052696256" sldId="270"/>
            <ac:spMk id="14" creationId="{FA23A907-97FB-4A8F-880A-DD77401C4296}"/>
          </ac:spMkLst>
        </pc:spChg>
        <pc:spChg chg="add">
          <ac:chgData name="Parth Patel" userId="S::parth.patel@cosdelta.com::74df1c57-c9b5-461e-aeeb-ccd38a303abc" providerId="AD" clId="Web-{078D68DB-EE56-4AA2-9A72-0D4E00653DDB}" dt="2023-01-27T03:07:11.301" v="53"/>
          <ac:spMkLst>
            <pc:docMk/>
            <pc:sldMk cId="2052696256" sldId="270"/>
            <ac:spMk id="19" creationId="{827B839B-9ADE-406B-8590-F1CAEDED45A1}"/>
          </ac:spMkLst>
        </pc:spChg>
        <pc:spChg chg="add">
          <ac:chgData name="Parth Patel" userId="S::parth.patel@cosdelta.com::74df1c57-c9b5-461e-aeeb-ccd38a303abc" providerId="AD" clId="Web-{078D68DB-EE56-4AA2-9A72-0D4E00653DDB}" dt="2023-01-27T03:07:11.301" v="53"/>
          <ac:spMkLst>
            <pc:docMk/>
            <pc:sldMk cId="2052696256" sldId="270"/>
            <ac:spMk id="21" creationId="{CFE45BF0-46DB-408C-B5F7-7B11716805D4}"/>
          </ac:spMkLst>
        </pc:spChg>
        <pc:spChg chg="add">
          <ac:chgData name="Parth Patel" userId="S::parth.patel@cosdelta.com::74df1c57-c9b5-461e-aeeb-ccd38a303abc" providerId="AD" clId="Web-{078D68DB-EE56-4AA2-9A72-0D4E00653DDB}" dt="2023-01-27T03:07:11.301" v="53"/>
          <ac:spMkLst>
            <pc:docMk/>
            <pc:sldMk cId="2052696256" sldId="270"/>
            <ac:spMk id="23" creationId="{2AEBC8F2-97B1-41B4-93F1-2D289E197FBA}"/>
          </ac:spMkLst>
        </pc:spChg>
        <pc:spChg chg="add">
          <ac:chgData name="Parth Patel" userId="S::parth.patel@cosdelta.com::74df1c57-c9b5-461e-aeeb-ccd38a303abc" providerId="AD" clId="Web-{078D68DB-EE56-4AA2-9A72-0D4E00653DDB}" dt="2023-01-27T03:07:11.301" v="53"/>
          <ac:spMkLst>
            <pc:docMk/>
            <pc:sldMk cId="2052696256" sldId="270"/>
            <ac:spMk id="25" creationId="{472E3A19-F5D5-48FC-BB9C-48C2F68F598B}"/>
          </ac:spMkLst>
        </pc:spChg>
        <pc:spChg chg="add">
          <ac:chgData name="Parth Patel" userId="S::parth.patel@cosdelta.com::74df1c57-c9b5-461e-aeeb-ccd38a303abc" providerId="AD" clId="Web-{078D68DB-EE56-4AA2-9A72-0D4E00653DDB}" dt="2023-01-27T03:07:11.301" v="53"/>
          <ac:spMkLst>
            <pc:docMk/>
            <pc:sldMk cId="2052696256" sldId="270"/>
            <ac:spMk id="27" creationId="{7A62E32F-BB65-43A8-8EB5-92346890E549}"/>
          </ac:spMkLst>
        </pc:spChg>
        <pc:spChg chg="add">
          <ac:chgData name="Parth Patel" userId="S::parth.patel@cosdelta.com::74df1c57-c9b5-461e-aeeb-ccd38a303abc" providerId="AD" clId="Web-{078D68DB-EE56-4AA2-9A72-0D4E00653DDB}" dt="2023-01-27T03:07:11.301" v="53"/>
          <ac:spMkLst>
            <pc:docMk/>
            <pc:sldMk cId="2052696256" sldId="270"/>
            <ac:spMk id="29" creationId="{14E91B64-9FCC-451E-AFB4-A827D6329367}"/>
          </ac:spMkLst>
        </pc:spChg>
      </pc:sldChg>
      <pc:sldChg chg="modSp">
        <pc:chgData name="Parth Patel" userId="S::parth.patel@cosdelta.com::74df1c57-c9b5-461e-aeeb-ccd38a303abc" providerId="AD" clId="Web-{078D68DB-EE56-4AA2-9A72-0D4E00653DDB}" dt="2023-01-27T03:33:42.294" v="126" actId="20577"/>
        <pc:sldMkLst>
          <pc:docMk/>
          <pc:sldMk cId="3302151690" sldId="273"/>
        </pc:sldMkLst>
        <pc:spChg chg="mod">
          <ac:chgData name="Parth Patel" userId="S::parth.patel@cosdelta.com::74df1c57-c9b5-461e-aeeb-ccd38a303abc" providerId="AD" clId="Web-{078D68DB-EE56-4AA2-9A72-0D4E00653DDB}" dt="2023-01-27T03:33:42.294" v="126" actId="20577"/>
          <ac:spMkLst>
            <pc:docMk/>
            <pc:sldMk cId="3302151690" sldId="273"/>
            <ac:spMk id="3" creationId="{72935DB4-B5D2-8D8D-C644-E0744A750653}"/>
          </ac:spMkLst>
        </pc:spChg>
      </pc:sldChg>
      <pc:sldChg chg="modSp">
        <pc:chgData name="Parth Patel" userId="S::parth.patel@cosdelta.com::74df1c57-c9b5-461e-aeeb-ccd38a303abc" providerId="AD" clId="Web-{078D68DB-EE56-4AA2-9A72-0D4E00653DDB}" dt="2023-01-27T02:58:31.079" v="6" actId="20577"/>
        <pc:sldMkLst>
          <pc:docMk/>
          <pc:sldMk cId="3379145063" sldId="284"/>
        </pc:sldMkLst>
        <pc:spChg chg="mod">
          <ac:chgData name="Parth Patel" userId="S::parth.patel@cosdelta.com::74df1c57-c9b5-461e-aeeb-ccd38a303abc" providerId="AD" clId="Web-{078D68DB-EE56-4AA2-9A72-0D4E00653DDB}" dt="2023-01-27T02:58:31.079" v="6" actId="20577"/>
          <ac:spMkLst>
            <pc:docMk/>
            <pc:sldMk cId="3379145063" sldId="284"/>
            <ac:spMk id="3" creationId="{B17F4971-974F-4BCB-BB57-284684161299}"/>
          </ac:spMkLst>
        </pc:spChg>
      </pc:sldChg>
      <pc:sldChg chg="modSp">
        <pc:chgData name="Parth Patel" userId="S::parth.patel@cosdelta.com::74df1c57-c9b5-461e-aeeb-ccd38a303abc" providerId="AD" clId="Web-{078D68DB-EE56-4AA2-9A72-0D4E00653DDB}" dt="2023-01-27T03:31:28.837" v="98" actId="20577"/>
        <pc:sldMkLst>
          <pc:docMk/>
          <pc:sldMk cId="1342799838" sldId="285"/>
        </pc:sldMkLst>
        <pc:spChg chg="mod">
          <ac:chgData name="Parth Patel" userId="S::parth.patel@cosdelta.com::74df1c57-c9b5-461e-aeeb-ccd38a303abc" providerId="AD" clId="Web-{078D68DB-EE56-4AA2-9A72-0D4E00653DDB}" dt="2023-01-27T03:31:28.837" v="98" actId="20577"/>
          <ac:spMkLst>
            <pc:docMk/>
            <pc:sldMk cId="1342799838" sldId="285"/>
            <ac:spMk id="3" creationId="{838E1215-4372-99E8-F403-D0D7899646E6}"/>
          </ac:spMkLst>
        </pc:spChg>
      </pc:sldChg>
      <pc:sldChg chg="modSp">
        <pc:chgData name="Parth Patel" userId="S::parth.patel@cosdelta.com::74df1c57-c9b5-461e-aeeb-ccd38a303abc" providerId="AD" clId="Web-{078D68DB-EE56-4AA2-9A72-0D4E00653DDB}" dt="2023-01-27T03:35:43.922" v="137" actId="20577"/>
        <pc:sldMkLst>
          <pc:docMk/>
          <pc:sldMk cId="559637536" sldId="286"/>
        </pc:sldMkLst>
        <pc:spChg chg="mod">
          <ac:chgData name="Parth Patel" userId="S::parth.patel@cosdelta.com::74df1c57-c9b5-461e-aeeb-ccd38a303abc" providerId="AD" clId="Web-{078D68DB-EE56-4AA2-9A72-0D4E00653DDB}" dt="2023-01-27T03:35:43.922" v="137" actId="20577"/>
          <ac:spMkLst>
            <pc:docMk/>
            <pc:sldMk cId="559637536" sldId="286"/>
            <ac:spMk id="3" creationId="{7A2CD290-277B-1943-7079-3F5B7C8DB830}"/>
          </ac:spMkLst>
        </pc:spChg>
      </pc:sldChg>
      <pc:sldChg chg="modSp">
        <pc:chgData name="Parth Patel" userId="S::parth.patel@cosdelta.com::74df1c57-c9b5-461e-aeeb-ccd38a303abc" providerId="AD" clId="Web-{078D68DB-EE56-4AA2-9A72-0D4E00653DDB}" dt="2023-01-27T03:32:26.526" v="101" actId="20577"/>
        <pc:sldMkLst>
          <pc:docMk/>
          <pc:sldMk cId="6134799" sldId="294"/>
        </pc:sldMkLst>
        <pc:spChg chg="mod">
          <ac:chgData name="Parth Patel" userId="S::parth.patel@cosdelta.com::74df1c57-c9b5-461e-aeeb-ccd38a303abc" providerId="AD" clId="Web-{078D68DB-EE56-4AA2-9A72-0D4E00653DDB}" dt="2023-01-27T03:32:26.526" v="101" actId="20577"/>
          <ac:spMkLst>
            <pc:docMk/>
            <pc:sldMk cId="6134799" sldId="294"/>
            <ac:spMk id="3" creationId="{A66284BC-8856-BC6F-50E5-AA10B1606832}"/>
          </ac:spMkLst>
        </pc:spChg>
      </pc:sldChg>
      <pc:sldChg chg="modSp">
        <pc:chgData name="Parth Patel" userId="S::parth.patel@cosdelta.com::74df1c57-c9b5-461e-aeeb-ccd38a303abc" providerId="AD" clId="Web-{078D68DB-EE56-4AA2-9A72-0D4E00653DDB}" dt="2023-01-27T03:42:23.746" v="141"/>
        <pc:sldMkLst>
          <pc:docMk/>
          <pc:sldMk cId="3623493069" sldId="295"/>
        </pc:sldMkLst>
        <pc:graphicFrameChg chg="mod modGraphic">
          <ac:chgData name="Parth Patel" userId="S::parth.patel@cosdelta.com::74df1c57-c9b5-461e-aeeb-ccd38a303abc" providerId="AD" clId="Web-{078D68DB-EE56-4AA2-9A72-0D4E00653DDB}" dt="2023-01-27T03:42:23.746" v="141"/>
          <ac:graphicFrameMkLst>
            <pc:docMk/>
            <pc:sldMk cId="3623493069" sldId="295"/>
            <ac:graphicFrameMk id="5" creationId="{17212DFA-39BA-033A-364F-D66BF4882937}"/>
          </ac:graphicFrameMkLst>
        </pc:graphicFrameChg>
      </pc:sldChg>
    </pc:docChg>
  </pc:docChgLst>
  <pc:docChgLst>
    <pc:chgData name="Parth Patel" userId="S::parth.patel@cosdelta.com::74df1c57-c9b5-461e-aeeb-ccd38a303abc" providerId="AD" clId="Web-{D9D1B9CF-D1AB-4317-BBD1-61B2F44F79D4}"/>
    <pc:docChg chg="modSld">
      <pc:chgData name="Parth Patel" userId="S::parth.patel@cosdelta.com::74df1c57-c9b5-461e-aeeb-ccd38a303abc" providerId="AD" clId="Web-{D9D1B9CF-D1AB-4317-BBD1-61B2F44F79D4}" dt="2023-01-08T14:07:00.307" v="22"/>
      <pc:docMkLst>
        <pc:docMk/>
      </pc:docMkLst>
      <pc:sldChg chg="addSp delSp modSp">
        <pc:chgData name="Parth Patel" userId="S::parth.patel@cosdelta.com::74df1c57-c9b5-461e-aeeb-ccd38a303abc" providerId="AD" clId="Web-{D9D1B9CF-D1AB-4317-BBD1-61B2F44F79D4}" dt="2023-01-08T14:04:57.787" v="12" actId="14100"/>
        <pc:sldMkLst>
          <pc:docMk/>
          <pc:sldMk cId="4222011401" sldId="259"/>
        </pc:sldMkLst>
        <pc:spChg chg="add del mod">
          <ac:chgData name="Parth Patel" userId="S::parth.patel@cosdelta.com::74df1c57-c9b5-461e-aeeb-ccd38a303abc" providerId="AD" clId="Web-{D9D1B9CF-D1AB-4317-BBD1-61B2F44F79D4}" dt="2023-01-08T14:04:38.411" v="7"/>
          <ac:spMkLst>
            <pc:docMk/>
            <pc:sldMk cId="4222011401" sldId="259"/>
            <ac:spMk id="6" creationId="{44D0CF6D-4407-4435-496C-F158F864B0F9}"/>
          </ac:spMkLst>
        </pc:spChg>
        <pc:picChg chg="add mod">
          <ac:chgData name="Parth Patel" userId="S::parth.patel@cosdelta.com::74df1c57-c9b5-461e-aeeb-ccd38a303abc" providerId="AD" clId="Web-{D9D1B9CF-D1AB-4317-BBD1-61B2F44F79D4}" dt="2023-01-08T14:04:57.787" v="12" actId="14100"/>
          <ac:picMkLst>
            <pc:docMk/>
            <pc:sldMk cId="4222011401" sldId="259"/>
            <ac:picMk id="3" creationId="{66F3CEB2-8BB2-3C50-8007-1EDCCF39A9DB}"/>
          </ac:picMkLst>
        </pc:picChg>
        <pc:picChg chg="del">
          <ac:chgData name="Parth Patel" userId="S::parth.patel@cosdelta.com::74df1c57-c9b5-461e-aeeb-ccd38a303abc" providerId="AD" clId="Web-{D9D1B9CF-D1AB-4317-BBD1-61B2F44F79D4}" dt="2023-01-08T14:04:20.864" v="6"/>
          <ac:picMkLst>
            <pc:docMk/>
            <pc:sldMk cId="4222011401" sldId="259"/>
            <ac:picMk id="4" creationId="{AF6657CE-13E3-8841-5999-F1A9148B9BD7}"/>
          </ac:picMkLst>
        </pc:picChg>
      </pc:sldChg>
      <pc:sldChg chg="addSp delSp modSp mod setBg">
        <pc:chgData name="Parth Patel" userId="S::parth.patel@cosdelta.com::74df1c57-c9b5-461e-aeeb-ccd38a303abc" providerId="AD" clId="Web-{D9D1B9CF-D1AB-4317-BBD1-61B2F44F79D4}" dt="2023-01-08T14:07:00.307" v="22"/>
        <pc:sldMkLst>
          <pc:docMk/>
          <pc:sldMk cId="669244450" sldId="260"/>
        </pc:sldMkLst>
        <pc:spChg chg="mod ord">
          <ac:chgData name="Parth Patel" userId="S::parth.patel@cosdelta.com::74df1c57-c9b5-461e-aeeb-ccd38a303abc" providerId="AD" clId="Web-{D9D1B9CF-D1AB-4317-BBD1-61B2F44F79D4}" dt="2023-01-08T14:07:00.307" v="22"/>
          <ac:spMkLst>
            <pc:docMk/>
            <pc:sldMk cId="669244450" sldId="260"/>
            <ac:spMk id="2" creationId="{A119E0BB-4D02-C99D-7193-B1296926C03E}"/>
          </ac:spMkLst>
        </pc:spChg>
        <pc:spChg chg="mod ord">
          <ac:chgData name="Parth Patel" userId="S::parth.patel@cosdelta.com::74df1c57-c9b5-461e-aeeb-ccd38a303abc" providerId="AD" clId="Web-{D9D1B9CF-D1AB-4317-BBD1-61B2F44F79D4}" dt="2023-01-08T14:07:00.307" v="22"/>
          <ac:spMkLst>
            <pc:docMk/>
            <pc:sldMk cId="669244450" sldId="260"/>
            <ac:spMk id="3" creationId="{DC499895-C040-5DCA-2306-19FC17812BAA}"/>
          </ac:spMkLst>
        </pc:spChg>
        <pc:spChg chg="add del">
          <ac:chgData name="Parth Patel" userId="S::parth.patel@cosdelta.com::74df1c57-c9b5-461e-aeeb-ccd38a303abc" providerId="AD" clId="Web-{D9D1B9CF-D1AB-4317-BBD1-61B2F44F79D4}" dt="2023-01-08T14:07:00.307" v="22"/>
          <ac:spMkLst>
            <pc:docMk/>
            <pc:sldMk cId="669244450" sldId="260"/>
            <ac:spMk id="10" creationId="{FF9B822F-893E-44C8-963C-64F50ACECBB2}"/>
          </ac:spMkLst>
        </pc:spChg>
        <pc:spChg chg="add del">
          <ac:chgData name="Parth Patel" userId="S::parth.patel@cosdelta.com::74df1c57-c9b5-461e-aeeb-ccd38a303abc" providerId="AD" clId="Web-{D9D1B9CF-D1AB-4317-BBD1-61B2F44F79D4}" dt="2023-01-08T14:07:00.307" v="22"/>
          <ac:spMkLst>
            <pc:docMk/>
            <pc:sldMk cId="669244450" sldId="260"/>
            <ac:spMk id="12" creationId="{EBF87945-A001-489F-9D9B-7D9435F0B9CA}"/>
          </ac:spMkLst>
        </pc:spChg>
        <pc:spChg chg="add del">
          <ac:chgData name="Parth Patel" userId="S::parth.patel@cosdelta.com::74df1c57-c9b5-461e-aeeb-ccd38a303abc" providerId="AD" clId="Web-{D9D1B9CF-D1AB-4317-BBD1-61B2F44F79D4}" dt="2023-01-08T14:06:58.276" v="21"/>
          <ac:spMkLst>
            <pc:docMk/>
            <pc:sldMk cId="669244450" sldId="260"/>
            <ac:spMk id="17" creationId="{04812C46-200A-4DEB-A05E-3ED6C68C2387}"/>
          </ac:spMkLst>
        </pc:spChg>
        <pc:spChg chg="add del">
          <ac:chgData name="Parth Patel" userId="S::parth.patel@cosdelta.com::74df1c57-c9b5-461e-aeeb-ccd38a303abc" providerId="AD" clId="Web-{D9D1B9CF-D1AB-4317-BBD1-61B2F44F79D4}" dt="2023-01-08T14:06:58.276" v="21"/>
          <ac:spMkLst>
            <pc:docMk/>
            <pc:sldMk cId="669244450" sldId="260"/>
            <ac:spMk id="19" creationId="{D1EA859B-E555-4109-94F3-6700E046E008}"/>
          </ac:spMkLst>
        </pc:spChg>
        <pc:picChg chg="add mod">
          <ac:chgData name="Parth Patel" userId="S::parth.patel@cosdelta.com::74df1c57-c9b5-461e-aeeb-ccd38a303abc" providerId="AD" clId="Web-{D9D1B9CF-D1AB-4317-BBD1-61B2F44F79D4}" dt="2023-01-08T14:07:00.307" v="22"/>
          <ac:picMkLst>
            <pc:docMk/>
            <pc:sldMk cId="669244450" sldId="260"/>
            <ac:picMk id="5" creationId="{B188104F-C20E-3CA5-C8AA-AB7D5652FF45}"/>
          </ac:picMkLst>
        </pc:picChg>
      </pc:sldChg>
    </pc:docChg>
  </pc:docChgLst>
  <pc:docChgLst>
    <pc:chgData name="Parth Patel" userId="S::parth.patel@cosdelta.com::74df1c57-c9b5-461e-aeeb-ccd38a303abc" providerId="AD" clId="Web-{52A5A673-A188-49A2-81CE-F15E138CE303}"/>
    <pc:docChg chg="addSld modSld">
      <pc:chgData name="Parth Patel" userId="S::parth.patel@cosdelta.com::74df1c57-c9b5-461e-aeeb-ccd38a303abc" providerId="AD" clId="Web-{52A5A673-A188-49A2-81CE-F15E138CE303}" dt="2023-01-26T13:55:42.335" v="457" actId="20577"/>
      <pc:docMkLst>
        <pc:docMk/>
      </pc:docMkLst>
      <pc:sldChg chg="addSp modSp">
        <pc:chgData name="Parth Patel" userId="S::parth.patel@cosdelta.com::74df1c57-c9b5-461e-aeeb-ccd38a303abc" providerId="AD" clId="Web-{52A5A673-A188-49A2-81CE-F15E138CE303}" dt="2023-01-26T13:28:33.306" v="14" actId="14100"/>
        <pc:sldMkLst>
          <pc:docMk/>
          <pc:sldMk cId="3650499602" sldId="264"/>
        </pc:sldMkLst>
        <pc:spChg chg="mod">
          <ac:chgData name="Parth Patel" userId="S::parth.patel@cosdelta.com::74df1c57-c9b5-461e-aeeb-ccd38a303abc" providerId="AD" clId="Web-{52A5A673-A188-49A2-81CE-F15E138CE303}" dt="2023-01-26T13:28:29.259" v="13" actId="14100"/>
          <ac:spMkLst>
            <pc:docMk/>
            <pc:sldMk cId="3650499602" sldId="264"/>
            <ac:spMk id="3" creationId="{965DB9F9-1F8F-A2F2-B505-4A0F3D1B41CD}"/>
          </ac:spMkLst>
        </pc:spChg>
        <pc:picChg chg="add mod">
          <ac:chgData name="Parth Patel" userId="S::parth.patel@cosdelta.com::74df1c57-c9b5-461e-aeeb-ccd38a303abc" providerId="AD" clId="Web-{52A5A673-A188-49A2-81CE-F15E138CE303}" dt="2023-01-26T13:28:33.306" v="14" actId="14100"/>
          <ac:picMkLst>
            <pc:docMk/>
            <pc:sldMk cId="3650499602" sldId="264"/>
            <ac:picMk id="4" creationId="{D6671B06-E82E-4812-7CAE-E7974FD0F9C5}"/>
          </ac:picMkLst>
        </pc:picChg>
      </pc:sldChg>
      <pc:sldChg chg="addSp modSp">
        <pc:chgData name="Parth Patel" userId="S::parth.patel@cosdelta.com::74df1c57-c9b5-461e-aeeb-ccd38a303abc" providerId="AD" clId="Web-{52A5A673-A188-49A2-81CE-F15E138CE303}" dt="2023-01-26T13:30:56.296" v="22" actId="14100"/>
        <pc:sldMkLst>
          <pc:docMk/>
          <pc:sldMk cId="3923225614" sldId="266"/>
        </pc:sldMkLst>
        <pc:picChg chg="add mod">
          <ac:chgData name="Parth Patel" userId="S::parth.patel@cosdelta.com::74df1c57-c9b5-461e-aeeb-ccd38a303abc" providerId="AD" clId="Web-{52A5A673-A188-49A2-81CE-F15E138CE303}" dt="2023-01-26T13:30:56.296" v="22" actId="14100"/>
          <ac:picMkLst>
            <pc:docMk/>
            <pc:sldMk cId="3923225614" sldId="266"/>
            <ac:picMk id="4" creationId="{63974C73-72FC-1547-8294-1BF446E26525}"/>
          </ac:picMkLst>
        </pc:picChg>
      </pc:sldChg>
      <pc:sldChg chg="addSp modSp">
        <pc:chgData name="Parth Patel" userId="S::parth.patel@cosdelta.com::74df1c57-c9b5-461e-aeeb-ccd38a303abc" providerId="AD" clId="Web-{52A5A673-A188-49A2-81CE-F15E138CE303}" dt="2023-01-26T13:37:47.170" v="177" actId="20577"/>
        <pc:sldMkLst>
          <pc:docMk/>
          <pc:sldMk cId="1018173764" sldId="267"/>
        </pc:sldMkLst>
        <pc:spChg chg="mod">
          <ac:chgData name="Parth Patel" userId="S::parth.patel@cosdelta.com::74df1c57-c9b5-461e-aeeb-ccd38a303abc" providerId="AD" clId="Web-{52A5A673-A188-49A2-81CE-F15E138CE303}" dt="2023-01-26T13:37:47.170" v="177" actId="20577"/>
          <ac:spMkLst>
            <pc:docMk/>
            <pc:sldMk cId="1018173764" sldId="267"/>
            <ac:spMk id="3" creationId="{7681155D-E9DA-74C2-A9E7-7D1FEC14176C}"/>
          </ac:spMkLst>
        </pc:spChg>
        <pc:picChg chg="add mod">
          <ac:chgData name="Parth Patel" userId="S::parth.patel@cosdelta.com::74df1c57-c9b5-461e-aeeb-ccd38a303abc" providerId="AD" clId="Web-{52A5A673-A188-49A2-81CE-F15E138CE303}" dt="2023-01-26T13:32:08.439" v="29" actId="14100"/>
          <ac:picMkLst>
            <pc:docMk/>
            <pc:sldMk cId="1018173764" sldId="267"/>
            <ac:picMk id="4" creationId="{878D4536-79A2-5102-182C-A24880400C5D}"/>
          </ac:picMkLst>
        </pc:picChg>
      </pc:sldChg>
      <pc:sldChg chg="modSp">
        <pc:chgData name="Parth Patel" userId="S::parth.patel@cosdelta.com::74df1c57-c9b5-461e-aeeb-ccd38a303abc" providerId="AD" clId="Web-{52A5A673-A188-49A2-81CE-F15E138CE303}" dt="2023-01-26T13:39:40.503" v="193" actId="20577"/>
        <pc:sldMkLst>
          <pc:docMk/>
          <pc:sldMk cId="1187570131" sldId="269"/>
        </pc:sldMkLst>
        <pc:spChg chg="mod">
          <ac:chgData name="Parth Patel" userId="S::parth.patel@cosdelta.com::74df1c57-c9b5-461e-aeeb-ccd38a303abc" providerId="AD" clId="Web-{52A5A673-A188-49A2-81CE-F15E138CE303}" dt="2023-01-26T13:39:40.503" v="193" actId="20577"/>
          <ac:spMkLst>
            <pc:docMk/>
            <pc:sldMk cId="1187570131" sldId="269"/>
            <ac:spMk id="3" creationId="{F8DDAE4F-0140-4355-7D74-BF69ADA84ACD}"/>
          </ac:spMkLst>
        </pc:spChg>
      </pc:sldChg>
      <pc:sldChg chg="addSp modSp mod setBg">
        <pc:chgData name="Parth Patel" userId="S::parth.patel@cosdelta.com::74df1c57-c9b5-461e-aeeb-ccd38a303abc" providerId="AD" clId="Web-{52A5A673-A188-49A2-81CE-F15E138CE303}" dt="2023-01-26T13:41:50.148" v="209"/>
        <pc:sldMkLst>
          <pc:docMk/>
          <pc:sldMk cId="2052696256" sldId="270"/>
        </pc:sldMkLst>
        <pc:spChg chg="mod">
          <ac:chgData name="Parth Patel" userId="S::parth.patel@cosdelta.com::74df1c57-c9b5-461e-aeeb-ccd38a303abc" providerId="AD" clId="Web-{52A5A673-A188-49A2-81CE-F15E138CE303}" dt="2023-01-26T13:41:50.148" v="209"/>
          <ac:spMkLst>
            <pc:docMk/>
            <pc:sldMk cId="2052696256" sldId="270"/>
            <ac:spMk id="2" creationId="{AFF75EFD-5BE4-B956-8974-C4766603B755}"/>
          </ac:spMkLst>
        </pc:spChg>
        <pc:spChg chg="mod">
          <ac:chgData name="Parth Patel" userId="S::parth.patel@cosdelta.com::74df1c57-c9b5-461e-aeeb-ccd38a303abc" providerId="AD" clId="Web-{52A5A673-A188-49A2-81CE-F15E138CE303}" dt="2023-01-26T13:41:50.148" v="209"/>
          <ac:spMkLst>
            <pc:docMk/>
            <pc:sldMk cId="2052696256" sldId="270"/>
            <ac:spMk id="3" creationId="{B03A7406-5556-5D8E-780D-6B33B765AB10}"/>
          </ac:spMkLst>
        </pc:spChg>
        <pc:spChg chg="add">
          <ac:chgData name="Parth Patel" userId="S::parth.patel@cosdelta.com::74df1c57-c9b5-461e-aeeb-ccd38a303abc" providerId="AD" clId="Web-{52A5A673-A188-49A2-81CE-F15E138CE303}" dt="2023-01-26T13:41:50.148" v="209"/>
          <ac:spMkLst>
            <pc:docMk/>
            <pc:sldMk cId="2052696256" sldId="270"/>
            <ac:spMk id="8" creationId="{C2554CA6-288E-4202-BC52-2E5A8F0C0AED}"/>
          </ac:spMkLst>
        </pc:spChg>
        <pc:spChg chg="add">
          <ac:chgData name="Parth Patel" userId="S::parth.patel@cosdelta.com::74df1c57-c9b5-461e-aeeb-ccd38a303abc" providerId="AD" clId="Web-{52A5A673-A188-49A2-81CE-F15E138CE303}" dt="2023-01-26T13:41:50.148" v="209"/>
          <ac:spMkLst>
            <pc:docMk/>
            <pc:sldMk cId="2052696256" sldId="270"/>
            <ac:spMk id="10" creationId="{B10BB131-AC8E-4A8E-A5D1-36260F720C3B}"/>
          </ac:spMkLst>
        </pc:spChg>
        <pc:spChg chg="add">
          <ac:chgData name="Parth Patel" userId="S::parth.patel@cosdelta.com::74df1c57-c9b5-461e-aeeb-ccd38a303abc" providerId="AD" clId="Web-{52A5A673-A188-49A2-81CE-F15E138CE303}" dt="2023-01-26T13:41:50.148" v="209"/>
          <ac:spMkLst>
            <pc:docMk/>
            <pc:sldMk cId="2052696256" sldId="270"/>
            <ac:spMk id="12" creationId="{5B7778FC-632E-4DCA-A7CB-0D7731CCF970}"/>
          </ac:spMkLst>
        </pc:spChg>
        <pc:spChg chg="add">
          <ac:chgData name="Parth Patel" userId="S::parth.patel@cosdelta.com::74df1c57-c9b5-461e-aeeb-ccd38a303abc" providerId="AD" clId="Web-{52A5A673-A188-49A2-81CE-F15E138CE303}" dt="2023-01-26T13:41:50.148" v="209"/>
          <ac:spMkLst>
            <pc:docMk/>
            <pc:sldMk cId="2052696256" sldId="270"/>
            <ac:spMk id="14" creationId="{FA23A907-97FB-4A8F-880A-DD77401C4296}"/>
          </ac:spMkLst>
        </pc:spChg>
      </pc:sldChg>
      <pc:sldChg chg="addSp modSp mod setBg">
        <pc:chgData name="Parth Patel" userId="S::parth.patel@cosdelta.com::74df1c57-c9b5-461e-aeeb-ccd38a303abc" providerId="AD" clId="Web-{52A5A673-A188-49A2-81CE-F15E138CE303}" dt="2023-01-26T13:51:14.435" v="376" actId="20577"/>
        <pc:sldMkLst>
          <pc:docMk/>
          <pc:sldMk cId="3302151690" sldId="273"/>
        </pc:sldMkLst>
        <pc:spChg chg="mod">
          <ac:chgData name="Parth Patel" userId="S::parth.patel@cosdelta.com::74df1c57-c9b5-461e-aeeb-ccd38a303abc" providerId="AD" clId="Web-{52A5A673-A188-49A2-81CE-F15E138CE303}" dt="2023-01-26T13:49:37.681" v="315"/>
          <ac:spMkLst>
            <pc:docMk/>
            <pc:sldMk cId="3302151690" sldId="273"/>
            <ac:spMk id="2" creationId="{AF80EE83-0AF1-B50C-4E77-98F80EB3AD50}"/>
          </ac:spMkLst>
        </pc:spChg>
        <pc:spChg chg="mod">
          <ac:chgData name="Parth Patel" userId="S::parth.patel@cosdelta.com::74df1c57-c9b5-461e-aeeb-ccd38a303abc" providerId="AD" clId="Web-{52A5A673-A188-49A2-81CE-F15E138CE303}" dt="2023-01-26T13:51:14.435" v="376" actId="20577"/>
          <ac:spMkLst>
            <pc:docMk/>
            <pc:sldMk cId="3302151690" sldId="273"/>
            <ac:spMk id="3" creationId="{72935DB4-B5D2-8D8D-C644-E0744A750653}"/>
          </ac:spMkLst>
        </pc:spChg>
        <pc:spChg chg="add">
          <ac:chgData name="Parth Patel" userId="S::parth.patel@cosdelta.com::74df1c57-c9b5-461e-aeeb-ccd38a303abc" providerId="AD" clId="Web-{52A5A673-A188-49A2-81CE-F15E138CE303}" dt="2023-01-26T13:49:37.681" v="315"/>
          <ac:spMkLst>
            <pc:docMk/>
            <pc:sldMk cId="3302151690" sldId="273"/>
            <ac:spMk id="8" creationId="{100EDD19-6802-4EC3-95CE-CFFAB042CFD6}"/>
          </ac:spMkLst>
        </pc:spChg>
        <pc:spChg chg="add">
          <ac:chgData name="Parth Patel" userId="S::parth.patel@cosdelta.com::74df1c57-c9b5-461e-aeeb-ccd38a303abc" providerId="AD" clId="Web-{52A5A673-A188-49A2-81CE-F15E138CE303}" dt="2023-01-26T13:49:37.681" v="315"/>
          <ac:spMkLst>
            <pc:docMk/>
            <pc:sldMk cId="3302151690" sldId="273"/>
            <ac:spMk id="10" creationId="{DB17E863-922E-4C26-BD64-E8FD41D28661}"/>
          </ac:spMkLst>
        </pc:spChg>
      </pc:sldChg>
      <pc:sldChg chg="modSp">
        <pc:chgData name="Parth Patel" userId="S::parth.patel@cosdelta.com::74df1c57-c9b5-461e-aeeb-ccd38a303abc" providerId="AD" clId="Web-{52A5A673-A188-49A2-81CE-F15E138CE303}" dt="2023-01-26T13:53:10.564" v="405" actId="20577"/>
        <pc:sldMkLst>
          <pc:docMk/>
          <pc:sldMk cId="4222347257" sldId="274"/>
        </pc:sldMkLst>
        <pc:spChg chg="mod">
          <ac:chgData name="Parth Patel" userId="S::parth.patel@cosdelta.com::74df1c57-c9b5-461e-aeeb-ccd38a303abc" providerId="AD" clId="Web-{52A5A673-A188-49A2-81CE-F15E138CE303}" dt="2023-01-26T13:53:10.564" v="405" actId="20577"/>
          <ac:spMkLst>
            <pc:docMk/>
            <pc:sldMk cId="4222347257" sldId="274"/>
            <ac:spMk id="3" creationId="{2C8F163C-C09B-C46D-D24E-9F1B77A710D1}"/>
          </ac:spMkLst>
        </pc:spChg>
      </pc:sldChg>
      <pc:sldChg chg="addSp delSp modSp mod setBg">
        <pc:chgData name="Parth Patel" userId="S::parth.patel@cosdelta.com::74df1c57-c9b5-461e-aeeb-ccd38a303abc" providerId="AD" clId="Web-{52A5A673-A188-49A2-81CE-F15E138CE303}" dt="2023-01-26T13:24:02.749" v="6"/>
        <pc:sldMkLst>
          <pc:docMk/>
          <pc:sldMk cId="3379145063" sldId="284"/>
        </pc:sldMkLst>
        <pc:spChg chg="mod">
          <ac:chgData name="Parth Patel" userId="S::parth.patel@cosdelta.com::74df1c57-c9b5-461e-aeeb-ccd38a303abc" providerId="AD" clId="Web-{52A5A673-A188-49A2-81CE-F15E138CE303}" dt="2023-01-26T13:24:02.749" v="6"/>
          <ac:spMkLst>
            <pc:docMk/>
            <pc:sldMk cId="3379145063" sldId="284"/>
            <ac:spMk id="3" creationId="{B17F4971-974F-4BCB-BB57-284684161299}"/>
          </ac:spMkLst>
        </pc:spChg>
        <pc:spChg chg="add del">
          <ac:chgData name="Parth Patel" userId="S::parth.patel@cosdelta.com::74df1c57-c9b5-461e-aeeb-ccd38a303abc" providerId="AD" clId="Web-{52A5A673-A188-49A2-81CE-F15E138CE303}" dt="2023-01-26T13:23:54.124" v="1"/>
          <ac:spMkLst>
            <pc:docMk/>
            <pc:sldMk cId="3379145063" sldId="284"/>
            <ac:spMk id="8" creationId="{09588DA8-065E-4F6F-8EFD-43104AB2E0CF}"/>
          </ac:spMkLst>
        </pc:spChg>
        <pc:spChg chg="add del">
          <ac:chgData name="Parth Patel" userId="S::parth.patel@cosdelta.com::74df1c57-c9b5-461e-aeeb-ccd38a303abc" providerId="AD" clId="Web-{52A5A673-A188-49A2-81CE-F15E138CE303}" dt="2023-01-26T13:23:54.124" v="1"/>
          <ac:spMkLst>
            <pc:docMk/>
            <pc:sldMk cId="3379145063" sldId="284"/>
            <ac:spMk id="10" creationId="{C4285719-470E-454C-AF62-8323075F1F5B}"/>
          </ac:spMkLst>
        </pc:spChg>
        <pc:spChg chg="add del">
          <ac:chgData name="Parth Patel" userId="S::parth.patel@cosdelta.com::74df1c57-c9b5-461e-aeeb-ccd38a303abc" providerId="AD" clId="Web-{52A5A673-A188-49A2-81CE-F15E138CE303}" dt="2023-01-26T13:23:54.124" v="1"/>
          <ac:spMkLst>
            <pc:docMk/>
            <pc:sldMk cId="3379145063" sldId="284"/>
            <ac:spMk id="12" creationId="{CD9FE4EF-C4D8-49A0-B2FF-81D8DB7D8A24}"/>
          </ac:spMkLst>
        </pc:spChg>
        <pc:spChg chg="add del">
          <ac:chgData name="Parth Patel" userId="S::parth.patel@cosdelta.com::74df1c57-c9b5-461e-aeeb-ccd38a303abc" providerId="AD" clId="Web-{52A5A673-A188-49A2-81CE-F15E138CE303}" dt="2023-01-26T13:23:54.124" v="1"/>
          <ac:spMkLst>
            <pc:docMk/>
            <pc:sldMk cId="3379145063" sldId="284"/>
            <ac:spMk id="14" creationId="{4300840D-0A0B-4512-BACA-B439D5B9C57C}"/>
          </ac:spMkLst>
        </pc:spChg>
        <pc:spChg chg="add del">
          <ac:chgData name="Parth Patel" userId="S::parth.patel@cosdelta.com::74df1c57-c9b5-461e-aeeb-ccd38a303abc" providerId="AD" clId="Web-{52A5A673-A188-49A2-81CE-F15E138CE303}" dt="2023-01-26T13:23:54.124" v="1"/>
          <ac:spMkLst>
            <pc:docMk/>
            <pc:sldMk cId="3379145063" sldId="284"/>
            <ac:spMk id="16" creationId="{D2B78728-A580-49A7-84F9-6EF6F583ADE0}"/>
          </ac:spMkLst>
        </pc:spChg>
        <pc:spChg chg="add del">
          <ac:chgData name="Parth Patel" userId="S::parth.patel@cosdelta.com::74df1c57-c9b5-461e-aeeb-ccd38a303abc" providerId="AD" clId="Web-{52A5A673-A188-49A2-81CE-F15E138CE303}" dt="2023-01-26T13:23:54.124" v="1"/>
          <ac:spMkLst>
            <pc:docMk/>
            <pc:sldMk cId="3379145063" sldId="284"/>
            <ac:spMk id="18" creationId="{38FAA1A1-D861-433F-88FA-1E9D6FD31D11}"/>
          </ac:spMkLst>
        </pc:spChg>
        <pc:spChg chg="add del">
          <ac:chgData name="Parth Patel" userId="S::parth.patel@cosdelta.com::74df1c57-c9b5-461e-aeeb-ccd38a303abc" providerId="AD" clId="Web-{52A5A673-A188-49A2-81CE-F15E138CE303}" dt="2023-01-26T13:23:54.124" v="1"/>
          <ac:spMkLst>
            <pc:docMk/>
            <pc:sldMk cId="3379145063" sldId="284"/>
            <ac:spMk id="20" creationId="{8D71EDA1-87BF-4D5D-AB79-F346FD19278A}"/>
          </ac:spMkLst>
        </pc:spChg>
        <pc:spChg chg="add del">
          <ac:chgData name="Parth Patel" userId="S::parth.patel@cosdelta.com::74df1c57-c9b5-461e-aeeb-ccd38a303abc" providerId="AD" clId="Web-{52A5A673-A188-49A2-81CE-F15E138CE303}" dt="2023-01-26T13:24:00.390" v="3"/>
          <ac:spMkLst>
            <pc:docMk/>
            <pc:sldMk cId="3379145063" sldId="284"/>
            <ac:spMk id="22" creationId="{2B566528-1B12-4246-9431-5C2D7D081168}"/>
          </ac:spMkLst>
        </pc:spChg>
        <pc:spChg chg="add del">
          <ac:chgData name="Parth Patel" userId="S::parth.patel@cosdelta.com::74df1c57-c9b5-461e-aeeb-ccd38a303abc" providerId="AD" clId="Web-{52A5A673-A188-49A2-81CE-F15E138CE303}" dt="2023-01-26T13:24:00.390" v="3"/>
          <ac:spMkLst>
            <pc:docMk/>
            <pc:sldMk cId="3379145063" sldId="284"/>
            <ac:spMk id="23" creationId="{2E80C965-DB6D-4F81-9E9E-B027384D0BD6}"/>
          </ac:spMkLst>
        </pc:spChg>
        <pc:spChg chg="add del">
          <ac:chgData name="Parth Patel" userId="S::parth.patel@cosdelta.com::74df1c57-c9b5-461e-aeeb-ccd38a303abc" providerId="AD" clId="Web-{52A5A673-A188-49A2-81CE-F15E138CE303}" dt="2023-01-26T13:24:00.390" v="3"/>
          <ac:spMkLst>
            <pc:docMk/>
            <pc:sldMk cId="3379145063" sldId="284"/>
            <ac:spMk id="24" creationId="{A580F890-B085-4E95-96AA-55AEBEC5CE6E}"/>
          </ac:spMkLst>
        </pc:spChg>
        <pc:spChg chg="add del">
          <ac:chgData name="Parth Patel" userId="S::parth.patel@cosdelta.com::74df1c57-c9b5-461e-aeeb-ccd38a303abc" providerId="AD" clId="Web-{52A5A673-A188-49A2-81CE-F15E138CE303}" dt="2023-01-26T13:24:00.390" v="3"/>
          <ac:spMkLst>
            <pc:docMk/>
            <pc:sldMk cId="3379145063" sldId="284"/>
            <ac:spMk id="25" creationId="{D3F51FEB-38FB-4F6C-9F7B-2F2AFAB65463}"/>
          </ac:spMkLst>
        </pc:spChg>
        <pc:spChg chg="add del">
          <ac:chgData name="Parth Patel" userId="S::parth.patel@cosdelta.com::74df1c57-c9b5-461e-aeeb-ccd38a303abc" providerId="AD" clId="Web-{52A5A673-A188-49A2-81CE-F15E138CE303}" dt="2023-01-26T13:24:00.390" v="3"/>
          <ac:spMkLst>
            <pc:docMk/>
            <pc:sldMk cId="3379145063" sldId="284"/>
            <ac:spMk id="26" creationId="{1E547BA6-BAE0-43BB-A7CA-60F69CE252F0}"/>
          </ac:spMkLst>
        </pc:spChg>
        <pc:spChg chg="add del">
          <ac:chgData name="Parth Patel" userId="S::parth.patel@cosdelta.com::74df1c57-c9b5-461e-aeeb-ccd38a303abc" providerId="AD" clId="Web-{52A5A673-A188-49A2-81CE-F15E138CE303}" dt="2023-01-26T13:24:02.749" v="5"/>
          <ac:spMkLst>
            <pc:docMk/>
            <pc:sldMk cId="3379145063" sldId="284"/>
            <ac:spMk id="28" creationId="{100EDD19-6802-4EC3-95CE-CFFAB042CFD6}"/>
          </ac:spMkLst>
        </pc:spChg>
        <pc:spChg chg="add del">
          <ac:chgData name="Parth Patel" userId="S::parth.patel@cosdelta.com::74df1c57-c9b5-461e-aeeb-ccd38a303abc" providerId="AD" clId="Web-{52A5A673-A188-49A2-81CE-F15E138CE303}" dt="2023-01-26T13:24:02.749" v="5"/>
          <ac:spMkLst>
            <pc:docMk/>
            <pc:sldMk cId="3379145063" sldId="284"/>
            <ac:spMk id="29" creationId="{DB17E863-922E-4C26-BD64-E8FD41D28661}"/>
          </ac:spMkLst>
        </pc:spChg>
        <pc:spChg chg="add">
          <ac:chgData name="Parth Patel" userId="S::parth.patel@cosdelta.com::74df1c57-c9b5-461e-aeeb-ccd38a303abc" providerId="AD" clId="Web-{52A5A673-A188-49A2-81CE-F15E138CE303}" dt="2023-01-26T13:24:02.749" v="6"/>
          <ac:spMkLst>
            <pc:docMk/>
            <pc:sldMk cId="3379145063" sldId="284"/>
            <ac:spMk id="31" creationId="{907EF6B7-1338-4443-8C46-6A318D952DFD}"/>
          </ac:spMkLst>
        </pc:spChg>
        <pc:spChg chg="add">
          <ac:chgData name="Parth Patel" userId="S::parth.patel@cosdelta.com::74df1c57-c9b5-461e-aeeb-ccd38a303abc" providerId="AD" clId="Web-{52A5A673-A188-49A2-81CE-F15E138CE303}" dt="2023-01-26T13:24:02.749" v="6"/>
          <ac:spMkLst>
            <pc:docMk/>
            <pc:sldMk cId="3379145063" sldId="284"/>
            <ac:spMk id="32" creationId="{DAAE4CDD-124C-4DCF-9584-B6033B545DD5}"/>
          </ac:spMkLst>
        </pc:spChg>
        <pc:spChg chg="add">
          <ac:chgData name="Parth Patel" userId="S::parth.patel@cosdelta.com::74df1c57-c9b5-461e-aeeb-ccd38a303abc" providerId="AD" clId="Web-{52A5A673-A188-49A2-81CE-F15E138CE303}" dt="2023-01-26T13:24:02.749" v="6"/>
          <ac:spMkLst>
            <pc:docMk/>
            <pc:sldMk cId="3379145063" sldId="284"/>
            <ac:spMk id="33" creationId="{081E4A58-353D-44AE-B2FC-2A74E2E400F7}"/>
          </ac:spMkLst>
        </pc:spChg>
      </pc:sldChg>
      <pc:sldChg chg="addSp delSp modSp new">
        <pc:chgData name="Parth Patel" userId="S::parth.patel@cosdelta.com::74df1c57-c9b5-461e-aeeb-ccd38a303abc" providerId="AD" clId="Web-{52A5A673-A188-49A2-81CE-F15E138CE303}" dt="2023-01-26T13:45:30.703" v="251" actId="20577"/>
        <pc:sldMkLst>
          <pc:docMk/>
          <pc:sldMk cId="1342799838" sldId="285"/>
        </pc:sldMkLst>
        <pc:spChg chg="del">
          <ac:chgData name="Parth Patel" userId="S::parth.patel@cosdelta.com::74df1c57-c9b5-461e-aeeb-ccd38a303abc" providerId="AD" clId="Web-{52A5A673-A188-49A2-81CE-F15E138CE303}" dt="2023-01-26T13:42:07.664" v="210"/>
          <ac:spMkLst>
            <pc:docMk/>
            <pc:sldMk cId="1342799838" sldId="285"/>
            <ac:spMk id="2" creationId="{41A6A933-E1BA-6A1A-3CCC-A84A2B96F1FD}"/>
          </ac:spMkLst>
        </pc:spChg>
        <pc:spChg chg="mod">
          <ac:chgData name="Parth Patel" userId="S::parth.patel@cosdelta.com::74df1c57-c9b5-461e-aeeb-ccd38a303abc" providerId="AD" clId="Web-{52A5A673-A188-49A2-81CE-F15E138CE303}" dt="2023-01-26T13:45:30.703" v="251" actId="20577"/>
          <ac:spMkLst>
            <pc:docMk/>
            <pc:sldMk cId="1342799838" sldId="285"/>
            <ac:spMk id="3" creationId="{838E1215-4372-99E8-F403-D0D7899646E6}"/>
          </ac:spMkLst>
        </pc:spChg>
        <pc:spChg chg="add del mod">
          <ac:chgData name="Parth Patel" userId="S::parth.patel@cosdelta.com::74df1c57-c9b5-461e-aeeb-ccd38a303abc" providerId="AD" clId="Web-{52A5A673-A188-49A2-81CE-F15E138CE303}" dt="2023-01-26T13:42:14.649" v="211"/>
          <ac:spMkLst>
            <pc:docMk/>
            <pc:sldMk cId="1342799838" sldId="285"/>
            <ac:spMk id="4" creationId="{2ACF7D43-6D3C-2820-2C21-46EEAE636EEB}"/>
          </ac:spMkLst>
        </pc:spChg>
      </pc:sldChg>
      <pc:sldChg chg="addSp delSp modSp new mod setBg">
        <pc:chgData name="Parth Patel" userId="S::parth.patel@cosdelta.com::74df1c57-c9b5-461e-aeeb-ccd38a303abc" providerId="AD" clId="Web-{52A5A673-A188-49A2-81CE-F15E138CE303}" dt="2023-01-26T13:55:42.335" v="457" actId="20577"/>
        <pc:sldMkLst>
          <pc:docMk/>
          <pc:sldMk cId="559637536" sldId="286"/>
        </pc:sldMkLst>
        <pc:spChg chg="del">
          <ac:chgData name="Parth Patel" userId="S::parth.patel@cosdelta.com::74df1c57-c9b5-461e-aeeb-ccd38a303abc" providerId="AD" clId="Web-{52A5A673-A188-49A2-81CE-F15E138CE303}" dt="2023-01-26T13:54:23.098" v="431"/>
          <ac:spMkLst>
            <pc:docMk/>
            <pc:sldMk cId="559637536" sldId="286"/>
            <ac:spMk id="2" creationId="{6DA9970F-B72A-1F8E-F941-289A9B2DB5EA}"/>
          </ac:spMkLst>
        </pc:spChg>
        <pc:spChg chg="mod">
          <ac:chgData name="Parth Patel" userId="S::parth.patel@cosdelta.com::74df1c57-c9b5-461e-aeeb-ccd38a303abc" providerId="AD" clId="Web-{52A5A673-A188-49A2-81CE-F15E138CE303}" dt="2023-01-26T13:55:42.335" v="457" actId="20577"/>
          <ac:spMkLst>
            <pc:docMk/>
            <pc:sldMk cId="559637536" sldId="286"/>
            <ac:spMk id="3" creationId="{7A2CD290-277B-1943-7079-3F5B7C8DB830}"/>
          </ac:spMkLst>
        </pc:spChg>
        <pc:spChg chg="add del mod">
          <ac:chgData name="Parth Patel" userId="S::parth.patel@cosdelta.com::74df1c57-c9b5-461e-aeeb-ccd38a303abc" providerId="AD" clId="Web-{52A5A673-A188-49A2-81CE-F15E138CE303}" dt="2023-01-26T13:53:44.784" v="411"/>
          <ac:spMkLst>
            <pc:docMk/>
            <pc:sldMk cId="559637536" sldId="286"/>
            <ac:spMk id="4" creationId="{DEA0F652-7FEA-A1A6-FB78-62E39AE02798}"/>
          </ac:spMkLst>
        </pc:spChg>
        <pc:spChg chg="add">
          <ac:chgData name="Parth Patel" userId="S::parth.patel@cosdelta.com::74df1c57-c9b5-461e-aeeb-ccd38a303abc" providerId="AD" clId="Web-{52A5A673-A188-49A2-81CE-F15E138CE303}" dt="2023-01-26T13:55:04.787" v="433"/>
          <ac:spMkLst>
            <pc:docMk/>
            <pc:sldMk cId="559637536" sldId="286"/>
            <ac:spMk id="8" creationId="{DBF61EA3-B236-439E-9C0B-340980D56BEE}"/>
          </ac:spMkLst>
        </pc:spChg>
        <pc:spChg chg="add">
          <ac:chgData name="Parth Patel" userId="S::parth.patel@cosdelta.com::74df1c57-c9b5-461e-aeeb-ccd38a303abc" providerId="AD" clId="Web-{52A5A673-A188-49A2-81CE-F15E138CE303}" dt="2023-01-26T13:55:04.787" v="433"/>
          <ac:spMkLst>
            <pc:docMk/>
            <pc:sldMk cId="559637536" sldId="286"/>
            <ac:spMk id="14" creationId="{E659831F-0D9A-4C63-9EBB-8435B85A440F}"/>
          </ac:spMkLst>
        </pc:spChg>
        <pc:grpChg chg="add">
          <ac:chgData name="Parth Patel" userId="S::parth.patel@cosdelta.com::74df1c57-c9b5-461e-aeeb-ccd38a303abc" providerId="AD" clId="Web-{52A5A673-A188-49A2-81CE-F15E138CE303}" dt="2023-01-26T13:55:04.787" v="433"/>
          <ac:grpSpMkLst>
            <pc:docMk/>
            <pc:sldMk cId="559637536" sldId="286"/>
            <ac:grpSpMk id="10" creationId="{28FAF094-D087-493F-8DF9-A486C2D6BBAA}"/>
          </ac:grpSpMkLst>
        </pc:grpChg>
      </pc:sldChg>
    </pc:docChg>
  </pc:docChgLst>
  <pc:docChgLst>
    <pc:chgData name="Parth Patel" userId="S::parth.patel@cosdelta.com::74df1c57-c9b5-461e-aeeb-ccd38a303abc" providerId="AD" clId="Web-{B6FB5E6E-1B44-40B8-B81E-B6783E2372CF}"/>
    <pc:docChg chg="addSld delSld modSld">
      <pc:chgData name="Parth Patel" userId="S::parth.patel@cosdelta.com::74df1c57-c9b5-461e-aeeb-ccd38a303abc" providerId="AD" clId="Web-{B6FB5E6E-1B44-40B8-B81E-B6783E2372CF}" dt="2023-01-26T15:48:57.080" v="118"/>
      <pc:docMkLst>
        <pc:docMk/>
      </pc:docMkLst>
      <pc:sldChg chg="del">
        <pc:chgData name="Parth Patel" userId="S::parth.patel@cosdelta.com::74df1c57-c9b5-461e-aeeb-ccd38a303abc" providerId="AD" clId="Web-{B6FB5E6E-1B44-40B8-B81E-B6783E2372CF}" dt="2023-01-26T15:48:21.329" v="114"/>
        <pc:sldMkLst>
          <pc:docMk/>
          <pc:sldMk cId="3658792741" sldId="291"/>
        </pc:sldMkLst>
      </pc:sldChg>
      <pc:sldChg chg="addSp delSp modSp new">
        <pc:chgData name="Parth Patel" userId="S::parth.patel@cosdelta.com::74df1c57-c9b5-461e-aeeb-ccd38a303abc" providerId="AD" clId="Web-{B6FB5E6E-1B44-40B8-B81E-B6783E2372CF}" dt="2023-01-26T15:48:57.080" v="118"/>
        <pc:sldMkLst>
          <pc:docMk/>
          <pc:sldMk cId="3623493069" sldId="295"/>
        </pc:sldMkLst>
        <pc:spChg chg="del">
          <ac:chgData name="Parth Patel" userId="S::parth.patel@cosdelta.com::74df1c57-c9b5-461e-aeeb-ccd38a303abc" providerId="AD" clId="Web-{B6FB5E6E-1B44-40B8-B81E-B6783E2372CF}" dt="2023-01-26T15:42:53.832" v="2"/>
          <ac:spMkLst>
            <pc:docMk/>
            <pc:sldMk cId="3623493069" sldId="295"/>
            <ac:spMk id="2" creationId="{E1BB08F2-3CD2-7A68-0B53-EEC6B9954367}"/>
          </ac:spMkLst>
        </pc:spChg>
        <pc:spChg chg="del">
          <ac:chgData name="Parth Patel" userId="S::parth.patel@cosdelta.com::74df1c57-c9b5-461e-aeeb-ccd38a303abc" providerId="AD" clId="Web-{B6FB5E6E-1B44-40B8-B81E-B6783E2372CF}" dt="2023-01-26T15:42:44.207" v="1"/>
          <ac:spMkLst>
            <pc:docMk/>
            <pc:sldMk cId="3623493069" sldId="295"/>
            <ac:spMk id="3" creationId="{E4EA4254-A3E9-74E4-A966-03142E5A97F1}"/>
          </ac:spMkLst>
        </pc:spChg>
        <pc:graphicFrameChg chg="add mod ord modGraphic">
          <ac:chgData name="Parth Patel" userId="S::parth.patel@cosdelta.com::74df1c57-c9b5-461e-aeeb-ccd38a303abc" providerId="AD" clId="Web-{B6FB5E6E-1B44-40B8-B81E-B6783E2372CF}" dt="2023-01-26T15:48:57.080" v="118"/>
          <ac:graphicFrameMkLst>
            <pc:docMk/>
            <pc:sldMk cId="3623493069" sldId="295"/>
            <ac:graphicFrameMk id="5" creationId="{17212DFA-39BA-033A-364F-D66BF4882937}"/>
          </ac:graphicFrameMkLst>
        </pc:graphicFrameChg>
      </pc:sldChg>
    </pc:docChg>
  </pc:docChgLst>
  <pc:docChgLst>
    <pc:chgData name="Parth Patel" userId="S::parth.patel@cosdelta.com::74df1c57-c9b5-461e-aeeb-ccd38a303abc" providerId="AD" clId="Web-{0AA5ECC9-4B3C-44A4-B5FC-4B5E3AE35AC2}"/>
    <pc:docChg chg="addSld modSld">
      <pc:chgData name="Parth Patel" userId="S::parth.patel@cosdelta.com::74df1c57-c9b5-461e-aeeb-ccd38a303abc" providerId="AD" clId="Web-{0AA5ECC9-4B3C-44A4-B5FC-4B5E3AE35AC2}" dt="2023-01-07T18:40:21.084" v="120"/>
      <pc:docMkLst>
        <pc:docMk/>
      </pc:docMkLst>
      <pc:sldChg chg="modSp">
        <pc:chgData name="Parth Patel" userId="S::parth.patel@cosdelta.com::74df1c57-c9b5-461e-aeeb-ccd38a303abc" providerId="AD" clId="Web-{0AA5ECC9-4B3C-44A4-B5FC-4B5E3AE35AC2}" dt="2023-01-07T18:29:50.847" v="28" actId="20577"/>
        <pc:sldMkLst>
          <pc:docMk/>
          <pc:sldMk cId="3650499602" sldId="264"/>
        </pc:sldMkLst>
        <pc:spChg chg="mod">
          <ac:chgData name="Parth Patel" userId="S::parth.patel@cosdelta.com::74df1c57-c9b5-461e-aeeb-ccd38a303abc" providerId="AD" clId="Web-{0AA5ECC9-4B3C-44A4-B5FC-4B5E3AE35AC2}" dt="2023-01-07T18:29:50.847" v="28" actId="20577"/>
          <ac:spMkLst>
            <pc:docMk/>
            <pc:sldMk cId="3650499602" sldId="264"/>
            <ac:spMk id="3" creationId="{965DB9F9-1F8F-A2F2-B505-4A0F3D1B41CD}"/>
          </ac:spMkLst>
        </pc:spChg>
      </pc:sldChg>
      <pc:sldChg chg="modSp new">
        <pc:chgData name="Parth Patel" userId="S::parth.patel@cosdelta.com::74df1c57-c9b5-461e-aeeb-ccd38a303abc" providerId="AD" clId="Web-{0AA5ECC9-4B3C-44A4-B5FC-4B5E3AE35AC2}" dt="2023-01-07T18:33:39.713" v="53" actId="14100"/>
        <pc:sldMkLst>
          <pc:docMk/>
          <pc:sldMk cId="3702744157" sldId="265"/>
        </pc:sldMkLst>
        <pc:spChg chg="mod">
          <ac:chgData name="Parth Patel" userId="S::parth.patel@cosdelta.com::74df1c57-c9b5-461e-aeeb-ccd38a303abc" providerId="AD" clId="Web-{0AA5ECC9-4B3C-44A4-B5FC-4B5E3AE35AC2}" dt="2023-01-07T18:31:55.850" v="48" actId="20577"/>
          <ac:spMkLst>
            <pc:docMk/>
            <pc:sldMk cId="3702744157" sldId="265"/>
            <ac:spMk id="2" creationId="{3D35577B-68D5-4086-1E22-081C9A10E6AC}"/>
          </ac:spMkLst>
        </pc:spChg>
        <pc:spChg chg="mod">
          <ac:chgData name="Parth Patel" userId="S::parth.patel@cosdelta.com::74df1c57-c9b5-461e-aeeb-ccd38a303abc" providerId="AD" clId="Web-{0AA5ECC9-4B3C-44A4-B5FC-4B5E3AE35AC2}" dt="2023-01-07T18:33:39.713" v="53" actId="14100"/>
          <ac:spMkLst>
            <pc:docMk/>
            <pc:sldMk cId="3702744157" sldId="265"/>
            <ac:spMk id="3" creationId="{609751DD-1D8C-5A69-2A29-8943CB9CCD08}"/>
          </ac:spMkLst>
        </pc:spChg>
      </pc:sldChg>
      <pc:sldChg chg="modSp new">
        <pc:chgData name="Parth Patel" userId="S::parth.patel@cosdelta.com::74df1c57-c9b5-461e-aeeb-ccd38a303abc" providerId="AD" clId="Web-{0AA5ECC9-4B3C-44A4-B5FC-4B5E3AE35AC2}" dt="2023-01-07T18:38:31.206" v="95" actId="14100"/>
        <pc:sldMkLst>
          <pc:docMk/>
          <pc:sldMk cId="3923225614" sldId="266"/>
        </pc:sldMkLst>
        <pc:spChg chg="mod">
          <ac:chgData name="Parth Patel" userId="S::parth.patel@cosdelta.com::74df1c57-c9b5-461e-aeeb-ccd38a303abc" providerId="AD" clId="Web-{0AA5ECC9-4B3C-44A4-B5FC-4B5E3AE35AC2}" dt="2023-01-07T18:36:57.656" v="73" actId="20577"/>
          <ac:spMkLst>
            <pc:docMk/>
            <pc:sldMk cId="3923225614" sldId="266"/>
            <ac:spMk id="2" creationId="{6DC8F218-F648-6E5B-2B2C-C7A2721C0F34}"/>
          </ac:spMkLst>
        </pc:spChg>
        <pc:spChg chg="mod">
          <ac:chgData name="Parth Patel" userId="S::parth.patel@cosdelta.com::74df1c57-c9b5-461e-aeeb-ccd38a303abc" providerId="AD" clId="Web-{0AA5ECC9-4B3C-44A4-B5FC-4B5E3AE35AC2}" dt="2023-01-07T18:38:31.206" v="95" actId="14100"/>
          <ac:spMkLst>
            <pc:docMk/>
            <pc:sldMk cId="3923225614" sldId="266"/>
            <ac:spMk id="3" creationId="{D079B345-1CFD-3528-28D1-FCB3ACCC0465}"/>
          </ac:spMkLst>
        </pc:spChg>
      </pc:sldChg>
      <pc:sldChg chg="modSp new">
        <pc:chgData name="Parth Patel" userId="S::parth.patel@cosdelta.com::74df1c57-c9b5-461e-aeeb-ccd38a303abc" providerId="AD" clId="Web-{0AA5ECC9-4B3C-44A4-B5FC-4B5E3AE35AC2}" dt="2023-01-07T18:40:04.114" v="119" actId="14100"/>
        <pc:sldMkLst>
          <pc:docMk/>
          <pc:sldMk cId="1018173764" sldId="267"/>
        </pc:sldMkLst>
        <pc:spChg chg="mod">
          <ac:chgData name="Parth Patel" userId="S::parth.patel@cosdelta.com::74df1c57-c9b5-461e-aeeb-ccd38a303abc" providerId="AD" clId="Web-{0AA5ECC9-4B3C-44A4-B5FC-4B5E3AE35AC2}" dt="2023-01-07T18:39:12.363" v="113" actId="20577"/>
          <ac:spMkLst>
            <pc:docMk/>
            <pc:sldMk cId="1018173764" sldId="267"/>
            <ac:spMk id="2" creationId="{9DDBCD85-AB91-EE77-44E6-1EFFB25F1B0B}"/>
          </ac:spMkLst>
        </pc:spChg>
        <pc:spChg chg="mod">
          <ac:chgData name="Parth Patel" userId="S::parth.patel@cosdelta.com::74df1c57-c9b5-461e-aeeb-ccd38a303abc" providerId="AD" clId="Web-{0AA5ECC9-4B3C-44A4-B5FC-4B5E3AE35AC2}" dt="2023-01-07T18:40:04.114" v="119" actId="14100"/>
          <ac:spMkLst>
            <pc:docMk/>
            <pc:sldMk cId="1018173764" sldId="267"/>
            <ac:spMk id="3" creationId="{7681155D-E9DA-74C2-A9E7-7D1FEC14176C}"/>
          </ac:spMkLst>
        </pc:spChg>
      </pc:sldChg>
      <pc:sldChg chg="new">
        <pc:chgData name="Parth Patel" userId="S::parth.patel@cosdelta.com::74df1c57-c9b5-461e-aeeb-ccd38a303abc" providerId="AD" clId="Web-{0AA5ECC9-4B3C-44A4-B5FC-4B5E3AE35AC2}" dt="2023-01-07T18:40:21.084" v="120"/>
        <pc:sldMkLst>
          <pc:docMk/>
          <pc:sldMk cId="3244453925"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33272" y="954284"/>
            <a:ext cx="10513106" cy="2943432"/>
          </a:xfrm>
        </p:spPr>
        <p:txBody>
          <a:bodyPr>
            <a:normAutofit/>
          </a:bodyPr>
          <a:lstStyle/>
          <a:p>
            <a:pPr algn="l"/>
            <a:r>
              <a:rPr lang="en-US" sz="8000" b="1" u="sng" dirty="0">
                <a:latin typeface="Calibri"/>
                <a:cs typeface="Calibri Light"/>
              </a:rPr>
              <a:t>MEDIASTINUM</a:t>
            </a:r>
            <a:endParaRPr lang="en-US" sz="8000" b="1" u="sng">
              <a:latin typeface="Calibri"/>
              <a:cs typeface="Calibri Light"/>
            </a:endParaRPr>
          </a:p>
        </p:txBody>
      </p:sp>
      <p:sp>
        <p:nvSpPr>
          <p:cNvPr id="3" name="Subtitle 2"/>
          <p:cNvSpPr>
            <a:spLocks noGrp="1"/>
          </p:cNvSpPr>
          <p:nvPr>
            <p:ph type="subTitle" idx="1"/>
          </p:nvPr>
        </p:nvSpPr>
        <p:spPr>
          <a:xfrm>
            <a:off x="6857999" y="5045991"/>
            <a:ext cx="5636029" cy="1242688"/>
          </a:xfrm>
        </p:spPr>
        <p:txBody>
          <a:bodyPr vert="horz" lIns="91440" tIns="45720" rIns="91440" bIns="45720" rtlCol="0" anchor="t">
            <a:normAutofit fontScale="85000" lnSpcReduction="20000"/>
          </a:bodyPr>
          <a:lstStyle/>
          <a:p>
            <a:pPr algn="l"/>
            <a:r>
              <a:rPr lang="en-US" sz="3200" dirty="0">
                <a:cs typeface="Calibri" panose="020F0502020204030204"/>
              </a:rPr>
              <a:t>DR.BHAVESH PATEL (PROFESSOR)</a:t>
            </a:r>
          </a:p>
          <a:p>
            <a:pPr algn="l"/>
            <a:r>
              <a:rPr lang="en-US" sz="3200" dirty="0">
                <a:cs typeface="Calibri" panose="020F0502020204030204"/>
              </a:rPr>
              <a:t>DEPT. OF RESPIRATORY MEDICINE </a:t>
            </a:r>
          </a:p>
          <a:p>
            <a:pPr algn="l"/>
            <a:r>
              <a:rPr lang="en-US" sz="3200" dirty="0">
                <a:cs typeface="Calibri" panose="020F0502020204030204"/>
              </a:rPr>
              <a:t>                  21/2/24                 </a:t>
            </a:r>
            <a:endParaRPr lang="en-US" dirty="0">
              <a:cs typeface="Calibri" panose="020F0502020204030204"/>
            </a:endParaRPr>
          </a:p>
        </p:txBody>
      </p:sp>
      <p:sp>
        <p:nvSpPr>
          <p:cNvPr id="35"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1">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3"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5EC5B-CE29-84F1-7D55-43E7E84890EB}"/>
              </a:ext>
            </a:extLst>
          </p:cNvPr>
          <p:cNvSpPr>
            <a:spLocks noGrp="1"/>
          </p:cNvSpPr>
          <p:nvPr>
            <p:ph type="title"/>
          </p:nvPr>
        </p:nvSpPr>
        <p:spPr>
          <a:xfrm>
            <a:off x="643467" y="321734"/>
            <a:ext cx="10905066" cy="1135737"/>
          </a:xfrm>
        </p:spPr>
        <p:txBody>
          <a:bodyPr>
            <a:normAutofit/>
          </a:bodyPr>
          <a:lstStyle/>
          <a:p>
            <a:r>
              <a:rPr lang="en-US" b="1" dirty="0">
                <a:cs typeface="Calibri Light"/>
              </a:rPr>
              <a:t>Middle mediastinum</a:t>
            </a:r>
          </a:p>
        </p:txBody>
      </p:sp>
      <p:sp>
        <p:nvSpPr>
          <p:cNvPr id="3" name="Content Placeholder 2">
            <a:extLst>
              <a:ext uri="{FF2B5EF4-FFF2-40B4-BE49-F238E27FC236}">
                <a16:creationId xmlns:a16="http://schemas.microsoft.com/office/drawing/2014/main" id="{965DB9F9-1F8F-A2F2-B505-4A0F3D1B41CD}"/>
              </a:ext>
            </a:extLst>
          </p:cNvPr>
          <p:cNvSpPr>
            <a:spLocks noGrp="1"/>
          </p:cNvSpPr>
          <p:nvPr>
            <p:ph idx="1"/>
          </p:nvPr>
        </p:nvSpPr>
        <p:spPr>
          <a:xfrm>
            <a:off x="643469" y="1463058"/>
            <a:ext cx="5026322" cy="4690639"/>
          </a:xfrm>
        </p:spPr>
        <p:txBody>
          <a:bodyPr vert="horz" lIns="91440" tIns="45720" rIns="91440" bIns="45720" rtlCol="0" anchor="t">
            <a:normAutofit/>
          </a:bodyPr>
          <a:lstStyle/>
          <a:p>
            <a:pPr marL="0" indent="0">
              <a:buNone/>
            </a:pPr>
            <a:r>
              <a:rPr lang="en-US" sz="2400" dirty="0">
                <a:ea typeface="+mn-lt"/>
                <a:cs typeface="+mn-lt"/>
              </a:rPr>
              <a:t>Middle mediastinum is occupied by the pericardium and its contents, along with the phrenic nerves and the pericardiophrenic vessels</a:t>
            </a:r>
          </a:p>
          <a:p>
            <a:pPr marL="0" indent="0">
              <a:buNone/>
            </a:pPr>
            <a:endParaRPr lang="en-US" sz="2400" dirty="0">
              <a:cs typeface="Calibri"/>
            </a:endParaRPr>
          </a:p>
          <a:p>
            <a:pPr marL="0" indent="0">
              <a:buNone/>
            </a:pPr>
            <a:r>
              <a:rPr lang="en-US" sz="2400" dirty="0">
                <a:ea typeface="+mn-lt"/>
                <a:cs typeface="+mn-lt"/>
              </a:rPr>
              <a:t>Boundaries</a:t>
            </a:r>
          </a:p>
          <a:p>
            <a:pPr marL="0" indent="0">
              <a:buNone/>
            </a:pPr>
            <a:r>
              <a:rPr lang="en-US" sz="2400" dirty="0">
                <a:ea typeface="+mn-lt"/>
                <a:cs typeface="+mn-lt"/>
              </a:rPr>
              <a:t> Anteriorly : </a:t>
            </a:r>
            <a:r>
              <a:rPr lang="en-US" sz="2400" dirty="0" err="1">
                <a:ea typeface="+mn-lt"/>
                <a:cs typeface="+mn-lt"/>
              </a:rPr>
              <a:t>Stenopericardial</a:t>
            </a:r>
            <a:r>
              <a:rPr lang="en-US" sz="2400" dirty="0">
                <a:ea typeface="+mn-lt"/>
                <a:cs typeface="+mn-lt"/>
              </a:rPr>
              <a:t> ligaments.</a:t>
            </a:r>
          </a:p>
          <a:p>
            <a:pPr marL="0" indent="0">
              <a:buNone/>
            </a:pPr>
            <a:r>
              <a:rPr lang="en-US" sz="2400" dirty="0">
                <a:ea typeface="+mn-lt"/>
                <a:cs typeface="+mn-lt"/>
              </a:rPr>
              <a:t> Posteriorly:  Esophagus, descending  thoracic aorta, azygos vein</a:t>
            </a:r>
          </a:p>
          <a:p>
            <a:pPr marL="0" indent="0">
              <a:buNone/>
            </a:pPr>
            <a:r>
              <a:rPr lang="en-US" sz="2400" dirty="0">
                <a:ea typeface="+mn-lt"/>
                <a:cs typeface="+mn-lt"/>
              </a:rPr>
              <a:t>On each side: Mediastinal pleura</a:t>
            </a:r>
            <a:endParaRPr lang="en-US" sz="2400" dirty="0">
              <a:cs typeface="Calibri"/>
            </a:endParaRPr>
          </a:p>
          <a:p>
            <a:pPr marL="0" indent="0">
              <a:buNone/>
            </a:pPr>
            <a:endParaRPr lang="en-US" sz="2400" dirty="0">
              <a:cs typeface="Calibri"/>
            </a:endParaRP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5">
            <a:extLst>
              <a:ext uri="{FF2B5EF4-FFF2-40B4-BE49-F238E27FC236}">
                <a16:creationId xmlns:a16="http://schemas.microsoft.com/office/drawing/2014/main" id="{B4235375-AC4D-D28C-1DD5-C7688215F9F1}"/>
              </a:ext>
            </a:extLst>
          </p:cNvPr>
          <p:cNvPicPr>
            <a:picLocks noChangeAspect="1"/>
          </p:cNvPicPr>
          <p:nvPr/>
        </p:nvPicPr>
        <p:blipFill>
          <a:blip r:embed="rId2"/>
          <a:stretch>
            <a:fillRect/>
          </a:stretch>
        </p:blipFill>
        <p:spPr>
          <a:xfrm>
            <a:off x="6691016" y="1782981"/>
            <a:ext cx="3461819" cy="436189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50499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35577B-68D5-4086-1E22-081C9A10E6AC}"/>
              </a:ext>
            </a:extLst>
          </p:cNvPr>
          <p:cNvSpPr>
            <a:spLocks noGrp="1"/>
          </p:cNvSpPr>
          <p:nvPr>
            <p:ph type="title"/>
          </p:nvPr>
        </p:nvSpPr>
        <p:spPr>
          <a:xfrm>
            <a:off x="643467" y="321734"/>
            <a:ext cx="10905066" cy="1135737"/>
          </a:xfrm>
        </p:spPr>
        <p:txBody>
          <a:bodyPr>
            <a:normAutofit/>
          </a:bodyPr>
          <a:lstStyle/>
          <a:p>
            <a:r>
              <a:rPr lang="en-US" sz="3600">
                <a:cs typeface="Calibri Light"/>
              </a:rPr>
              <a:t>Contents of Middle mediastinum</a:t>
            </a:r>
          </a:p>
        </p:txBody>
      </p:sp>
      <p:sp>
        <p:nvSpPr>
          <p:cNvPr id="3" name="Content Placeholder 2">
            <a:extLst>
              <a:ext uri="{FF2B5EF4-FFF2-40B4-BE49-F238E27FC236}">
                <a16:creationId xmlns:a16="http://schemas.microsoft.com/office/drawing/2014/main" id="{609751DD-1D8C-5A69-2A29-8943CB9CCD08}"/>
              </a:ext>
            </a:extLst>
          </p:cNvPr>
          <p:cNvSpPr>
            <a:spLocks noGrp="1"/>
          </p:cNvSpPr>
          <p:nvPr>
            <p:ph idx="1"/>
          </p:nvPr>
        </p:nvSpPr>
        <p:spPr>
          <a:xfrm>
            <a:off x="643469" y="1782981"/>
            <a:ext cx="5241544" cy="4382349"/>
          </a:xfrm>
        </p:spPr>
        <p:txBody>
          <a:bodyPr vert="horz" lIns="91440" tIns="45720" rIns="91440" bIns="45720" rtlCol="0" anchor="t">
            <a:noAutofit/>
          </a:bodyPr>
          <a:lstStyle/>
          <a:p>
            <a:pPr marL="285750" indent="-285750">
              <a:buFont typeface="Arial,Sans-Serif" panose="020B0604020202020204" pitchFamily="34" charset="0"/>
            </a:pPr>
            <a:r>
              <a:rPr lang="en-IN" sz="2000" b="1" dirty="0">
                <a:ea typeface="+mn-lt"/>
                <a:cs typeface="+mn-lt"/>
              </a:rPr>
              <a:t>HEART ENCLOSED IN PERICARDIUM</a:t>
            </a:r>
            <a:endParaRPr lang="en-US" sz="2000">
              <a:ea typeface="+mn-lt"/>
              <a:cs typeface="+mn-lt"/>
            </a:endParaRPr>
          </a:p>
          <a:p>
            <a:pPr marL="285750" indent="-285750">
              <a:buFont typeface="Arial,Sans-Serif" panose="020B0604020202020204" pitchFamily="34" charset="0"/>
            </a:pPr>
            <a:r>
              <a:rPr lang="en-IN" sz="2000" b="1" dirty="0">
                <a:ea typeface="+mn-lt"/>
                <a:cs typeface="+mn-lt"/>
              </a:rPr>
              <a:t>ARTERIES-ASCENDING AORTA</a:t>
            </a:r>
            <a:endParaRPr lang="en-US" sz="2000">
              <a:ea typeface="+mn-lt"/>
              <a:cs typeface="+mn-lt"/>
            </a:endParaRPr>
          </a:p>
          <a:p>
            <a:pPr marL="1200150" lvl="2" indent="-285750">
              <a:buFont typeface="Arial,Sans-Serif" panose="020B0604020202020204" pitchFamily="34" charset="0"/>
            </a:pPr>
            <a:r>
              <a:rPr lang="en-IN" b="1" dirty="0">
                <a:ea typeface="+mn-lt"/>
                <a:cs typeface="+mn-lt"/>
              </a:rPr>
              <a:t>PULMONARY TRUNK</a:t>
            </a:r>
            <a:endParaRPr lang="en-US">
              <a:ea typeface="+mn-lt"/>
              <a:cs typeface="+mn-lt"/>
            </a:endParaRPr>
          </a:p>
          <a:p>
            <a:pPr marL="1200150" lvl="2" indent="-285750">
              <a:buFont typeface="Arial,Sans-Serif" panose="020B0604020202020204" pitchFamily="34" charset="0"/>
            </a:pPr>
            <a:r>
              <a:rPr lang="en-IN" b="1" dirty="0">
                <a:ea typeface="+mn-lt"/>
                <a:cs typeface="+mn-lt"/>
              </a:rPr>
              <a:t>TWO PULMONARY ARTERIES</a:t>
            </a:r>
            <a:endParaRPr lang="en-US">
              <a:ea typeface="+mn-lt"/>
              <a:cs typeface="+mn-lt"/>
            </a:endParaRPr>
          </a:p>
          <a:p>
            <a:pPr marL="285750" indent="-285750">
              <a:buFont typeface="Arial,Sans-Serif" panose="020B0604020202020204" pitchFamily="34" charset="0"/>
            </a:pPr>
            <a:r>
              <a:rPr lang="en-IN" sz="2000" b="1" dirty="0">
                <a:ea typeface="+mn-lt"/>
                <a:cs typeface="+mn-lt"/>
              </a:rPr>
              <a:t>VEINS-LOWER HALF OF SUPERIOR   VENA CAVA </a:t>
            </a:r>
            <a:endParaRPr lang="en-US" sz="2000">
              <a:ea typeface="+mn-lt"/>
              <a:cs typeface="+mn-lt"/>
            </a:endParaRPr>
          </a:p>
          <a:p>
            <a:pPr marL="742950" lvl="1" indent="-285750">
              <a:buFont typeface="Arial,Sans-Serif" panose="020B0604020202020204" pitchFamily="34" charset="0"/>
            </a:pPr>
            <a:r>
              <a:rPr lang="en-IN" sz="2000" b="1" dirty="0">
                <a:ea typeface="+mn-lt"/>
                <a:cs typeface="+mn-lt"/>
              </a:rPr>
              <a:t>TERMINAL PART OF AZYGOUS VEIN</a:t>
            </a:r>
            <a:endParaRPr lang="en-US" sz="2000">
              <a:ea typeface="+mn-lt"/>
              <a:cs typeface="+mn-lt"/>
            </a:endParaRPr>
          </a:p>
          <a:p>
            <a:pPr marL="742950" lvl="1" indent="-285750">
              <a:buFont typeface="Arial,Sans-Serif" panose="020B0604020202020204" pitchFamily="34" charset="0"/>
            </a:pPr>
            <a:r>
              <a:rPr lang="en-IN" sz="2000" b="1" dirty="0">
                <a:ea typeface="+mn-lt"/>
                <a:cs typeface="+mn-lt"/>
              </a:rPr>
              <a:t>RIGHT AND LEFT PULMONARY VEINS</a:t>
            </a:r>
            <a:endParaRPr lang="en-US" sz="2000">
              <a:ea typeface="+mn-lt"/>
              <a:cs typeface="+mn-lt"/>
            </a:endParaRPr>
          </a:p>
          <a:p>
            <a:pPr marL="285750" indent="-285750">
              <a:buFont typeface="Arial,Sans-Serif" panose="020B0604020202020204" pitchFamily="34" charset="0"/>
            </a:pPr>
            <a:r>
              <a:rPr lang="en-IN" sz="2000" b="1" dirty="0">
                <a:ea typeface="+mn-lt"/>
                <a:cs typeface="+mn-lt"/>
              </a:rPr>
              <a:t>NERVES-PHRENIC</a:t>
            </a:r>
            <a:endParaRPr lang="en-US" sz="2000">
              <a:ea typeface="+mn-lt"/>
              <a:cs typeface="+mn-lt"/>
            </a:endParaRPr>
          </a:p>
          <a:p>
            <a:pPr marL="742950" lvl="1" indent="-285750">
              <a:buFont typeface="Arial,Sans-Serif" panose="020B0604020202020204" pitchFamily="34" charset="0"/>
            </a:pPr>
            <a:r>
              <a:rPr lang="en-IN" sz="2000" b="1" dirty="0">
                <a:ea typeface="+mn-lt"/>
                <a:cs typeface="+mn-lt"/>
              </a:rPr>
              <a:t>DEEP CARDIAC PLEXUS</a:t>
            </a:r>
            <a:endParaRPr lang="en-US" sz="2000">
              <a:ea typeface="+mn-lt"/>
              <a:cs typeface="+mn-lt"/>
            </a:endParaRPr>
          </a:p>
          <a:p>
            <a:pPr marL="285750" indent="-285750">
              <a:buFont typeface="Arial,Sans-Serif" panose="020B0604020202020204" pitchFamily="34" charset="0"/>
            </a:pPr>
            <a:r>
              <a:rPr lang="en-IN" sz="2000" b="1" dirty="0">
                <a:ea typeface="+mn-lt"/>
                <a:cs typeface="+mn-lt"/>
              </a:rPr>
              <a:t>LYMPH NODES-TRACHEOBRONCHIAL NODES</a:t>
            </a:r>
            <a:endParaRPr lang="en-US" sz="2000">
              <a:ea typeface="+mn-lt"/>
              <a:cs typeface="+mn-lt"/>
            </a:endParaRPr>
          </a:p>
          <a:p>
            <a:pPr marL="285750" indent="-285750">
              <a:buFont typeface="Arial,Sans-Serif" panose="020B0604020202020204" pitchFamily="34" charset="0"/>
            </a:pPr>
            <a:r>
              <a:rPr lang="en-IN" sz="2000" b="1" dirty="0">
                <a:ea typeface="+mn-lt"/>
                <a:cs typeface="+mn-lt"/>
              </a:rPr>
              <a:t>TUBES-BIFURCATION OF TRACHEA</a:t>
            </a:r>
            <a:endParaRPr lang="en-US" sz="2000">
              <a:ea typeface="+mn-lt"/>
              <a:cs typeface="+mn-lt"/>
            </a:endParaRPr>
          </a:p>
          <a:p>
            <a:pPr marL="742950" lvl="1" indent="-285750">
              <a:buFont typeface="Arial,Sans-Serif" panose="020B0604020202020204" pitchFamily="34" charset="0"/>
            </a:pPr>
            <a:r>
              <a:rPr lang="en-IN" sz="2000" b="1" dirty="0">
                <a:ea typeface="+mn-lt"/>
                <a:cs typeface="+mn-lt"/>
              </a:rPr>
              <a:t>RIGHT AND LEFT PRICIPAL BRONCHI</a:t>
            </a:r>
            <a:endParaRPr lang="en-US" sz="2000">
              <a:ea typeface="+mn-lt"/>
              <a:cs typeface="+mn-lt"/>
            </a:endParaRPr>
          </a:p>
          <a:p>
            <a:pPr marL="1200150" lvl="2" indent="-285750">
              <a:buFont typeface="Arial,Sans-Serif" panose="020B0604020202020204" pitchFamily="34" charset="0"/>
            </a:pPr>
            <a:endParaRPr lang="en-IN" dirty="0">
              <a:ea typeface="+mn-lt"/>
              <a:cs typeface="+mn-lt"/>
            </a:endParaRPr>
          </a:p>
          <a:p>
            <a:endParaRPr lang="en-US" sz="2000" dirty="0">
              <a:cs typeface="Calibri"/>
            </a:endParaRP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001A497B-D1D8-89E8-C333-A1D43E1E88D2}"/>
              </a:ext>
            </a:extLst>
          </p:cNvPr>
          <p:cNvPicPr>
            <a:picLocks noChangeAspect="1"/>
          </p:cNvPicPr>
          <p:nvPr/>
        </p:nvPicPr>
        <p:blipFill>
          <a:blip r:embed="rId2"/>
          <a:stretch>
            <a:fillRect/>
          </a:stretch>
        </p:blipFill>
        <p:spPr>
          <a:xfrm>
            <a:off x="5929416" y="1782981"/>
            <a:ext cx="4985019" cy="436189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0274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C8F218-F648-6E5B-2B2C-C7A2721C0F34}"/>
              </a:ext>
            </a:extLst>
          </p:cNvPr>
          <p:cNvSpPr>
            <a:spLocks noGrp="1"/>
          </p:cNvSpPr>
          <p:nvPr>
            <p:ph type="title"/>
          </p:nvPr>
        </p:nvSpPr>
        <p:spPr>
          <a:xfrm>
            <a:off x="643467" y="321734"/>
            <a:ext cx="10905066" cy="1135737"/>
          </a:xfrm>
        </p:spPr>
        <p:txBody>
          <a:bodyPr>
            <a:normAutofit/>
          </a:bodyPr>
          <a:lstStyle/>
          <a:p>
            <a:r>
              <a:rPr lang="en-US" sz="3600">
                <a:cs typeface="Calibri Light"/>
              </a:rPr>
              <a:t>Posterior Mediastinum</a:t>
            </a:r>
            <a:endParaRPr lang="en-US" sz="3600"/>
          </a:p>
        </p:txBody>
      </p:sp>
      <p:sp>
        <p:nvSpPr>
          <p:cNvPr id="3" name="Content Placeholder 2">
            <a:extLst>
              <a:ext uri="{FF2B5EF4-FFF2-40B4-BE49-F238E27FC236}">
                <a16:creationId xmlns:a16="http://schemas.microsoft.com/office/drawing/2014/main" id="{D079B345-1CFD-3528-28D1-FCB3ACCC0465}"/>
              </a:ext>
            </a:extLst>
          </p:cNvPr>
          <p:cNvSpPr>
            <a:spLocks noGrp="1"/>
          </p:cNvSpPr>
          <p:nvPr>
            <p:ph idx="1"/>
          </p:nvPr>
        </p:nvSpPr>
        <p:spPr>
          <a:xfrm>
            <a:off x="643469" y="1782981"/>
            <a:ext cx="4880903" cy="4382349"/>
          </a:xfrm>
        </p:spPr>
        <p:txBody>
          <a:bodyPr vert="horz" lIns="91440" tIns="45720" rIns="91440" bIns="45720" rtlCol="0" anchor="t">
            <a:noAutofit/>
          </a:bodyPr>
          <a:lstStyle/>
          <a:p>
            <a:r>
              <a:rPr lang="en-US" sz="2400" dirty="0">
                <a:ea typeface="+mn-lt"/>
                <a:cs typeface="+mn-lt"/>
              </a:rPr>
              <a:t>Boundaries</a:t>
            </a:r>
          </a:p>
          <a:p>
            <a:r>
              <a:rPr lang="en-US" sz="2400" dirty="0">
                <a:ea typeface="+mn-lt"/>
                <a:cs typeface="+mn-lt"/>
              </a:rPr>
              <a:t>Anteriorly: (</a:t>
            </a:r>
            <a:r>
              <a:rPr lang="en-US" sz="2400" dirty="0" err="1">
                <a:ea typeface="+mn-lt"/>
                <a:cs typeface="+mn-lt"/>
              </a:rPr>
              <a:t>i</a:t>
            </a:r>
            <a:r>
              <a:rPr lang="en-US" sz="2400" dirty="0">
                <a:ea typeface="+mn-lt"/>
                <a:cs typeface="+mn-lt"/>
              </a:rPr>
              <a:t>) Pericardium, (ii) bifurcation of trachea, (iii) pulmonary vessels, and (iv) posterior part of the upper surface of the diaphragm.</a:t>
            </a:r>
          </a:p>
          <a:p>
            <a:r>
              <a:rPr lang="en-US" sz="2400" dirty="0">
                <a:ea typeface="+mn-lt"/>
                <a:cs typeface="+mn-lt"/>
              </a:rPr>
              <a:t> Posteriorly; Lower eight thoracic vertebrae and intervening discs.</a:t>
            </a:r>
          </a:p>
          <a:p>
            <a:r>
              <a:rPr lang="en-US" sz="2400" dirty="0">
                <a:ea typeface="+mn-lt"/>
                <a:cs typeface="+mn-lt"/>
              </a:rPr>
              <a:t> On each side: Mediastinal pleura</a:t>
            </a:r>
            <a:endParaRPr lang="en-US" sz="2400" dirty="0">
              <a:cs typeface="Calibri"/>
            </a:endParaRP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63974C73-72FC-1547-8294-1BF446E26525}"/>
              </a:ext>
            </a:extLst>
          </p:cNvPr>
          <p:cNvPicPr>
            <a:picLocks noChangeAspect="1"/>
          </p:cNvPicPr>
          <p:nvPr/>
        </p:nvPicPr>
        <p:blipFill>
          <a:blip r:embed="rId2"/>
          <a:stretch>
            <a:fillRect/>
          </a:stretch>
        </p:blipFill>
        <p:spPr>
          <a:xfrm>
            <a:off x="5661235" y="1782981"/>
            <a:ext cx="5521382"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2322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DBCD85-AB91-EE77-44E6-1EFFB25F1B0B}"/>
              </a:ext>
            </a:extLst>
          </p:cNvPr>
          <p:cNvSpPr>
            <a:spLocks noGrp="1"/>
          </p:cNvSpPr>
          <p:nvPr>
            <p:ph type="title"/>
          </p:nvPr>
        </p:nvSpPr>
        <p:spPr>
          <a:xfrm>
            <a:off x="643467" y="321734"/>
            <a:ext cx="4970877" cy="1135737"/>
          </a:xfrm>
        </p:spPr>
        <p:txBody>
          <a:bodyPr>
            <a:normAutofit/>
          </a:bodyPr>
          <a:lstStyle/>
          <a:p>
            <a:r>
              <a:rPr lang="en-US" sz="3600">
                <a:cs typeface="Calibri Light"/>
              </a:rPr>
              <a:t>Contents of posterior mediastinum</a:t>
            </a:r>
            <a:endParaRPr lang="en-US" sz="3600"/>
          </a:p>
        </p:txBody>
      </p:sp>
      <p:sp>
        <p:nvSpPr>
          <p:cNvPr id="3" name="Content Placeholder 2">
            <a:extLst>
              <a:ext uri="{FF2B5EF4-FFF2-40B4-BE49-F238E27FC236}">
                <a16:creationId xmlns:a16="http://schemas.microsoft.com/office/drawing/2014/main" id="{7681155D-E9DA-74C2-A9E7-7D1FEC14176C}"/>
              </a:ext>
            </a:extLst>
          </p:cNvPr>
          <p:cNvSpPr>
            <a:spLocks noGrp="1"/>
          </p:cNvSpPr>
          <p:nvPr>
            <p:ph idx="1"/>
          </p:nvPr>
        </p:nvSpPr>
        <p:spPr>
          <a:xfrm>
            <a:off x="649285" y="1346723"/>
            <a:ext cx="5273350" cy="4830240"/>
          </a:xfrm>
        </p:spPr>
        <p:txBody>
          <a:bodyPr vert="horz" lIns="91440" tIns="45720" rIns="91440" bIns="45720" rtlCol="0" anchor="t">
            <a:noAutofit/>
          </a:bodyPr>
          <a:lstStyle/>
          <a:p>
            <a:pPr marL="285750" indent="-285750">
              <a:buFont typeface="Arial,Sans-Serif" panose="020B0604020202020204" pitchFamily="34" charset="0"/>
            </a:pPr>
            <a:r>
              <a:rPr lang="en-IN" sz="2000" dirty="0">
                <a:ea typeface="+mn-lt"/>
                <a:cs typeface="+mn-lt"/>
              </a:rPr>
              <a:t>OESOPHAGUS</a:t>
            </a:r>
            <a:endParaRPr lang="en-US" sz="2000">
              <a:ea typeface="+mn-lt"/>
              <a:cs typeface="+mn-lt"/>
            </a:endParaRPr>
          </a:p>
          <a:p>
            <a:pPr marL="285750" indent="-285750">
              <a:buFont typeface="Arial,Sans-Serif" panose="020B0604020202020204" pitchFamily="34" charset="0"/>
            </a:pPr>
            <a:r>
              <a:rPr lang="en-IN" sz="2000" dirty="0">
                <a:ea typeface="+mn-lt"/>
                <a:cs typeface="+mn-lt"/>
              </a:rPr>
              <a:t>ARTERIES-DESCENDING THORACIC AORTA AND ITS BRANCHES</a:t>
            </a:r>
            <a:endParaRPr lang="en-US" sz="2000">
              <a:ea typeface="+mn-lt"/>
              <a:cs typeface="+mn-lt"/>
            </a:endParaRPr>
          </a:p>
          <a:p>
            <a:pPr marL="285750" indent="-285750">
              <a:buFont typeface="Arial,Sans-Serif" panose="020B0604020202020204" pitchFamily="34" charset="0"/>
            </a:pPr>
            <a:r>
              <a:rPr lang="en-IN" sz="2000" dirty="0">
                <a:ea typeface="+mn-lt"/>
                <a:cs typeface="+mn-lt"/>
              </a:rPr>
              <a:t>VEINS-AZYGOUS VEIN</a:t>
            </a:r>
            <a:endParaRPr lang="en-US" sz="2000">
              <a:ea typeface="+mn-lt"/>
              <a:cs typeface="+mn-lt"/>
            </a:endParaRPr>
          </a:p>
          <a:p>
            <a:pPr marL="742950" lvl="1" indent="-285750">
              <a:buFont typeface="Arial,Sans-Serif" panose="020B0604020202020204" pitchFamily="34" charset="0"/>
            </a:pPr>
            <a:r>
              <a:rPr lang="en-IN" sz="2000" dirty="0" err="1">
                <a:ea typeface="+mn-lt"/>
                <a:cs typeface="+mn-lt"/>
              </a:rPr>
              <a:t>Hemiazygous</a:t>
            </a:r>
            <a:r>
              <a:rPr lang="en-IN" sz="2000" dirty="0">
                <a:ea typeface="+mn-lt"/>
                <a:cs typeface="+mn-lt"/>
              </a:rPr>
              <a:t> vein</a:t>
            </a:r>
            <a:endParaRPr lang="en-US" sz="2000">
              <a:ea typeface="+mn-lt"/>
              <a:cs typeface="+mn-lt"/>
            </a:endParaRPr>
          </a:p>
          <a:p>
            <a:pPr marL="742950" lvl="1" indent="-285750">
              <a:buFont typeface="Arial,Sans-Serif" panose="020B0604020202020204" pitchFamily="34" charset="0"/>
            </a:pPr>
            <a:r>
              <a:rPr lang="en-IN" sz="2000" dirty="0">
                <a:ea typeface="+mn-lt"/>
                <a:cs typeface="+mn-lt"/>
              </a:rPr>
              <a:t>Accessory </a:t>
            </a:r>
            <a:r>
              <a:rPr lang="en-IN" sz="2000" dirty="0" err="1">
                <a:ea typeface="+mn-lt"/>
                <a:cs typeface="+mn-lt"/>
              </a:rPr>
              <a:t>Hemiazygous</a:t>
            </a:r>
            <a:r>
              <a:rPr lang="en-IN" sz="2000" dirty="0">
                <a:ea typeface="+mn-lt"/>
                <a:cs typeface="+mn-lt"/>
              </a:rPr>
              <a:t> Vein</a:t>
            </a:r>
            <a:endParaRPr lang="en-US" sz="2000">
              <a:ea typeface="+mn-lt"/>
              <a:cs typeface="+mn-lt"/>
            </a:endParaRPr>
          </a:p>
          <a:p>
            <a:pPr marL="285750" indent="-285750">
              <a:buFont typeface="Arial,Sans-Serif" panose="020B0604020202020204" pitchFamily="34" charset="0"/>
            </a:pPr>
            <a:r>
              <a:rPr lang="en-IN" sz="2000" dirty="0">
                <a:ea typeface="+mn-lt"/>
                <a:cs typeface="+mn-lt"/>
              </a:rPr>
              <a:t>NERVES-VAGI</a:t>
            </a:r>
            <a:endParaRPr lang="en-US" sz="2000">
              <a:ea typeface="+mn-lt"/>
              <a:cs typeface="+mn-lt"/>
            </a:endParaRPr>
          </a:p>
          <a:p>
            <a:pPr marL="742950" lvl="1" indent="-285750">
              <a:buFont typeface="Arial,Sans-Serif" panose="020B0604020202020204" pitchFamily="34" charset="0"/>
            </a:pPr>
            <a:r>
              <a:rPr lang="en-IN" sz="2000" dirty="0">
                <a:ea typeface="+mn-lt"/>
                <a:cs typeface="+mn-lt"/>
              </a:rPr>
              <a:t>Splanchnic Nerve arising from lower 8 thoracis ganglia of sympathetic chain </a:t>
            </a:r>
          </a:p>
          <a:p>
            <a:pPr marL="285750" indent="-285750">
              <a:buFont typeface="Arial,Sans-Serif" panose="020B0604020202020204" pitchFamily="34" charset="0"/>
            </a:pPr>
            <a:r>
              <a:rPr lang="en-IN" sz="2000" dirty="0">
                <a:ea typeface="+mn-lt"/>
                <a:cs typeface="+mn-lt"/>
              </a:rPr>
              <a:t>LYMPH NODES AND LYMPHATICS-POSTERIOR MEDIASTINAL LYMPH NODES LYING ALONGSIDE OF AORTA</a:t>
            </a:r>
            <a:endParaRPr lang="en-US" sz="2000">
              <a:ea typeface="+mn-lt"/>
              <a:cs typeface="+mn-lt"/>
            </a:endParaRPr>
          </a:p>
          <a:p>
            <a:pPr marL="1200150" lvl="2" indent="-285750">
              <a:buFont typeface="Arial,Sans-Serif" panose="020B0604020202020204" pitchFamily="34" charset="0"/>
            </a:pPr>
            <a:r>
              <a:rPr lang="en-IN" dirty="0">
                <a:ea typeface="+mn-lt"/>
                <a:cs typeface="+mn-lt"/>
              </a:rPr>
              <a:t>Thoracic Duct</a:t>
            </a:r>
            <a:endParaRPr lang="en-US">
              <a:ea typeface="+mn-lt"/>
              <a:cs typeface="+mn-lt"/>
            </a:endParaRPr>
          </a:p>
          <a:p>
            <a:pPr marL="742950" lvl="1" indent="-285750">
              <a:buFont typeface="Arial,Sans-Serif" panose="020B0604020202020204" pitchFamily="34" charset="0"/>
            </a:pPr>
            <a:endParaRPr lang="en-IN" sz="2000" dirty="0">
              <a:ea typeface="+mn-lt"/>
              <a:cs typeface="+mn-lt"/>
            </a:endParaRPr>
          </a:p>
          <a:p>
            <a:endParaRPr lang="en-US" sz="2000" dirty="0">
              <a:cs typeface="Calibri"/>
            </a:endParaRPr>
          </a:p>
        </p:txBody>
      </p:sp>
      <p:sp>
        <p:nvSpPr>
          <p:cNvPr id="1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78D4536-79A2-5102-182C-A24880400C5D}"/>
              </a:ext>
            </a:extLst>
          </p:cNvPr>
          <p:cNvPicPr>
            <a:picLocks noChangeAspect="1"/>
          </p:cNvPicPr>
          <p:nvPr/>
        </p:nvPicPr>
        <p:blipFill>
          <a:blip r:embed="rId2"/>
          <a:stretch>
            <a:fillRect/>
          </a:stretch>
        </p:blipFill>
        <p:spPr>
          <a:xfrm>
            <a:off x="6257813" y="1339165"/>
            <a:ext cx="5290720" cy="4179668"/>
          </a:xfrm>
          <a:prstGeom prst="rect">
            <a:avLst/>
          </a:prstGeom>
        </p:spPr>
      </p:pic>
      <p:grpSp>
        <p:nvGrpSpPr>
          <p:cNvPr id="15" name="Group 14">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6" name="Isosceles Triangle 15">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817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FFEF-4382-EFF9-2A99-A8AB95FFF6A5}"/>
              </a:ext>
            </a:extLst>
          </p:cNvPr>
          <p:cNvSpPr>
            <a:spLocks noGrp="1"/>
          </p:cNvSpPr>
          <p:nvPr>
            <p:ph type="title"/>
          </p:nvPr>
        </p:nvSpPr>
        <p:spPr>
          <a:xfrm>
            <a:off x="838200" y="365125"/>
            <a:ext cx="6505575" cy="1325563"/>
          </a:xfrm>
        </p:spPr>
        <p:txBody>
          <a:bodyPr>
            <a:normAutofit/>
          </a:bodyPr>
          <a:lstStyle/>
          <a:p>
            <a:r>
              <a:rPr lang="en-US" dirty="0">
                <a:ea typeface="Calibri Light"/>
                <a:cs typeface="Calibri Light"/>
              </a:rPr>
              <a:t>Pneumomediastinum</a:t>
            </a:r>
            <a:endParaRPr lang="en-US" dirty="0"/>
          </a:p>
        </p:txBody>
      </p:sp>
      <p:sp>
        <p:nvSpPr>
          <p:cNvPr id="3" name="Content Placeholder 2">
            <a:extLst>
              <a:ext uri="{FF2B5EF4-FFF2-40B4-BE49-F238E27FC236}">
                <a16:creationId xmlns:a16="http://schemas.microsoft.com/office/drawing/2014/main" id="{38C38DAC-373D-FE0D-1B82-C6F3066FEA70}"/>
              </a:ext>
            </a:extLst>
          </p:cNvPr>
          <p:cNvSpPr>
            <a:spLocks noGrp="1"/>
          </p:cNvSpPr>
          <p:nvPr>
            <p:ph idx="1"/>
          </p:nvPr>
        </p:nvSpPr>
        <p:spPr>
          <a:xfrm>
            <a:off x="838200" y="1825625"/>
            <a:ext cx="6505575" cy="4351338"/>
          </a:xfrm>
        </p:spPr>
        <p:txBody>
          <a:bodyPr vert="horz" lIns="91440" tIns="45720" rIns="91440" bIns="45720" rtlCol="0" anchor="t">
            <a:normAutofit/>
          </a:bodyPr>
          <a:lstStyle/>
          <a:p>
            <a:r>
              <a:rPr lang="en-US" sz="2400" dirty="0">
                <a:ea typeface="+mn-lt"/>
                <a:cs typeface="+mn-lt"/>
              </a:rPr>
              <a:t>Pneumomediastinum (mediastinal emphysema) is an uncommon condition characterized by the accumulation of air or gas in the mediastinum</a:t>
            </a:r>
          </a:p>
          <a:p>
            <a:r>
              <a:rPr lang="en-US" sz="2400" dirty="0">
                <a:ea typeface="+mn-lt"/>
                <a:cs typeface="+mn-lt"/>
              </a:rPr>
              <a:t>In the neck, the deep layer of the deep cervical fascia </a:t>
            </a:r>
            <a:r>
              <a:rPr lang="en-US" sz="2400" dirty="0" err="1">
                <a:ea typeface="+mn-lt"/>
                <a:cs typeface="+mn-lt"/>
              </a:rPr>
              <a:t>ensheaths</a:t>
            </a:r>
            <a:r>
              <a:rPr lang="en-US" sz="2400" dirty="0">
                <a:ea typeface="+mn-lt"/>
                <a:cs typeface="+mn-lt"/>
              </a:rPr>
              <a:t> the trachea and esophagus as they descend into the mediastinum.</a:t>
            </a:r>
          </a:p>
          <a:p>
            <a:r>
              <a:rPr lang="en-US" sz="2400" dirty="0">
                <a:ea typeface="+mn-lt"/>
                <a:cs typeface="+mn-lt"/>
              </a:rPr>
              <a:t> The trachea and esophagus are thus enclosed in this visceral space; therefore, air or infection can readily travel from the mediastinum to the neck or retroperitoneum </a:t>
            </a:r>
            <a:endParaRPr lang="en-US" sz="2400" dirty="0">
              <a:cs typeface="Calibri" panose="020F0502020204030204"/>
            </a:endParaRPr>
          </a:p>
        </p:txBody>
      </p:sp>
      <p:pic>
        <p:nvPicPr>
          <p:cNvPr id="5" name="Picture 5">
            <a:extLst>
              <a:ext uri="{FF2B5EF4-FFF2-40B4-BE49-F238E27FC236}">
                <a16:creationId xmlns:a16="http://schemas.microsoft.com/office/drawing/2014/main" id="{49AE949D-57FA-E8FE-3026-183C4253921F}"/>
              </a:ext>
            </a:extLst>
          </p:cNvPr>
          <p:cNvPicPr>
            <a:picLocks noChangeAspect="1"/>
          </p:cNvPicPr>
          <p:nvPr/>
        </p:nvPicPr>
        <p:blipFill rotWithShape="1">
          <a:blip r:embed="rId2"/>
          <a:srcRect r="3553"/>
          <a:stretch/>
        </p:blipFill>
        <p:spPr>
          <a:xfrm>
            <a:off x="7737635" y="-1"/>
            <a:ext cx="3555205" cy="6858001"/>
          </a:xfrm>
          <a:prstGeom prst="rect">
            <a:avLst/>
          </a:prstGeom>
        </p:spPr>
      </p:pic>
      <p:sp>
        <p:nvSpPr>
          <p:cNvPr id="27" name="Rectangle 20">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445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F8DDAE4F-0140-4355-7D74-BF69ADA84ACD}"/>
              </a:ext>
            </a:extLst>
          </p:cNvPr>
          <p:cNvSpPr>
            <a:spLocks noGrp="1"/>
          </p:cNvSpPr>
          <p:nvPr>
            <p:ph idx="1"/>
          </p:nvPr>
        </p:nvSpPr>
        <p:spPr>
          <a:xfrm>
            <a:off x="643467" y="723258"/>
            <a:ext cx="10860013" cy="5491273"/>
          </a:xfrm>
        </p:spPr>
        <p:txBody>
          <a:bodyPr vert="horz" lIns="91440" tIns="45720" rIns="91440" bIns="45720" rtlCol="0" anchor="t">
            <a:normAutofit/>
          </a:bodyPr>
          <a:lstStyle/>
          <a:p>
            <a:r>
              <a:rPr lang="en-US" dirty="0">
                <a:ea typeface="+mn-lt"/>
                <a:cs typeface="+mn-lt"/>
              </a:rPr>
              <a:t>After alveolar rupture, air enters the perivascular </a:t>
            </a:r>
            <a:r>
              <a:rPr lang="en-US" dirty="0" err="1">
                <a:ea typeface="+mn-lt"/>
                <a:cs typeface="+mn-lt"/>
              </a:rPr>
              <a:t>interstitium</a:t>
            </a:r>
            <a:r>
              <a:rPr lang="en-US" dirty="0">
                <a:ea typeface="+mn-lt"/>
                <a:cs typeface="+mn-lt"/>
              </a:rPr>
              <a:t> and dissects proximally within the </a:t>
            </a:r>
            <a:r>
              <a:rPr lang="en-US" dirty="0" err="1">
                <a:ea typeface="+mn-lt"/>
                <a:cs typeface="+mn-lt"/>
              </a:rPr>
              <a:t>bronchovascular</a:t>
            </a:r>
            <a:r>
              <a:rPr lang="en-US" dirty="0">
                <a:ea typeface="+mn-lt"/>
                <a:cs typeface="+mn-lt"/>
              </a:rPr>
              <a:t> sheath toward the mediastinum</a:t>
            </a:r>
          </a:p>
          <a:p>
            <a:pPr marL="0" indent="0">
              <a:buNone/>
            </a:pPr>
            <a:endParaRPr lang="en-US" dirty="0">
              <a:ea typeface="+mn-lt"/>
              <a:cs typeface="+mn-lt"/>
            </a:endParaRPr>
          </a:p>
          <a:p>
            <a:pPr marL="0" indent="0">
              <a:buNone/>
            </a:pPr>
            <a:endParaRPr lang="en-US" dirty="0">
              <a:ea typeface="+mn-lt"/>
              <a:cs typeface="+mn-lt"/>
            </a:endParaRPr>
          </a:p>
          <a:p>
            <a:r>
              <a:rPr lang="en-US" dirty="0">
                <a:ea typeface="+mn-lt"/>
                <a:cs typeface="+mn-lt"/>
              </a:rPr>
              <a:t> Mediastinal air can decompress by extension into the cervical, subcutaneous, and retroperitoneal spaces.</a:t>
            </a:r>
          </a:p>
          <a:p>
            <a:pPr marL="0" indent="0">
              <a:buNone/>
            </a:pPr>
            <a:endParaRPr lang="en-US" dirty="0">
              <a:ea typeface="+mn-lt"/>
              <a:cs typeface="+mn-lt"/>
            </a:endParaRPr>
          </a:p>
          <a:p>
            <a:pPr marL="0" indent="0">
              <a:buNone/>
            </a:pPr>
            <a:endParaRPr lang="en-US" dirty="0">
              <a:ea typeface="+mn-lt"/>
              <a:cs typeface="+mn-lt"/>
            </a:endParaRPr>
          </a:p>
          <a:p>
            <a:r>
              <a:rPr lang="en-US" dirty="0">
                <a:ea typeface="+mn-lt"/>
                <a:cs typeface="+mn-lt"/>
              </a:rPr>
              <a:t> A pneumomediastinum that ruptures into the free pleural space results in a pneumothorax. </a:t>
            </a:r>
            <a:endParaRPr lang="en-US" dirty="0">
              <a:ea typeface="Calibri"/>
              <a:cs typeface="Calibri" panose="020F0502020204030204"/>
            </a:endParaRPr>
          </a:p>
          <a:p>
            <a:pPr marL="0" indent="0">
              <a:buNone/>
            </a:pPr>
            <a:endParaRPr lang="en-US" dirty="0">
              <a:ea typeface="Calibri"/>
              <a:cs typeface="Calibri" panose="020F0502020204030204"/>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8757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C524-0A56-E9AD-77C4-BEAAFA036B7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57BC7D6-DFE5-5FD2-3238-AACB991B4E2B}"/>
              </a:ext>
            </a:extLst>
          </p:cNvPr>
          <p:cNvPicPr>
            <a:picLocks noGrp="1" noChangeAspect="1"/>
          </p:cNvPicPr>
          <p:nvPr>
            <p:ph idx="1"/>
          </p:nvPr>
        </p:nvPicPr>
        <p:blipFill>
          <a:blip r:embed="rId2"/>
          <a:stretch>
            <a:fillRect/>
          </a:stretch>
        </p:blipFill>
        <p:spPr>
          <a:xfrm>
            <a:off x="3429500" y="1825625"/>
            <a:ext cx="5333000" cy="4351338"/>
          </a:xfrm>
        </p:spPr>
      </p:pic>
    </p:spTree>
    <p:extLst>
      <p:ext uri="{BB962C8B-B14F-4D97-AF65-F5344CB8AC3E}">
        <p14:creationId xmlns:p14="http://schemas.microsoft.com/office/powerpoint/2010/main" val="271020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FF75EFD-5BE4-B956-8974-C4766603B755}"/>
              </a:ext>
            </a:extLst>
          </p:cNvPr>
          <p:cNvSpPr>
            <a:spLocks noGrp="1"/>
          </p:cNvSpPr>
          <p:nvPr>
            <p:ph type="title"/>
          </p:nvPr>
        </p:nvSpPr>
        <p:spPr>
          <a:xfrm>
            <a:off x="958506" y="800392"/>
            <a:ext cx="10264697" cy="1212102"/>
          </a:xfrm>
        </p:spPr>
        <p:txBody>
          <a:bodyPr>
            <a:normAutofit/>
          </a:bodyPr>
          <a:lstStyle/>
          <a:p>
            <a:r>
              <a:rPr lang="en-US" sz="4000">
                <a:solidFill>
                  <a:srgbClr val="FFFFFF"/>
                </a:solidFill>
                <a:ea typeface="+mj-lt"/>
                <a:cs typeface="+mj-lt"/>
              </a:rPr>
              <a:t>Spontaneous Pneumomediastinum</a:t>
            </a:r>
            <a:endParaRPr lang="en-US" sz="4000">
              <a:solidFill>
                <a:srgbClr val="FFFFFF"/>
              </a:solidFill>
            </a:endParaRPr>
          </a:p>
        </p:txBody>
      </p:sp>
      <p:sp>
        <p:nvSpPr>
          <p:cNvPr id="3" name="Content Placeholder 2">
            <a:extLst>
              <a:ext uri="{FF2B5EF4-FFF2-40B4-BE49-F238E27FC236}">
                <a16:creationId xmlns:a16="http://schemas.microsoft.com/office/drawing/2014/main" id="{B03A7406-5556-5D8E-780D-6B33B765AB10}"/>
              </a:ext>
            </a:extLst>
          </p:cNvPr>
          <p:cNvSpPr>
            <a:spLocks noGrp="1"/>
          </p:cNvSpPr>
          <p:nvPr>
            <p:ph idx="1"/>
          </p:nvPr>
        </p:nvSpPr>
        <p:spPr>
          <a:xfrm>
            <a:off x="1367624" y="2490436"/>
            <a:ext cx="9708995" cy="3567173"/>
          </a:xfrm>
        </p:spPr>
        <p:txBody>
          <a:bodyPr vert="horz" lIns="91440" tIns="45720" rIns="91440" bIns="45720" rtlCol="0" anchor="ctr">
            <a:normAutofit/>
          </a:bodyPr>
          <a:lstStyle/>
          <a:p>
            <a:r>
              <a:rPr lang="en-US" sz="2400">
                <a:ea typeface="+mn-lt"/>
                <a:cs typeface="+mn-lt"/>
              </a:rPr>
              <a:t>Idiopathic spontaneous pneumomediastinum is a rare self-limited condition that most commonly affects young adult men</a:t>
            </a:r>
          </a:p>
          <a:p>
            <a:r>
              <a:rPr lang="en-US" sz="2400">
                <a:ea typeface="+mn-lt"/>
                <a:cs typeface="+mn-lt"/>
              </a:rPr>
              <a:t>There is characteristic crepitation synchronous with the heartbeat heard in these patients </a:t>
            </a:r>
            <a:r>
              <a:rPr lang="en-US" sz="2400" b="1">
                <a:ea typeface="+mn-lt"/>
                <a:cs typeface="+mn-lt"/>
              </a:rPr>
              <a:t>(Hamman sign)</a:t>
            </a:r>
            <a:r>
              <a:rPr lang="en-US" sz="2400">
                <a:ea typeface="+mn-lt"/>
                <a:cs typeface="+mn-lt"/>
              </a:rPr>
              <a:t>. </a:t>
            </a:r>
          </a:p>
          <a:p>
            <a:r>
              <a:rPr lang="en-US" sz="2400">
                <a:ea typeface="+mn-lt"/>
                <a:cs typeface="+mn-lt"/>
              </a:rPr>
              <a:t>The majority of patients with spontaneous pneumomediastinum have predisposing factors that cause increase in airway pressure, which leads to alveolar rupture.</a:t>
            </a:r>
            <a:endParaRPr lang="en-US" sz="2400">
              <a:ea typeface="Calibri"/>
              <a:cs typeface="Calibri"/>
            </a:endParaRPr>
          </a:p>
        </p:txBody>
      </p:sp>
    </p:spTree>
    <p:extLst>
      <p:ext uri="{BB962C8B-B14F-4D97-AF65-F5344CB8AC3E}">
        <p14:creationId xmlns:p14="http://schemas.microsoft.com/office/powerpoint/2010/main" val="205269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38E1215-4372-99E8-F403-D0D7899646E6}"/>
              </a:ext>
            </a:extLst>
          </p:cNvPr>
          <p:cNvSpPr>
            <a:spLocks noGrp="1"/>
          </p:cNvSpPr>
          <p:nvPr>
            <p:ph idx="1"/>
          </p:nvPr>
        </p:nvSpPr>
        <p:spPr>
          <a:xfrm>
            <a:off x="660916" y="666158"/>
            <a:ext cx="10893433" cy="5510805"/>
          </a:xfrm>
        </p:spPr>
        <p:txBody>
          <a:bodyPr vert="horz" lIns="91440" tIns="45720" rIns="91440" bIns="45720" rtlCol="0" anchor="t">
            <a:noAutofit/>
          </a:bodyPr>
          <a:lstStyle/>
          <a:p>
            <a:pPr marL="0" indent="0">
              <a:buNone/>
            </a:pPr>
            <a:r>
              <a:rPr lang="en-US" dirty="0">
                <a:cs typeface="Calibri"/>
              </a:rPr>
              <a:t>Caused from </a:t>
            </a:r>
            <a:endParaRPr lang="en-US"/>
          </a:p>
          <a:p>
            <a:r>
              <a:rPr lang="en-US" dirty="0">
                <a:cs typeface="Calibri"/>
              </a:rPr>
              <a:t>straining against a closed glottis (i.e., the Valsalva maneuver) as during vomiting, coughing, or exercising. </a:t>
            </a:r>
            <a:endParaRPr lang="en-US" dirty="0">
              <a:ea typeface="+mn-lt"/>
              <a:cs typeface="+mn-lt"/>
            </a:endParaRPr>
          </a:p>
          <a:p>
            <a:r>
              <a:rPr lang="en-US" dirty="0">
                <a:cs typeface="Calibri"/>
              </a:rPr>
              <a:t> sudden and/or severe increases in lung volume, as occur during marijuana smoking, inhaling of cocaine, or during a seizure.</a:t>
            </a:r>
            <a:endParaRPr lang="en-US" dirty="0">
              <a:ea typeface="+mn-lt"/>
              <a:cs typeface="+mn-lt"/>
            </a:endParaRPr>
          </a:p>
          <a:p>
            <a:r>
              <a:rPr lang="en-US" dirty="0">
                <a:cs typeface="Calibri"/>
              </a:rPr>
              <a:t> Localized airway obstruction from  </a:t>
            </a:r>
          </a:p>
          <a:p>
            <a:pPr marL="0" indent="0">
              <a:buNone/>
            </a:pPr>
            <a:r>
              <a:rPr lang="en-US" dirty="0">
                <a:cs typeface="Calibri"/>
              </a:rPr>
              <a:t>               -tumor</a:t>
            </a:r>
          </a:p>
          <a:p>
            <a:pPr marL="0" indent="0">
              <a:buNone/>
            </a:pPr>
            <a:r>
              <a:rPr lang="en-US" dirty="0">
                <a:cs typeface="Calibri"/>
              </a:rPr>
              <a:t>               -foreign bodies</a:t>
            </a:r>
          </a:p>
          <a:p>
            <a:pPr marL="0" indent="0">
              <a:buNone/>
            </a:pPr>
            <a:r>
              <a:rPr lang="en-US" dirty="0">
                <a:cs typeface="Calibri"/>
              </a:rPr>
              <a:t>               - Asthma</a:t>
            </a:r>
          </a:p>
          <a:p>
            <a:pPr marL="0" indent="0">
              <a:buNone/>
            </a:pPr>
            <a:r>
              <a:rPr lang="en-US" dirty="0">
                <a:cs typeface="Calibri"/>
              </a:rPr>
              <a:t>               -parenchymal lung disease can also cause alveolar rupture.</a:t>
            </a:r>
            <a:endParaRPr lang="en-US" dirty="0">
              <a:ea typeface="+mn-lt"/>
              <a:cs typeface="+mn-lt"/>
            </a:endParaRPr>
          </a:p>
          <a:p>
            <a:endParaRPr lang="en-US" sz="2000">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4279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500EB7-FE21-AC85-E97F-B5C093E824F9}"/>
              </a:ext>
            </a:extLst>
          </p:cNvPr>
          <p:cNvSpPr>
            <a:spLocks noGrp="1"/>
          </p:cNvSpPr>
          <p:nvPr>
            <p:ph idx="1"/>
          </p:nvPr>
        </p:nvSpPr>
        <p:spPr>
          <a:xfrm>
            <a:off x="654672" y="483099"/>
            <a:ext cx="10899463" cy="5693864"/>
          </a:xfrm>
        </p:spPr>
        <p:txBody>
          <a:bodyPr vert="horz" lIns="91440" tIns="45720" rIns="91440" bIns="45720" rtlCol="0" anchor="t">
            <a:normAutofit/>
          </a:bodyPr>
          <a:lstStyle/>
          <a:p>
            <a:pPr marL="0" indent="0">
              <a:buNone/>
            </a:pPr>
            <a:r>
              <a:rPr lang="en-US" sz="2400" dirty="0">
                <a:ea typeface="Calibri"/>
                <a:cs typeface="Calibri"/>
              </a:rPr>
              <a:t>Presents with </a:t>
            </a:r>
            <a:r>
              <a:rPr lang="en-US" sz="2400" dirty="0">
                <a:ea typeface="+mn-lt"/>
                <a:cs typeface="+mn-lt"/>
              </a:rPr>
              <a:t> </a:t>
            </a:r>
            <a:endParaRPr lang="en-US" sz="2400" dirty="0">
              <a:cs typeface="Calibri"/>
            </a:endParaRPr>
          </a:p>
          <a:p>
            <a:r>
              <a:rPr lang="en-US" sz="2400" dirty="0">
                <a:ea typeface="+mn-lt"/>
                <a:cs typeface="+mn-lt"/>
              </a:rPr>
              <a:t>substernal pain, often pleuritic, which may radiate to the neck or back.</a:t>
            </a:r>
          </a:p>
          <a:p>
            <a:r>
              <a:rPr lang="en-US" sz="2400" dirty="0">
                <a:ea typeface="Calibri" panose="020F0502020204030204"/>
                <a:cs typeface="Calibri" panose="020F0502020204030204"/>
              </a:rPr>
              <a:t>Dyspnea</a:t>
            </a:r>
          </a:p>
          <a:p>
            <a:r>
              <a:rPr lang="en-US" sz="2400" dirty="0">
                <a:ea typeface="Calibri" panose="020F0502020204030204"/>
                <a:cs typeface="Calibri" panose="020F0502020204030204"/>
              </a:rPr>
              <a:t>Dysphagia</a:t>
            </a:r>
          </a:p>
          <a:p>
            <a:r>
              <a:rPr lang="en-US" sz="2400" dirty="0">
                <a:ea typeface="Calibri" panose="020F0502020204030204"/>
                <a:cs typeface="Calibri" panose="020F0502020204030204"/>
              </a:rPr>
              <a:t>Odynophagia</a:t>
            </a:r>
          </a:p>
          <a:p>
            <a:r>
              <a:rPr lang="en-US" sz="2400" dirty="0">
                <a:ea typeface="Calibri" panose="020F0502020204030204"/>
                <a:cs typeface="Calibri" panose="020F0502020204030204"/>
              </a:rPr>
              <a:t>Dysphonia- </a:t>
            </a:r>
            <a:r>
              <a:rPr lang="en-US" sz="2400" dirty="0">
                <a:ea typeface="+mn-lt"/>
                <a:cs typeface="+mn-lt"/>
              </a:rPr>
              <a:t>Air in the subcutaneous tissues of the neck produces a characteristic change in voice quality, a higher-pitched nasal tone</a:t>
            </a:r>
            <a:endParaRPr lang="en-US" sz="2400" dirty="0">
              <a:ea typeface="Calibri" panose="020F0502020204030204"/>
              <a:cs typeface="Calibri" panose="020F0502020204030204"/>
            </a:endParaRPr>
          </a:p>
          <a:p>
            <a:r>
              <a:rPr lang="en-US" sz="2400" dirty="0">
                <a:ea typeface="+mn-lt"/>
                <a:cs typeface="+mn-lt"/>
              </a:rPr>
              <a:t>Examination often reveals palpable subcutaneous emphysema in the neck</a:t>
            </a:r>
            <a:endParaRPr lang="en-US" sz="2400" dirty="0">
              <a:ea typeface="Calibri" panose="020F0502020204030204"/>
              <a:cs typeface="Calibri" panose="020F0502020204030204"/>
            </a:endParaRPr>
          </a:p>
          <a:p>
            <a:r>
              <a:rPr lang="en-US" sz="2400" dirty="0">
                <a:ea typeface="+mn-lt"/>
                <a:cs typeface="+mn-lt"/>
              </a:rPr>
              <a:t>Auscultation of the chest may reveal a crunching or clicking sound heard over the pericardium, synchronous with the heartbeat (Hamman sign)</a:t>
            </a:r>
            <a:endParaRPr lang="en-US" sz="2400" dirty="0">
              <a:ea typeface="Calibri" panose="020F0502020204030204"/>
              <a:cs typeface="Calibri" panose="020F0502020204030204"/>
            </a:endParaRPr>
          </a:p>
          <a:p>
            <a:r>
              <a:rPr lang="en-US" sz="2400" dirty="0">
                <a:ea typeface="+mn-lt"/>
                <a:cs typeface="+mn-lt"/>
              </a:rPr>
              <a:t>Computed tomography (CT) is more sensitive in detecting air than are plain radiographs. Air may be evident deep in the neck as well as in the subcutaneous tissue</a:t>
            </a:r>
            <a:endParaRPr lang="en-US" sz="2400" dirty="0">
              <a:ea typeface="Calibri" panose="020F0502020204030204"/>
              <a:cs typeface="Calibri" panose="020F0502020204030204"/>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8462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023AC-C9D1-32A4-A055-6E07C4505D63}"/>
              </a:ext>
            </a:extLst>
          </p:cNvPr>
          <p:cNvSpPr>
            <a:spLocks noGrp="1"/>
          </p:cNvSpPr>
          <p:nvPr>
            <p:ph idx="1"/>
          </p:nvPr>
        </p:nvSpPr>
        <p:spPr>
          <a:xfrm>
            <a:off x="838200" y="1011274"/>
            <a:ext cx="3960074" cy="3845277"/>
          </a:xfrm>
        </p:spPr>
        <p:txBody>
          <a:bodyPr vert="horz" lIns="91440" tIns="45720" rIns="91440" bIns="45720" rtlCol="0" anchor="t">
            <a:normAutofit/>
          </a:bodyPr>
          <a:lstStyle/>
          <a:p>
            <a:pPr marL="0" indent="0">
              <a:buNone/>
            </a:pPr>
            <a:r>
              <a:rPr lang="en-US" sz="4000" dirty="0">
                <a:ea typeface="+mn-lt"/>
                <a:cs typeface="+mn-lt"/>
              </a:rPr>
              <a:t>Mediastinum is the middle space left in the thoracic cavity in between the lungs.</a:t>
            </a:r>
            <a:endParaRPr lang="en-US" sz="4000">
              <a:cs typeface="Calibri"/>
            </a:endParaRPr>
          </a:p>
        </p:txBody>
      </p:sp>
      <p:pic>
        <p:nvPicPr>
          <p:cNvPr id="4" name="Picture 5">
            <a:extLst>
              <a:ext uri="{FF2B5EF4-FFF2-40B4-BE49-F238E27FC236}">
                <a16:creationId xmlns:a16="http://schemas.microsoft.com/office/drawing/2014/main" id="{895B1118-8062-6114-2B8B-CF10A00A44AE}"/>
              </a:ext>
            </a:extLst>
          </p:cNvPr>
          <p:cNvPicPr>
            <a:picLocks noChangeAspect="1"/>
          </p:cNvPicPr>
          <p:nvPr/>
        </p:nvPicPr>
        <p:blipFill>
          <a:blip r:embed="rId2"/>
          <a:stretch>
            <a:fillRect/>
          </a:stretch>
        </p:blipFill>
        <p:spPr>
          <a:xfrm>
            <a:off x="4800019" y="254195"/>
            <a:ext cx="6116939" cy="6116939"/>
          </a:xfrm>
          <a:prstGeom prst="rect">
            <a:avLst/>
          </a:prstGeom>
        </p:spPr>
      </p:pic>
    </p:spTree>
    <p:extLst>
      <p:ext uri="{BB962C8B-B14F-4D97-AF65-F5344CB8AC3E}">
        <p14:creationId xmlns:p14="http://schemas.microsoft.com/office/powerpoint/2010/main" val="905666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4980EBF-6613-14B2-C413-E34832013673}"/>
              </a:ext>
            </a:extLst>
          </p:cNvPr>
          <p:cNvPicPr>
            <a:picLocks noGrp="1" noChangeAspect="1"/>
          </p:cNvPicPr>
          <p:nvPr>
            <p:ph idx="1"/>
          </p:nvPr>
        </p:nvPicPr>
        <p:blipFill>
          <a:blip r:embed="rId2"/>
          <a:stretch>
            <a:fillRect/>
          </a:stretch>
        </p:blipFill>
        <p:spPr>
          <a:xfrm>
            <a:off x="1177783" y="185290"/>
            <a:ext cx="4647855" cy="4584010"/>
          </a:xfrm>
        </p:spPr>
      </p:pic>
      <p:sp>
        <p:nvSpPr>
          <p:cNvPr id="8" name="TextBox 7">
            <a:extLst>
              <a:ext uri="{FF2B5EF4-FFF2-40B4-BE49-F238E27FC236}">
                <a16:creationId xmlns:a16="http://schemas.microsoft.com/office/drawing/2014/main" id="{C51BC2A0-8F37-666B-4364-9C051B351337}"/>
              </a:ext>
            </a:extLst>
          </p:cNvPr>
          <p:cNvSpPr txBox="1"/>
          <p:nvPr/>
        </p:nvSpPr>
        <p:spPr>
          <a:xfrm>
            <a:off x="991763" y="5176946"/>
            <a:ext cx="4650527"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Possible routes of air following alveolar disruption. Air from the alveolus (A), enters perivascular </a:t>
            </a:r>
            <a:r>
              <a:rPr lang="en-US" sz="1400" dirty="0" err="1">
                <a:ea typeface="+mn-lt"/>
                <a:cs typeface="+mn-lt"/>
              </a:rPr>
              <a:t>interstitium</a:t>
            </a:r>
            <a:r>
              <a:rPr lang="en-US" sz="1400" dirty="0">
                <a:ea typeface="+mn-lt"/>
                <a:cs typeface="+mn-lt"/>
              </a:rPr>
              <a:t> (B), dissecting proximally within </a:t>
            </a:r>
            <a:r>
              <a:rPr lang="en-US" sz="1400" dirty="0" err="1">
                <a:ea typeface="+mn-lt"/>
                <a:cs typeface="+mn-lt"/>
              </a:rPr>
              <a:t>bronchovascular</a:t>
            </a:r>
            <a:r>
              <a:rPr lang="en-US" sz="1400" dirty="0">
                <a:ea typeface="+mn-lt"/>
                <a:cs typeface="+mn-lt"/>
              </a:rPr>
              <a:t> sheath toward mediastinum (C), as mediastinal pressure rises, decompression occurs in cervical (D), subcutaneous, and retroperitoneal (E), soft tissue spaces. A pneumothorax is possible if the pleura (F) is ruptured.</a:t>
            </a:r>
            <a:endParaRPr lang="en-US" sz="1400">
              <a:ea typeface="Calibri"/>
              <a:cs typeface="Calibri"/>
            </a:endParaRPr>
          </a:p>
        </p:txBody>
      </p:sp>
      <p:pic>
        <p:nvPicPr>
          <p:cNvPr id="9" name="Picture 9">
            <a:extLst>
              <a:ext uri="{FF2B5EF4-FFF2-40B4-BE49-F238E27FC236}">
                <a16:creationId xmlns:a16="http://schemas.microsoft.com/office/drawing/2014/main" id="{9A95DD54-71F5-00A7-2C54-8B8A2B759B25}"/>
              </a:ext>
            </a:extLst>
          </p:cNvPr>
          <p:cNvPicPr>
            <a:picLocks noChangeAspect="1"/>
          </p:cNvPicPr>
          <p:nvPr/>
        </p:nvPicPr>
        <p:blipFill>
          <a:blip r:embed="rId3"/>
          <a:stretch>
            <a:fillRect/>
          </a:stretch>
        </p:blipFill>
        <p:spPr>
          <a:xfrm>
            <a:off x="6399637" y="547810"/>
            <a:ext cx="4761626" cy="5675127"/>
          </a:xfrm>
          <a:prstGeom prst="rect">
            <a:avLst/>
          </a:prstGeom>
        </p:spPr>
      </p:pic>
    </p:spTree>
    <p:extLst>
      <p:ext uri="{BB962C8B-B14F-4D97-AF65-F5344CB8AC3E}">
        <p14:creationId xmlns:p14="http://schemas.microsoft.com/office/powerpoint/2010/main" val="4096182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6D76D-0301-31DC-744A-D7D29EC8A818}"/>
              </a:ext>
            </a:extLst>
          </p:cNvPr>
          <p:cNvSpPr>
            <a:spLocks noGrp="1"/>
          </p:cNvSpPr>
          <p:nvPr>
            <p:ph type="title"/>
          </p:nvPr>
        </p:nvSpPr>
        <p:spPr>
          <a:xfrm>
            <a:off x="1043631" y="809898"/>
            <a:ext cx="9942716" cy="1554480"/>
          </a:xfrm>
        </p:spPr>
        <p:txBody>
          <a:bodyPr anchor="ctr">
            <a:normAutofit/>
          </a:bodyPr>
          <a:lstStyle/>
          <a:p>
            <a:r>
              <a:rPr lang="en-US" sz="4800">
                <a:latin typeface="Times New Roman"/>
                <a:cs typeface="Times New Roman"/>
              </a:rPr>
              <a:t>MEDIASTINAL SYNDROME</a:t>
            </a:r>
            <a:endParaRPr lang="en-US" sz="4800">
              <a:cs typeface="Calibri Light" panose="020F0302020204030204"/>
            </a:endParaRPr>
          </a:p>
        </p:txBody>
      </p:sp>
      <p:sp>
        <p:nvSpPr>
          <p:cNvPr id="3" name="Content Placeholder 2">
            <a:extLst>
              <a:ext uri="{FF2B5EF4-FFF2-40B4-BE49-F238E27FC236}">
                <a16:creationId xmlns:a16="http://schemas.microsoft.com/office/drawing/2014/main" id="{A66284BC-8856-BC6F-50E5-AA10B1606832}"/>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en-IN" sz="2400" dirty="0">
                <a:ea typeface="+mn-lt"/>
                <a:cs typeface="+mn-lt"/>
              </a:rPr>
              <a:t>Compression of mediastinal structures by any </a:t>
            </a:r>
            <a:r>
              <a:rPr lang="en-IN" sz="2400" dirty="0" err="1">
                <a:ea typeface="+mn-lt"/>
                <a:cs typeface="+mn-lt"/>
              </a:rPr>
              <a:t>tumor</a:t>
            </a:r>
            <a:r>
              <a:rPr lang="en-IN" sz="2400" dirty="0">
                <a:ea typeface="+mn-lt"/>
                <a:cs typeface="+mn-lt"/>
              </a:rPr>
              <a:t> gives rise to a group of symptoms known as mediastinal syndrome</a:t>
            </a:r>
          </a:p>
          <a:p>
            <a:pPr marL="514350" indent="-514350">
              <a:buAutoNum type="arabicPeriod"/>
            </a:pPr>
            <a:r>
              <a:rPr lang="en-IN" sz="2400" dirty="0">
                <a:ea typeface="+mn-lt"/>
                <a:cs typeface="+mn-lt"/>
              </a:rPr>
              <a:t>Obstruction of </a:t>
            </a:r>
            <a:r>
              <a:rPr lang="en-IN" sz="2400" b="1" dirty="0">
                <a:ea typeface="+mn-lt"/>
                <a:cs typeface="+mn-lt"/>
              </a:rPr>
              <a:t>SVC-</a:t>
            </a:r>
            <a:r>
              <a:rPr lang="en-IN" sz="2400" dirty="0">
                <a:ea typeface="+mn-lt"/>
                <a:cs typeface="+mn-lt"/>
              </a:rPr>
              <a:t>Engorgement of veins in upper half of body </a:t>
            </a:r>
          </a:p>
          <a:p>
            <a:pPr marL="514350" indent="-514350">
              <a:buAutoNum type="arabicPeriod"/>
            </a:pPr>
            <a:r>
              <a:rPr lang="en-IN" sz="2400" dirty="0">
                <a:ea typeface="+mn-lt"/>
                <a:cs typeface="+mn-lt"/>
              </a:rPr>
              <a:t>Pressure over the </a:t>
            </a:r>
            <a:r>
              <a:rPr lang="en-IN" sz="2400" b="1" dirty="0">
                <a:ea typeface="+mn-lt"/>
                <a:cs typeface="+mn-lt"/>
              </a:rPr>
              <a:t>TRACHEA</a:t>
            </a:r>
            <a:r>
              <a:rPr lang="en-IN" sz="2400" dirty="0">
                <a:ea typeface="+mn-lt"/>
                <a:cs typeface="+mn-lt"/>
              </a:rPr>
              <a:t>- Dyspnoea and cough</a:t>
            </a:r>
            <a:endParaRPr lang="en-US" sz="2400" dirty="0">
              <a:ea typeface="+mn-lt"/>
              <a:cs typeface="+mn-lt"/>
            </a:endParaRPr>
          </a:p>
          <a:p>
            <a:pPr marL="514350" indent="-514350">
              <a:buAutoNum type="arabicPeriod"/>
            </a:pPr>
            <a:r>
              <a:rPr lang="en-IN" sz="2400" dirty="0">
                <a:ea typeface="+mn-lt"/>
                <a:cs typeface="+mn-lt"/>
              </a:rPr>
              <a:t>Pressure on </a:t>
            </a:r>
            <a:r>
              <a:rPr lang="en-IN" sz="2400" b="1" dirty="0">
                <a:ea typeface="+mn-lt"/>
                <a:cs typeface="+mn-lt"/>
              </a:rPr>
              <a:t>LEFT RECURRENT LARYNGEAL NERVE</a:t>
            </a:r>
            <a:r>
              <a:rPr lang="en-IN" sz="2400" dirty="0">
                <a:ea typeface="+mn-lt"/>
                <a:cs typeface="+mn-lt"/>
              </a:rPr>
              <a:t>-Dysphonia</a:t>
            </a:r>
            <a:endParaRPr lang="en-US" sz="2400" dirty="0">
              <a:ea typeface="+mn-lt"/>
              <a:cs typeface="+mn-lt"/>
            </a:endParaRPr>
          </a:p>
          <a:p>
            <a:pPr marL="514350" indent="-514350">
              <a:buAutoNum type="arabicPeriod"/>
            </a:pPr>
            <a:r>
              <a:rPr lang="en-IN" sz="2400" dirty="0">
                <a:ea typeface="+mn-lt"/>
                <a:cs typeface="+mn-lt"/>
              </a:rPr>
              <a:t>Pressure on  </a:t>
            </a:r>
            <a:r>
              <a:rPr lang="en-IN" sz="2400" b="1" dirty="0">
                <a:ea typeface="+mn-lt"/>
                <a:cs typeface="+mn-lt"/>
              </a:rPr>
              <a:t>INTERCOSTAL NERVES</a:t>
            </a:r>
            <a:r>
              <a:rPr lang="en-IN" sz="2400" dirty="0">
                <a:ea typeface="+mn-lt"/>
                <a:cs typeface="+mn-lt"/>
              </a:rPr>
              <a:t>-Intercostal Neuralgia</a:t>
            </a:r>
            <a:endParaRPr lang="en-US" sz="2400" dirty="0">
              <a:ea typeface="+mn-lt"/>
              <a:cs typeface="+mn-lt"/>
            </a:endParaRPr>
          </a:p>
          <a:p>
            <a:pPr marL="514350" indent="-514350">
              <a:buAutoNum type="arabicPeriod"/>
            </a:pPr>
            <a:r>
              <a:rPr lang="en-IN" sz="2400" dirty="0">
                <a:ea typeface="+mn-lt"/>
                <a:cs typeface="+mn-lt"/>
              </a:rPr>
              <a:t>Pressure on </a:t>
            </a:r>
            <a:r>
              <a:rPr lang="en-IN" sz="2400" b="1" dirty="0">
                <a:ea typeface="+mn-lt"/>
                <a:cs typeface="+mn-lt"/>
              </a:rPr>
              <a:t>VERTEBRAL COLUMNS </a:t>
            </a:r>
            <a:r>
              <a:rPr lang="en-IN" sz="2400" dirty="0">
                <a:ea typeface="+mn-lt"/>
                <a:cs typeface="+mn-lt"/>
              </a:rPr>
              <a:t>-Erosion of vertebral bodies</a:t>
            </a:r>
          </a:p>
          <a:p>
            <a:endParaRPr lang="en-US" sz="24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4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0EE83-0AF1-B50C-4E77-98F80EB3AD50}"/>
              </a:ext>
            </a:extLst>
          </p:cNvPr>
          <p:cNvSpPr>
            <a:spLocks noGrp="1"/>
          </p:cNvSpPr>
          <p:nvPr>
            <p:ph type="title"/>
          </p:nvPr>
        </p:nvSpPr>
        <p:spPr>
          <a:xfrm>
            <a:off x="838200" y="365125"/>
            <a:ext cx="10515600" cy="1325563"/>
          </a:xfrm>
        </p:spPr>
        <p:txBody>
          <a:bodyPr>
            <a:normAutofit/>
          </a:bodyPr>
          <a:lstStyle/>
          <a:p>
            <a:r>
              <a:rPr lang="en-US" sz="5400">
                <a:ea typeface="Calibri Light"/>
                <a:cs typeface="Calibri Light"/>
              </a:rPr>
              <a:t>Acute Mediastinitis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935DB4-B5D2-8D8D-C644-E0744A750653}"/>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2400" dirty="0">
                <a:ea typeface="+mn-lt"/>
                <a:cs typeface="+mn-lt"/>
              </a:rPr>
              <a:t>Acute mediastinitis is a life-threatening disorder that causes severe morbidity in the afflicted patient.</a:t>
            </a:r>
          </a:p>
          <a:p>
            <a:r>
              <a:rPr lang="en-US" sz="2400" dirty="0">
                <a:ea typeface="+mn-lt"/>
                <a:cs typeface="+mn-lt"/>
              </a:rPr>
              <a:t> All three mediastinal compartments can be affected</a:t>
            </a:r>
          </a:p>
          <a:p>
            <a:pPr marL="0" indent="0">
              <a:buNone/>
            </a:pPr>
            <a:r>
              <a:rPr lang="en-US" sz="2400" dirty="0">
                <a:ea typeface="+mn-lt"/>
                <a:cs typeface="+mn-lt"/>
              </a:rPr>
              <a:t>       - The anterior compartment most commonly after sternotomy for cardiac surgery</a:t>
            </a:r>
          </a:p>
          <a:p>
            <a:pPr marL="0" indent="0">
              <a:buNone/>
            </a:pPr>
            <a:r>
              <a:rPr lang="en-US" sz="2400" dirty="0">
                <a:ea typeface="+mn-lt"/>
                <a:cs typeface="+mn-lt"/>
              </a:rPr>
              <a:t>       - The middle compartment usually from esophageal perforation            </a:t>
            </a:r>
          </a:p>
          <a:p>
            <a:pPr marL="0" indent="0">
              <a:buNone/>
            </a:pPr>
            <a:r>
              <a:rPr lang="en-US" sz="2400" dirty="0">
                <a:ea typeface="+mn-lt"/>
                <a:cs typeface="+mn-lt"/>
              </a:rPr>
              <a:t>       - The posterior compartment from direct extension from the neck, lung, or spine</a:t>
            </a:r>
            <a:endParaRPr lang="en-US" sz="2400" dirty="0">
              <a:cs typeface="Calibri"/>
            </a:endParaRPr>
          </a:p>
        </p:txBody>
      </p:sp>
    </p:spTree>
    <p:extLst>
      <p:ext uri="{BB962C8B-B14F-4D97-AF65-F5344CB8AC3E}">
        <p14:creationId xmlns:p14="http://schemas.microsoft.com/office/powerpoint/2010/main" val="330215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4FD2D-3925-6208-C055-51F13D644CC2}"/>
              </a:ext>
            </a:extLst>
          </p:cNvPr>
          <p:cNvSpPr>
            <a:spLocks noGrp="1"/>
          </p:cNvSpPr>
          <p:nvPr>
            <p:ph type="title"/>
          </p:nvPr>
        </p:nvSpPr>
        <p:spPr>
          <a:xfrm>
            <a:off x="643467" y="321734"/>
            <a:ext cx="10905066" cy="1135737"/>
          </a:xfrm>
        </p:spPr>
        <p:txBody>
          <a:bodyPr>
            <a:normAutofit/>
          </a:bodyPr>
          <a:lstStyle/>
          <a:p>
            <a:r>
              <a:rPr lang="en-US" sz="3600">
                <a:ea typeface="+mj-lt"/>
                <a:cs typeface="+mj-lt"/>
              </a:rPr>
              <a:t>Mediastinitis from Esophageal Perforation</a:t>
            </a:r>
            <a:endParaRPr lang="en-US" sz="3600"/>
          </a:p>
        </p:txBody>
      </p:sp>
      <p:sp>
        <p:nvSpPr>
          <p:cNvPr id="3" name="Content Placeholder 2">
            <a:extLst>
              <a:ext uri="{FF2B5EF4-FFF2-40B4-BE49-F238E27FC236}">
                <a16:creationId xmlns:a16="http://schemas.microsoft.com/office/drawing/2014/main" id="{2C8F163C-C09B-C46D-D24E-9F1B77A710D1}"/>
              </a:ext>
            </a:extLst>
          </p:cNvPr>
          <p:cNvSpPr>
            <a:spLocks noGrp="1"/>
          </p:cNvSpPr>
          <p:nvPr>
            <p:ph idx="1"/>
          </p:nvPr>
        </p:nvSpPr>
        <p:spPr>
          <a:xfrm>
            <a:off x="649070" y="1390776"/>
            <a:ext cx="10905065" cy="5228819"/>
          </a:xfrm>
        </p:spPr>
        <p:txBody>
          <a:bodyPr vert="horz" lIns="91440" tIns="45720" rIns="91440" bIns="45720" rtlCol="0" anchor="t">
            <a:noAutofit/>
          </a:bodyPr>
          <a:lstStyle/>
          <a:p>
            <a:pPr>
              <a:buFont typeface="Wingdings" panose="020B0604020202020204" pitchFamily="34" charset="0"/>
              <a:buChar char="Ø"/>
            </a:pPr>
            <a:r>
              <a:rPr lang="en-US" dirty="0">
                <a:ea typeface="+mn-lt"/>
                <a:cs typeface="+mn-lt"/>
              </a:rPr>
              <a:t>Instrumental perforation of the esophagus now accounts for almost one-half of all esophageal perforations. </a:t>
            </a:r>
            <a:endParaRPr lang="en-US">
              <a:cs typeface="Calibri" panose="020F0502020204030204"/>
            </a:endParaRPr>
          </a:p>
          <a:p>
            <a:pPr>
              <a:buFont typeface="Wingdings" panose="020B0604020202020204" pitchFamily="34" charset="0"/>
              <a:buChar char="Ø"/>
            </a:pPr>
            <a:r>
              <a:rPr lang="en-US" dirty="0">
                <a:ea typeface="+mn-lt"/>
                <a:cs typeface="+mn-lt"/>
              </a:rPr>
              <a:t>Perforation is more common after </a:t>
            </a:r>
          </a:p>
          <a:p>
            <a:r>
              <a:rPr lang="en-US" dirty="0">
                <a:ea typeface="+mn-lt"/>
                <a:cs typeface="+mn-lt"/>
              </a:rPr>
              <a:t>rigid esophagoscopy</a:t>
            </a:r>
          </a:p>
          <a:p>
            <a:r>
              <a:rPr lang="en-US" dirty="0">
                <a:ea typeface="+mn-lt"/>
                <a:cs typeface="+mn-lt"/>
              </a:rPr>
              <a:t> dilation of a stricture</a:t>
            </a:r>
          </a:p>
          <a:p>
            <a:r>
              <a:rPr lang="en-US" dirty="0">
                <a:ea typeface="+mn-lt"/>
                <a:cs typeface="+mn-lt"/>
              </a:rPr>
              <a:t> pneumatic dilation for achalasia, but it also occurs after variceal sclerosis</a:t>
            </a:r>
          </a:p>
          <a:p>
            <a:r>
              <a:rPr lang="en-US" dirty="0">
                <a:ea typeface="+mn-lt"/>
                <a:cs typeface="+mn-lt"/>
              </a:rPr>
              <a:t> esophageal tube placement (nasogastric, </a:t>
            </a:r>
            <a:r>
              <a:rPr lang="en-US" dirty="0" err="1">
                <a:ea typeface="+mn-lt"/>
                <a:cs typeface="+mn-lt"/>
              </a:rPr>
              <a:t>Sengstaken</a:t>
            </a:r>
            <a:r>
              <a:rPr lang="en-US" dirty="0">
                <a:ea typeface="+mn-lt"/>
                <a:cs typeface="+mn-lt"/>
              </a:rPr>
              <a:t>–Blakemore, and salivary bypass tubes)</a:t>
            </a:r>
          </a:p>
          <a:p>
            <a:r>
              <a:rPr lang="en-US" dirty="0">
                <a:ea typeface="+mn-lt"/>
                <a:cs typeface="+mn-lt"/>
              </a:rPr>
              <a:t>simple flexible esophagoscopy</a:t>
            </a:r>
            <a:endParaRPr lang="en-US">
              <a:ea typeface="Calibri"/>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2234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2CD290-277B-1943-7079-3F5B7C8DB830}"/>
              </a:ext>
            </a:extLst>
          </p:cNvPr>
          <p:cNvSpPr>
            <a:spLocks noGrp="1"/>
          </p:cNvSpPr>
          <p:nvPr>
            <p:ph idx="1"/>
          </p:nvPr>
        </p:nvSpPr>
        <p:spPr>
          <a:xfrm>
            <a:off x="793660" y="2599509"/>
            <a:ext cx="10143668" cy="3435531"/>
          </a:xfrm>
        </p:spPr>
        <p:txBody>
          <a:bodyPr vert="horz" lIns="91440" tIns="45720" rIns="91440" bIns="45720" rtlCol="0" anchor="ctr">
            <a:normAutofit/>
          </a:bodyPr>
          <a:lstStyle/>
          <a:p>
            <a:pPr>
              <a:buFont typeface="Wingdings,Sans-Serif" panose="020B0604020202020204" pitchFamily="34" charset="0"/>
              <a:buChar char="Ø"/>
            </a:pPr>
            <a:r>
              <a:rPr lang="en-US" sz="2400" dirty="0">
                <a:cs typeface="Calibri"/>
              </a:rPr>
              <a:t>Patients usually present with </a:t>
            </a:r>
            <a:endParaRPr lang="en-US" sz="2400" dirty="0">
              <a:ea typeface="+mn-lt"/>
              <a:cs typeface="+mn-lt"/>
            </a:endParaRPr>
          </a:p>
          <a:p>
            <a:pPr marL="0" indent="0">
              <a:buNone/>
            </a:pPr>
            <a:r>
              <a:rPr lang="en-US" sz="2400" dirty="0">
                <a:cs typeface="Calibri"/>
              </a:rPr>
              <a:t>    -abrupt onset of severe substernal chest pain, which is pleuritic after  forceful vomiting or retching. </a:t>
            </a:r>
          </a:p>
          <a:p>
            <a:pPr marL="0" indent="0">
              <a:buNone/>
            </a:pPr>
            <a:r>
              <a:rPr lang="en-US" sz="2400" dirty="0">
                <a:cs typeface="Calibri"/>
              </a:rPr>
              <a:t>    -Dyspnea is common even in the absence of pneumothorax  </a:t>
            </a:r>
            <a:endParaRPr lang="en-US" sz="2400" dirty="0">
              <a:ea typeface="+mn-lt"/>
              <a:cs typeface="+mn-lt"/>
            </a:endParaRPr>
          </a:p>
          <a:p>
            <a:pPr marL="0" indent="0">
              <a:buNone/>
            </a:pPr>
            <a:r>
              <a:rPr lang="en-US" sz="2400" dirty="0">
                <a:cs typeface="Calibri"/>
              </a:rPr>
              <a:t>     -Shock develops quickly and the patient usually appears gravely ill.</a:t>
            </a:r>
            <a:endParaRPr lang="en-US" sz="2400" dirty="0">
              <a:ea typeface="+mn-lt"/>
              <a:cs typeface="+mn-lt"/>
            </a:endParaRPr>
          </a:p>
          <a:p>
            <a:endParaRPr lang="en-US" sz="2400">
              <a:cs typeface="Calibri"/>
            </a:endParaRPr>
          </a:p>
        </p:txBody>
      </p:sp>
    </p:spTree>
    <p:extLst>
      <p:ext uri="{BB962C8B-B14F-4D97-AF65-F5344CB8AC3E}">
        <p14:creationId xmlns:p14="http://schemas.microsoft.com/office/powerpoint/2010/main" val="55963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BC5885B4-D7D1-1CC7-8A38-318A371E8636}"/>
              </a:ext>
            </a:extLst>
          </p:cNvPr>
          <p:cNvPicPr>
            <a:picLocks noChangeAspect="1"/>
          </p:cNvPicPr>
          <p:nvPr/>
        </p:nvPicPr>
        <p:blipFill>
          <a:blip r:embed="rId2"/>
          <a:stretch>
            <a:fillRect/>
          </a:stretch>
        </p:blipFill>
        <p:spPr>
          <a:xfrm>
            <a:off x="797637" y="713127"/>
            <a:ext cx="3245467" cy="5431745"/>
          </a:xfrm>
          <a:prstGeom prst="rect">
            <a:avLst/>
          </a:prstGeom>
        </p:spPr>
      </p:pic>
      <p:grpSp>
        <p:nvGrpSpPr>
          <p:cNvPr id="11" name="Group 10">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2" name="Isosceles Triangle 11">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F0D2C1D-63FE-116A-BB63-D2E3D15C0DC8}"/>
              </a:ext>
            </a:extLst>
          </p:cNvPr>
          <p:cNvSpPr>
            <a:spLocks noGrp="1"/>
          </p:cNvSpPr>
          <p:nvPr>
            <p:ph idx="1"/>
          </p:nvPr>
        </p:nvSpPr>
        <p:spPr>
          <a:xfrm>
            <a:off x="4148532" y="382247"/>
            <a:ext cx="7400000" cy="5772307"/>
          </a:xfrm>
        </p:spPr>
        <p:txBody>
          <a:bodyPr vert="horz" lIns="91440" tIns="45720" rIns="91440" bIns="45720" rtlCol="0" anchor="t">
            <a:noAutofit/>
          </a:bodyPr>
          <a:lstStyle/>
          <a:p>
            <a:pPr marL="0" indent="0">
              <a:buNone/>
            </a:pPr>
            <a:r>
              <a:rPr lang="en-US" sz="2400" dirty="0">
                <a:ea typeface="+mn-lt"/>
                <a:cs typeface="+mn-lt"/>
              </a:rPr>
              <a:t>Examination reveals </a:t>
            </a:r>
          </a:p>
          <a:p>
            <a:r>
              <a:rPr lang="en-US" sz="2400" dirty="0">
                <a:ea typeface="+mn-lt"/>
                <a:cs typeface="+mn-lt"/>
              </a:rPr>
              <a:t>tachypnea</a:t>
            </a:r>
          </a:p>
          <a:p>
            <a:r>
              <a:rPr lang="en-US" sz="2400" dirty="0">
                <a:ea typeface="+mn-lt"/>
                <a:cs typeface="+mn-lt"/>
              </a:rPr>
              <a:t>tachycardia</a:t>
            </a:r>
          </a:p>
          <a:p>
            <a:r>
              <a:rPr lang="en-US" sz="2400" dirty="0">
                <a:ea typeface="+mn-lt"/>
                <a:cs typeface="+mn-lt"/>
              </a:rPr>
              <a:t>fever</a:t>
            </a:r>
          </a:p>
          <a:p>
            <a:r>
              <a:rPr lang="en-US" sz="2400" dirty="0">
                <a:ea typeface="+mn-lt"/>
                <a:cs typeface="+mn-lt"/>
              </a:rPr>
              <a:t> hypotension</a:t>
            </a:r>
          </a:p>
          <a:p>
            <a:r>
              <a:rPr lang="en-US" sz="2400" dirty="0">
                <a:ea typeface="+mn-lt"/>
                <a:cs typeface="+mn-lt"/>
              </a:rPr>
              <a:t>splinting of the chest and abdomen</a:t>
            </a:r>
          </a:p>
          <a:p>
            <a:r>
              <a:rPr lang="en-US" sz="2400" dirty="0">
                <a:ea typeface="+mn-lt"/>
                <a:cs typeface="+mn-lt"/>
              </a:rPr>
              <a:t> cervical emphysema</a:t>
            </a:r>
          </a:p>
          <a:p>
            <a:pPr marL="0" indent="0">
              <a:buNone/>
            </a:pPr>
            <a:r>
              <a:rPr lang="en-US" sz="2400" dirty="0">
                <a:ea typeface="+mn-lt"/>
                <a:cs typeface="+mn-lt"/>
              </a:rPr>
              <a:t>Radiographic findings </a:t>
            </a:r>
          </a:p>
          <a:p>
            <a:r>
              <a:rPr lang="en-US" sz="2400" dirty="0">
                <a:ea typeface="+mn-lt"/>
                <a:cs typeface="+mn-lt"/>
              </a:rPr>
              <a:t> cervical or mediastinal emphysema</a:t>
            </a:r>
          </a:p>
          <a:p>
            <a:r>
              <a:rPr lang="en-US" sz="2400" dirty="0">
                <a:ea typeface="+mn-lt"/>
                <a:cs typeface="+mn-lt"/>
              </a:rPr>
              <a:t> Pneumothorax</a:t>
            </a:r>
          </a:p>
          <a:p>
            <a:r>
              <a:rPr lang="en-US" sz="2400" dirty="0">
                <a:ea typeface="+mn-lt"/>
                <a:cs typeface="+mn-lt"/>
              </a:rPr>
              <a:t> pleural effusion</a:t>
            </a:r>
          </a:p>
          <a:p>
            <a:r>
              <a:rPr lang="en-US" sz="2400" dirty="0">
                <a:ea typeface="+mn-lt"/>
                <a:cs typeface="+mn-lt"/>
              </a:rPr>
              <a:t> contrast esophagogram (usually with water-soluble contrast) should be performed immediately when the diagnosis is suspected, but chances false-negative rate are10%</a:t>
            </a:r>
          </a:p>
          <a:p>
            <a:r>
              <a:rPr lang="en-US" sz="2400" dirty="0">
                <a:ea typeface="Calibri" panose="020F0502020204030204"/>
                <a:cs typeface="Calibri" panose="020F0502020204030204"/>
              </a:rPr>
              <a:t>Next best step is chest CT</a:t>
            </a:r>
          </a:p>
          <a:p>
            <a:endParaRPr lang="en-US" sz="2400" dirty="0">
              <a:ea typeface="Calibri" panose="020F0502020204030204"/>
              <a:cs typeface="Calibri" panose="020F0502020204030204"/>
            </a:endParaRPr>
          </a:p>
          <a:p>
            <a:pPr marL="0" indent="0">
              <a:buNone/>
            </a:pPr>
            <a:endParaRPr lang="en-US" sz="2400" dirty="0">
              <a:ea typeface="Calibri" panose="020F0502020204030204"/>
              <a:cs typeface="Calibri" panose="020F0502020204030204"/>
            </a:endParaRPr>
          </a:p>
        </p:txBody>
      </p:sp>
      <p:grpSp>
        <p:nvGrpSpPr>
          <p:cNvPr id="15" name="Group 14">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3363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E35B5A-3036-45B3-9DB9-B90CE31D7247}"/>
              </a:ext>
            </a:extLst>
          </p:cNvPr>
          <p:cNvSpPr>
            <a:spLocks noGrp="1"/>
          </p:cNvSpPr>
          <p:nvPr>
            <p:ph idx="1"/>
          </p:nvPr>
        </p:nvSpPr>
        <p:spPr>
          <a:xfrm>
            <a:off x="654672" y="555937"/>
            <a:ext cx="10899463" cy="5621026"/>
          </a:xfrm>
        </p:spPr>
        <p:txBody>
          <a:bodyPr vert="horz" lIns="91440" tIns="45720" rIns="91440" bIns="45720" rtlCol="0" anchor="t">
            <a:noAutofit/>
          </a:bodyPr>
          <a:lstStyle/>
          <a:p>
            <a:pPr marL="0" indent="0">
              <a:buNone/>
            </a:pPr>
            <a:r>
              <a:rPr lang="en-US" dirty="0">
                <a:ea typeface="+mn-lt"/>
                <a:cs typeface="+mn-lt"/>
              </a:rPr>
              <a:t>Treatment involves </a:t>
            </a:r>
          </a:p>
          <a:p>
            <a:r>
              <a:rPr lang="en-US" dirty="0">
                <a:ea typeface="+mn-lt"/>
                <a:cs typeface="+mn-lt"/>
              </a:rPr>
              <a:t>surgical debridement of necrotic tissue</a:t>
            </a:r>
          </a:p>
          <a:p>
            <a:pPr marL="0" indent="0">
              <a:buNone/>
            </a:pPr>
            <a:endParaRPr lang="en-US" dirty="0">
              <a:ea typeface="+mn-lt"/>
              <a:cs typeface="+mn-lt"/>
            </a:endParaRPr>
          </a:p>
          <a:p>
            <a:r>
              <a:rPr lang="en-US" dirty="0">
                <a:ea typeface="+mn-lt"/>
                <a:cs typeface="+mn-lt"/>
              </a:rPr>
              <a:t> secure closure of the perforation</a:t>
            </a:r>
          </a:p>
          <a:p>
            <a:pPr marL="0" indent="0">
              <a:buNone/>
            </a:pPr>
            <a:endParaRPr lang="en-US" dirty="0">
              <a:ea typeface="+mn-lt"/>
              <a:cs typeface="+mn-lt"/>
            </a:endParaRPr>
          </a:p>
          <a:p>
            <a:r>
              <a:rPr lang="en-US" dirty="0">
                <a:ea typeface="+mn-lt"/>
                <a:cs typeface="+mn-lt"/>
              </a:rPr>
              <a:t>correction of any distal obstruction and wide drainage, usually performed through a left thoracotomy</a:t>
            </a:r>
          </a:p>
          <a:p>
            <a:pPr marL="0" indent="0">
              <a:buNone/>
            </a:pPr>
            <a:endParaRPr lang="en-US" dirty="0">
              <a:ea typeface="+mn-lt"/>
              <a:cs typeface="+mn-lt"/>
            </a:endParaRPr>
          </a:p>
          <a:p>
            <a:r>
              <a:rPr lang="en-US" dirty="0">
                <a:ea typeface="+mn-lt"/>
                <a:cs typeface="+mn-lt"/>
              </a:rPr>
              <a:t>Recent reports suggest favorable results in appropriately selected patients’ management with covered esophageal stents and image-directed drainage.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933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15383F-6210-7D2C-6F94-1B38CCAB0862}"/>
              </a:ext>
            </a:extLst>
          </p:cNvPr>
          <p:cNvSpPr>
            <a:spLocks noGrp="1"/>
          </p:cNvSpPr>
          <p:nvPr>
            <p:ph idx="1"/>
          </p:nvPr>
        </p:nvSpPr>
        <p:spPr>
          <a:xfrm>
            <a:off x="654672" y="561540"/>
            <a:ext cx="10899463" cy="5615423"/>
          </a:xfrm>
        </p:spPr>
        <p:txBody>
          <a:bodyPr vert="horz" lIns="91440" tIns="45720" rIns="91440" bIns="45720" rtlCol="0" anchor="t">
            <a:normAutofit/>
          </a:bodyPr>
          <a:lstStyle/>
          <a:p>
            <a:r>
              <a:rPr lang="en-US" sz="3200" dirty="0">
                <a:cs typeface="Calibri"/>
              </a:rPr>
              <a:t> Appropriate broad-spectrum antibiotics with anaerobic coverage and the maintenance of proper nutrition are also integral components of the management plan.</a:t>
            </a:r>
          </a:p>
          <a:p>
            <a:endParaRPr lang="en-US" sz="3200" dirty="0">
              <a:ea typeface="+mn-lt"/>
              <a:cs typeface="+mn-lt"/>
            </a:endParaRPr>
          </a:p>
          <a:p>
            <a:pPr marL="0" indent="0">
              <a:buNone/>
            </a:pPr>
            <a:endParaRPr lang="en-US" sz="3200" dirty="0">
              <a:cs typeface="Calibri"/>
            </a:endParaRPr>
          </a:p>
          <a:p>
            <a:r>
              <a:rPr lang="en-US" sz="3200" dirty="0">
                <a:cs typeface="Calibri"/>
              </a:rPr>
              <a:t>Esophagectomy is occasionally required in the presence of a perforated, </a:t>
            </a:r>
            <a:r>
              <a:rPr lang="en-US" sz="3200" dirty="0" err="1">
                <a:cs typeface="Calibri"/>
              </a:rPr>
              <a:t>nondilatable</a:t>
            </a:r>
            <a:r>
              <a:rPr lang="en-US" sz="3200" dirty="0">
                <a:cs typeface="Calibri"/>
              </a:rPr>
              <a:t> stricture, a destroyed esophagus in which direct repair is not possible, or cancer</a:t>
            </a:r>
            <a:endParaRPr lang="en-US" sz="3200" dirty="0">
              <a:ea typeface="+mn-lt"/>
              <a:cs typeface="+mn-lt"/>
            </a:endParaRPr>
          </a:p>
          <a:p>
            <a:pPr marL="0" indent="0">
              <a:buNone/>
            </a:pPr>
            <a:endParaRPr lang="en-US" sz="3200">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77034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279E40-EAC3-DFDF-1AE6-44B7F7ED71DC}"/>
              </a:ext>
            </a:extLst>
          </p:cNvPr>
          <p:cNvSpPr>
            <a:spLocks noGrp="1"/>
          </p:cNvSpPr>
          <p:nvPr>
            <p:ph type="title"/>
          </p:nvPr>
        </p:nvSpPr>
        <p:spPr>
          <a:xfrm>
            <a:off x="643467" y="321734"/>
            <a:ext cx="10905066" cy="1135737"/>
          </a:xfrm>
        </p:spPr>
        <p:txBody>
          <a:bodyPr>
            <a:normAutofit/>
          </a:bodyPr>
          <a:lstStyle/>
          <a:p>
            <a:r>
              <a:rPr lang="en-US" sz="4000" dirty="0">
                <a:ea typeface="+mj-lt"/>
                <a:cs typeface="+mj-lt"/>
              </a:rPr>
              <a:t>Descending Necrotizing Mediastinitis</a:t>
            </a:r>
            <a:endParaRPr lang="en-US" sz="4000">
              <a:cs typeface="Calibri Light"/>
            </a:endParaRPr>
          </a:p>
        </p:txBody>
      </p:sp>
      <p:sp>
        <p:nvSpPr>
          <p:cNvPr id="3" name="Content Placeholder 2">
            <a:extLst>
              <a:ext uri="{FF2B5EF4-FFF2-40B4-BE49-F238E27FC236}">
                <a16:creationId xmlns:a16="http://schemas.microsoft.com/office/drawing/2014/main" id="{A4FF3156-7ADB-1F11-BEAA-591D10B3BA47}"/>
              </a:ext>
            </a:extLst>
          </p:cNvPr>
          <p:cNvSpPr>
            <a:spLocks noGrp="1"/>
          </p:cNvSpPr>
          <p:nvPr>
            <p:ph idx="1"/>
          </p:nvPr>
        </p:nvSpPr>
        <p:spPr>
          <a:xfrm>
            <a:off x="643467" y="1782981"/>
            <a:ext cx="10905066" cy="4393982"/>
          </a:xfrm>
        </p:spPr>
        <p:txBody>
          <a:bodyPr vert="horz" lIns="91440" tIns="45720" rIns="91440" bIns="45720" rtlCol="0" anchor="t">
            <a:normAutofit/>
          </a:bodyPr>
          <a:lstStyle/>
          <a:p>
            <a:r>
              <a:rPr lang="en-US" sz="3200" dirty="0">
                <a:ea typeface="+mn-lt"/>
                <a:cs typeface="+mn-lt"/>
              </a:rPr>
              <a:t>Extension of the cervical infection down the layers of the deep cervical fascia into the mediastinum leads to this syndrome of descending necrotizing mediastinitis. </a:t>
            </a:r>
            <a:endParaRPr lang="en-US" sz="3200">
              <a:cs typeface="Calibri"/>
            </a:endParaRPr>
          </a:p>
          <a:p>
            <a:endParaRPr lang="en-US" sz="3200" dirty="0">
              <a:ea typeface="+mn-lt"/>
              <a:cs typeface="+mn-lt"/>
            </a:endParaRPr>
          </a:p>
          <a:p>
            <a:pPr marL="0" indent="0">
              <a:buNone/>
            </a:pPr>
            <a:endParaRPr lang="en-US" sz="3200" dirty="0">
              <a:ea typeface="+mn-lt"/>
              <a:cs typeface="+mn-lt"/>
            </a:endParaRPr>
          </a:p>
          <a:p>
            <a:r>
              <a:rPr lang="en-US" sz="3200" dirty="0">
                <a:ea typeface="+mn-lt"/>
                <a:cs typeface="+mn-lt"/>
              </a:rPr>
              <a:t>Downward spread is aided by gravity, negative intrapleural pressure, and lytic dissolution of fascia and fat.</a:t>
            </a:r>
            <a:endParaRPr lang="en-US" sz="3200">
              <a:ea typeface="Calibri"/>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5736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E6A34-4691-952A-6BBE-0D1F3E05BB25}"/>
              </a:ext>
            </a:extLst>
          </p:cNvPr>
          <p:cNvSpPr>
            <a:spLocks noGrp="1"/>
          </p:cNvSpPr>
          <p:nvPr>
            <p:ph idx="1"/>
          </p:nvPr>
        </p:nvSpPr>
        <p:spPr>
          <a:xfrm>
            <a:off x="838200" y="459281"/>
            <a:ext cx="10515600" cy="5717682"/>
          </a:xfrm>
        </p:spPr>
        <p:txBody>
          <a:bodyPr vert="horz" lIns="91440" tIns="45720" rIns="91440" bIns="45720" rtlCol="0" anchor="t">
            <a:normAutofit/>
          </a:bodyPr>
          <a:lstStyle/>
          <a:p>
            <a:r>
              <a:rPr lang="en-US" dirty="0">
                <a:ea typeface="+mn-lt"/>
                <a:cs typeface="+mn-lt"/>
              </a:rPr>
              <a:t>Type 1, infection above the carina</a:t>
            </a:r>
          </a:p>
          <a:p>
            <a:r>
              <a:rPr lang="en-US" dirty="0">
                <a:ea typeface="+mn-lt"/>
                <a:cs typeface="+mn-lt"/>
              </a:rPr>
              <a:t>Type IIA, infection to the level of the lower anterior mediastinum</a:t>
            </a:r>
          </a:p>
          <a:p>
            <a:r>
              <a:rPr lang="en-US" dirty="0">
                <a:ea typeface="+mn-lt"/>
                <a:cs typeface="+mn-lt"/>
              </a:rPr>
              <a:t> Type IIB, infection involving the lower anterior and posterior mediastinum.</a:t>
            </a:r>
          </a:p>
          <a:p>
            <a:pPr marL="0" indent="0">
              <a:buNone/>
            </a:pPr>
            <a:r>
              <a:rPr lang="en-US" dirty="0">
                <a:ea typeface="+mn-lt"/>
                <a:cs typeface="+mn-lt"/>
              </a:rPr>
              <a:t>Patients present with </a:t>
            </a:r>
          </a:p>
          <a:p>
            <a:r>
              <a:rPr lang="en-US" dirty="0">
                <a:ea typeface="+mn-lt"/>
                <a:cs typeface="+mn-lt"/>
              </a:rPr>
              <a:t>odynophagia </a:t>
            </a:r>
            <a:endParaRPr lang="en-US" dirty="0" err="1">
              <a:ea typeface="+mn-lt"/>
              <a:cs typeface="+mn-lt"/>
            </a:endParaRPr>
          </a:p>
          <a:p>
            <a:r>
              <a:rPr lang="en-US" dirty="0">
                <a:ea typeface="+mn-lt"/>
                <a:cs typeface="+mn-lt"/>
              </a:rPr>
              <a:t> neck swelling</a:t>
            </a:r>
          </a:p>
          <a:p>
            <a:r>
              <a:rPr lang="en-US" dirty="0">
                <a:ea typeface="+mn-lt"/>
                <a:cs typeface="+mn-lt"/>
              </a:rPr>
              <a:t> neck pain</a:t>
            </a:r>
          </a:p>
          <a:p>
            <a:r>
              <a:rPr lang="en-US" dirty="0">
                <a:ea typeface="+mn-lt"/>
                <a:cs typeface="+mn-lt"/>
              </a:rPr>
              <a:t> dyspnea </a:t>
            </a:r>
          </a:p>
          <a:p>
            <a:r>
              <a:rPr lang="en-US" dirty="0">
                <a:ea typeface="+mn-lt"/>
                <a:cs typeface="+mn-lt"/>
              </a:rPr>
              <a:t>chest pain</a:t>
            </a:r>
          </a:p>
        </p:txBody>
      </p:sp>
    </p:spTree>
    <p:extLst>
      <p:ext uri="{BB962C8B-B14F-4D97-AF65-F5344CB8AC3E}">
        <p14:creationId xmlns:p14="http://schemas.microsoft.com/office/powerpoint/2010/main" val="5949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BC10-FD2A-882B-D713-7C593E68F369}"/>
              </a:ext>
            </a:extLst>
          </p:cNvPr>
          <p:cNvSpPr>
            <a:spLocks noGrp="1"/>
          </p:cNvSpPr>
          <p:nvPr>
            <p:ph type="title"/>
          </p:nvPr>
        </p:nvSpPr>
        <p:spPr/>
        <p:txBody>
          <a:bodyPr/>
          <a:lstStyle/>
          <a:p>
            <a:r>
              <a:rPr lang="en-US" dirty="0">
                <a:solidFill>
                  <a:srgbClr val="002060"/>
                </a:solidFill>
                <a:latin typeface="Calibri"/>
                <a:cs typeface="Calibri"/>
              </a:rPr>
              <a:t>Boundaries</a:t>
            </a:r>
            <a:endParaRPr lang="en-US" dirty="0" err="1">
              <a:solidFill>
                <a:srgbClr val="002060"/>
              </a:solidFill>
            </a:endParaRPr>
          </a:p>
        </p:txBody>
      </p:sp>
      <p:sp>
        <p:nvSpPr>
          <p:cNvPr id="3" name="Content Placeholder 2">
            <a:extLst>
              <a:ext uri="{FF2B5EF4-FFF2-40B4-BE49-F238E27FC236}">
                <a16:creationId xmlns:a16="http://schemas.microsoft.com/office/drawing/2014/main" id="{06752E28-D468-3055-F8D3-2F2A1D48F60D}"/>
              </a:ext>
            </a:extLst>
          </p:cNvPr>
          <p:cNvSpPr>
            <a:spLocks noGrp="1"/>
          </p:cNvSpPr>
          <p:nvPr>
            <p:ph idx="1"/>
          </p:nvPr>
        </p:nvSpPr>
        <p:spPr>
          <a:xfrm>
            <a:off x="838200" y="1488251"/>
            <a:ext cx="5658578" cy="4688712"/>
          </a:xfrm>
        </p:spPr>
        <p:txBody>
          <a:bodyPr vert="horz" lIns="91440" tIns="45720" rIns="91440" bIns="45720" rtlCol="0" anchor="t">
            <a:normAutofit/>
          </a:bodyPr>
          <a:lstStyle/>
          <a:p>
            <a:pPr marL="0" indent="0">
              <a:buNone/>
            </a:pPr>
            <a:endParaRPr lang="en-US" dirty="0">
              <a:ea typeface="+mn-lt"/>
              <a:cs typeface="+mn-lt"/>
            </a:endParaRPr>
          </a:p>
          <a:p>
            <a:r>
              <a:rPr lang="en-US" dirty="0">
                <a:ea typeface="+mn-lt"/>
                <a:cs typeface="+mn-lt"/>
              </a:rPr>
              <a:t> Anteriorly: Sternum </a:t>
            </a:r>
          </a:p>
          <a:p>
            <a:r>
              <a:rPr lang="en-US" dirty="0">
                <a:ea typeface="+mn-lt"/>
                <a:cs typeface="+mn-lt"/>
              </a:rPr>
              <a:t>Posteriorly : Vertebral column</a:t>
            </a:r>
          </a:p>
          <a:p>
            <a:r>
              <a:rPr lang="en-US" dirty="0">
                <a:ea typeface="+mn-lt"/>
                <a:cs typeface="+mn-lt"/>
              </a:rPr>
              <a:t> Superiorly : Thoracic inlet</a:t>
            </a:r>
          </a:p>
          <a:p>
            <a:r>
              <a:rPr lang="en-US" dirty="0">
                <a:ea typeface="+mn-lt"/>
                <a:cs typeface="+mn-lt"/>
              </a:rPr>
              <a:t> Inferiorly :  Diaphragm </a:t>
            </a:r>
          </a:p>
          <a:p>
            <a:r>
              <a:rPr lang="en-US" dirty="0">
                <a:ea typeface="+mn-lt"/>
                <a:cs typeface="+mn-lt"/>
              </a:rPr>
              <a:t>On each side: Mediastinal </a:t>
            </a:r>
          </a:p>
          <a:p>
            <a:pPr marL="0" indent="0">
              <a:buNone/>
            </a:pPr>
            <a:r>
              <a:rPr lang="en-US" dirty="0">
                <a:ea typeface="+mn-lt"/>
                <a:cs typeface="+mn-lt"/>
              </a:rPr>
              <a:t>                              pleura.</a:t>
            </a:r>
            <a:endParaRPr lang="en-US" dirty="0">
              <a:cs typeface="Calibri"/>
            </a:endParaRPr>
          </a:p>
        </p:txBody>
      </p:sp>
      <p:pic>
        <p:nvPicPr>
          <p:cNvPr id="6" name="Picture 6">
            <a:extLst>
              <a:ext uri="{FF2B5EF4-FFF2-40B4-BE49-F238E27FC236}">
                <a16:creationId xmlns:a16="http://schemas.microsoft.com/office/drawing/2014/main" id="{51E23445-88CC-5070-CE56-10ADC982AA25}"/>
              </a:ext>
            </a:extLst>
          </p:cNvPr>
          <p:cNvPicPr>
            <a:picLocks noChangeAspect="1"/>
          </p:cNvPicPr>
          <p:nvPr/>
        </p:nvPicPr>
        <p:blipFill>
          <a:blip r:embed="rId2"/>
          <a:stretch>
            <a:fillRect/>
          </a:stretch>
        </p:blipFill>
        <p:spPr>
          <a:xfrm>
            <a:off x="5963378" y="580578"/>
            <a:ext cx="5384022" cy="5481623"/>
          </a:xfrm>
          <a:prstGeom prst="rect">
            <a:avLst/>
          </a:prstGeom>
        </p:spPr>
      </p:pic>
    </p:spTree>
    <p:extLst>
      <p:ext uri="{BB962C8B-B14F-4D97-AF65-F5344CB8AC3E}">
        <p14:creationId xmlns:p14="http://schemas.microsoft.com/office/powerpoint/2010/main" val="445107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579607-4E10-669D-C398-667BE40BDBA4}"/>
              </a:ext>
            </a:extLst>
          </p:cNvPr>
          <p:cNvSpPr>
            <a:spLocks noGrp="1"/>
          </p:cNvSpPr>
          <p:nvPr>
            <p:ph idx="1"/>
          </p:nvPr>
        </p:nvSpPr>
        <p:spPr>
          <a:xfrm>
            <a:off x="464173" y="455084"/>
            <a:ext cx="11089962" cy="5721879"/>
          </a:xfrm>
        </p:spPr>
        <p:txBody>
          <a:bodyPr vert="horz" lIns="91440" tIns="45720" rIns="91440" bIns="45720" rtlCol="0" anchor="t">
            <a:normAutofit/>
          </a:bodyPr>
          <a:lstStyle/>
          <a:p>
            <a:pPr marL="0" indent="0">
              <a:buNone/>
            </a:pPr>
            <a:r>
              <a:rPr lang="en-US" dirty="0">
                <a:cs typeface="Calibri"/>
              </a:rPr>
              <a:t>Signs include</a:t>
            </a:r>
          </a:p>
          <a:p>
            <a:r>
              <a:rPr lang="en-US" dirty="0">
                <a:cs typeface="Calibri"/>
              </a:rPr>
              <a:t> fever  </a:t>
            </a:r>
          </a:p>
          <a:p>
            <a:r>
              <a:rPr lang="en-US" dirty="0">
                <a:cs typeface="Calibri"/>
              </a:rPr>
              <a:t>swelling and redness of the oropharynx </a:t>
            </a:r>
          </a:p>
          <a:p>
            <a:r>
              <a:rPr lang="en-US" dirty="0">
                <a:cs typeface="Calibri"/>
              </a:rPr>
              <a:t> About 2/3 of patients have comorbidities that are associated with immunosuppression or chronic illnesses. </a:t>
            </a:r>
          </a:p>
          <a:p>
            <a:pPr marL="0" indent="0">
              <a:buNone/>
            </a:pPr>
            <a:r>
              <a:rPr lang="en-US" dirty="0">
                <a:cs typeface="Calibri"/>
              </a:rPr>
              <a:t>Common causes include </a:t>
            </a:r>
          </a:p>
          <a:p>
            <a:r>
              <a:rPr lang="en-US" dirty="0">
                <a:cs typeface="Calibri"/>
              </a:rPr>
              <a:t>tooth abscesses</a:t>
            </a:r>
          </a:p>
          <a:p>
            <a:r>
              <a:rPr lang="en-US" dirty="0">
                <a:cs typeface="Calibri"/>
              </a:rPr>
              <a:t> Pharyngitis</a:t>
            </a:r>
          </a:p>
          <a:p>
            <a:r>
              <a:rPr lang="en-US" dirty="0">
                <a:cs typeface="Calibri"/>
              </a:rPr>
              <a:t>peritonsillar abscess</a:t>
            </a:r>
          </a:p>
          <a:p>
            <a:r>
              <a:rPr lang="en-US" dirty="0">
                <a:cs typeface="Calibri"/>
              </a:rPr>
              <a:t>Epiglottis</a:t>
            </a:r>
          </a:p>
          <a:p>
            <a:r>
              <a:rPr lang="en-US" dirty="0">
                <a:cs typeface="Calibri"/>
              </a:rPr>
              <a:t>perforation of the pharynx</a:t>
            </a:r>
            <a:endParaRPr lang="en-US" dirty="0">
              <a:ea typeface="+mn-lt"/>
              <a:cs typeface="+mn-lt"/>
            </a:endParaRPr>
          </a:p>
          <a:p>
            <a:endParaRPr lang="en-US" dirty="0">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3208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F13887-D385-C6FA-6C29-9E0743C60267}"/>
              </a:ext>
            </a:extLst>
          </p:cNvPr>
          <p:cNvSpPr>
            <a:spLocks noGrp="1"/>
          </p:cNvSpPr>
          <p:nvPr>
            <p:ph idx="1"/>
          </p:nvPr>
        </p:nvSpPr>
        <p:spPr>
          <a:xfrm>
            <a:off x="654672" y="651187"/>
            <a:ext cx="10899463" cy="5525776"/>
          </a:xfrm>
        </p:spPr>
        <p:txBody>
          <a:bodyPr vert="horz" lIns="91440" tIns="45720" rIns="91440" bIns="45720" rtlCol="0" anchor="t">
            <a:noAutofit/>
          </a:bodyPr>
          <a:lstStyle/>
          <a:p>
            <a:pPr marL="342900" indent="-342900"/>
            <a:r>
              <a:rPr lang="en-US" dirty="0">
                <a:ea typeface="+mn-lt"/>
                <a:cs typeface="+mn-lt"/>
              </a:rPr>
              <a:t>CT with intravenous contrast should be performed on all severe neck infections and suspected cases of descending necrotizing mediastinitis to identify radiologic signs of mediastinitis that may not be clinically apparent</a:t>
            </a:r>
            <a:endParaRPr lang="en-US" dirty="0">
              <a:cs typeface="Calibri" panose="020F0502020204030204"/>
            </a:endParaRPr>
          </a:p>
          <a:p>
            <a:pPr marL="0" indent="0">
              <a:buNone/>
            </a:pPr>
            <a:endParaRPr lang="en-US" dirty="0">
              <a:ea typeface="Calibri"/>
              <a:cs typeface="Calibri"/>
            </a:endParaRPr>
          </a:p>
          <a:p>
            <a:pPr>
              <a:buFont typeface="Arial"/>
              <a:buChar char="•"/>
            </a:pPr>
            <a:r>
              <a:rPr lang="en-US" dirty="0">
                <a:ea typeface="+mn-lt"/>
                <a:cs typeface="Calibri"/>
              </a:rPr>
              <a:t>Streptococcus species are the most common aerobic organisms and Bacteroides species are the most common anaerobic organisms</a:t>
            </a:r>
            <a:endParaRPr lang="en-US" dirty="0">
              <a:ea typeface="+mn-lt"/>
              <a:cs typeface="+mn-lt"/>
            </a:endParaRPr>
          </a:p>
          <a:p>
            <a:pPr marL="0" indent="0">
              <a:buNone/>
            </a:pPr>
            <a:endParaRPr lang="en-US" dirty="0">
              <a:ea typeface="+mn-lt"/>
              <a:cs typeface="+mn-lt"/>
            </a:endParaRPr>
          </a:p>
          <a:p>
            <a:pPr>
              <a:buFont typeface="Arial"/>
              <a:buChar char="•"/>
            </a:pPr>
            <a:r>
              <a:rPr lang="en-US" dirty="0">
                <a:ea typeface="+mn-lt"/>
                <a:cs typeface="Calibri"/>
              </a:rPr>
              <a:t>Antibiotics should be started upon clinical suspicion of this diagnosis. All patients require cervical incision, exploration, drainage, and treatment of the underlying condition. </a:t>
            </a:r>
            <a:endParaRPr lang="en-US" dirty="0">
              <a:ea typeface="+mn-lt"/>
              <a:cs typeface="+mn-lt"/>
            </a:endParaRPr>
          </a:p>
          <a:p>
            <a:pPr marL="0" indent="0">
              <a:buNone/>
            </a:pPr>
            <a:endParaRPr lang="en-US" dirty="0">
              <a:ea typeface="Calibri"/>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1221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5D233A-C9FC-3533-F218-0EF0FD2C8B72}"/>
              </a:ext>
            </a:extLst>
          </p:cNvPr>
          <p:cNvSpPr>
            <a:spLocks noGrp="1"/>
          </p:cNvSpPr>
          <p:nvPr>
            <p:ph type="title"/>
          </p:nvPr>
        </p:nvSpPr>
        <p:spPr>
          <a:xfrm>
            <a:off x="643467" y="321734"/>
            <a:ext cx="10905066" cy="1135737"/>
          </a:xfrm>
        </p:spPr>
        <p:txBody>
          <a:bodyPr>
            <a:normAutofit/>
          </a:bodyPr>
          <a:lstStyle/>
          <a:p>
            <a:br>
              <a:rPr lang="en-US" sz="3600">
                <a:ea typeface="Calibri Light"/>
                <a:cs typeface="Calibri Light"/>
              </a:rPr>
            </a:br>
            <a:endParaRPr lang="en-US" sz="3600"/>
          </a:p>
        </p:txBody>
      </p:sp>
      <p:sp>
        <p:nvSpPr>
          <p:cNvPr id="3" name="Content Placeholder 2">
            <a:extLst>
              <a:ext uri="{FF2B5EF4-FFF2-40B4-BE49-F238E27FC236}">
                <a16:creationId xmlns:a16="http://schemas.microsoft.com/office/drawing/2014/main" id="{03A14C44-FDC7-82D8-244B-441A5844FBDB}"/>
              </a:ext>
            </a:extLst>
          </p:cNvPr>
          <p:cNvSpPr>
            <a:spLocks noGrp="1"/>
          </p:cNvSpPr>
          <p:nvPr>
            <p:ph idx="1"/>
          </p:nvPr>
        </p:nvSpPr>
        <p:spPr>
          <a:xfrm>
            <a:off x="649070" y="808070"/>
            <a:ext cx="10905065" cy="5368893"/>
          </a:xfrm>
        </p:spPr>
        <p:txBody>
          <a:bodyPr vert="horz" lIns="91440" tIns="45720" rIns="91440" bIns="45720" rtlCol="0" anchor="t">
            <a:noAutofit/>
          </a:bodyPr>
          <a:lstStyle/>
          <a:p>
            <a:pPr marL="0" indent="0">
              <a:buNone/>
            </a:pPr>
            <a:endParaRPr lang="en-US" dirty="0">
              <a:ea typeface="+mn-lt"/>
              <a:cs typeface="+mn-lt"/>
            </a:endParaRPr>
          </a:p>
          <a:p>
            <a:r>
              <a:rPr lang="en-US" dirty="0">
                <a:ea typeface="+mn-lt"/>
                <a:cs typeface="+mn-lt"/>
              </a:rPr>
              <a:t>Many patients also require transthoracic drainage by thoracotomy,  </a:t>
            </a:r>
            <a:r>
              <a:rPr lang="en-US" dirty="0" err="1">
                <a:ea typeface="+mn-lt"/>
                <a:cs typeface="+mn-lt"/>
              </a:rPr>
              <a:t>videothoracoscopy</a:t>
            </a:r>
            <a:r>
              <a:rPr lang="en-US" dirty="0">
                <a:ea typeface="+mn-lt"/>
                <a:cs typeface="+mn-lt"/>
              </a:rPr>
              <a:t>, </a:t>
            </a:r>
            <a:r>
              <a:rPr lang="en-US" dirty="0" err="1">
                <a:ea typeface="+mn-lt"/>
                <a:cs typeface="+mn-lt"/>
              </a:rPr>
              <a:t>transmediastinal</a:t>
            </a:r>
            <a:r>
              <a:rPr lang="en-US" dirty="0">
                <a:ea typeface="+mn-lt"/>
                <a:cs typeface="+mn-lt"/>
              </a:rPr>
              <a:t>, and  </a:t>
            </a:r>
            <a:r>
              <a:rPr lang="en-US" dirty="0" err="1">
                <a:ea typeface="+mn-lt"/>
                <a:cs typeface="+mn-lt"/>
              </a:rPr>
              <a:t>subxyphoid</a:t>
            </a:r>
            <a:endParaRPr lang="en-US">
              <a:ea typeface="+mn-lt"/>
              <a:cs typeface="+mn-lt"/>
            </a:endParaRPr>
          </a:p>
          <a:p>
            <a:endParaRPr lang="en-US" dirty="0">
              <a:ea typeface="Calibri"/>
              <a:cs typeface="Calibri"/>
            </a:endParaRPr>
          </a:p>
          <a:p>
            <a:r>
              <a:rPr lang="en-US" dirty="0">
                <a:ea typeface="+mn-lt"/>
                <a:cs typeface="+mn-lt"/>
              </a:rPr>
              <a:t>Tracheostomy is often required due to the severity of upper airway swelling. </a:t>
            </a:r>
            <a:endParaRPr lang="en-US" dirty="0">
              <a:ea typeface="Calibri"/>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85908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9B8B80-7A2A-F52B-2CF8-41437038BCC8}"/>
              </a:ext>
            </a:extLst>
          </p:cNvPr>
          <p:cNvSpPr>
            <a:spLocks noGrp="1"/>
          </p:cNvSpPr>
          <p:nvPr>
            <p:ph type="title"/>
          </p:nvPr>
        </p:nvSpPr>
        <p:spPr>
          <a:xfrm>
            <a:off x="643467" y="321734"/>
            <a:ext cx="10905066" cy="1135737"/>
          </a:xfrm>
        </p:spPr>
        <p:txBody>
          <a:bodyPr>
            <a:normAutofit/>
          </a:bodyPr>
          <a:lstStyle/>
          <a:p>
            <a:r>
              <a:rPr lang="en-US" sz="3600">
                <a:ea typeface="Calibri Light"/>
                <a:cs typeface="Calibri Light"/>
              </a:rPr>
              <a:t>Mediastinal Granuloma</a:t>
            </a:r>
            <a:endParaRPr lang="en-US" sz="3600"/>
          </a:p>
        </p:txBody>
      </p:sp>
      <p:sp>
        <p:nvSpPr>
          <p:cNvPr id="3" name="Content Placeholder 2">
            <a:extLst>
              <a:ext uri="{FF2B5EF4-FFF2-40B4-BE49-F238E27FC236}">
                <a16:creationId xmlns:a16="http://schemas.microsoft.com/office/drawing/2014/main" id="{E5E6062D-D32D-DAA2-AB03-6F2D99D1CF55}"/>
              </a:ext>
            </a:extLst>
          </p:cNvPr>
          <p:cNvSpPr>
            <a:spLocks noGrp="1"/>
          </p:cNvSpPr>
          <p:nvPr>
            <p:ph idx="1"/>
          </p:nvPr>
        </p:nvSpPr>
        <p:spPr>
          <a:xfrm>
            <a:off x="643467" y="1782981"/>
            <a:ext cx="10905066" cy="4393982"/>
          </a:xfrm>
        </p:spPr>
        <p:txBody>
          <a:bodyPr vert="horz" lIns="91440" tIns="45720" rIns="91440" bIns="45720" rtlCol="0" anchor="t">
            <a:normAutofit/>
          </a:bodyPr>
          <a:lstStyle/>
          <a:p>
            <a:r>
              <a:rPr lang="en-US" dirty="0">
                <a:ea typeface="+mn-lt"/>
                <a:cs typeface="+mn-lt"/>
              </a:rPr>
              <a:t>Granulomatous mediastinitis is a disease of the mediastinal lymph nodes usually resulting from infection by Histoplasma capsulatum and occasionally from tuberculosis, other fungi, and sarcoidosis</a:t>
            </a:r>
          </a:p>
          <a:p>
            <a:endParaRPr lang="en-US" dirty="0">
              <a:ea typeface="+mn-lt"/>
              <a:cs typeface="+mn-lt"/>
            </a:endParaRPr>
          </a:p>
          <a:p>
            <a:pPr marL="0" indent="0">
              <a:buNone/>
            </a:pPr>
            <a:endParaRPr lang="en-US" dirty="0">
              <a:ea typeface="+mn-lt"/>
              <a:cs typeface="+mn-lt"/>
            </a:endParaRPr>
          </a:p>
          <a:p>
            <a:r>
              <a:rPr lang="en-US" dirty="0">
                <a:ea typeface="+mn-lt"/>
                <a:cs typeface="+mn-lt"/>
              </a:rPr>
              <a:t>Coalescence of caseous mediastinal lymph nodes can result in a single large mass that incites a considerable fibrotic response, which can result in encapsulation and produce a mediastinal granuloma.</a:t>
            </a:r>
          </a:p>
          <a:p>
            <a:pPr marL="0" indent="0">
              <a:buNone/>
            </a:pPr>
            <a:endParaRPr lang="en-US" sz="2000">
              <a:ea typeface="+mn-lt"/>
              <a:cs typeface="+mn-lt"/>
            </a:endParaRPr>
          </a:p>
          <a:p>
            <a:endParaRPr lang="en-US" sz="2000">
              <a:ea typeface="+mn-lt"/>
              <a:cs typeface="+mn-lt"/>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46565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F3AE2A2-A563-ECD0-2B02-844C61063AAF}"/>
              </a:ext>
            </a:extLst>
          </p:cNvPr>
          <p:cNvSpPr>
            <a:spLocks noGrp="1"/>
          </p:cNvSpPr>
          <p:nvPr>
            <p:ph idx="1"/>
          </p:nvPr>
        </p:nvSpPr>
        <p:spPr>
          <a:xfrm>
            <a:off x="654673" y="791261"/>
            <a:ext cx="4959672" cy="5374497"/>
          </a:xfrm>
        </p:spPr>
        <p:txBody>
          <a:bodyPr vert="horz" lIns="91440" tIns="45720" rIns="91440" bIns="45720" rtlCol="0" anchor="t">
            <a:normAutofit/>
          </a:bodyPr>
          <a:lstStyle/>
          <a:p>
            <a:r>
              <a:rPr lang="en-US" dirty="0">
                <a:ea typeface="+mn-lt"/>
                <a:cs typeface="+mn-lt"/>
              </a:rPr>
              <a:t>The right paratracheal area is the most common site for development of an encapsulated mass. </a:t>
            </a:r>
            <a:endParaRPr lang="en-US">
              <a:cs typeface="Calibri"/>
            </a:endParaRPr>
          </a:p>
          <a:p>
            <a:endParaRPr lang="en-US" dirty="0">
              <a:ea typeface="+mn-lt"/>
              <a:cs typeface="+mn-lt"/>
            </a:endParaRPr>
          </a:p>
          <a:p>
            <a:r>
              <a:rPr lang="en-US" dirty="0">
                <a:ea typeface="+mn-lt"/>
                <a:cs typeface="+mn-lt"/>
              </a:rPr>
              <a:t>When calcification is absent and the patient presents with what appears to be mediastinal adenopathy, a tissue diagnosis is required to exclude malignancy.</a:t>
            </a:r>
            <a:endParaRPr lang="en-US" dirty="0">
              <a:cs typeface="Calibri"/>
            </a:endParaRPr>
          </a:p>
          <a:p>
            <a:endParaRPr lang="en-US" sz="2000">
              <a:ea typeface="+mn-lt"/>
              <a:cs typeface="+mn-lt"/>
            </a:endParaRPr>
          </a:p>
          <a:p>
            <a:endParaRPr lang="en-US" sz="2000">
              <a:cs typeface="Calibri"/>
            </a:endParaRPr>
          </a:p>
          <a:p>
            <a:pPr marL="0" indent="0">
              <a:buNone/>
            </a:pPr>
            <a:endParaRPr lang="en-US" sz="2000">
              <a:ea typeface="+mn-lt"/>
              <a:cs typeface="+mn-lt"/>
            </a:endParaRPr>
          </a:p>
          <a:p>
            <a:pPr marL="0" indent="0">
              <a:buNone/>
            </a:pPr>
            <a:endParaRPr lang="en-US" sz="2000">
              <a:ea typeface="+mn-lt"/>
              <a:cs typeface="+mn-lt"/>
            </a:endParaRPr>
          </a:p>
          <a:p>
            <a:endParaRPr lang="en-US" sz="2000">
              <a:ea typeface="Calibri" panose="020F0502020204030204"/>
              <a:cs typeface="Calibri" panose="020F0502020204030204"/>
            </a:endParaRPr>
          </a:p>
          <a:p>
            <a:endParaRPr lang="en-US" sz="2000">
              <a:ea typeface="Calibri" panose="020F0502020204030204"/>
              <a:cs typeface="Calibri" panose="020F0502020204030204"/>
            </a:endParaRPr>
          </a:p>
        </p:txBody>
      </p:sp>
      <p:sp>
        <p:nvSpPr>
          <p:cNvPr id="1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83F48D8-3D16-6ED7-A99A-22C45B3D896C}"/>
              </a:ext>
            </a:extLst>
          </p:cNvPr>
          <p:cNvPicPr>
            <a:picLocks noChangeAspect="1"/>
          </p:cNvPicPr>
          <p:nvPr/>
        </p:nvPicPr>
        <p:blipFill>
          <a:blip r:embed="rId2"/>
          <a:stretch>
            <a:fillRect/>
          </a:stretch>
        </p:blipFill>
        <p:spPr>
          <a:xfrm>
            <a:off x="6995273" y="713127"/>
            <a:ext cx="3815800" cy="5431745"/>
          </a:xfrm>
          <a:prstGeom prst="rect">
            <a:avLst/>
          </a:prstGeom>
        </p:spPr>
      </p:pic>
      <p:grpSp>
        <p:nvGrpSpPr>
          <p:cNvPr id="15" name="Group 14">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6" name="Isosceles Triangle 15">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315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64D18051-E113-6707-949A-DDB8F70C8F31}"/>
              </a:ext>
            </a:extLst>
          </p:cNvPr>
          <p:cNvPicPr>
            <a:picLocks noChangeAspect="1"/>
          </p:cNvPicPr>
          <p:nvPr/>
        </p:nvPicPr>
        <p:blipFill rotWithShape="1">
          <a:blip r:embed="rId2"/>
          <a:srcRect l="6024" r="-3" b="-3"/>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631ABDD-09EA-D341-4C28-282FEE2738CF}"/>
              </a:ext>
            </a:extLst>
          </p:cNvPr>
          <p:cNvSpPr>
            <a:spLocks noGrp="1"/>
          </p:cNvSpPr>
          <p:nvPr>
            <p:ph idx="1"/>
          </p:nvPr>
        </p:nvSpPr>
        <p:spPr>
          <a:xfrm>
            <a:off x="2769110" y="865378"/>
            <a:ext cx="8584689" cy="5311585"/>
          </a:xfrm>
        </p:spPr>
        <p:txBody>
          <a:bodyPr vert="horz" lIns="91440" tIns="45720" rIns="91440" bIns="45720" rtlCol="0" anchor="t">
            <a:normAutofit/>
          </a:bodyPr>
          <a:lstStyle/>
          <a:p>
            <a:pPr marL="0" indent="0">
              <a:buNone/>
            </a:pPr>
            <a:endParaRPr lang="en-US" dirty="0">
              <a:ea typeface="+mn-lt"/>
              <a:cs typeface="+mn-lt"/>
            </a:endParaRPr>
          </a:p>
          <a:p>
            <a:r>
              <a:rPr lang="en-US" dirty="0">
                <a:cs typeface="Calibri"/>
              </a:rPr>
              <a:t>The presence of calcified lymph node masses within the bronchi is referred to as </a:t>
            </a:r>
            <a:r>
              <a:rPr lang="en-US" dirty="0" err="1">
                <a:cs typeface="Calibri"/>
              </a:rPr>
              <a:t>broncholithiasis</a:t>
            </a:r>
            <a:r>
              <a:rPr lang="en-US" dirty="0">
                <a:cs typeface="Calibri"/>
              </a:rPr>
              <a:t>.</a:t>
            </a:r>
            <a:endParaRPr lang="en-US"/>
          </a:p>
          <a:p>
            <a:endParaRPr lang="en-US" dirty="0">
              <a:cs typeface="Calibri"/>
            </a:endParaRPr>
          </a:p>
          <a:p>
            <a:pPr marL="0" indent="0">
              <a:buNone/>
            </a:pPr>
            <a:endParaRPr lang="en-US" dirty="0">
              <a:cs typeface="Calibri"/>
            </a:endParaRPr>
          </a:p>
          <a:p>
            <a:endParaRPr lang="en-US" dirty="0">
              <a:cs typeface="Calibri"/>
            </a:endParaRPr>
          </a:p>
          <a:p>
            <a:r>
              <a:rPr lang="en-US" dirty="0">
                <a:cs typeface="Calibri"/>
              </a:rPr>
              <a:t> Erosion into the airway, if it occurs, does so over a prolonged period of time and may remain clinically silent, only to be noted if a bronchoscopy is performed for some other indication</a:t>
            </a:r>
            <a:endParaRPr lang="en-US" dirty="0">
              <a:ea typeface="+mn-lt"/>
              <a:cs typeface="+mn-lt"/>
            </a:endParaRPr>
          </a:p>
          <a:p>
            <a:endParaRPr lang="en-US" sz="2000">
              <a:ea typeface="+mn-lt"/>
              <a:cs typeface="+mn-lt"/>
            </a:endParaRPr>
          </a:p>
          <a:p>
            <a:endParaRPr lang="en-US" sz="2000">
              <a:cs typeface="Calibri"/>
            </a:endParaRPr>
          </a:p>
        </p:txBody>
      </p:sp>
    </p:spTree>
    <p:extLst>
      <p:ext uri="{BB962C8B-B14F-4D97-AF65-F5344CB8AC3E}">
        <p14:creationId xmlns:p14="http://schemas.microsoft.com/office/powerpoint/2010/main" val="86594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0EFA0B-164B-5A1D-1415-7C2F0DC5D002}"/>
              </a:ext>
            </a:extLst>
          </p:cNvPr>
          <p:cNvSpPr>
            <a:spLocks noGrp="1"/>
          </p:cNvSpPr>
          <p:nvPr>
            <p:ph idx="1"/>
          </p:nvPr>
        </p:nvSpPr>
        <p:spPr>
          <a:xfrm>
            <a:off x="838200" y="368861"/>
            <a:ext cx="10515600" cy="5808102"/>
          </a:xfrm>
        </p:spPr>
        <p:txBody>
          <a:bodyPr vert="horz" lIns="91440" tIns="45720" rIns="91440" bIns="45720" rtlCol="0" anchor="t">
            <a:normAutofit/>
          </a:bodyPr>
          <a:lstStyle/>
          <a:p>
            <a:pPr marL="0" indent="0">
              <a:buNone/>
            </a:pPr>
            <a:r>
              <a:rPr lang="en-US" sz="2400" dirty="0">
                <a:ea typeface="Calibri"/>
                <a:cs typeface="Calibri"/>
              </a:rPr>
              <a:t>May present as </a:t>
            </a:r>
            <a:endParaRPr lang="en-US" sz="2400">
              <a:cs typeface="Calibri"/>
            </a:endParaRPr>
          </a:p>
          <a:p>
            <a:r>
              <a:rPr lang="en-US" sz="2400" dirty="0">
                <a:ea typeface="Calibri"/>
                <a:cs typeface="Calibri"/>
              </a:rPr>
              <a:t>Cough</a:t>
            </a:r>
          </a:p>
          <a:p>
            <a:r>
              <a:rPr lang="en-US" sz="2400" dirty="0">
                <a:ea typeface="Calibri"/>
                <a:cs typeface="Calibri"/>
              </a:rPr>
              <a:t>Obstruction</a:t>
            </a:r>
          </a:p>
          <a:p>
            <a:r>
              <a:rPr lang="en-US" sz="2400" dirty="0">
                <a:ea typeface="Calibri"/>
                <a:cs typeface="Calibri"/>
              </a:rPr>
              <a:t>Bleeding</a:t>
            </a:r>
          </a:p>
          <a:p>
            <a:pPr marL="0" indent="0">
              <a:buNone/>
            </a:pPr>
            <a:r>
              <a:rPr lang="en-US" sz="2400" dirty="0">
                <a:ea typeface="+mn-lt"/>
                <a:cs typeface="+mn-lt"/>
              </a:rPr>
              <a:t>Rarely, if ever, should broncholiths be removed </a:t>
            </a:r>
            <a:r>
              <a:rPr lang="en-US" sz="2400" dirty="0" err="1">
                <a:ea typeface="+mn-lt"/>
                <a:cs typeface="+mn-lt"/>
              </a:rPr>
              <a:t>bronchoscopically</a:t>
            </a:r>
            <a:r>
              <a:rPr lang="en-US" sz="2400" dirty="0">
                <a:ea typeface="+mn-lt"/>
                <a:cs typeface="+mn-lt"/>
              </a:rPr>
              <a:t>, the exception being the occasional “stone” that is completely free within the bronchus.</a:t>
            </a:r>
          </a:p>
          <a:p>
            <a:pPr marL="0" indent="0">
              <a:buNone/>
            </a:pPr>
            <a:endParaRPr lang="en-US" sz="2400" dirty="0">
              <a:ea typeface="+mn-lt"/>
              <a:cs typeface="+mn-lt"/>
            </a:endParaRPr>
          </a:p>
          <a:p>
            <a:pPr marL="0" indent="0">
              <a:buNone/>
            </a:pPr>
            <a:r>
              <a:rPr lang="en-US" sz="2400" dirty="0">
                <a:ea typeface="+mn-lt"/>
                <a:cs typeface="+mn-lt"/>
              </a:rPr>
              <a:t>Most symptomatic broncholiths should be removed at thoracotomy, where the pulmonary artery may be managed.</a:t>
            </a:r>
            <a:endParaRPr lang="en-US" sz="2400" dirty="0">
              <a:cs typeface="Calibri"/>
            </a:endParaRPr>
          </a:p>
          <a:p>
            <a:pPr marL="0" indent="0">
              <a:buNone/>
            </a:pPr>
            <a:endParaRPr lang="en-US" sz="2400" dirty="0">
              <a:ea typeface="+mn-lt"/>
              <a:cs typeface="+mn-lt"/>
            </a:endParaRPr>
          </a:p>
          <a:p>
            <a:pPr marL="0" indent="0">
              <a:buNone/>
            </a:pPr>
            <a:r>
              <a:rPr lang="en-US" sz="2400" dirty="0">
                <a:ea typeface="+mn-lt"/>
                <a:cs typeface="+mn-lt"/>
              </a:rPr>
              <a:t>Fistulas occurring between the trachea and esophagus or esophagus and mediastinum as a result of granulomatous lymphadenitis should be closed and reinforced with viable tissue</a:t>
            </a:r>
            <a:endParaRPr lang="en-US" sz="2400" dirty="0">
              <a:cs typeface="Calibri"/>
            </a:endParaRPr>
          </a:p>
        </p:txBody>
      </p:sp>
    </p:spTree>
    <p:extLst>
      <p:ext uri="{BB962C8B-B14F-4D97-AF65-F5344CB8AC3E}">
        <p14:creationId xmlns:p14="http://schemas.microsoft.com/office/powerpoint/2010/main" val="1889179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7212DFA-39BA-033A-364F-D66BF4882937}"/>
              </a:ext>
            </a:extLst>
          </p:cNvPr>
          <p:cNvGraphicFramePr>
            <a:graphicFrameLocks noGrp="1"/>
          </p:cNvGraphicFramePr>
          <p:nvPr>
            <p:ph idx="1"/>
            <p:extLst>
              <p:ext uri="{D42A27DB-BD31-4B8C-83A1-F6EECF244321}">
                <p14:modId xmlns:p14="http://schemas.microsoft.com/office/powerpoint/2010/main" val="4101713781"/>
              </p:ext>
            </p:extLst>
          </p:nvPr>
        </p:nvGraphicFramePr>
        <p:xfrm>
          <a:off x="490330" y="291547"/>
          <a:ext cx="10863471" cy="6509899"/>
        </p:xfrm>
        <a:graphic>
          <a:graphicData uri="http://schemas.openxmlformats.org/drawingml/2006/table">
            <a:tbl>
              <a:tblPr firstRow="1" bandRow="1">
                <a:tableStyleId>{5C22544A-7EE6-4342-B048-85BDC9FD1C3A}</a:tableStyleId>
              </a:tblPr>
              <a:tblGrid>
                <a:gridCol w="2172694">
                  <a:extLst>
                    <a:ext uri="{9D8B030D-6E8A-4147-A177-3AD203B41FA5}">
                      <a16:colId xmlns:a16="http://schemas.microsoft.com/office/drawing/2014/main" val="4114152909"/>
                    </a:ext>
                  </a:extLst>
                </a:gridCol>
                <a:gridCol w="2172694">
                  <a:extLst>
                    <a:ext uri="{9D8B030D-6E8A-4147-A177-3AD203B41FA5}">
                      <a16:colId xmlns:a16="http://schemas.microsoft.com/office/drawing/2014/main" val="2853090594"/>
                    </a:ext>
                  </a:extLst>
                </a:gridCol>
                <a:gridCol w="2335695">
                  <a:extLst>
                    <a:ext uri="{9D8B030D-6E8A-4147-A177-3AD203B41FA5}">
                      <a16:colId xmlns:a16="http://schemas.microsoft.com/office/drawing/2014/main" val="140164273"/>
                    </a:ext>
                  </a:extLst>
                </a:gridCol>
                <a:gridCol w="2009694">
                  <a:extLst>
                    <a:ext uri="{9D8B030D-6E8A-4147-A177-3AD203B41FA5}">
                      <a16:colId xmlns:a16="http://schemas.microsoft.com/office/drawing/2014/main" val="173225472"/>
                    </a:ext>
                  </a:extLst>
                </a:gridCol>
                <a:gridCol w="2172694">
                  <a:extLst>
                    <a:ext uri="{9D8B030D-6E8A-4147-A177-3AD203B41FA5}">
                      <a16:colId xmlns:a16="http://schemas.microsoft.com/office/drawing/2014/main" val="1225935268"/>
                    </a:ext>
                  </a:extLst>
                </a:gridCol>
              </a:tblGrid>
              <a:tr h="493976">
                <a:tc>
                  <a:txBody>
                    <a:bodyPr/>
                    <a:lstStyle/>
                    <a:p>
                      <a:r>
                        <a:rPr lang="en-US" dirty="0"/>
                        <a:t>Objective​</a:t>
                      </a:r>
                    </a:p>
                  </a:txBody>
                  <a:tcPr anchor="ctr"/>
                </a:tc>
                <a:tc>
                  <a:txBody>
                    <a:bodyPr/>
                    <a:lstStyle/>
                    <a:p>
                      <a:r>
                        <a:rPr lang="en-US" dirty="0"/>
                        <a:t>Type of Study​</a:t>
                      </a:r>
                    </a:p>
                  </a:txBody>
                  <a:tcPr anchor="ctr"/>
                </a:tc>
                <a:tc>
                  <a:txBody>
                    <a:bodyPr/>
                    <a:lstStyle/>
                    <a:p>
                      <a:r>
                        <a:rPr lang="en-US" dirty="0"/>
                        <a:t>Methods​</a:t>
                      </a:r>
                    </a:p>
                  </a:txBody>
                  <a:tcPr anchor="ctr"/>
                </a:tc>
                <a:tc>
                  <a:txBody>
                    <a:bodyPr/>
                    <a:lstStyle/>
                    <a:p>
                      <a:r>
                        <a:rPr lang="en-US" dirty="0"/>
                        <a:t>Results​</a:t>
                      </a:r>
                    </a:p>
                  </a:txBody>
                  <a:tcPr anchor="ctr"/>
                </a:tc>
                <a:tc>
                  <a:txBody>
                    <a:bodyPr/>
                    <a:lstStyle/>
                    <a:p>
                      <a:r>
                        <a:rPr lang="en-US" dirty="0"/>
                        <a:t>Conclusion​</a:t>
                      </a:r>
                    </a:p>
                  </a:txBody>
                  <a:tcPr anchor="ctr"/>
                </a:tc>
                <a:extLst>
                  <a:ext uri="{0D108BD9-81ED-4DB2-BD59-A6C34878D82A}">
                    <a16:rowId xmlns:a16="http://schemas.microsoft.com/office/drawing/2014/main" val="523295908"/>
                  </a:ext>
                </a:extLst>
              </a:tr>
              <a:tr h="6015923">
                <a:tc>
                  <a:txBody>
                    <a:bodyPr/>
                    <a:lstStyle/>
                    <a:p>
                      <a:pPr lvl="0" algn="l">
                        <a:lnSpc>
                          <a:spcPct val="100000"/>
                        </a:lnSpc>
                        <a:spcBef>
                          <a:spcPts val="0"/>
                        </a:spcBef>
                        <a:spcAft>
                          <a:spcPts val="0"/>
                        </a:spcAft>
                        <a:buNone/>
                      </a:pPr>
                      <a:r>
                        <a:rPr lang="en-US" sz="1800" b="0" i="0" u="none" strike="noStrike" noProof="0" dirty="0">
                          <a:latin typeface="Calibri"/>
                        </a:rPr>
                        <a:t>Spontaneous   mediastinum  emphysema   is  uncommon and is associated with raised alveolar pressure</a:t>
                      </a:r>
                    </a:p>
                    <a:p>
                      <a:pPr lvl="0" algn="l">
                        <a:buNone/>
                      </a:pPr>
                      <a:endParaRPr lang="en-US" dirty="0"/>
                    </a:p>
                  </a:txBody>
                  <a:tcPr/>
                </a:tc>
                <a:tc>
                  <a:txBody>
                    <a:bodyPr/>
                    <a:lstStyle/>
                    <a:p>
                      <a:pPr algn="l"/>
                      <a:r>
                        <a:rPr lang="en-US" dirty="0"/>
                        <a:t>Retrospective Cohort</a:t>
                      </a:r>
                      <a:endParaRPr lang="en-US" dirty="0" err="1"/>
                    </a:p>
                  </a:txBody>
                  <a:tcPr/>
                </a:tc>
                <a:tc>
                  <a:txBody>
                    <a:bodyPr/>
                    <a:lstStyle/>
                    <a:p>
                      <a:pPr algn="l"/>
                      <a:r>
                        <a:rPr lang="en-US" dirty="0"/>
                        <a:t>Between 1980-2001  114 patients with mediastinal emphysema were hospitalized in Wolfson Medical Centre. In 22 patients emphysema occurred without an obvious preceding event and was classified as spontaneous. All patients were kept under observation​</a:t>
                      </a:r>
                    </a:p>
                  </a:txBody>
                  <a:tcPr/>
                </a:tc>
                <a:tc>
                  <a:txBody>
                    <a:bodyPr/>
                    <a:lstStyle/>
                    <a:p>
                      <a:pPr algn="l"/>
                      <a:r>
                        <a:rPr lang="en-US" dirty="0"/>
                        <a:t>All patients recovered and were followed for at least one month. There were no complications and no recurrences​</a:t>
                      </a:r>
                    </a:p>
                  </a:txBody>
                  <a:tcPr/>
                </a:tc>
                <a:tc>
                  <a:txBody>
                    <a:bodyPr/>
                    <a:lstStyle/>
                    <a:p>
                      <a:pPr algn="l"/>
                      <a:r>
                        <a:rPr lang="en-US" dirty="0"/>
                        <a:t>Spontaneous mediastinal emphysema is usually benign condition which can be treated expectantly. Recurrences are rare​</a:t>
                      </a:r>
                    </a:p>
                  </a:txBody>
                  <a:tcPr/>
                </a:tc>
                <a:extLst>
                  <a:ext uri="{0D108BD9-81ED-4DB2-BD59-A6C34878D82A}">
                    <a16:rowId xmlns:a16="http://schemas.microsoft.com/office/drawing/2014/main" val="577034641"/>
                  </a:ext>
                </a:extLst>
              </a:tr>
            </a:tbl>
          </a:graphicData>
        </a:graphic>
      </p:graphicFrame>
    </p:spTree>
    <p:extLst>
      <p:ext uri="{BB962C8B-B14F-4D97-AF65-F5344CB8AC3E}">
        <p14:creationId xmlns:p14="http://schemas.microsoft.com/office/powerpoint/2010/main" val="3623493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A6C5-10B4-0CA0-346A-3B93B4153E49}"/>
              </a:ext>
            </a:extLst>
          </p:cNvPr>
          <p:cNvSpPr>
            <a:spLocks noGrp="1"/>
          </p:cNvSpPr>
          <p:nvPr>
            <p:ph type="title"/>
          </p:nvPr>
        </p:nvSpPr>
        <p:spPr/>
        <p:txBody>
          <a:bodyPr/>
          <a:lstStyle/>
          <a:p>
            <a:r>
              <a:rPr lang="en-US" dirty="0">
                <a:cs typeface="Calibri Light"/>
              </a:rPr>
              <a:t>References</a:t>
            </a:r>
            <a:endParaRPr lang="en-US" dirty="0"/>
          </a:p>
        </p:txBody>
      </p:sp>
      <p:sp>
        <p:nvSpPr>
          <p:cNvPr id="3" name="Content Placeholder 2">
            <a:extLst>
              <a:ext uri="{FF2B5EF4-FFF2-40B4-BE49-F238E27FC236}">
                <a16:creationId xmlns:a16="http://schemas.microsoft.com/office/drawing/2014/main" id="{CD85F2CF-EDC9-ECB1-E621-A6084DB0F323}"/>
              </a:ext>
            </a:extLst>
          </p:cNvPr>
          <p:cNvSpPr>
            <a:spLocks noGrp="1"/>
          </p:cNvSpPr>
          <p:nvPr>
            <p:ph idx="1"/>
          </p:nvPr>
        </p:nvSpPr>
        <p:spPr/>
        <p:txBody>
          <a:bodyPr vert="horz" lIns="91440" tIns="45720" rIns="91440" bIns="45720" rtlCol="0" anchor="t">
            <a:normAutofit/>
          </a:bodyPr>
          <a:lstStyle/>
          <a:p>
            <a:r>
              <a:rPr lang="en-US" dirty="0">
                <a:cs typeface="Calibri"/>
              </a:rPr>
              <a:t>BD Chaurasia</a:t>
            </a:r>
          </a:p>
          <a:p>
            <a:r>
              <a:rPr lang="en-US" dirty="0">
                <a:cs typeface="Calibri"/>
              </a:rPr>
              <a:t>Fishman's pulmonary diseases and disorders</a:t>
            </a:r>
          </a:p>
        </p:txBody>
      </p:sp>
    </p:spTree>
    <p:extLst>
      <p:ext uri="{BB962C8B-B14F-4D97-AF65-F5344CB8AC3E}">
        <p14:creationId xmlns:p14="http://schemas.microsoft.com/office/powerpoint/2010/main" val="4023913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A321ADC-66AC-16B6-2D9E-A61FF615E9E0}"/>
              </a:ext>
            </a:extLst>
          </p:cNvPr>
          <p:cNvPicPr>
            <a:picLocks noChangeAspect="1"/>
          </p:cNvPicPr>
          <p:nvPr/>
        </p:nvPicPr>
        <p:blipFill rotWithShape="1">
          <a:blip r:embed="rId2"/>
          <a:srcRect l="739" r="2422" b="-2"/>
          <a:stretch/>
        </p:blipFill>
        <p:spPr>
          <a:xfrm>
            <a:off x="250859" y="135977"/>
            <a:ext cx="11492665" cy="6580608"/>
          </a:xfrm>
          <a:prstGeom prst="rect">
            <a:avLst/>
          </a:prstGeom>
        </p:spPr>
      </p:pic>
    </p:spTree>
    <p:extLst>
      <p:ext uri="{BB962C8B-B14F-4D97-AF65-F5344CB8AC3E}">
        <p14:creationId xmlns:p14="http://schemas.microsoft.com/office/powerpoint/2010/main" val="115821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 name="Rectangle 276">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27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5224F-F4C2-6D62-2E75-3E3D8BFEABB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solidFill>
                  <a:schemeClr val="bg1"/>
                </a:solidFill>
              </a:rPr>
              <a:t>Division of Mediastinum</a:t>
            </a:r>
          </a:p>
        </p:txBody>
      </p:sp>
      <p:sp>
        <p:nvSpPr>
          <p:cNvPr id="272" name="TextBox 271">
            <a:extLst>
              <a:ext uri="{FF2B5EF4-FFF2-40B4-BE49-F238E27FC236}">
                <a16:creationId xmlns:a16="http://schemas.microsoft.com/office/drawing/2014/main" id="{CC38506D-9A98-6F9F-A50C-A203243CF798}"/>
              </a:ext>
            </a:extLst>
          </p:cNvPr>
          <p:cNvSpPr txBox="1"/>
          <p:nvPr/>
        </p:nvSpPr>
        <p:spPr>
          <a:xfrm>
            <a:off x="7546848" y="2516777"/>
            <a:ext cx="3803904" cy="36601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a:lnSpc>
                <a:spcPct val="90000"/>
              </a:lnSpc>
              <a:spcAft>
                <a:spcPts val="600"/>
              </a:spcAft>
              <a:buFont typeface="Arial" panose="020B0604020202020204" pitchFamily="34" charset="0"/>
              <a:buChar char="•"/>
            </a:pPr>
            <a:r>
              <a:rPr lang="en-US" sz="2200" dirty="0"/>
              <a:t>Superior mediastinum</a:t>
            </a:r>
          </a:p>
          <a:p>
            <a:pPr marL="457200" indent="-228600">
              <a:lnSpc>
                <a:spcPct val="90000"/>
              </a:lnSpc>
              <a:spcAft>
                <a:spcPts val="600"/>
              </a:spcAft>
              <a:buFont typeface="Arial" panose="020B0604020202020204" pitchFamily="34" charset="0"/>
              <a:buChar char="•"/>
            </a:pPr>
            <a:endParaRPr lang="en-US" sz="2200"/>
          </a:p>
          <a:p>
            <a:pPr marL="457200" indent="-228600">
              <a:lnSpc>
                <a:spcPct val="90000"/>
              </a:lnSpc>
              <a:spcAft>
                <a:spcPts val="600"/>
              </a:spcAft>
              <a:buFont typeface="Arial" panose="020B0604020202020204" pitchFamily="34" charset="0"/>
              <a:buChar char="•"/>
            </a:pPr>
            <a:r>
              <a:rPr lang="en-US" sz="2200" dirty="0"/>
              <a:t>Inferior mediastinum</a:t>
            </a:r>
            <a:endParaRPr lang="en-US" sz="2200" dirty="0">
              <a:cs typeface="Calibri"/>
            </a:endParaRPr>
          </a:p>
          <a:p>
            <a:pPr>
              <a:lnSpc>
                <a:spcPct val="90000"/>
              </a:lnSpc>
              <a:spcAft>
                <a:spcPts val="600"/>
              </a:spcAft>
            </a:pPr>
            <a:r>
              <a:rPr lang="en-US" sz="2200" dirty="0"/>
              <a:t>               -anterior mediastinum</a:t>
            </a:r>
            <a:endParaRPr lang="en-US" sz="2200" dirty="0">
              <a:cs typeface="Calibri" panose="020F0502020204030204"/>
            </a:endParaRPr>
          </a:p>
          <a:p>
            <a:pPr>
              <a:lnSpc>
                <a:spcPct val="90000"/>
              </a:lnSpc>
              <a:spcAft>
                <a:spcPts val="600"/>
              </a:spcAft>
            </a:pPr>
            <a:r>
              <a:rPr lang="en-US" sz="2200" dirty="0"/>
              <a:t>               -middle mediastinum</a:t>
            </a:r>
            <a:endParaRPr lang="en-US" sz="2200">
              <a:cs typeface="Calibri"/>
            </a:endParaRPr>
          </a:p>
          <a:p>
            <a:pPr>
              <a:lnSpc>
                <a:spcPct val="90000"/>
              </a:lnSpc>
              <a:spcAft>
                <a:spcPts val="600"/>
              </a:spcAft>
            </a:pPr>
            <a:r>
              <a:rPr lang="en-US" sz="2200" dirty="0"/>
              <a:t>              -posterior mediastinum</a:t>
            </a:r>
            <a:endParaRPr lang="en-US" sz="2200" dirty="0">
              <a:cs typeface="Calibri" panose="020F0502020204030204"/>
            </a:endParaRPr>
          </a:p>
        </p:txBody>
      </p:sp>
      <p:pic>
        <p:nvPicPr>
          <p:cNvPr id="3" name="Picture 4">
            <a:extLst>
              <a:ext uri="{FF2B5EF4-FFF2-40B4-BE49-F238E27FC236}">
                <a16:creationId xmlns:a16="http://schemas.microsoft.com/office/drawing/2014/main" id="{66F3CEB2-8BB2-3C50-8007-1EDCCF39A9DB}"/>
              </a:ext>
            </a:extLst>
          </p:cNvPr>
          <p:cNvPicPr>
            <a:picLocks noChangeAspect="1"/>
          </p:cNvPicPr>
          <p:nvPr/>
        </p:nvPicPr>
        <p:blipFill>
          <a:blip r:embed="rId2"/>
          <a:stretch>
            <a:fillRect/>
          </a:stretch>
        </p:blipFill>
        <p:spPr>
          <a:xfrm>
            <a:off x="960935" y="2371356"/>
            <a:ext cx="4848879" cy="4005747"/>
          </a:xfrm>
          <a:prstGeom prst="rect">
            <a:avLst/>
          </a:prstGeom>
        </p:spPr>
      </p:pic>
    </p:spTree>
    <p:extLst>
      <p:ext uri="{BB962C8B-B14F-4D97-AF65-F5344CB8AC3E}">
        <p14:creationId xmlns:p14="http://schemas.microsoft.com/office/powerpoint/2010/main" val="422201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E0BB-4D02-C99D-7193-B1296926C03E}"/>
              </a:ext>
            </a:extLst>
          </p:cNvPr>
          <p:cNvSpPr>
            <a:spLocks noGrp="1"/>
          </p:cNvSpPr>
          <p:nvPr>
            <p:ph type="title"/>
          </p:nvPr>
        </p:nvSpPr>
        <p:spPr/>
        <p:txBody>
          <a:bodyPr/>
          <a:lstStyle/>
          <a:p>
            <a:r>
              <a:rPr lang="en-US" b="1" dirty="0">
                <a:solidFill>
                  <a:srgbClr val="002060"/>
                </a:solidFill>
                <a:cs typeface="Calibri Light"/>
              </a:rPr>
              <a:t>Superior Mediastinum</a:t>
            </a:r>
            <a:endParaRPr lang="en-US" b="1">
              <a:solidFill>
                <a:srgbClr val="002060"/>
              </a:solidFill>
              <a:cs typeface="Calibri Light"/>
            </a:endParaRPr>
          </a:p>
        </p:txBody>
      </p:sp>
      <p:sp>
        <p:nvSpPr>
          <p:cNvPr id="3" name="Content Placeholder 2">
            <a:extLst>
              <a:ext uri="{FF2B5EF4-FFF2-40B4-BE49-F238E27FC236}">
                <a16:creationId xmlns:a16="http://schemas.microsoft.com/office/drawing/2014/main" id="{DC499895-C040-5DCA-2306-19FC17812BAA}"/>
              </a:ext>
            </a:extLst>
          </p:cNvPr>
          <p:cNvSpPr>
            <a:spLocks noGrp="1"/>
          </p:cNvSpPr>
          <p:nvPr>
            <p:ph idx="1"/>
          </p:nvPr>
        </p:nvSpPr>
        <p:spPr>
          <a:xfrm>
            <a:off x="838200" y="1825625"/>
            <a:ext cx="5245585" cy="4351338"/>
          </a:xfrm>
        </p:spPr>
        <p:txBody>
          <a:bodyPr vert="horz" lIns="91440" tIns="45720" rIns="91440" bIns="45720" rtlCol="0" anchor="t">
            <a:normAutofit fontScale="92500" lnSpcReduction="10000"/>
          </a:bodyPr>
          <a:lstStyle/>
          <a:p>
            <a:r>
              <a:rPr lang="en-US" dirty="0">
                <a:ea typeface="+mn-lt"/>
                <a:cs typeface="+mn-lt"/>
              </a:rPr>
              <a:t>Anteriorly : Manubrium </a:t>
            </a:r>
            <a:r>
              <a:rPr lang="en-US" dirty="0" err="1">
                <a:ea typeface="+mn-lt"/>
                <a:cs typeface="+mn-lt"/>
              </a:rPr>
              <a:t>sterni</a:t>
            </a:r>
            <a:r>
              <a:rPr lang="en-US" dirty="0">
                <a:ea typeface="+mn-lt"/>
                <a:cs typeface="+mn-lt"/>
              </a:rPr>
              <a:t> </a:t>
            </a:r>
          </a:p>
          <a:p>
            <a:r>
              <a:rPr lang="en-US" dirty="0">
                <a:ea typeface="+mn-lt"/>
                <a:cs typeface="+mn-lt"/>
              </a:rPr>
              <a:t> Posteriorly: Upper four thoracic vertebrae </a:t>
            </a:r>
          </a:p>
          <a:p>
            <a:r>
              <a:rPr lang="en-US" dirty="0">
                <a:ea typeface="+mn-lt"/>
                <a:cs typeface="+mn-lt"/>
              </a:rPr>
              <a:t>Superiorly: Plane of the thoracic inlet </a:t>
            </a:r>
          </a:p>
          <a:p>
            <a:r>
              <a:rPr lang="en-US" dirty="0">
                <a:ea typeface="+mn-lt"/>
                <a:cs typeface="+mn-lt"/>
              </a:rPr>
              <a:t>Inferiorly: An imaginary plane passing through the sternal angle in front, and the lower border of the body of the fourth thoracic vertebra behind</a:t>
            </a:r>
          </a:p>
          <a:p>
            <a:r>
              <a:rPr lang="en-US" dirty="0">
                <a:ea typeface="+mn-lt"/>
                <a:cs typeface="+mn-lt"/>
              </a:rPr>
              <a:t> On each side: Mediastinal pleura</a:t>
            </a:r>
            <a:endParaRPr lang="en-US" dirty="0">
              <a:cs typeface="Calibri"/>
            </a:endParaRPr>
          </a:p>
        </p:txBody>
      </p:sp>
      <p:pic>
        <p:nvPicPr>
          <p:cNvPr id="5" name="Picture 4">
            <a:extLst>
              <a:ext uri="{FF2B5EF4-FFF2-40B4-BE49-F238E27FC236}">
                <a16:creationId xmlns:a16="http://schemas.microsoft.com/office/drawing/2014/main" id="{B188104F-C20E-3CA5-C8AA-AB7D5652FF45}"/>
              </a:ext>
            </a:extLst>
          </p:cNvPr>
          <p:cNvPicPr>
            <a:picLocks noChangeAspect="1"/>
          </p:cNvPicPr>
          <p:nvPr/>
        </p:nvPicPr>
        <p:blipFill rotWithShape="1">
          <a:blip r:embed="rId2"/>
          <a:srcRect t="8042" r="3" b="8114"/>
          <a:stretch/>
        </p:blipFill>
        <p:spPr>
          <a:xfrm>
            <a:off x="6314850" y="1021862"/>
            <a:ext cx="5782499" cy="4503620"/>
          </a:xfrm>
          <a:prstGeom prst="rect">
            <a:avLst/>
          </a:prstGeom>
        </p:spPr>
      </p:pic>
    </p:spTree>
    <p:extLst>
      <p:ext uri="{BB962C8B-B14F-4D97-AF65-F5344CB8AC3E}">
        <p14:creationId xmlns:p14="http://schemas.microsoft.com/office/powerpoint/2010/main" val="66924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41EEBA-6C5E-40A9-5B5C-D47872490109}"/>
              </a:ext>
            </a:extLst>
          </p:cNvPr>
          <p:cNvSpPr>
            <a:spLocks noGrp="1"/>
          </p:cNvSpPr>
          <p:nvPr>
            <p:ph type="title"/>
          </p:nvPr>
        </p:nvSpPr>
        <p:spPr>
          <a:xfrm>
            <a:off x="643467" y="321734"/>
            <a:ext cx="10905066" cy="1135737"/>
          </a:xfrm>
        </p:spPr>
        <p:txBody>
          <a:bodyPr>
            <a:normAutofit/>
          </a:bodyPr>
          <a:lstStyle/>
          <a:p>
            <a:r>
              <a:rPr lang="en-US" sz="3600" b="1" dirty="0">
                <a:cs typeface="Calibri Light"/>
              </a:rPr>
              <a:t>Contents of Superior Mediastinum</a:t>
            </a:r>
          </a:p>
        </p:txBody>
      </p:sp>
      <p:sp>
        <p:nvSpPr>
          <p:cNvPr id="3" name="Content Placeholder 2">
            <a:extLst>
              <a:ext uri="{FF2B5EF4-FFF2-40B4-BE49-F238E27FC236}">
                <a16:creationId xmlns:a16="http://schemas.microsoft.com/office/drawing/2014/main" id="{2AE58014-EFF0-9714-57F2-C7DE88B318CC}"/>
              </a:ext>
            </a:extLst>
          </p:cNvPr>
          <p:cNvSpPr>
            <a:spLocks noGrp="1"/>
          </p:cNvSpPr>
          <p:nvPr>
            <p:ph idx="1"/>
          </p:nvPr>
        </p:nvSpPr>
        <p:spPr>
          <a:xfrm>
            <a:off x="643469" y="1247836"/>
            <a:ext cx="4747116" cy="4929127"/>
          </a:xfrm>
        </p:spPr>
        <p:txBody>
          <a:bodyPr vert="horz" lIns="91440" tIns="45720" rIns="91440" bIns="45720" rtlCol="0" anchor="t">
            <a:noAutofit/>
          </a:bodyPr>
          <a:lstStyle/>
          <a:p>
            <a:pPr marL="0" indent="0">
              <a:buNone/>
            </a:pPr>
            <a:r>
              <a:rPr lang="en-US" sz="2000" b="1" dirty="0">
                <a:ea typeface="+mn-lt"/>
                <a:cs typeface="+mn-lt"/>
              </a:rPr>
              <a:t>TRACHEA  AND OESOPHAGUS</a:t>
            </a:r>
            <a:endParaRPr lang="en-US" sz="2000" dirty="0">
              <a:ea typeface="+mn-lt"/>
              <a:cs typeface="+mn-lt"/>
            </a:endParaRPr>
          </a:p>
          <a:p>
            <a:pPr marL="0" indent="0">
              <a:buNone/>
            </a:pPr>
            <a:r>
              <a:rPr lang="en-US" sz="2000" b="1" dirty="0">
                <a:ea typeface="+mn-lt"/>
                <a:cs typeface="+mn-lt"/>
              </a:rPr>
              <a:t>MUSCLES</a:t>
            </a:r>
            <a:r>
              <a:rPr lang="en-US" sz="2000" dirty="0">
                <a:ea typeface="+mn-lt"/>
                <a:cs typeface="+mn-lt"/>
              </a:rPr>
              <a:t>-  Sternohyoid</a:t>
            </a:r>
          </a:p>
          <a:p>
            <a:pPr marL="0" indent="0">
              <a:buNone/>
            </a:pPr>
            <a:r>
              <a:rPr lang="en-US" sz="2000" dirty="0">
                <a:ea typeface="+mn-lt"/>
                <a:cs typeface="+mn-lt"/>
              </a:rPr>
              <a:t>                    Sternothyroid</a:t>
            </a:r>
          </a:p>
          <a:p>
            <a:pPr marL="0" indent="0">
              <a:buNone/>
            </a:pPr>
            <a:r>
              <a:rPr lang="en-US" sz="2000" dirty="0">
                <a:ea typeface="+mn-lt"/>
                <a:cs typeface="+mn-lt"/>
              </a:rPr>
              <a:t>                     Lower end of Longus Colli</a:t>
            </a:r>
          </a:p>
          <a:p>
            <a:pPr marL="0" indent="0">
              <a:buNone/>
            </a:pPr>
            <a:r>
              <a:rPr lang="en-US" sz="2000" b="1" dirty="0">
                <a:ea typeface="+mn-lt"/>
                <a:cs typeface="+mn-lt"/>
              </a:rPr>
              <a:t>ARTERIES</a:t>
            </a:r>
            <a:r>
              <a:rPr lang="en-US" sz="2000" dirty="0">
                <a:ea typeface="+mn-lt"/>
                <a:cs typeface="+mn-lt"/>
              </a:rPr>
              <a:t>-Arch of Aorta</a:t>
            </a:r>
          </a:p>
          <a:p>
            <a:pPr marL="0" indent="0">
              <a:buNone/>
            </a:pPr>
            <a:r>
              <a:rPr lang="en-US" sz="2000" dirty="0">
                <a:ea typeface="+mn-lt"/>
                <a:cs typeface="+mn-lt"/>
              </a:rPr>
              <a:t>                   Brachiocephalic Artery </a:t>
            </a:r>
          </a:p>
          <a:p>
            <a:pPr marL="0" indent="0">
              <a:buNone/>
            </a:pPr>
            <a:r>
              <a:rPr lang="en-US" sz="2000" dirty="0">
                <a:ea typeface="+mn-lt"/>
                <a:cs typeface="+mn-lt"/>
              </a:rPr>
              <a:t>                   Left Common Carotid Artery</a:t>
            </a:r>
          </a:p>
          <a:p>
            <a:pPr marL="0" indent="0">
              <a:buNone/>
            </a:pPr>
            <a:r>
              <a:rPr lang="en-US" sz="2000" dirty="0">
                <a:ea typeface="+mn-lt"/>
                <a:cs typeface="+mn-lt"/>
              </a:rPr>
              <a:t>                   Left Subclavian Artery</a:t>
            </a:r>
          </a:p>
          <a:p>
            <a:pPr marL="0" indent="0">
              <a:buNone/>
            </a:pPr>
            <a:r>
              <a:rPr lang="en-US" sz="2000" b="1" dirty="0">
                <a:ea typeface="+mn-lt"/>
                <a:cs typeface="+mn-lt"/>
              </a:rPr>
              <a:t>VEINS-</a:t>
            </a:r>
            <a:r>
              <a:rPr lang="en-US" sz="2000" dirty="0">
                <a:ea typeface="+mn-lt"/>
                <a:cs typeface="+mn-lt"/>
              </a:rPr>
              <a:t>Right and Left Brachiocephalic vein</a:t>
            </a:r>
          </a:p>
          <a:p>
            <a:pPr marL="0" indent="0">
              <a:buNone/>
            </a:pPr>
            <a:r>
              <a:rPr lang="en-US" sz="2000" dirty="0">
                <a:ea typeface="+mn-lt"/>
                <a:cs typeface="+mn-lt"/>
              </a:rPr>
              <a:t>             Upper Half of Superior Vena Cava</a:t>
            </a:r>
          </a:p>
          <a:p>
            <a:pPr marL="0" indent="0">
              <a:buNone/>
            </a:pPr>
            <a:r>
              <a:rPr lang="en-US" sz="2000" dirty="0">
                <a:ea typeface="+mn-lt"/>
                <a:cs typeface="+mn-lt"/>
              </a:rPr>
              <a:t>             Left Superior Intercoastal Vein</a:t>
            </a:r>
          </a:p>
          <a:p>
            <a:pPr marL="0" indent="0">
              <a:buNone/>
            </a:pPr>
            <a:endParaRPr lang="en-US" sz="2000" dirty="0">
              <a:cs typeface="Calibri"/>
            </a:endParaRPr>
          </a:p>
          <a:p>
            <a:pPr marL="0" indent="0">
              <a:buNone/>
            </a:pPr>
            <a:endParaRPr lang="en-US" sz="1700">
              <a:cs typeface="Calibri"/>
            </a:endParaRP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7FC29446-9BDC-8F75-E6BC-27A5AAAD8166}"/>
              </a:ext>
            </a:extLst>
          </p:cNvPr>
          <p:cNvPicPr>
            <a:picLocks noChangeAspect="1"/>
          </p:cNvPicPr>
          <p:nvPr/>
        </p:nvPicPr>
        <p:blipFill>
          <a:blip r:embed="rId2"/>
          <a:stretch>
            <a:fillRect/>
          </a:stretch>
        </p:blipFill>
        <p:spPr>
          <a:xfrm>
            <a:off x="5935167" y="2293688"/>
            <a:ext cx="5613365" cy="3328845"/>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107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7F4971-974F-4BCB-BB57-284684161299}"/>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b="1" dirty="0"/>
              <a:t>NERVES</a:t>
            </a:r>
            <a:r>
              <a:rPr lang="en-US" dirty="0"/>
              <a:t>-Vagus</a:t>
            </a:r>
            <a:endParaRPr lang="en-US" dirty="0">
              <a:ea typeface="+mn-lt"/>
              <a:cs typeface="+mn-lt"/>
            </a:endParaRPr>
          </a:p>
          <a:p>
            <a:pPr marL="0" indent="0">
              <a:buNone/>
            </a:pPr>
            <a:r>
              <a:rPr lang="en-US" dirty="0">
                <a:cs typeface="Calibri"/>
              </a:rPr>
              <a:t>                  Phrenic</a:t>
            </a:r>
            <a:endParaRPr lang="en-US" dirty="0">
              <a:ea typeface="+mn-lt"/>
              <a:cs typeface="+mn-lt"/>
            </a:endParaRPr>
          </a:p>
          <a:p>
            <a:pPr marL="0" indent="0">
              <a:buNone/>
            </a:pPr>
            <a:r>
              <a:rPr lang="en-US" dirty="0">
                <a:cs typeface="Calibri"/>
              </a:rPr>
              <a:t>                  Cardiac nerves on both sides</a:t>
            </a:r>
            <a:endParaRPr lang="en-US" dirty="0">
              <a:ea typeface="+mn-lt"/>
              <a:cs typeface="+mn-lt"/>
            </a:endParaRPr>
          </a:p>
          <a:p>
            <a:pPr marL="0" indent="0">
              <a:buNone/>
            </a:pPr>
            <a:r>
              <a:rPr lang="en-US" dirty="0">
                <a:cs typeface="Calibri"/>
              </a:rPr>
              <a:t>                  Left recurrent laryngeal nerve</a:t>
            </a:r>
            <a:endParaRPr lang="en-US" dirty="0">
              <a:ea typeface="+mn-lt"/>
              <a:cs typeface="+mn-lt"/>
            </a:endParaRPr>
          </a:p>
          <a:p>
            <a:r>
              <a:rPr lang="en-US" b="1" dirty="0"/>
              <a:t>THYMUS AND THORACIC DUCT</a:t>
            </a:r>
            <a:endParaRPr lang="en-US" b="1" dirty="0">
              <a:cs typeface="Calibri"/>
            </a:endParaRPr>
          </a:p>
          <a:p>
            <a:r>
              <a:rPr lang="en-US" b="1" dirty="0"/>
              <a:t>LYMPH NODES</a:t>
            </a:r>
            <a:r>
              <a:rPr lang="en-US" dirty="0">
                <a:cs typeface="Calibri"/>
              </a:rPr>
              <a:t>-Paratracheal </a:t>
            </a:r>
            <a:endParaRPr lang="en-US" dirty="0">
              <a:ea typeface="+mn-lt"/>
              <a:cs typeface="+mn-lt"/>
            </a:endParaRPr>
          </a:p>
          <a:p>
            <a:pPr marL="0" indent="0">
              <a:buNone/>
            </a:pPr>
            <a:r>
              <a:rPr lang="en-US" dirty="0">
                <a:cs typeface="Calibri"/>
              </a:rPr>
              <a:t>                               Brachiocephalic </a:t>
            </a:r>
            <a:endParaRPr lang="en-US" dirty="0">
              <a:ea typeface="+mn-lt"/>
              <a:cs typeface="+mn-lt"/>
            </a:endParaRPr>
          </a:p>
          <a:p>
            <a:pPr marL="0" indent="0">
              <a:buNone/>
            </a:pPr>
            <a:r>
              <a:rPr lang="en-US" dirty="0">
                <a:cs typeface="Calibri"/>
              </a:rPr>
              <a:t>                               Tracheobronchial</a:t>
            </a:r>
            <a:endParaRPr lang="en-US" dirty="0">
              <a:ea typeface="+mn-lt"/>
              <a:cs typeface="+mn-lt"/>
            </a:endParaRPr>
          </a:p>
          <a:p>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337914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CA3372-4D05-D8DE-530F-9D301A3C6C70}"/>
              </a:ext>
            </a:extLst>
          </p:cNvPr>
          <p:cNvSpPr>
            <a:spLocks noGrp="1"/>
          </p:cNvSpPr>
          <p:nvPr>
            <p:ph type="title"/>
          </p:nvPr>
        </p:nvSpPr>
        <p:spPr>
          <a:xfrm>
            <a:off x="643467" y="321734"/>
            <a:ext cx="10905066" cy="1135737"/>
          </a:xfrm>
        </p:spPr>
        <p:txBody>
          <a:bodyPr>
            <a:normAutofit/>
          </a:bodyPr>
          <a:lstStyle/>
          <a:p>
            <a:r>
              <a:rPr lang="en-US" sz="3600" b="1" dirty="0">
                <a:cs typeface="Calibri Light"/>
              </a:rPr>
              <a:t>Anterior Mediastinum</a:t>
            </a:r>
          </a:p>
        </p:txBody>
      </p:sp>
      <p:sp>
        <p:nvSpPr>
          <p:cNvPr id="3" name="Content Placeholder 2">
            <a:extLst>
              <a:ext uri="{FF2B5EF4-FFF2-40B4-BE49-F238E27FC236}">
                <a16:creationId xmlns:a16="http://schemas.microsoft.com/office/drawing/2014/main" id="{65D63094-9F8D-0406-FB60-0A83395E2E58}"/>
              </a:ext>
            </a:extLst>
          </p:cNvPr>
          <p:cNvSpPr>
            <a:spLocks noGrp="1"/>
          </p:cNvSpPr>
          <p:nvPr>
            <p:ph idx="1"/>
          </p:nvPr>
        </p:nvSpPr>
        <p:spPr>
          <a:xfrm>
            <a:off x="643469" y="1457241"/>
            <a:ext cx="6044260" cy="5155981"/>
          </a:xfrm>
        </p:spPr>
        <p:txBody>
          <a:bodyPr vert="horz" lIns="91440" tIns="45720" rIns="91440" bIns="45720" rtlCol="0" anchor="t">
            <a:noAutofit/>
          </a:bodyPr>
          <a:lstStyle/>
          <a:p>
            <a:r>
              <a:rPr lang="en-US" sz="2400" dirty="0">
                <a:ea typeface="+mn-lt"/>
                <a:cs typeface="+mn-lt"/>
              </a:rPr>
              <a:t>Anterior mediastinum is a very narrow space in front of the pericardium, overlapped by the thin anterior borders of both lungs</a:t>
            </a:r>
          </a:p>
          <a:p>
            <a:pPr marL="0" indent="0">
              <a:buNone/>
            </a:pPr>
            <a:endParaRPr lang="en-US" sz="2400" dirty="0">
              <a:cs typeface="Calibri"/>
            </a:endParaRPr>
          </a:p>
          <a:p>
            <a:pPr marL="0" indent="0">
              <a:buNone/>
            </a:pPr>
            <a:r>
              <a:rPr lang="en-US" sz="2400" dirty="0">
                <a:cs typeface="Calibri"/>
              </a:rPr>
              <a:t>Boundaries</a:t>
            </a:r>
          </a:p>
          <a:p>
            <a:r>
              <a:rPr lang="en-US" sz="2400" dirty="0">
                <a:ea typeface="+mn-lt"/>
                <a:cs typeface="+mn-lt"/>
              </a:rPr>
              <a:t>Anteriorly: Body of sternum </a:t>
            </a:r>
          </a:p>
          <a:p>
            <a:r>
              <a:rPr lang="en-US" sz="2400" dirty="0">
                <a:ea typeface="+mn-lt"/>
                <a:cs typeface="+mn-lt"/>
              </a:rPr>
              <a:t>Posteriorly : Pericardium</a:t>
            </a:r>
          </a:p>
          <a:p>
            <a:r>
              <a:rPr lang="en-US" sz="2400" dirty="0">
                <a:ea typeface="+mn-lt"/>
                <a:cs typeface="+mn-lt"/>
              </a:rPr>
              <a:t> Superiorly: Imaginary plane separating the superior mediastinum from the inferior mediastinum. </a:t>
            </a:r>
          </a:p>
          <a:p>
            <a:r>
              <a:rPr lang="en-US" sz="2400" dirty="0">
                <a:ea typeface="+mn-lt"/>
                <a:cs typeface="+mn-lt"/>
              </a:rPr>
              <a:t>Inferiorly: Superior surface of diaphragm. </a:t>
            </a:r>
          </a:p>
          <a:p>
            <a:r>
              <a:rPr lang="en-US" sz="2400" dirty="0">
                <a:ea typeface="+mn-lt"/>
                <a:cs typeface="+mn-lt"/>
              </a:rPr>
              <a:t>On each side: Mediastinal pleura.</a:t>
            </a:r>
            <a:endParaRPr lang="en-US" sz="2400" dirty="0">
              <a:cs typeface="Calibri"/>
            </a:endParaRP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849254B3-D01F-270A-3A12-D83786B5E692}"/>
              </a:ext>
            </a:extLst>
          </p:cNvPr>
          <p:cNvPicPr>
            <a:picLocks noChangeAspect="1"/>
          </p:cNvPicPr>
          <p:nvPr/>
        </p:nvPicPr>
        <p:blipFill>
          <a:blip r:embed="rId2"/>
          <a:stretch>
            <a:fillRect/>
          </a:stretch>
        </p:blipFill>
        <p:spPr>
          <a:xfrm>
            <a:off x="7231422" y="1782981"/>
            <a:ext cx="3602534"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5052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732D36-33A3-5C40-7957-48E7DDA24CFC}"/>
              </a:ext>
            </a:extLst>
          </p:cNvPr>
          <p:cNvSpPr>
            <a:spLocks noGrp="1"/>
          </p:cNvSpPr>
          <p:nvPr>
            <p:ph type="title"/>
          </p:nvPr>
        </p:nvSpPr>
        <p:spPr>
          <a:xfrm>
            <a:off x="643467" y="321734"/>
            <a:ext cx="10905066" cy="1135737"/>
          </a:xfrm>
        </p:spPr>
        <p:txBody>
          <a:bodyPr>
            <a:normAutofit/>
          </a:bodyPr>
          <a:lstStyle/>
          <a:p>
            <a:r>
              <a:rPr lang="en-US" sz="3600" b="1" dirty="0">
                <a:cs typeface="Calibri Light"/>
              </a:rPr>
              <a:t>Contents of Anterior Mediastinum</a:t>
            </a:r>
          </a:p>
        </p:txBody>
      </p:sp>
      <p:sp>
        <p:nvSpPr>
          <p:cNvPr id="3" name="Content Placeholder 2">
            <a:extLst>
              <a:ext uri="{FF2B5EF4-FFF2-40B4-BE49-F238E27FC236}">
                <a16:creationId xmlns:a16="http://schemas.microsoft.com/office/drawing/2014/main" id="{1ED61BCF-E270-1834-6242-D999C8DD4C91}"/>
              </a:ext>
            </a:extLst>
          </p:cNvPr>
          <p:cNvSpPr>
            <a:spLocks noGrp="1"/>
          </p:cNvSpPr>
          <p:nvPr>
            <p:ph idx="1"/>
          </p:nvPr>
        </p:nvSpPr>
        <p:spPr>
          <a:xfrm>
            <a:off x="643469" y="1782981"/>
            <a:ext cx="4008384" cy="4393982"/>
          </a:xfrm>
        </p:spPr>
        <p:txBody>
          <a:bodyPr vert="horz" lIns="91440" tIns="45720" rIns="91440" bIns="45720" rtlCol="0" anchor="t">
            <a:normAutofit/>
          </a:bodyPr>
          <a:lstStyle/>
          <a:p>
            <a:r>
              <a:rPr lang="en-US" sz="2400" dirty="0" err="1">
                <a:ea typeface="+mn-lt"/>
                <a:cs typeface="+mn-lt"/>
              </a:rPr>
              <a:t>Sternopericardial</a:t>
            </a:r>
            <a:r>
              <a:rPr lang="en-US" sz="2400" dirty="0">
                <a:ea typeface="+mn-lt"/>
                <a:cs typeface="+mn-lt"/>
              </a:rPr>
              <a:t> ligaments  </a:t>
            </a:r>
          </a:p>
          <a:p>
            <a:r>
              <a:rPr lang="en-US" sz="2400" dirty="0">
                <a:ea typeface="+mn-lt"/>
                <a:cs typeface="+mn-lt"/>
              </a:rPr>
              <a:t>Lymph nodes with lymphatics. </a:t>
            </a:r>
          </a:p>
          <a:p>
            <a:r>
              <a:rPr lang="en-US" sz="2400" dirty="0">
                <a:ea typeface="+mn-lt"/>
                <a:cs typeface="+mn-lt"/>
              </a:rPr>
              <a:t>Small mediastinal branches of the internal thoracic artery. </a:t>
            </a:r>
          </a:p>
          <a:p>
            <a:r>
              <a:rPr lang="en-US" sz="2400" dirty="0">
                <a:ea typeface="+mn-lt"/>
                <a:cs typeface="+mn-lt"/>
              </a:rPr>
              <a:t>The lowest part of the thymus. </a:t>
            </a:r>
          </a:p>
          <a:p>
            <a:r>
              <a:rPr lang="en-US" sz="2400" dirty="0">
                <a:ea typeface="+mn-lt"/>
                <a:cs typeface="+mn-lt"/>
              </a:rPr>
              <a:t>Areolar tissue</a:t>
            </a:r>
            <a:endParaRPr lang="en-US" sz="2400" dirty="0">
              <a:cs typeface="Calibri"/>
            </a:endParaRP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2C7647AF-B129-DC99-0346-B1071AB21DEF}"/>
              </a:ext>
            </a:extLst>
          </p:cNvPr>
          <p:cNvPicPr>
            <a:picLocks noChangeAspect="1"/>
          </p:cNvPicPr>
          <p:nvPr/>
        </p:nvPicPr>
        <p:blipFill>
          <a:blip r:embed="rId2"/>
          <a:stretch>
            <a:fillRect/>
          </a:stretch>
        </p:blipFill>
        <p:spPr>
          <a:xfrm>
            <a:off x="5295320" y="2017615"/>
            <a:ext cx="6253212" cy="3892624"/>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328815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1870</Words>
  <Application>Microsoft Office PowerPoint</Application>
  <PresentationFormat>Widescreen</PresentationFormat>
  <Paragraphs>253</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Arial,Sans-Serif</vt:lpstr>
      <vt:lpstr>Calibri</vt:lpstr>
      <vt:lpstr>Calibri Light</vt:lpstr>
      <vt:lpstr>Times New Roman</vt:lpstr>
      <vt:lpstr>Wingdings</vt:lpstr>
      <vt:lpstr>Wingdings,Sans-Serif</vt:lpstr>
      <vt:lpstr>office theme</vt:lpstr>
      <vt:lpstr>MEDIASTINUM</vt:lpstr>
      <vt:lpstr>PowerPoint Presentation</vt:lpstr>
      <vt:lpstr>Boundaries</vt:lpstr>
      <vt:lpstr>Division of Mediastinum</vt:lpstr>
      <vt:lpstr>Superior Mediastinum</vt:lpstr>
      <vt:lpstr>Contents of Superior Mediastinum</vt:lpstr>
      <vt:lpstr>PowerPoint Presentation</vt:lpstr>
      <vt:lpstr>Anterior Mediastinum</vt:lpstr>
      <vt:lpstr>Contents of Anterior Mediastinum</vt:lpstr>
      <vt:lpstr>Middle mediastinum</vt:lpstr>
      <vt:lpstr>Contents of Middle mediastinum</vt:lpstr>
      <vt:lpstr>Posterior Mediastinum</vt:lpstr>
      <vt:lpstr>Contents of posterior mediastinum</vt:lpstr>
      <vt:lpstr>Pneumomediastinum</vt:lpstr>
      <vt:lpstr>PowerPoint Presentation</vt:lpstr>
      <vt:lpstr>PowerPoint Presentation</vt:lpstr>
      <vt:lpstr>Spontaneous Pneumomediastinum</vt:lpstr>
      <vt:lpstr>PowerPoint Presentation</vt:lpstr>
      <vt:lpstr>PowerPoint Presentation</vt:lpstr>
      <vt:lpstr>PowerPoint Presentation</vt:lpstr>
      <vt:lpstr>MEDIASTINAL SYNDROME</vt:lpstr>
      <vt:lpstr>Acute Mediastinitis</vt:lpstr>
      <vt:lpstr>Mediastinitis from Esophageal Perforation</vt:lpstr>
      <vt:lpstr>PowerPoint Presentation</vt:lpstr>
      <vt:lpstr>PowerPoint Presentation</vt:lpstr>
      <vt:lpstr>PowerPoint Presentation</vt:lpstr>
      <vt:lpstr>PowerPoint Presentation</vt:lpstr>
      <vt:lpstr>Descending Necrotizing Mediastinitis</vt:lpstr>
      <vt:lpstr>PowerPoint Presentation</vt:lpstr>
      <vt:lpstr>PowerPoint Presentation</vt:lpstr>
      <vt:lpstr>PowerPoint Presentation</vt:lpstr>
      <vt:lpstr> </vt:lpstr>
      <vt:lpstr>Mediastinal Granuloma</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taniya mehta</cp:lastModifiedBy>
  <cp:revision>1259</cp:revision>
  <dcterms:created xsi:type="dcterms:W3CDTF">2023-01-07T15:29:34Z</dcterms:created>
  <dcterms:modified xsi:type="dcterms:W3CDTF">2024-11-26T07:13:59Z</dcterms:modified>
</cp:coreProperties>
</file>