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753600" cy="5486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8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4740088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F2B04C-2AAC-6192-3C05-CEE5A67FE48E}"/>
              </a:ext>
            </a:extLst>
          </p:cNvPr>
          <p:cNvSpPr txBox="1"/>
          <p:nvPr/>
        </p:nvSpPr>
        <p:spPr>
          <a:xfrm>
            <a:off x="628328" y="1231032"/>
            <a:ext cx="88569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u="sng" dirty="0"/>
              <a:t>INTRODUCTION TO MOOD DISORDERS</a:t>
            </a:r>
            <a:r>
              <a:rPr lang="en-IN" dirty="0"/>
              <a:t> </a:t>
            </a:r>
          </a:p>
          <a:p>
            <a:endParaRPr lang="en-IN" dirty="0"/>
          </a:p>
          <a:p>
            <a:pPr algn="r"/>
            <a:r>
              <a:rPr lang="en-IN" dirty="0"/>
              <a:t>By,</a:t>
            </a:r>
          </a:p>
          <a:p>
            <a:pPr algn="r"/>
            <a:r>
              <a:rPr lang="en-IN" dirty="0" err="1"/>
              <a:t>Dr.</a:t>
            </a:r>
            <a:r>
              <a:rPr lang="en-IN" dirty="0"/>
              <a:t> Lakhan Kataria</a:t>
            </a:r>
          </a:p>
          <a:p>
            <a:pPr algn="r"/>
            <a:r>
              <a:rPr lang="en-IN"/>
              <a:t>Professor and Head </a:t>
            </a:r>
            <a:endParaRPr lang="en-IN" dirty="0"/>
          </a:p>
          <a:p>
            <a:pPr algn="r"/>
            <a:r>
              <a:rPr lang="en-IN" dirty="0"/>
              <a:t>Department Of Psychiatry</a:t>
            </a:r>
          </a:p>
          <a:p>
            <a:pPr algn="r"/>
            <a:r>
              <a:rPr lang="en-IN" dirty="0"/>
              <a:t>SBKS MI &amp; 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5">
  <a:themeElements>
    <a:clrScheme name="Theme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</Words>
  <Application>Microsoft Office PowerPoint</Application>
  <PresentationFormat>Custom</PresentationFormat>
  <Paragraphs>7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Theme75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Psychiatry</cp:lastModifiedBy>
  <cp:revision>2</cp:revision>
  <dcterms:created xsi:type="dcterms:W3CDTF">2022-07-21T06:23:25Z</dcterms:created>
  <dcterms:modified xsi:type="dcterms:W3CDTF">2024-11-26T09:30:58Z</dcterms:modified>
  <cp:category/>
</cp:coreProperties>
</file>