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5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40838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0"/>
            <a:ext cx="9753600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93FCEA-4405-9999-0ABF-DBBEADA18F45}"/>
              </a:ext>
            </a:extLst>
          </p:cNvPr>
          <p:cNvSpPr txBox="1"/>
          <p:nvPr/>
        </p:nvSpPr>
        <p:spPr>
          <a:xfrm>
            <a:off x="700336" y="394563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dirty="0"/>
              <a:t>By,</a:t>
            </a:r>
          </a:p>
          <a:p>
            <a:pPr algn="r"/>
            <a:r>
              <a:rPr lang="en-IN" dirty="0" err="1"/>
              <a:t>Dr.Nisheet</a:t>
            </a:r>
            <a:r>
              <a:rPr lang="en-IN" dirty="0"/>
              <a:t> </a:t>
            </a:r>
            <a:r>
              <a:rPr lang="en-IN" dirty="0" err="1"/>
              <a:t>patel</a:t>
            </a:r>
            <a:endParaRPr lang="en-IN" dirty="0"/>
          </a:p>
          <a:p>
            <a:pPr algn="r"/>
            <a:r>
              <a:rPr lang="en-IN" dirty="0"/>
              <a:t>Associate </a:t>
            </a:r>
            <a:r>
              <a:rPr lang="en-IN"/>
              <a:t>Proffesor</a:t>
            </a:r>
            <a:endParaRPr lang="en-IN" dirty="0"/>
          </a:p>
          <a:p>
            <a:pPr algn="r"/>
            <a:r>
              <a:rPr lang="en-IN" dirty="0"/>
              <a:t>Department Of Psychiatry</a:t>
            </a:r>
          </a:p>
          <a:p>
            <a:pPr algn="r"/>
            <a:r>
              <a:rPr lang="en-IN" dirty="0"/>
              <a:t>SBKS MI &amp; 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Custom</PresentationFormat>
  <Paragraphs>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Theme18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Psychiatry</cp:lastModifiedBy>
  <cp:revision>2</cp:revision>
  <dcterms:created xsi:type="dcterms:W3CDTF">2022-07-21T08:28:28Z</dcterms:created>
  <dcterms:modified xsi:type="dcterms:W3CDTF">2024-11-26T09:36:06Z</dcterms:modified>
  <cp:category/>
</cp:coreProperties>
</file>