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301" r:id="rId5"/>
    <p:sldId id="260" r:id="rId6"/>
    <p:sldId id="302" r:id="rId7"/>
    <p:sldId id="265" r:id="rId8"/>
    <p:sldId id="261" r:id="rId9"/>
    <p:sldId id="262" r:id="rId10"/>
    <p:sldId id="263" r:id="rId11"/>
    <p:sldId id="264" r:id="rId12"/>
    <p:sldId id="300" r:id="rId13"/>
    <p:sldId id="282" r:id="rId14"/>
    <p:sldId id="268" r:id="rId15"/>
    <p:sldId id="304" r:id="rId16"/>
    <p:sldId id="299" r:id="rId17"/>
    <p:sldId id="271" r:id="rId18"/>
    <p:sldId id="305" r:id="rId19"/>
    <p:sldId id="272" r:id="rId20"/>
    <p:sldId id="303" r:id="rId21"/>
    <p:sldId id="273" r:id="rId22"/>
    <p:sldId id="274" r:id="rId23"/>
    <p:sldId id="311" r:id="rId24"/>
    <p:sldId id="306" r:id="rId25"/>
    <p:sldId id="307" r:id="rId26"/>
    <p:sldId id="308" r:id="rId27"/>
    <p:sldId id="309" r:id="rId28"/>
    <p:sldId id="310" r:id="rId29"/>
    <p:sldId id="312"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72" autoAdjust="0"/>
    <p:restoredTop sz="94660"/>
  </p:normalViewPr>
  <p:slideViewPr>
    <p:cSldViewPr snapToGrid="0">
      <p:cViewPr>
        <p:scale>
          <a:sx n="75" d="100"/>
          <a:sy n="75" d="100"/>
        </p:scale>
        <p:origin x="974" y="1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itik patel" userId="ebed91dde40805fd" providerId="LiveId" clId="{2DD556CE-4BB7-4F5F-89FC-57704DC94724}"/>
    <pc:docChg chg="undo redo custSel addSld delSld modSld sldOrd">
      <pc:chgData name="naitik patel" userId="ebed91dde40805fd" providerId="LiveId" clId="{2DD556CE-4BB7-4F5F-89FC-57704DC94724}" dt="2024-07-30T06:34:41.886" v="2525" actId="20577"/>
      <pc:docMkLst>
        <pc:docMk/>
      </pc:docMkLst>
      <pc:sldChg chg="modSp mod">
        <pc:chgData name="naitik patel" userId="ebed91dde40805fd" providerId="LiveId" clId="{2DD556CE-4BB7-4F5F-89FC-57704DC94724}" dt="2024-07-30T05:41:36.924" v="2473" actId="20577"/>
        <pc:sldMkLst>
          <pc:docMk/>
          <pc:sldMk cId="3130191642" sldId="256"/>
        </pc:sldMkLst>
        <pc:spChg chg="mod">
          <ac:chgData name="naitik patel" userId="ebed91dde40805fd" providerId="LiveId" clId="{2DD556CE-4BB7-4F5F-89FC-57704DC94724}" dt="2024-07-30T05:41:36.924" v="2473" actId="20577"/>
          <ac:spMkLst>
            <pc:docMk/>
            <pc:sldMk cId="3130191642" sldId="256"/>
            <ac:spMk id="2" creationId="{FEDDA266-2C14-6F24-FBAD-2ECE130B23BF}"/>
          </ac:spMkLst>
        </pc:spChg>
      </pc:sldChg>
      <pc:sldChg chg="modSp mod">
        <pc:chgData name="naitik patel" userId="ebed91dde40805fd" providerId="LiveId" clId="{2DD556CE-4BB7-4F5F-89FC-57704DC94724}" dt="2024-07-30T05:28:28.690" v="2380" actId="113"/>
        <pc:sldMkLst>
          <pc:docMk/>
          <pc:sldMk cId="3171325187" sldId="257"/>
        </pc:sldMkLst>
        <pc:spChg chg="mod">
          <ac:chgData name="naitik patel" userId="ebed91dde40805fd" providerId="LiveId" clId="{2DD556CE-4BB7-4F5F-89FC-57704DC94724}" dt="2024-07-30T03:35:39.404" v="1701" actId="113"/>
          <ac:spMkLst>
            <pc:docMk/>
            <pc:sldMk cId="3171325187" sldId="257"/>
            <ac:spMk id="2" creationId="{2E7C55C0-4F5C-4FE3-D0B3-6A21CDA227B2}"/>
          </ac:spMkLst>
        </pc:spChg>
        <pc:spChg chg="mod">
          <ac:chgData name="naitik patel" userId="ebed91dde40805fd" providerId="LiveId" clId="{2DD556CE-4BB7-4F5F-89FC-57704DC94724}" dt="2024-07-30T05:28:28.690" v="2380" actId="113"/>
          <ac:spMkLst>
            <pc:docMk/>
            <pc:sldMk cId="3171325187" sldId="257"/>
            <ac:spMk id="3" creationId="{37125883-4EA5-8775-7C7C-E41BEFF6653D}"/>
          </ac:spMkLst>
        </pc:spChg>
      </pc:sldChg>
      <pc:sldChg chg="modSp mod">
        <pc:chgData name="naitik patel" userId="ebed91dde40805fd" providerId="LiveId" clId="{2DD556CE-4BB7-4F5F-89FC-57704DC94724}" dt="2024-07-30T05:39:13.309" v="2445"/>
        <pc:sldMkLst>
          <pc:docMk/>
          <pc:sldMk cId="2126840164" sldId="259"/>
        </pc:sldMkLst>
        <pc:spChg chg="mod">
          <ac:chgData name="naitik patel" userId="ebed91dde40805fd" providerId="LiveId" clId="{2DD556CE-4BB7-4F5F-89FC-57704DC94724}" dt="2024-07-30T05:39:13.309" v="2445"/>
          <ac:spMkLst>
            <pc:docMk/>
            <pc:sldMk cId="2126840164" sldId="259"/>
            <ac:spMk id="3" creationId="{A15F6C3D-9E22-8969-06E7-2DA1B7A41BC9}"/>
          </ac:spMkLst>
        </pc:spChg>
      </pc:sldChg>
      <pc:sldChg chg="addSp delSp modSp mod">
        <pc:chgData name="naitik patel" userId="ebed91dde40805fd" providerId="LiveId" clId="{2DD556CE-4BB7-4F5F-89FC-57704DC94724}" dt="2024-07-30T03:39:19.340" v="1730" actId="20577"/>
        <pc:sldMkLst>
          <pc:docMk/>
          <pc:sldMk cId="2659586316" sldId="260"/>
        </pc:sldMkLst>
        <pc:spChg chg="mod">
          <ac:chgData name="naitik patel" userId="ebed91dde40805fd" providerId="LiveId" clId="{2DD556CE-4BB7-4F5F-89FC-57704DC94724}" dt="2024-07-29T12:33:21.060" v="8" actId="113"/>
          <ac:spMkLst>
            <pc:docMk/>
            <pc:sldMk cId="2659586316" sldId="260"/>
            <ac:spMk id="2" creationId="{BB0790A0-846B-86E5-0547-5CA3AD48C023}"/>
          </ac:spMkLst>
        </pc:spChg>
        <pc:spChg chg="mod">
          <ac:chgData name="naitik patel" userId="ebed91dde40805fd" providerId="LiveId" clId="{2DD556CE-4BB7-4F5F-89FC-57704DC94724}" dt="2024-07-30T03:39:19.340" v="1730" actId="20577"/>
          <ac:spMkLst>
            <pc:docMk/>
            <pc:sldMk cId="2659586316" sldId="260"/>
            <ac:spMk id="3" creationId="{9B564176-E688-3B88-11EA-7B77FCC44C12}"/>
          </ac:spMkLst>
        </pc:spChg>
        <pc:spChg chg="add del mod">
          <ac:chgData name="naitik patel" userId="ebed91dde40805fd" providerId="LiveId" clId="{2DD556CE-4BB7-4F5F-89FC-57704DC94724}" dt="2024-07-30T03:07:47.246" v="1503" actId="931"/>
          <ac:spMkLst>
            <pc:docMk/>
            <pc:sldMk cId="2659586316" sldId="260"/>
            <ac:spMk id="8" creationId="{59FD596D-6B4A-A16A-C8BD-D443EA221B17}"/>
          </ac:spMkLst>
        </pc:spChg>
        <pc:spChg chg="add del mod">
          <ac:chgData name="naitik patel" userId="ebed91dde40805fd" providerId="LiveId" clId="{2DD556CE-4BB7-4F5F-89FC-57704DC94724}" dt="2024-07-30T03:08:02.285" v="1507" actId="478"/>
          <ac:spMkLst>
            <pc:docMk/>
            <pc:sldMk cId="2659586316" sldId="260"/>
            <ac:spMk id="12" creationId="{B56B610C-EBD0-8EB1-CA99-0A696B67E245}"/>
          </ac:spMkLst>
        </pc:spChg>
        <pc:picChg chg="del mod">
          <ac:chgData name="naitik patel" userId="ebed91dde40805fd" providerId="LiveId" clId="{2DD556CE-4BB7-4F5F-89FC-57704DC94724}" dt="2024-07-30T03:07:34.466" v="1501" actId="478"/>
          <ac:picMkLst>
            <pc:docMk/>
            <pc:sldMk cId="2659586316" sldId="260"/>
            <ac:picMk id="5" creationId="{1361887F-A966-0A8A-E452-C7A569A9D272}"/>
          </ac:picMkLst>
        </pc:picChg>
        <pc:picChg chg="add del mod">
          <ac:chgData name="naitik patel" userId="ebed91dde40805fd" providerId="LiveId" clId="{2DD556CE-4BB7-4F5F-89FC-57704DC94724}" dt="2024-07-30T03:07:38.952" v="1502" actId="478"/>
          <ac:picMkLst>
            <pc:docMk/>
            <pc:sldMk cId="2659586316" sldId="260"/>
            <ac:picMk id="6" creationId="{4E8A0922-B0F9-1C89-7BF6-9D58D4F7000F}"/>
          </ac:picMkLst>
        </pc:picChg>
        <pc:picChg chg="add del mod">
          <ac:chgData name="naitik patel" userId="ebed91dde40805fd" providerId="LiveId" clId="{2DD556CE-4BB7-4F5F-89FC-57704DC94724}" dt="2024-07-30T03:07:58.628" v="1506" actId="478"/>
          <ac:picMkLst>
            <pc:docMk/>
            <pc:sldMk cId="2659586316" sldId="260"/>
            <ac:picMk id="10" creationId="{151A1767-7E4C-3238-71ED-4EF2E0278D0E}"/>
          </ac:picMkLst>
        </pc:picChg>
        <pc:picChg chg="add mod">
          <ac:chgData name="naitik patel" userId="ebed91dde40805fd" providerId="LiveId" clId="{2DD556CE-4BB7-4F5F-89FC-57704DC94724}" dt="2024-07-30T03:08:20.036" v="1510" actId="14100"/>
          <ac:picMkLst>
            <pc:docMk/>
            <pc:sldMk cId="2659586316" sldId="260"/>
            <ac:picMk id="14" creationId="{018B6ADA-0D76-F817-7007-5EA1899E5874}"/>
          </ac:picMkLst>
        </pc:picChg>
      </pc:sldChg>
      <pc:sldChg chg="modSp mod">
        <pc:chgData name="naitik patel" userId="ebed91dde40805fd" providerId="LiveId" clId="{2DD556CE-4BB7-4F5F-89FC-57704DC94724}" dt="2024-07-30T03:32:09.639" v="1617" actId="403"/>
        <pc:sldMkLst>
          <pc:docMk/>
          <pc:sldMk cId="2108048071" sldId="261"/>
        </pc:sldMkLst>
        <pc:graphicFrameChg chg="mod modGraphic">
          <ac:chgData name="naitik patel" userId="ebed91dde40805fd" providerId="LiveId" clId="{2DD556CE-4BB7-4F5F-89FC-57704DC94724}" dt="2024-07-30T03:32:09.639" v="1617" actId="403"/>
          <ac:graphicFrameMkLst>
            <pc:docMk/>
            <pc:sldMk cId="2108048071" sldId="261"/>
            <ac:graphicFrameMk id="12" creationId="{E98210B2-4007-E1CD-040D-1BE365CCF904}"/>
          </ac:graphicFrameMkLst>
        </pc:graphicFrameChg>
      </pc:sldChg>
      <pc:sldChg chg="delSp modSp mod">
        <pc:chgData name="naitik patel" userId="ebed91dde40805fd" providerId="LiveId" clId="{2DD556CE-4BB7-4F5F-89FC-57704DC94724}" dt="2024-07-30T03:35:11.695" v="1699" actId="20577"/>
        <pc:sldMkLst>
          <pc:docMk/>
          <pc:sldMk cId="303725303" sldId="262"/>
        </pc:sldMkLst>
        <pc:spChg chg="del">
          <ac:chgData name="naitik patel" userId="ebed91dde40805fd" providerId="LiveId" clId="{2DD556CE-4BB7-4F5F-89FC-57704DC94724}" dt="2024-07-29T12:44:22.304" v="88" actId="478"/>
          <ac:spMkLst>
            <pc:docMk/>
            <pc:sldMk cId="303725303" sldId="262"/>
            <ac:spMk id="9" creationId="{B905F642-32ED-D22F-FBE3-9E231DF49882}"/>
          </ac:spMkLst>
        </pc:spChg>
        <pc:graphicFrameChg chg="mod modGraphic">
          <ac:chgData name="naitik patel" userId="ebed91dde40805fd" providerId="LiveId" clId="{2DD556CE-4BB7-4F5F-89FC-57704DC94724}" dt="2024-07-30T03:35:11.695" v="1699" actId="20577"/>
          <ac:graphicFrameMkLst>
            <pc:docMk/>
            <pc:sldMk cId="303725303" sldId="262"/>
            <ac:graphicFrameMk id="8" creationId="{313FAC1F-AF24-0953-8377-B322B94D6669}"/>
          </ac:graphicFrameMkLst>
        </pc:graphicFrameChg>
      </pc:sldChg>
      <pc:sldChg chg="modSp mod">
        <pc:chgData name="naitik patel" userId="ebed91dde40805fd" providerId="LiveId" clId="{2DD556CE-4BB7-4F5F-89FC-57704DC94724}" dt="2024-07-30T04:18:48.714" v="1754" actId="404"/>
        <pc:sldMkLst>
          <pc:docMk/>
          <pc:sldMk cId="1144658546" sldId="263"/>
        </pc:sldMkLst>
        <pc:graphicFrameChg chg="mod modGraphic">
          <ac:chgData name="naitik patel" userId="ebed91dde40805fd" providerId="LiveId" clId="{2DD556CE-4BB7-4F5F-89FC-57704DC94724}" dt="2024-07-30T04:18:48.714" v="1754" actId="404"/>
          <ac:graphicFrameMkLst>
            <pc:docMk/>
            <pc:sldMk cId="1144658546" sldId="263"/>
            <ac:graphicFrameMk id="4" creationId="{271B9598-A90D-5F35-9C36-3A92F45C500F}"/>
          </ac:graphicFrameMkLst>
        </pc:graphicFrameChg>
      </pc:sldChg>
      <pc:sldChg chg="modSp mod">
        <pc:chgData name="naitik patel" userId="ebed91dde40805fd" providerId="LiveId" clId="{2DD556CE-4BB7-4F5F-89FC-57704DC94724}" dt="2024-07-30T04:20:47.058" v="1766" actId="20577"/>
        <pc:sldMkLst>
          <pc:docMk/>
          <pc:sldMk cId="1464110284" sldId="264"/>
        </pc:sldMkLst>
        <pc:graphicFrameChg chg="mod modGraphic">
          <ac:chgData name="naitik patel" userId="ebed91dde40805fd" providerId="LiveId" clId="{2DD556CE-4BB7-4F5F-89FC-57704DC94724}" dt="2024-07-30T04:20:47.058" v="1766" actId="20577"/>
          <ac:graphicFrameMkLst>
            <pc:docMk/>
            <pc:sldMk cId="1464110284" sldId="264"/>
            <ac:graphicFrameMk id="4" creationId="{0FBDCAA6-BFE9-3322-87BA-AD5E1DF813BE}"/>
          </ac:graphicFrameMkLst>
        </pc:graphicFrameChg>
      </pc:sldChg>
      <pc:sldChg chg="modSp mod ord">
        <pc:chgData name="naitik patel" userId="ebed91dde40805fd" providerId="LiveId" clId="{2DD556CE-4BB7-4F5F-89FC-57704DC94724}" dt="2024-07-30T03:31:16.497" v="1613" actId="313"/>
        <pc:sldMkLst>
          <pc:docMk/>
          <pc:sldMk cId="4137309565" sldId="265"/>
        </pc:sldMkLst>
        <pc:spChg chg="mod">
          <ac:chgData name="naitik patel" userId="ebed91dde40805fd" providerId="LiveId" clId="{2DD556CE-4BB7-4F5F-89FC-57704DC94724}" dt="2024-07-30T01:36:52" v="807" actId="20577"/>
          <ac:spMkLst>
            <pc:docMk/>
            <pc:sldMk cId="4137309565" sldId="265"/>
            <ac:spMk id="2" creationId="{1943D785-46C2-3B14-2054-3A5C1E7ABB67}"/>
          </ac:spMkLst>
        </pc:spChg>
        <pc:spChg chg="mod">
          <ac:chgData name="naitik patel" userId="ebed91dde40805fd" providerId="LiveId" clId="{2DD556CE-4BB7-4F5F-89FC-57704DC94724}" dt="2024-07-30T03:31:16.497" v="1613" actId="313"/>
          <ac:spMkLst>
            <pc:docMk/>
            <pc:sldMk cId="4137309565" sldId="265"/>
            <ac:spMk id="3" creationId="{22E5A615-2104-4F3A-535C-345DB341D273}"/>
          </ac:spMkLst>
        </pc:spChg>
        <pc:spChg chg="mod">
          <ac:chgData name="naitik patel" userId="ebed91dde40805fd" providerId="LiveId" clId="{2DD556CE-4BB7-4F5F-89FC-57704DC94724}" dt="2024-07-30T02:03:17.966" v="1184" actId="20577"/>
          <ac:spMkLst>
            <pc:docMk/>
            <pc:sldMk cId="4137309565" sldId="265"/>
            <ac:spMk id="4" creationId="{4D5F50BA-D8E4-7743-42A7-3AED880D33C0}"/>
          </ac:spMkLst>
        </pc:spChg>
      </pc:sldChg>
      <pc:sldChg chg="delSp modSp del mod">
        <pc:chgData name="naitik patel" userId="ebed91dde40805fd" providerId="LiveId" clId="{2DD556CE-4BB7-4F5F-89FC-57704DC94724}" dt="2024-07-30T03:09:14.974" v="1511" actId="2696"/>
        <pc:sldMkLst>
          <pc:docMk/>
          <pc:sldMk cId="204936659" sldId="266"/>
        </pc:sldMkLst>
        <pc:spChg chg="del">
          <ac:chgData name="naitik patel" userId="ebed91dde40805fd" providerId="LiveId" clId="{2DD556CE-4BB7-4F5F-89FC-57704DC94724}" dt="2024-07-29T12:43:00.206" v="87" actId="478"/>
          <ac:spMkLst>
            <pc:docMk/>
            <pc:sldMk cId="204936659" sldId="266"/>
            <ac:spMk id="2" creationId="{7D715B01-D608-77DD-C55F-8686B600AA09}"/>
          </ac:spMkLst>
        </pc:spChg>
        <pc:spChg chg="mod">
          <ac:chgData name="naitik patel" userId="ebed91dde40805fd" providerId="LiveId" clId="{2DD556CE-4BB7-4F5F-89FC-57704DC94724}" dt="2024-07-30T01:30:25.361" v="742" actId="20577"/>
          <ac:spMkLst>
            <pc:docMk/>
            <pc:sldMk cId="204936659" sldId="266"/>
            <ac:spMk id="3" creationId="{506B120C-5535-2096-371B-AF182FF576F0}"/>
          </ac:spMkLst>
        </pc:spChg>
      </pc:sldChg>
      <pc:sldChg chg="del">
        <pc:chgData name="naitik patel" userId="ebed91dde40805fd" providerId="LiveId" clId="{2DD556CE-4BB7-4F5F-89FC-57704DC94724}" dt="2024-07-30T03:14:31.420" v="1539" actId="47"/>
        <pc:sldMkLst>
          <pc:docMk/>
          <pc:sldMk cId="3694516355" sldId="267"/>
        </pc:sldMkLst>
      </pc:sldChg>
      <pc:sldChg chg="addSp modSp mod">
        <pc:chgData name="naitik patel" userId="ebed91dde40805fd" providerId="LiveId" clId="{2DD556CE-4BB7-4F5F-89FC-57704DC94724}" dt="2024-07-30T03:14:14.256" v="1538" actId="1076"/>
        <pc:sldMkLst>
          <pc:docMk/>
          <pc:sldMk cId="20823273" sldId="268"/>
        </pc:sldMkLst>
        <pc:spChg chg="mod">
          <ac:chgData name="naitik patel" userId="ebed91dde40805fd" providerId="LiveId" clId="{2DD556CE-4BB7-4F5F-89FC-57704DC94724}" dt="2024-07-29T12:42:41.554" v="86" actId="20577"/>
          <ac:spMkLst>
            <pc:docMk/>
            <pc:sldMk cId="20823273" sldId="268"/>
            <ac:spMk id="2" creationId="{15EB0E35-F85A-F018-7BFE-EF4970EBD72E}"/>
          </ac:spMkLst>
        </pc:spChg>
        <pc:spChg chg="mod">
          <ac:chgData name="naitik patel" userId="ebed91dde40805fd" providerId="LiveId" clId="{2DD556CE-4BB7-4F5F-89FC-57704DC94724}" dt="2024-07-30T03:13:26.827" v="1532" actId="27636"/>
          <ac:spMkLst>
            <pc:docMk/>
            <pc:sldMk cId="20823273" sldId="268"/>
            <ac:spMk id="3" creationId="{908406D6-F379-28C6-8EAF-D3606CB940ED}"/>
          </ac:spMkLst>
        </pc:spChg>
        <pc:picChg chg="add mod">
          <ac:chgData name="naitik patel" userId="ebed91dde40805fd" providerId="LiveId" clId="{2DD556CE-4BB7-4F5F-89FC-57704DC94724}" dt="2024-07-30T03:14:14.256" v="1538" actId="1076"/>
          <ac:picMkLst>
            <pc:docMk/>
            <pc:sldMk cId="20823273" sldId="268"/>
            <ac:picMk id="4" creationId="{536FD23C-567E-1891-E98A-6DD9E0F3047D}"/>
          </ac:picMkLst>
        </pc:picChg>
      </pc:sldChg>
      <pc:sldChg chg="delSp del mod">
        <pc:chgData name="naitik patel" userId="ebed91dde40805fd" providerId="LiveId" clId="{2DD556CE-4BB7-4F5F-89FC-57704DC94724}" dt="2024-07-30T05:32:30.896" v="2397" actId="2696"/>
        <pc:sldMkLst>
          <pc:docMk/>
          <pc:sldMk cId="3873855937" sldId="269"/>
        </pc:sldMkLst>
        <pc:spChg chg="del">
          <ac:chgData name="naitik patel" userId="ebed91dde40805fd" providerId="LiveId" clId="{2DD556CE-4BB7-4F5F-89FC-57704DC94724}" dt="2024-07-29T12:41:37.336" v="82" actId="478"/>
          <ac:spMkLst>
            <pc:docMk/>
            <pc:sldMk cId="3873855937" sldId="269"/>
            <ac:spMk id="2" creationId="{BA4B11B9-CD38-4E46-55A3-F02BA901C5CB}"/>
          </ac:spMkLst>
        </pc:spChg>
      </pc:sldChg>
      <pc:sldChg chg="modSp mod">
        <pc:chgData name="naitik patel" userId="ebed91dde40805fd" providerId="LiveId" clId="{2DD556CE-4BB7-4F5F-89FC-57704DC94724}" dt="2024-07-30T04:46:00.507" v="1929" actId="27636"/>
        <pc:sldMkLst>
          <pc:docMk/>
          <pc:sldMk cId="3851643492" sldId="271"/>
        </pc:sldMkLst>
        <pc:spChg chg="mod">
          <ac:chgData name="naitik patel" userId="ebed91dde40805fd" providerId="LiveId" clId="{2DD556CE-4BB7-4F5F-89FC-57704DC94724}" dt="2024-07-30T04:46:00.507" v="1929" actId="27636"/>
          <ac:spMkLst>
            <pc:docMk/>
            <pc:sldMk cId="3851643492" sldId="271"/>
            <ac:spMk id="3" creationId="{DC730E4D-670F-ED02-F57C-8E3329F9AEF1}"/>
          </ac:spMkLst>
        </pc:spChg>
      </pc:sldChg>
      <pc:sldChg chg="modSp mod">
        <pc:chgData name="naitik patel" userId="ebed91dde40805fd" providerId="LiveId" clId="{2DD556CE-4BB7-4F5F-89FC-57704DC94724}" dt="2024-07-30T01:16:10.764" v="718" actId="20577"/>
        <pc:sldMkLst>
          <pc:docMk/>
          <pc:sldMk cId="2369121416" sldId="272"/>
        </pc:sldMkLst>
        <pc:spChg chg="mod">
          <ac:chgData name="naitik patel" userId="ebed91dde40805fd" providerId="LiveId" clId="{2DD556CE-4BB7-4F5F-89FC-57704DC94724}" dt="2024-07-30T01:16:10.764" v="718" actId="20577"/>
          <ac:spMkLst>
            <pc:docMk/>
            <pc:sldMk cId="2369121416" sldId="272"/>
            <ac:spMk id="3" creationId="{8458087E-FAD8-2E1A-35A6-39C1B7E76728}"/>
          </ac:spMkLst>
        </pc:spChg>
      </pc:sldChg>
      <pc:sldChg chg="modSp mod">
        <pc:chgData name="naitik patel" userId="ebed91dde40805fd" providerId="LiveId" clId="{2DD556CE-4BB7-4F5F-89FC-57704DC94724}" dt="2024-07-29T12:37:57.052" v="54" actId="115"/>
        <pc:sldMkLst>
          <pc:docMk/>
          <pc:sldMk cId="1163967887" sldId="273"/>
        </pc:sldMkLst>
        <pc:spChg chg="mod">
          <ac:chgData name="naitik patel" userId="ebed91dde40805fd" providerId="LiveId" clId="{2DD556CE-4BB7-4F5F-89FC-57704DC94724}" dt="2024-07-29T12:37:57.052" v="54" actId="115"/>
          <ac:spMkLst>
            <pc:docMk/>
            <pc:sldMk cId="1163967887" sldId="273"/>
            <ac:spMk id="2" creationId="{176866B0-8F97-03E6-8EFE-B0B88F1D4BF0}"/>
          </ac:spMkLst>
        </pc:spChg>
      </pc:sldChg>
      <pc:sldChg chg="delSp mod">
        <pc:chgData name="naitik patel" userId="ebed91dde40805fd" providerId="LiveId" clId="{2DD556CE-4BB7-4F5F-89FC-57704DC94724}" dt="2024-07-29T12:40:51.893" v="81" actId="478"/>
        <pc:sldMkLst>
          <pc:docMk/>
          <pc:sldMk cId="978232683" sldId="274"/>
        </pc:sldMkLst>
        <pc:spChg chg="del">
          <ac:chgData name="naitik patel" userId="ebed91dde40805fd" providerId="LiveId" clId="{2DD556CE-4BB7-4F5F-89FC-57704DC94724}" dt="2024-07-29T12:40:51.893" v="81" actId="478"/>
          <ac:spMkLst>
            <pc:docMk/>
            <pc:sldMk cId="978232683" sldId="274"/>
            <ac:spMk id="2" creationId="{340471A6-DB9D-D78D-7639-C52073AA0C3F}"/>
          </ac:spMkLst>
        </pc:spChg>
      </pc:sldChg>
      <pc:sldChg chg="modSp mod">
        <pc:chgData name="naitik patel" userId="ebed91dde40805fd" providerId="LiveId" clId="{2DD556CE-4BB7-4F5F-89FC-57704DC94724}" dt="2024-07-29T12:40:24.315" v="80" actId="20577"/>
        <pc:sldMkLst>
          <pc:docMk/>
          <pc:sldMk cId="103811433" sldId="282"/>
        </pc:sldMkLst>
        <pc:spChg chg="mod">
          <ac:chgData name="naitik patel" userId="ebed91dde40805fd" providerId="LiveId" clId="{2DD556CE-4BB7-4F5F-89FC-57704DC94724}" dt="2024-07-29T12:40:05.224" v="60" actId="403"/>
          <ac:spMkLst>
            <pc:docMk/>
            <pc:sldMk cId="103811433" sldId="282"/>
            <ac:spMk id="2" creationId="{7803455D-184D-22B1-10AC-07369D2E8319}"/>
          </ac:spMkLst>
        </pc:spChg>
        <pc:spChg chg="mod">
          <ac:chgData name="naitik patel" userId="ebed91dde40805fd" providerId="LiveId" clId="{2DD556CE-4BB7-4F5F-89FC-57704DC94724}" dt="2024-07-29T12:40:24.315" v="80" actId="20577"/>
          <ac:spMkLst>
            <pc:docMk/>
            <pc:sldMk cId="103811433" sldId="282"/>
            <ac:spMk id="3" creationId="{3B4E0235-580E-72B6-8389-63F1D7B863BD}"/>
          </ac:spMkLst>
        </pc:spChg>
      </pc:sldChg>
      <pc:sldChg chg="delSp modSp mod">
        <pc:chgData name="naitik patel" userId="ebed91dde40805fd" providerId="LiveId" clId="{2DD556CE-4BB7-4F5F-89FC-57704DC94724}" dt="2024-07-30T05:37:05.090" v="2404" actId="20577"/>
        <pc:sldMkLst>
          <pc:docMk/>
          <pc:sldMk cId="481001674" sldId="299"/>
        </pc:sldMkLst>
        <pc:spChg chg="mod">
          <ac:chgData name="naitik patel" userId="ebed91dde40805fd" providerId="LiveId" clId="{2DD556CE-4BB7-4F5F-89FC-57704DC94724}" dt="2024-07-30T05:37:05.090" v="2404" actId="20577"/>
          <ac:spMkLst>
            <pc:docMk/>
            <pc:sldMk cId="481001674" sldId="299"/>
            <ac:spMk id="3" creationId="{A4738B69-E839-90A1-7D94-D22BF3437A30}"/>
          </ac:spMkLst>
        </pc:spChg>
        <pc:spChg chg="del">
          <ac:chgData name="naitik patel" userId="ebed91dde40805fd" providerId="LiveId" clId="{2DD556CE-4BB7-4F5F-89FC-57704DC94724}" dt="2024-07-29T14:16:14.116" v="193" actId="478"/>
          <ac:spMkLst>
            <pc:docMk/>
            <pc:sldMk cId="481001674" sldId="299"/>
            <ac:spMk id="4" creationId="{E0E17F92-9190-DB43-2DE1-8BA4C3AF5FC8}"/>
          </ac:spMkLst>
        </pc:spChg>
        <pc:spChg chg="mod">
          <ac:chgData name="naitik patel" userId="ebed91dde40805fd" providerId="LiveId" clId="{2DD556CE-4BB7-4F5F-89FC-57704DC94724}" dt="2024-07-30T05:37:02.911" v="2403" actId="20577"/>
          <ac:spMkLst>
            <pc:docMk/>
            <pc:sldMk cId="481001674" sldId="299"/>
            <ac:spMk id="9" creationId="{C1A99E18-A8B6-9755-50BC-9E5891860DCA}"/>
          </ac:spMkLst>
        </pc:spChg>
      </pc:sldChg>
      <pc:sldChg chg="modSp add mod ord">
        <pc:chgData name="naitik patel" userId="ebed91dde40805fd" providerId="LiveId" clId="{2DD556CE-4BB7-4F5F-89FC-57704DC94724}" dt="2024-07-30T05:39:44.428" v="2451"/>
        <pc:sldMkLst>
          <pc:docMk/>
          <pc:sldMk cId="1697649571" sldId="300"/>
        </pc:sldMkLst>
        <pc:spChg chg="mod">
          <ac:chgData name="naitik patel" userId="ebed91dde40805fd" providerId="LiveId" clId="{2DD556CE-4BB7-4F5F-89FC-57704DC94724}" dt="2024-07-30T05:39:44.428" v="2451"/>
          <ac:spMkLst>
            <pc:docMk/>
            <pc:sldMk cId="1697649571" sldId="300"/>
            <ac:spMk id="3" creationId="{A15F6C3D-9E22-8969-06E7-2DA1B7A41BC9}"/>
          </ac:spMkLst>
        </pc:spChg>
      </pc:sldChg>
      <pc:sldChg chg="modSp add mod ord">
        <pc:chgData name="naitik patel" userId="ebed91dde40805fd" providerId="LiveId" clId="{2DD556CE-4BB7-4F5F-89FC-57704DC94724}" dt="2024-07-30T05:39:29.631" v="2447"/>
        <pc:sldMkLst>
          <pc:docMk/>
          <pc:sldMk cId="1909030815" sldId="301"/>
        </pc:sldMkLst>
        <pc:spChg chg="mod">
          <ac:chgData name="naitik patel" userId="ebed91dde40805fd" providerId="LiveId" clId="{2DD556CE-4BB7-4F5F-89FC-57704DC94724}" dt="2024-07-30T05:39:29.631" v="2447"/>
          <ac:spMkLst>
            <pc:docMk/>
            <pc:sldMk cId="1909030815" sldId="301"/>
            <ac:spMk id="3" creationId="{A15F6C3D-9E22-8969-06E7-2DA1B7A41BC9}"/>
          </ac:spMkLst>
        </pc:spChg>
      </pc:sldChg>
      <pc:sldChg chg="modSp add mod ord">
        <pc:chgData name="naitik patel" userId="ebed91dde40805fd" providerId="LiveId" clId="{2DD556CE-4BB7-4F5F-89FC-57704DC94724}" dt="2024-07-30T05:39:36.649" v="2449"/>
        <pc:sldMkLst>
          <pc:docMk/>
          <pc:sldMk cId="4230995783" sldId="302"/>
        </pc:sldMkLst>
        <pc:spChg chg="mod">
          <ac:chgData name="naitik patel" userId="ebed91dde40805fd" providerId="LiveId" clId="{2DD556CE-4BB7-4F5F-89FC-57704DC94724}" dt="2024-07-30T05:39:36.649" v="2449"/>
          <ac:spMkLst>
            <pc:docMk/>
            <pc:sldMk cId="4230995783" sldId="302"/>
            <ac:spMk id="3" creationId="{A15F6C3D-9E22-8969-06E7-2DA1B7A41BC9}"/>
          </ac:spMkLst>
        </pc:spChg>
      </pc:sldChg>
      <pc:sldChg chg="modSp add mod ord">
        <pc:chgData name="naitik patel" userId="ebed91dde40805fd" providerId="LiveId" clId="{2DD556CE-4BB7-4F5F-89FC-57704DC94724}" dt="2024-07-30T05:40:04.137" v="2461"/>
        <pc:sldMkLst>
          <pc:docMk/>
          <pc:sldMk cId="1446308247" sldId="303"/>
        </pc:sldMkLst>
        <pc:spChg chg="mod">
          <ac:chgData name="naitik patel" userId="ebed91dde40805fd" providerId="LiveId" clId="{2DD556CE-4BB7-4F5F-89FC-57704DC94724}" dt="2024-07-30T05:40:04.137" v="2461"/>
          <ac:spMkLst>
            <pc:docMk/>
            <pc:sldMk cId="1446308247" sldId="303"/>
            <ac:spMk id="3" creationId="{A15F6C3D-9E22-8969-06E7-2DA1B7A41BC9}"/>
          </ac:spMkLst>
        </pc:spChg>
      </pc:sldChg>
      <pc:sldChg chg="addSp delSp modSp new del mod">
        <pc:chgData name="naitik patel" userId="ebed91dde40805fd" providerId="LiveId" clId="{2DD556CE-4BB7-4F5F-89FC-57704DC94724}" dt="2024-07-30T02:02:50.732" v="1178" actId="2696"/>
        <pc:sldMkLst>
          <pc:docMk/>
          <pc:sldMk cId="288250831" sldId="304"/>
        </pc:sldMkLst>
        <pc:spChg chg="del mod">
          <ac:chgData name="naitik patel" userId="ebed91dde40805fd" providerId="LiveId" clId="{2DD556CE-4BB7-4F5F-89FC-57704DC94724}" dt="2024-07-30T01:49:09.508" v="979" actId="478"/>
          <ac:spMkLst>
            <pc:docMk/>
            <pc:sldMk cId="288250831" sldId="304"/>
            <ac:spMk id="2" creationId="{342ECAA8-6A1D-DB61-3775-2591D3B4FC07}"/>
          </ac:spMkLst>
        </pc:spChg>
        <pc:spChg chg="del mod">
          <ac:chgData name="naitik patel" userId="ebed91dde40805fd" providerId="LiveId" clId="{2DD556CE-4BB7-4F5F-89FC-57704DC94724}" dt="2024-07-30T01:49:12.776" v="980" actId="478"/>
          <ac:spMkLst>
            <pc:docMk/>
            <pc:sldMk cId="288250831" sldId="304"/>
            <ac:spMk id="3" creationId="{94AB4022-9756-2BC8-DF8B-A0DC9C9C0CF2}"/>
          </ac:spMkLst>
        </pc:spChg>
        <pc:graphicFrameChg chg="add mod">
          <ac:chgData name="naitik patel" userId="ebed91dde40805fd" providerId="LiveId" clId="{2DD556CE-4BB7-4F5F-89FC-57704DC94724}" dt="2024-07-30T01:49:15.258" v="981"/>
          <ac:graphicFrameMkLst>
            <pc:docMk/>
            <pc:sldMk cId="288250831" sldId="304"/>
            <ac:graphicFrameMk id="4" creationId="{95208926-1538-1CC1-383E-4DB3F9C496B7}"/>
          </ac:graphicFrameMkLst>
        </pc:graphicFrameChg>
      </pc:sldChg>
      <pc:sldChg chg="new del">
        <pc:chgData name="naitik patel" userId="ebed91dde40805fd" providerId="LiveId" clId="{2DD556CE-4BB7-4F5F-89FC-57704DC94724}" dt="2024-07-30T01:27:54.001" v="720" actId="2696"/>
        <pc:sldMkLst>
          <pc:docMk/>
          <pc:sldMk cId="817670757" sldId="304"/>
        </pc:sldMkLst>
      </pc:sldChg>
      <pc:sldChg chg="new del">
        <pc:chgData name="naitik patel" userId="ebed91dde40805fd" providerId="LiveId" clId="{2DD556CE-4BB7-4F5F-89FC-57704DC94724}" dt="2024-07-30T03:29:20.453" v="1612" actId="47"/>
        <pc:sldMkLst>
          <pc:docMk/>
          <pc:sldMk cId="835725114" sldId="304"/>
        </pc:sldMkLst>
      </pc:sldChg>
      <pc:sldChg chg="addSp delSp modSp new mod">
        <pc:chgData name="naitik patel" userId="ebed91dde40805fd" providerId="LiveId" clId="{2DD556CE-4BB7-4F5F-89FC-57704DC94724}" dt="2024-07-30T05:32:10.381" v="2396" actId="20577"/>
        <pc:sldMkLst>
          <pc:docMk/>
          <pc:sldMk cId="2148077619" sldId="304"/>
        </pc:sldMkLst>
        <pc:spChg chg="del">
          <ac:chgData name="naitik patel" userId="ebed91dde40805fd" providerId="LiveId" clId="{2DD556CE-4BB7-4F5F-89FC-57704DC94724}" dt="2024-07-30T05:31:13.865" v="2386" actId="478"/>
          <ac:spMkLst>
            <pc:docMk/>
            <pc:sldMk cId="2148077619" sldId="304"/>
            <ac:spMk id="2" creationId="{F85F1BE2-A1E6-9BCC-E44E-AADCB98258AC}"/>
          </ac:spMkLst>
        </pc:spChg>
        <pc:spChg chg="del">
          <ac:chgData name="naitik patel" userId="ebed91dde40805fd" providerId="LiveId" clId="{2DD556CE-4BB7-4F5F-89FC-57704DC94724}" dt="2024-07-30T04:33:00.847" v="1768" actId="931"/>
          <ac:spMkLst>
            <pc:docMk/>
            <pc:sldMk cId="2148077619" sldId="304"/>
            <ac:spMk id="3" creationId="{8BEE637D-9044-42FD-9BDC-A86BF5A369F5}"/>
          </ac:spMkLst>
        </pc:spChg>
        <pc:spChg chg="add mod">
          <ac:chgData name="naitik patel" userId="ebed91dde40805fd" providerId="LiveId" clId="{2DD556CE-4BB7-4F5F-89FC-57704DC94724}" dt="2024-07-30T05:32:10.381" v="2396" actId="20577"/>
          <ac:spMkLst>
            <pc:docMk/>
            <pc:sldMk cId="2148077619" sldId="304"/>
            <ac:spMk id="6" creationId="{D81EB532-55AF-E3C6-59C0-C5773B739472}"/>
          </ac:spMkLst>
        </pc:spChg>
        <pc:picChg chg="add mod">
          <ac:chgData name="naitik patel" userId="ebed91dde40805fd" providerId="LiveId" clId="{2DD556CE-4BB7-4F5F-89FC-57704DC94724}" dt="2024-07-30T05:31:11.056" v="2385" actId="1076"/>
          <ac:picMkLst>
            <pc:docMk/>
            <pc:sldMk cId="2148077619" sldId="304"/>
            <ac:picMk id="5" creationId="{B53C9C0F-23C6-9B7B-B2A4-F13DE834A2D9}"/>
          </ac:picMkLst>
        </pc:picChg>
      </pc:sldChg>
      <pc:sldChg chg="addSp delSp modSp new mod">
        <pc:chgData name="naitik patel" userId="ebed91dde40805fd" providerId="LiveId" clId="{2DD556CE-4BB7-4F5F-89FC-57704DC94724}" dt="2024-07-30T04:45:32.893" v="1927" actId="1076"/>
        <pc:sldMkLst>
          <pc:docMk/>
          <pc:sldMk cId="4088335595" sldId="305"/>
        </pc:sldMkLst>
        <pc:spChg chg="del">
          <ac:chgData name="naitik patel" userId="ebed91dde40805fd" providerId="LiveId" clId="{2DD556CE-4BB7-4F5F-89FC-57704DC94724}" dt="2024-07-30T04:37:50.152" v="1772" actId="478"/>
          <ac:spMkLst>
            <pc:docMk/>
            <pc:sldMk cId="4088335595" sldId="305"/>
            <ac:spMk id="2" creationId="{825CBE56-15CB-4579-BB70-868CE8674B34}"/>
          </ac:spMkLst>
        </pc:spChg>
        <pc:spChg chg="del mod">
          <ac:chgData name="naitik patel" userId="ebed91dde40805fd" providerId="LiveId" clId="{2DD556CE-4BB7-4F5F-89FC-57704DC94724}" dt="2024-07-30T04:37:46.227" v="1771" actId="478"/>
          <ac:spMkLst>
            <pc:docMk/>
            <pc:sldMk cId="4088335595" sldId="305"/>
            <ac:spMk id="3" creationId="{28D778F4-1B82-BB05-E9BA-D2D600D8BA0C}"/>
          </ac:spMkLst>
        </pc:spChg>
        <pc:spChg chg="add mod">
          <ac:chgData name="naitik patel" userId="ebed91dde40805fd" providerId="LiveId" clId="{2DD556CE-4BB7-4F5F-89FC-57704DC94724}" dt="2024-07-30T04:38:52.875" v="1799" actId="20577"/>
          <ac:spMkLst>
            <pc:docMk/>
            <pc:sldMk cId="4088335595" sldId="305"/>
            <ac:spMk id="6" creationId="{CE41D631-8AD4-EDC7-7CD5-ADB4C2DE8176}"/>
          </ac:spMkLst>
        </pc:spChg>
        <pc:spChg chg="add mod">
          <ac:chgData name="naitik patel" userId="ebed91dde40805fd" providerId="LiveId" clId="{2DD556CE-4BB7-4F5F-89FC-57704DC94724}" dt="2024-07-30T04:39:08.203" v="1820" actId="20577"/>
          <ac:spMkLst>
            <pc:docMk/>
            <pc:sldMk cId="4088335595" sldId="305"/>
            <ac:spMk id="7" creationId="{9D1C2BFE-6A88-355F-6348-CBA2A225C3B4}"/>
          </ac:spMkLst>
        </pc:spChg>
        <pc:spChg chg="add mod">
          <ac:chgData name="naitik patel" userId="ebed91dde40805fd" providerId="LiveId" clId="{2DD556CE-4BB7-4F5F-89FC-57704DC94724}" dt="2024-07-30T04:40:44.328" v="1883" actId="20577"/>
          <ac:spMkLst>
            <pc:docMk/>
            <pc:sldMk cId="4088335595" sldId="305"/>
            <ac:spMk id="14" creationId="{FA887C08-2BD3-44F2-F998-EE2932B40AAE}"/>
          </ac:spMkLst>
        </pc:spChg>
        <pc:spChg chg="add mod">
          <ac:chgData name="naitik patel" userId="ebed91dde40805fd" providerId="LiveId" clId="{2DD556CE-4BB7-4F5F-89FC-57704DC94724}" dt="2024-07-30T04:41:17.702" v="1885" actId="13822"/>
          <ac:spMkLst>
            <pc:docMk/>
            <pc:sldMk cId="4088335595" sldId="305"/>
            <ac:spMk id="15" creationId="{D5D5344A-E616-1803-4A24-6D6BAE124A2F}"/>
          </ac:spMkLst>
        </pc:spChg>
        <pc:spChg chg="add mod">
          <ac:chgData name="naitik patel" userId="ebed91dde40805fd" providerId="LiveId" clId="{2DD556CE-4BB7-4F5F-89FC-57704DC94724}" dt="2024-07-30T04:42:35.576" v="1893" actId="1076"/>
          <ac:spMkLst>
            <pc:docMk/>
            <pc:sldMk cId="4088335595" sldId="305"/>
            <ac:spMk id="18" creationId="{3C6550DE-7636-7C51-8BEA-DF09D84D55F5}"/>
          </ac:spMkLst>
        </pc:spChg>
        <pc:spChg chg="add mod">
          <ac:chgData name="naitik patel" userId="ebed91dde40805fd" providerId="LiveId" clId="{2DD556CE-4BB7-4F5F-89FC-57704DC94724}" dt="2024-07-30T04:43:58.092" v="1903" actId="14100"/>
          <ac:spMkLst>
            <pc:docMk/>
            <pc:sldMk cId="4088335595" sldId="305"/>
            <ac:spMk id="23" creationId="{D1F8E1B1-5327-7FF4-100B-C419B6462ED1}"/>
          </ac:spMkLst>
        </pc:spChg>
        <pc:spChg chg="add mod">
          <ac:chgData name="naitik patel" userId="ebed91dde40805fd" providerId="LiveId" clId="{2DD556CE-4BB7-4F5F-89FC-57704DC94724}" dt="2024-07-30T04:44:41.250" v="1907"/>
          <ac:spMkLst>
            <pc:docMk/>
            <pc:sldMk cId="4088335595" sldId="305"/>
            <ac:spMk id="26" creationId="{B153F284-8AB6-0611-12C9-B9695133796B}"/>
          </ac:spMkLst>
        </pc:spChg>
        <pc:spChg chg="add mod">
          <ac:chgData name="naitik patel" userId="ebed91dde40805fd" providerId="LiveId" clId="{2DD556CE-4BB7-4F5F-89FC-57704DC94724}" dt="2024-07-30T04:45:25.169" v="1925" actId="1076"/>
          <ac:spMkLst>
            <pc:docMk/>
            <pc:sldMk cId="4088335595" sldId="305"/>
            <ac:spMk id="29" creationId="{C32569E6-2F03-9B10-4F19-67B2D60AD42B}"/>
          </ac:spMkLst>
        </pc:spChg>
        <pc:cxnChg chg="add mod">
          <ac:chgData name="naitik patel" userId="ebed91dde40805fd" providerId="LiveId" clId="{2DD556CE-4BB7-4F5F-89FC-57704DC94724}" dt="2024-07-30T04:38:10.584" v="1774" actId="13822"/>
          <ac:cxnSpMkLst>
            <pc:docMk/>
            <pc:sldMk cId="4088335595" sldId="305"/>
            <ac:cxnSpMk id="5" creationId="{5D09920B-6982-0CD7-1A2C-E958D41B9723}"/>
          </ac:cxnSpMkLst>
        </pc:cxnChg>
        <pc:cxnChg chg="add del mod">
          <ac:chgData name="naitik patel" userId="ebed91dde40805fd" providerId="LiveId" clId="{2DD556CE-4BB7-4F5F-89FC-57704DC94724}" dt="2024-07-30T04:42:58.140" v="1896" actId="478"/>
          <ac:cxnSpMkLst>
            <pc:docMk/>
            <pc:sldMk cId="4088335595" sldId="305"/>
            <ac:cxnSpMk id="9" creationId="{DA434A15-EA21-3229-570B-C7B9E1FF991F}"/>
          </ac:cxnSpMkLst>
        </pc:cxnChg>
        <pc:cxnChg chg="add mod">
          <ac:chgData name="naitik patel" userId="ebed91dde40805fd" providerId="LiveId" clId="{2DD556CE-4BB7-4F5F-89FC-57704DC94724}" dt="2024-07-30T04:39:41.333" v="1825" actId="14100"/>
          <ac:cxnSpMkLst>
            <pc:docMk/>
            <pc:sldMk cId="4088335595" sldId="305"/>
            <ac:cxnSpMk id="11" creationId="{8E1AEE25-5761-4FDB-8503-A40B3BF8709A}"/>
          </ac:cxnSpMkLst>
        </pc:cxnChg>
        <pc:cxnChg chg="add mod">
          <ac:chgData name="naitik patel" userId="ebed91dde40805fd" providerId="LiveId" clId="{2DD556CE-4BB7-4F5F-89FC-57704DC94724}" dt="2024-07-30T04:42:39.248" v="1894" actId="1076"/>
          <ac:cxnSpMkLst>
            <pc:docMk/>
            <pc:sldMk cId="4088335595" sldId="305"/>
            <ac:cxnSpMk id="17" creationId="{0DE8A661-96D9-3082-D46C-3D882C4E1850}"/>
          </ac:cxnSpMkLst>
        </pc:cxnChg>
        <pc:cxnChg chg="add mod">
          <ac:chgData name="naitik patel" userId="ebed91dde40805fd" providerId="LiveId" clId="{2DD556CE-4BB7-4F5F-89FC-57704DC94724}" dt="2024-07-30T04:43:02.716" v="1897" actId="1076"/>
          <ac:cxnSpMkLst>
            <pc:docMk/>
            <pc:sldMk cId="4088335595" sldId="305"/>
            <ac:cxnSpMk id="20" creationId="{80FB02EC-8340-EA87-BC70-31A2C68A11FB}"/>
          </ac:cxnSpMkLst>
        </pc:cxnChg>
        <pc:cxnChg chg="add">
          <ac:chgData name="naitik patel" userId="ebed91dde40805fd" providerId="LiveId" clId="{2DD556CE-4BB7-4F5F-89FC-57704DC94724}" dt="2024-07-30T04:43:38.152" v="1898" actId="11529"/>
          <ac:cxnSpMkLst>
            <pc:docMk/>
            <pc:sldMk cId="4088335595" sldId="305"/>
            <ac:cxnSpMk id="22" creationId="{9FF582A4-AE52-6486-B253-64FBF34F5520}"/>
          </ac:cxnSpMkLst>
        </pc:cxnChg>
        <pc:cxnChg chg="add">
          <ac:chgData name="naitik patel" userId="ebed91dde40805fd" providerId="LiveId" clId="{2DD556CE-4BB7-4F5F-89FC-57704DC94724}" dt="2024-07-30T04:44:29.806" v="1904" actId="11529"/>
          <ac:cxnSpMkLst>
            <pc:docMk/>
            <pc:sldMk cId="4088335595" sldId="305"/>
            <ac:cxnSpMk id="25" creationId="{A3243893-F2D2-84F5-4103-690F8478F568}"/>
          </ac:cxnSpMkLst>
        </pc:cxnChg>
        <pc:cxnChg chg="add mod">
          <ac:chgData name="naitik patel" userId="ebed91dde40805fd" providerId="LiveId" clId="{2DD556CE-4BB7-4F5F-89FC-57704DC94724}" dt="2024-07-30T04:45:32.893" v="1927" actId="1076"/>
          <ac:cxnSpMkLst>
            <pc:docMk/>
            <pc:sldMk cId="4088335595" sldId="305"/>
            <ac:cxnSpMk id="28" creationId="{B3DFF646-E6FB-F69C-6451-990AB871513B}"/>
          </ac:cxnSpMkLst>
        </pc:cxnChg>
      </pc:sldChg>
      <pc:sldChg chg="modSp new mod">
        <pc:chgData name="naitik patel" userId="ebed91dde40805fd" providerId="LiveId" clId="{2DD556CE-4BB7-4F5F-89FC-57704DC94724}" dt="2024-07-30T06:34:05.602" v="2513" actId="2711"/>
        <pc:sldMkLst>
          <pc:docMk/>
          <pc:sldMk cId="660463923" sldId="306"/>
        </pc:sldMkLst>
        <pc:spChg chg="mod">
          <ac:chgData name="naitik patel" userId="ebed91dde40805fd" providerId="LiveId" clId="{2DD556CE-4BB7-4F5F-89FC-57704DC94724}" dt="2024-07-30T04:49:20.930" v="1935" actId="20577"/>
          <ac:spMkLst>
            <pc:docMk/>
            <pc:sldMk cId="660463923" sldId="306"/>
            <ac:spMk id="2" creationId="{A6A62503-0D40-62CF-99F7-64CCB5D325A3}"/>
          </ac:spMkLst>
        </pc:spChg>
        <pc:spChg chg="mod">
          <ac:chgData name="naitik patel" userId="ebed91dde40805fd" providerId="LiveId" clId="{2DD556CE-4BB7-4F5F-89FC-57704DC94724}" dt="2024-07-30T06:34:05.602" v="2513" actId="2711"/>
          <ac:spMkLst>
            <pc:docMk/>
            <pc:sldMk cId="660463923" sldId="306"/>
            <ac:spMk id="3" creationId="{9765BAE1-AF9B-23A1-2DBC-2FE40776AE05}"/>
          </ac:spMkLst>
        </pc:spChg>
      </pc:sldChg>
      <pc:sldChg chg="delSp modSp new mod">
        <pc:chgData name="naitik patel" userId="ebed91dde40805fd" providerId="LiveId" clId="{2DD556CE-4BB7-4F5F-89FC-57704DC94724}" dt="2024-07-30T06:34:11.207" v="2514" actId="2711"/>
        <pc:sldMkLst>
          <pc:docMk/>
          <pc:sldMk cId="1781637150" sldId="307"/>
        </pc:sldMkLst>
        <pc:spChg chg="del">
          <ac:chgData name="naitik patel" userId="ebed91dde40805fd" providerId="LiveId" clId="{2DD556CE-4BB7-4F5F-89FC-57704DC94724}" dt="2024-07-30T04:53:11.362" v="1956" actId="478"/>
          <ac:spMkLst>
            <pc:docMk/>
            <pc:sldMk cId="1781637150" sldId="307"/>
            <ac:spMk id="2" creationId="{4B9DFC1D-042A-E09C-D4FD-1D8776329F4C}"/>
          </ac:spMkLst>
        </pc:spChg>
        <pc:spChg chg="mod">
          <ac:chgData name="naitik patel" userId="ebed91dde40805fd" providerId="LiveId" clId="{2DD556CE-4BB7-4F5F-89FC-57704DC94724}" dt="2024-07-30T06:34:11.207" v="2514" actId="2711"/>
          <ac:spMkLst>
            <pc:docMk/>
            <pc:sldMk cId="1781637150" sldId="307"/>
            <ac:spMk id="3" creationId="{DC0AA730-6CCD-2EA6-58C8-ED874C1621AC}"/>
          </ac:spMkLst>
        </pc:spChg>
      </pc:sldChg>
      <pc:sldChg chg="delSp modSp new mod">
        <pc:chgData name="naitik patel" userId="ebed91dde40805fd" providerId="LiveId" clId="{2DD556CE-4BB7-4F5F-89FC-57704DC94724}" dt="2024-07-30T06:34:19.282" v="2516" actId="2711"/>
        <pc:sldMkLst>
          <pc:docMk/>
          <pc:sldMk cId="2487453740" sldId="308"/>
        </pc:sldMkLst>
        <pc:spChg chg="del">
          <ac:chgData name="naitik patel" userId="ebed91dde40805fd" providerId="LiveId" clId="{2DD556CE-4BB7-4F5F-89FC-57704DC94724}" dt="2024-07-30T05:01:03.341" v="2076" actId="478"/>
          <ac:spMkLst>
            <pc:docMk/>
            <pc:sldMk cId="2487453740" sldId="308"/>
            <ac:spMk id="2" creationId="{A90E0397-78A1-07EA-5E40-BB3D8394A497}"/>
          </ac:spMkLst>
        </pc:spChg>
        <pc:spChg chg="mod">
          <ac:chgData name="naitik patel" userId="ebed91dde40805fd" providerId="LiveId" clId="{2DD556CE-4BB7-4F5F-89FC-57704DC94724}" dt="2024-07-30T06:34:19.282" v="2516" actId="2711"/>
          <ac:spMkLst>
            <pc:docMk/>
            <pc:sldMk cId="2487453740" sldId="308"/>
            <ac:spMk id="3" creationId="{EEE4A48D-A81B-2D6B-FAC4-D94503968DE4}"/>
          </ac:spMkLst>
        </pc:spChg>
      </pc:sldChg>
      <pc:sldChg chg="delSp modSp new mod">
        <pc:chgData name="naitik patel" userId="ebed91dde40805fd" providerId="LiveId" clId="{2DD556CE-4BB7-4F5F-89FC-57704DC94724}" dt="2024-07-30T06:34:25.087" v="2517" actId="2711"/>
        <pc:sldMkLst>
          <pc:docMk/>
          <pc:sldMk cId="2785462696" sldId="309"/>
        </pc:sldMkLst>
        <pc:spChg chg="del">
          <ac:chgData name="naitik patel" userId="ebed91dde40805fd" providerId="LiveId" clId="{2DD556CE-4BB7-4F5F-89FC-57704DC94724}" dt="2024-07-30T05:04:43.696" v="2261" actId="478"/>
          <ac:spMkLst>
            <pc:docMk/>
            <pc:sldMk cId="2785462696" sldId="309"/>
            <ac:spMk id="2" creationId="{E6333461-94CB-C7A4-A210-9E25CD34F58C}"/>
          </ac:spMkLst>
        </pc:spChg>
        <pc:spChg chg="mod">
          <ac:chgData name="naitik patel" userId="ebed91dde40805fd" providerId="LiveId" clId="{2DD556CE-4BB7-4F5F-89FC-57704DC94724}" dt="2024-07-30T06:34:25.087" v="2517" actId="2711"/>
          <ac:spMkLst>
            <pc:docMk/>
            <pc:sldMk cId="2785462696" sldId="309"/>
            <ac:spMk id="3" creationId="{1F7F2389-4F57-EF65-A85A-52A99E4D1512}"/>
          </ac:spMkLst>
        </pc:spChg>
      </pc:sldChg>
      <pc:sldChg chg="delSp modSp new mod">
        <pc:chgData name="naitik patel" userId="ebed91dde40805fd" providerId="LiveId" clId="{2DD556CE-4BB7-4F5F-89FC-57704DC94724}" dt="2024-07-30T06:34:29.886" v="2518" actId="2711"/>
        <pc:sldMkLst>
          <pc:docMk/>
          <pc:sldMk cId="349918749" sldId="310"/>
        </pc:sldMkLst>
        <pc:spChg chg="del">
          <ac:chgData name="naitik patel" userId="ebed91dde40805fd" providerId="LiveId" clId="{2DD556CE-4BB7-4F5F-89FC-57704DC94724}" dt="2024-07-30T05:08:07.420" v="2297" actId="478"/>
          <ac:spMkLst>
            <pc:docMk/>
            <pc:sldMk cId="349918749" sldId="310"/>
            <ac:spMk id="2" creationId="{2737A021-2496-D6FA-9B64-91A8977782AF}"/>
          </ac:spMkLst>
        </pc:spChg>
        <pc:spChg chg="mod">
          <ac:chgData name="naitik patel" userId="ebed91dde40805fd" providerId="LiveId" clId="{2DD556CE-4BB7-4F5F-89FC-57704DC94724}" dt="2024-07-30T06:34:29.886" v="2518" actId="2711"/>
          <ac:spMkLst>
            <pc:docMk/>
            <pc:sldMk cId="349918749" sldId="310"/>
            <ac:spMk id="3" creationId="{D2889946-0D0E-9FF1-5F47-6F1B89EAD27F}"/>
          </ac:spMkLst>
        </pc:spChg>
      </pc:sldChg>
      <pc:sldChg chg="modSp add mod ord">
        <pc:chgData name="naitik patel" userId="ebed91dde40805fd" providerId="LiveId" clId="{2DD556CE-4BB7-4F5F-89FC-57704DC94724}" dt="2024-07-30T05:40:51.392" v="2471" actId="113"/>
        <pc:sldMkLst>
          <pc:docMk/>
          <pc:sldMk cId="3325649041" sldId="311"/>
        </pc:sldMkLst>
        <pc:spChg chg="mod">
          <ac:chgData name="naitik patel" userId="ebed91dde40805fd" providerId="LiveId" clId="{2DD556CE-4BB7-4F5F-89FC-57704DC94724}" dt="2024-07-30T05:40:51.392" v="2471" actId="113"/>
          <ac:spMkLst>
            <pc:docMk/>
            <pc:sldMk cId="3325649041" sldId="311"/>
            <ac:spMk id="3" creationId="{A15F6C3D-9E22-8969-06E7-2DA1B7A41BC9}"/>
          </ac:spMkLst>
        </pc:spChg>
      </pc:sldChg>
      <pc:sldChg chg="modSp new mod">
        <pc:chgData name="naitik patel" userId="ebed91dde40805fd" providerId="LiveId" clId="{2DD556CE-4BB7-4F5F-89FC-57704DC94724}" dt="2024-07-30T06:34:41.886" v="2525" actId="20577"/>
        <pc:sldMkLst>
          <pc:docMk/>
          <pc:sldMk cId="3225802260" sldId="312"/>
        </pc:sldMkLst>
        <pc:spChg chg="mod">
          <ac:chgData name="naitik patel" userId="ebed91dde40805fd" providerId="LiveId" clId="{2DD556CE-4BB7-4F5F-89FC-57704DC94724}" dt="2024-07-30T06:34:41.886" v="2525" actId="20577"/>
          <ac:spMkLst>
            <pc:docMk/>
            <pc:sldMk cId="3225802260" sldId="312"/>
            <ac:spMk id="3" creationId="{8D7D86BF-7007-8EF9-3DC1-A249A899C67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B9B20-3628-1422-7375-53EC1B357DC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A3792A6A-0B03-9F98-AFEB-53A462AE79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4B00FB45-6FFA-2270-E52E-9BAF330D5AAC}"/>
              </a:ext>
            </a:extLst>
          </p:cNvPr>
          <p:cNvSpPr>
            <a:spLocks noGrp="1"/>
          </p:cNvSpPr>
          <p:nvPr>
            <p:ph type="dt" sz="half" idx="10"/>
          </p:nvPr>
        </p:nvSpPr>
        <p:spPr/>
        <p:txBody>
          <a:bodyPr/>
          <a:lstStyle/>
          <a:p>
            <a:fld id="{34204804-BA5B-4203-8A14-9038BBB368AF}" type="datetimeFigureOut">
              <a:rPr lang="en-IN" smtClean="0"/>
              <a:t>29-07-2024</a:t>
            </a:fld>
            <a:endParaRPr lang="en-IN"/>
          </a:p>
        </p:txBody>
      </p:sp>
      <p:sp>
        <p:nvSpPr>
          <p:cNvPr id="5" name="Footer Placeholder 4">
            <a:extLst>
              <a:ext uri="{FF2B5EF4-FFF2-40B4-BE49-F238E27FC236}">
                <a16:creationId xmlns:a16="http://schemas.microsoft.com/office/drawing/2014/main" id="{B76DCB60-E6DB-354B-D1DC-038FF933D8A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BEF4BD8-522E-E53A-400E-B680A709DF83}"/>
              </a:ext>
            </a:extLst>
          </p:cNvPr>
          <p:cNvSpPr>
            <a:spLocks noGrp="1"/>
          </p:cNvSpPr>
          <p:nvPr>
            <p:ph type="sldNum" sz="quarter" idx="12"/>
          </p:nvPr>
        </p:nvSpPr>
        <p:spPr/>
        <p:txBody>
          <a:bodyPr/>
          <a:lstStyle/>
          <a:p>
            <a:fld id="{B6280366-B1A2-4273-BB5D-4798AF81AFFA}" type="slidenum">
              <a:rPr lang="en-IN" smtClean="0"/>
              <a:t>‹#›</a:t>
            </a:fld>
            <a:endParaRPr lang="en-IN"/>
          </a:p>
        </p:txBody>
      </p:sp>
    </p:spTree>
    <p:extLst>
      <p:ext uri="{BB962C8B-B14F-4D97-AF65-F5344CB8AC3E}">
        <p14:creationId xmlns:p14="http://schemas.microsoft.com/office/powerpoint/2010/main" val="3896225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6DD89-6198-A035-6F54-0DACB06A282B}"/>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49ADC21-2C60-CC93-1C05-C6F4D5EBA20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B22F0CE-2B86-E719-5140-B3C5B4EE658E}"/>
              </a:ext>
            </a:extLst>
          </p:cNvPr>
          <p:cNvSpPr>
            <a:spLocks noGrp="1"/>
          </p:cNvSpPr>
          <p:nvPr>
            <p:ph type="dt" sz="half" idx="10"/>
          </p:nvPr>
        </p:nvSpPr>
        <p:spPr/>
        <p:txBody>
          <a:bodyPr/>
          <a:lstStyle/>
          <a:p>
            <a:fld id="{34204804-BA5B-4203-8A14-9038BBB368AF}" type="datetimeFigureOut">
              <a:rPr lang="en-IN" smtClean="0"/>
              <a:t>29-07-2024</a:t>
            </a:fld>
            <a:endParaRPr lang="en-IN"/>
          </a:p>
        </p:txBody>
      </p:sp>
      <p:sp>
        <p:nvSpPr>
          <p:cNvPr id="5" name="Footer Placeholder 4">
            <a:extLst>
              <a:ext uri="{FF2B5EF4-FFF2-40B4-BE49-F238E27FC236}">
                <a16:creationId xmlns:a16="http://schemas.microsoft.com/office/drawing/2014/main" id="{5BA0F6CE-08BD-4E5B-454B-2DF53C2C9C2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4F7C0E9-34CA-92BE-0888-EA817A9FD15F}"/>
              </a:ext>
            </a:extLst>
          </p:cNvPr>
          <p:cNvSpPr>
            <a:spLocks noGrp="1"/>
          </p:cNvSpPr>
          <p:nvPr>
            <p:ph type="sldNum" sz="quarter" idx="12"/>
          </p:nvPr>
        </p:nvSpPr>
        <p:spPr/>
        <p:txBody>
          <a:bodyPr/>
          <a:lstStyle/>
          <a:p>
            <a:fld id="{B6280366-B1A2-4273-BB5D-4798AF81AFFA}" type="slidenum">
              <a:rPr lang="en-IN" smtClean="0"/>
              <a:t>‹#›</a:t>
            </a:fld>
            <a:endParaRPr lang="en-IN"/>
          </a:p>
        </p:txBody>
      </p:sp>
    </p:spTree>
    <p:extLst>
      <p:ext uri="{BB962C8B-B14F-4D97-AF65-F5344CB8AC3E}">
        <p14:creationId xmlns:p14="http://schemas.microsoft.com/office/powerpoint/2010/main" val="2315952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69B490E-FB38-9D48-FE83-DF6BF9EBDCD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C5D726BB-1A02-D874-62CD-D24214DD74C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B6C4D49-3828-B81E-97AE-1A47D87F4BE9}"/>
              </a:ext>
            </a:extLst>
          </p:cNvPr>
          <p:cNvSpPr>
            <a:spLocks noGrp="1"/>
          </p:cNvSpPr>
          <p:nvPr>
            <p:ph type="dt" sz="half" idx="10"/>
          </p:nvPr>
        </p:nvSpPr>
        <p:spPr/>
        <p:txBody>
          <a:bodyPr/>
          <a:lstStyle/>
          <a:p>
            <a:fld id="{34204804-BA5B-4203-8A14-9038BBB368AF}" type="datetimeFigureOut">
              <a:rPr lang="en-IN" smtClean="0"/>
              <a:t>29-07-2024</a:t>
            </a:fld>
            <a:endParaRPr lang="en-IN"/>
          </a:p>
        </p:txBody>
      </p:sp>
      <p:sp>
        <p:nvSpPr>
          <p:cNvPr id="5" name="Footer Placeholder 4">
            <a:extLst>
              <a:ext uri="{FF2B5EF4-FFF2-40B4-BE49-F238E27FC236}">
                <a16:creationId xmlns:a16="http://schemas.microsoft.com/office/drawing/2014/main" id="{919DB84A-9663-8D66-0CB5-978EECA47F2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9829E46-44C3-36E3-4CE3-ADC77AF90DF3}"/>
              </a:ext>
            </a:extLst>
          </p:cNvPr>
          <p:cNvSpPr>
            <a:spLocks noGrp="1"/>
          </p:cNvSpPr>
          <p:nvPr>
            <p:ph type="sldNum" sz="quarter" idx="12"/>
          </p:nvPr>
        </p:nvSpPr>
        <p:spPr/>
        <p:txBody>
          <a:bodyPr/>
          <a:lstStyle/>
          <a:p>
            <a:fld id="{B6280366-B1A2-4273-BB5D-4798AF81AFFA}" type="slidenum">
              <a:rPr lang="en-IN" smtClean="0"/>
              <a:t>‹#›</a:t>
            </a:fld>
            <a:endParaRPr lang="en-IN"/>
          </a:p>
        </p:txBody>
      </p:sp>
    </p:spTree>
    <p:extLst>
      <p:ext uri="{BB962C8B-B14F-4D97-AF65-F5344CB8AC3E}">
        <p14:creationId xmlns:p14="http://schemas.microsoft.com/office/powerpoint/2010/main" val="1349239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E242A-2363-49E8-BC68-7C408DA9745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AD313E7-45E1-CBB4-2BA2-C1942E92F8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F973A23-577B-9A06-4CE6-FD745BF13357}"/>
              </a:ext>
            </a:extLst>
          </p:cNvPr>
          <p:cNvSpPr>
            <a:spLocks noGrp="1"/>
          </p:cNvSpPr>
          <p:nvPr>
            <p:ph type="dt" sz="half" idx="10"/>
          </p:nvPr>
        </p:nvSpPr>
        <p:spPr/>
        <p:txBody>
          <a:bodyPr/>
          <a:lstStyle/>
          <a:p>
            <a:fld id="{34204804-BA5B-4203-8A14-9038BBB368AF}" type="datetimeFigureOut">
              <a:rPr lang="en-IN" smtClean="0"/>
              <a:t>29-07-2024</a:t>
            </a:fld>
            <a:endParaRPr lang="en-IN"/>
          </a:p>
        </p:txBody>
      </p:sp>
      <p:sp>
        <p:nvSpPr>
          <p:cNvPr id="5" name="Footer Placeholder 4">
            <a:extLst>
              <a:ext uri="{FF2B5EF4-FFF2-40B4-BE49-F238E27FC236}">
                <a16:creationId xmlns:a16="http://schemas.microsoft.com/office/drawing/2014/main" id="{50A89044-E54F-A405-558A-CFBF9F18566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0E06F4E-3915-E31C-BF23-3D6E2107EEC9}"/>
              </a:ext>
            </a:extLst>
          </p:cNvPr>
          <p:cNvSpPr>
            <a:spLocks noGrp="1"/>
          </p:cNvSpPr>
          <p:nvPr>
            <p:ph type="sldNum" sz="quarter" idx="12"/>
          </p:nvPr>
        </p:nvSpPr>
        <p:spPr/>
        <p:txBody>
          <a:bodyPr/>
          <a:lstStyle/>
          <a:p>
            <a:fld id="{B6280366-B1A2-4273-BB5D-4798AF81AFFA}" type="slidenum">
              <a:rPr lang="en-IN" smtClean="0"/>
              <a:t>‹#›</a:t>
            </a:fld>
            <a:endParaRPr lang="en-IN"/>
          </a:p>
        </p:txBody>
      </p:sp>
    </p:spTree>
    <p:extLst>
      <p:ext uri="{BB962C8B-B14F-4D97-AF65-F5344CB8AC3E}">
        <p14:creationId xmlns:p14="http://schemas.microsoft.com/office/powerpoint/2010/main" val="3173901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03B79-64EE-A986-685D-6FE8782FF6A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F95AE77A-394D-AFF4-1B3D-C86342DAF35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A6B05AD-37BF-0EC3-FBDF-EA699B474C6A}"/>
              </a:ext>
            </a:extLst>
          </p:cNvPr>
          <p:cNvSpPr>
            <a:spLocks noGrp="1"/>
          </p:cNvSpPr>
          <p:nvPr>
            <p:ph type="dt" sz="half" idx="10"/>
          </p:nvPr>
        </p:nvSpPr>
        <p:spPr/>
        <p:txBody>
          <a:bodyPr/>
          <a:lstStyle/>
          <a:p>
            <a:fld id="{34204804-BA5B-4203-8A14-9038BBB368AF}" type="datetimeFigureOut">
              <a:rPr lang="en-IN" smtClean="0"/>
              <a:t>29-07-2024</a:t>
            </a:fld>
            <a:endParaRPr lang="en-IN"/>
          </a:p>
        </p:txBody>
      </p:sp>
      <p:sp>
        <p:nvSpPr>
          <p:cNvPr id="5" name="Footer Placeholder 4">
            <a:extLst>
              <a:ext uri="{FF2B5EF4-FFF2-40B4-BE49-F238E27FC236}">
                <a16:creationId xmlns:a16="http://schemas.microsoft.com/office/drawing/2014/main" id="{BB0198B6-8C50-FAEA-1F4C-9B49BC144C1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9DF7E34-B4FA-9949-6BB4-F904232B4672}"/>
              </a:ext>
            </a:extLst>
          </p:cNvPr>
          <p:cNvSpPr>
            <a:spLocks noGrp="1"/>
          </p:cNvSpPr>
          <p:nvPr>
            <p:ph type="sldNum" sz="quarter" idx="12"/>
          </p:nvPr>
        </p:nvSpPr>
        <p:spPr/>
        <p:txBody>
          <a:bodyPr/>
          <a:lstStyle/>
          <a:p>
            <a:fld id="{B6280366-B1A2-4273-BB5D-4798AF81AFFA}" type="slidenum">
              <a:rPr lang="en-IN" smtClean="0"/>
              <a:t>‹#›</a:t>
            </a:fld>
            <a:endParaRPr lang="en-IN"/>
          </a:p>
        </p:txBody>
      </p:sp>
    </p:spTree>
    <p:extLst>
      <p:ext uri="{BB962C8B-B14F-4D97-AF65-F5344CB8AC3E}">
        <p14:creationId xmlns:p14="http://schemas.microsoft.com/office/powerpoint/2010/main" val="3583044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BF368-4DC9-D191-3786-8AF1B9515CA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D8B5801-2001-1CA2-99D8-D1BC4D1F215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15B242AC-CB02-EABB-DBAF-2B9C7D73353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C183C11C-5F37-B19E-3F9C-057C8F588CA2}"/>
              </a:ext>
            </a:extLst>
          </p:cNvPr>
          <p:cNvSpPr>
            <a:spLocks noGrp="1"/>
          </p:cNvSpPr>
          <p:nvPr>
            <p:ph type="dt" sz="half" idx="10"/>
          </p:nvPr>
        </p:nvSpPr>
        <p:spPr/>
        <p:txBody>
          <a:bodyPr/>
          <a:lstStyle/>
          <a:p>
            <a:fld id="{34204804-BA5B-4203-8A14-9038BBB368AF}" type="datetimeFigureOut">
              <a:rPr lang="en-IN" smtClean="0"/>
              <a:t>29-07-2024</a:t>
            </a:fld>
            <a:endParaRPr lang="en-IN"/>
          </a:p>
        </p:txBody>
      </p:sp>
      <p:sp>
        <p:nvSpPr>
          <p:cNvPr id="6" name="Footer Placeholder 5">
            <a:extLst>
              <a:ext uri="{FF2B5EF4-FFF2-40B4-BE49-F238E27FC236}">
                <a16:creationId xmlns:a16="http://schemas.microsoft.com/office/drawing/2014/main" id="{A2FE9324-251C-C244-7F34-82599D8A055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797E2AD-C423-761E-1D3D-9D19B99657E2}"/>
              </a:ext>
            </a:extLst>
          </p:cNvPr>
          <p:cNvSpPr>
            <a:spLocks noGrp="1"/>
          </p:cNvSpPr>
          <p:nvPr>
            <p:ph type="sldNum" sz="quarter" idx="12"/>
          </p:nvPr>
        </p:nvSpPr>
        <p:spPr/>
        <p:txBody>
          <a:bodyPr/>
          <a:lstStyle/>
          <a:p>
            <a:fld id="{B6280366-B1A2-4273-BB5D-4798AF81AFFA}" type="slidenum">
              <a:rPr lang="en-IN" smtClean="0"/>
              <a:t>‹#›</a:t>
            </a:fld>
            <a:endParaRPr lang="en-IN"/>
          </a:p>
        </p:txBody>
      </p:sp>
    </p:spTree>
    <p:extLst>
      <p:ext uri="{BB962C8B-B14F-4D97-AF65-F5344CB8AC3E}">
        <p14:creationId xmlns:p14="http://schemas.microsoft.com/office/powerpoint/2010/main" val="160078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E6F59-4BD3-5683-F8EB-8A4586AAAB39}"/>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3C62932-A3AF-F303-E878-AD99B4F26D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B55B350-98FF-60F4-07E8-7C6D9914F98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763C0DB5-B435-E68A-EB07-5686A23F5E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DF8368C-C6F3-EFD1-2AE2-51A354B71FA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B8737079-CE35-63F6-8042-0894B451A70E}"/>
              </a:ext>
            </a:extLst>
          </p:cNvPr>
          <p:cNvSpPr>
            <a:spLocks noGrp="1"/>
          </p:cNvSpPr>
          <p:nvPr>
            <p:ph type="dt" sz="half" idx="10"/>
          </p:nvPr>
        </p:nvSpPr>
        <p:spPr/>
        <p:txBody>
          <a:bodyPr/>
          <a:lstStyle/>
          <a:p>
            <a:fld id="{34204804-BA5B-4203-8A14-9038BBB368AF}" type="datetimeFigureOut">
              <a:rPr lang="en-IN" smtClean="0"/>
              <a:t>29-07-2024</a:t>
            </a:fld>
            <a:endParaRPr lang="en-IN"/>
          </a:p>
        </p:txBody>
      </p:sp>
      <p:sp>
        <p:nvSpPr>
          <p:cNvPr id="8" name="Footer Placeholder 7">
            <a:extLst>
              <a:ext uri="{FF2B5EF4-FFF2-40B4-BE49-F238E27FC236}">
                <a16:creationId xmlns:a16="http://schemas.microsoft.com/office/drawing/2014/main" id="{CCF9F5C8-8D87-CDF8-98C1-E913A95B291B}"/>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66266E9B-9602-97AE-6CCA-A77970A9AFC8}"/>
              </a:ext>
            </a:extLst>
          </p:cNvPr>
          <p:cNvSpPr>
            <a:spLocks noGrp="1"/>
          </p:cNvSpPr>
          <p:nvPr>
            <p:ph type="sldNum" sz="quarter" idx="12"/>
          </p:nvPr>
        </p:nvSpPr>
        <p:spPr/>
        <p:txBody>
          <a:bodyPr/>
          <a:lstStyle/>
          <a:p>
            <a:fld id="{B6280366-B1A2-4273-BB5D-4798AF81AFFA}" type="slidenum">
              <a:rPr lang="en-IN" smtClean="0"/>
              <a:t>‹#›</a:t>
            </a:fld>
            <a:endParaRPr lang="en-IN"/>
          </a:p>
        </p:txBody>
      </p:sp>
    </p:spTree>
    <p:extLst>
      <p:ext uri="{BB962C8B-B14F-4D97-AF65-F5344CB8AC3E}">
        <p14:creationId xmlns:p14="http://schemas.microsoft.com/office/powerpoint/2010/main" val="2756288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55ED8-09AC-209C-1603-10CAC900A50D}"/>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2D1EE63D-D4F3-04A5-8747-F3B2134AD233}"/>
              </a:ext>
            </a:extLst>
          </p:cNvPr>
          <p:cNvSpPr>
            <a:spLocks noGrp="1"/>
          </p:cNvSpPr>
          <p:nvPr>
            <p:ph type="dt" sz="half" idx="10"/>
          </p:nvPr>
        </p:nvSpPr>
        <p:spPr/>
        <p:txBody>
          <a:bodyPr/>
          <a:lstStyle/>
          <a:p>
            <a:fld id="{34204804-BA5B-4203-8A14-9038BBB368AF}" type="datetimeFigureOut">
              <a:rPr lang="en-IN" smtClean="0"/>
              <a:t>29-07-2024</a:t>
            </a:fld>
            <a:endParaRPr lang="en-IN"/>
          </a:p>
        </p:txBody>
      </p:sp>
      <p:sp>
        <p:nvSpPr>
          <p:cNvPr id="4" name="Footer Placeholder 3">
            <a:extLst>
              <a:ext uri="{FF2B5EF4-FFF2-40B4-BE49-F238E27FC236}">
                <a16:creationId xmlns:a16="http://schemas.microsoft.com/office/drawing/2014/main" id="{0121CA17-ACF9-8E68-CFCA-034AB78AA21C}"/>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A4BA8950-609D-2BCB-8269-CD19FD5E21E0}"/>
              </a:ext>
            </a:extLst>
          </p:cNvPr>
          <p:cNvSpPr>
            <a:spLocks noGrp="1"/>
          </p:cNvSpPr>
          <p:nvPr>
            <p:ph type="sldNum" sz="quarter" idx="12"/>
          </p:nvPr>
        </p:nvSpPr>
        <p:spPr/>
        <p:txBody>
          <a:bodyPr/>
          <a:lstStyle/>
          <a:p>
            <a:fld id="{B6280366-B1A2-4273-BB5D-4798AF81AFFA}" type="slidenum">
              <a:rPr lang="en-IN" smtClean="0"/>
              <a:t>‹#›</a:t>
            </a:fld>
            <a:endParaRPr lang="en-IN"/>
          </a:p>
        </p:txBody>
      </p:sp>
    </p:spTree>
    <p:extLst>
      <p:ext uri="{BB962C8B-B14F-4D97-AF65-F5344CB8AC3E}">
        <p14:creationId xmlns:p14="http://schemas.microsoft.com/office/powerpoint/2010/main" val="927585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62D365-8D74-528B-FDB6-F6B80E959542}"/>
              </a:ext>
            </a:extLst>
          </p:cNvPr>
          <p:cNvSpPr>
            <a:spLocks noGrp="1"/>
          </p:cNvSpPr>
          <p:nvPr>
            <p:ph type="dt" sz="half" idx="10"/>
          </p:nvPr>
        </p:nvSpPr>
        <p:spPr/>
        <p:txBody>
          <a:bodyPr/>
          <a:lstStyle/>
          <a:p>
            <a:fld id="{34204804-BA5B-4203-8A14-9038BBB368AF}" type="datetimeFigureOut">
              <a:rPr lang="en-IN" smtClean="0"/>
              <a:t>29-07-2024</a:t>
            </a:fld>
            <a:endParaRPr lang="en-IN"/>
          </a:p>
        </p:txBody>
      </p:sp>
      <p:sp>
        <p:nvSpPr>
          <p:cNvPr id="3" name="Footer Placeholder 2">
            <a:extLst>
              <a:ext uri="{FF2B5EF4-FFF2-40B4-BE49-F238E27FC236}">
                <a16:creationId xmlns:a16="http://schemas.microsoft.com/office/drawing/2014/main" id="{60648857-4416-8EE4-5422-7AF371581E35}"/>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36449138-044B-5D2C-3AF5-840B4AD972A8}"/>
              </a:ext>
            </a:extLst>
          </p:cNvPr>
          <p:cNvSpPr>
            <a:spLocks noGrp="1"/>
          </p:cNvSpPr>
          <p:nvPr>
            <p:ph type="sldNum" sz="quarter" idx="12"/>
          </p:nvPr>
        </p:nvSpPr>
        <p:spPr/>
        <p:txBody>
          <a:bodyPr/>
          <a:lstStyle/>
          <a:p>
            <a:fld id="{B6280366-B1A2-4273-BB5D-4798AF81AFFA}" type="slidenum">
              <a:rPr lang="en-IN" smtClean="0"/>
              <a:t>‹#›</a:t>
            </a:fld>
            <a:endParaRPr lang="en-IN"/>
          </a:p>
        </p:txBody>
      </p:sp>
    </p:spTree>
    <p:extLst>
      <p:ext uri="{BB962C8B-B14F-4D97-AF65-F5344CB8AC3E}">
        <p14:creationId xmlns:p14="http://schemas.microsoft.com/office/powerpoint/2010/main" val="675022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95527-C48F-5B97-8799-9FA8BCE942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2C00C3E9-A6C5-9055-D4A9-087483E217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9396696-7C73-A1D7-3C6A-4ABF355B40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02BA5A-FB86-00D7-039D-EF3E1F7F876A}"/>
              </a:ext>
            </a:extLst>
          </p:cNvPr>
          <p:cNvSpPr>
            <a:spLocks noGrp="1"/>
          </p:cNvSpPr>
          <p:nvPr>
            <p:ph type="dt" sz="half" idx="10"/>
          </p:nvPr>
        </p:nvSpPr>
        <p:spPr/>
        <p:txBody>
          <a:bodyPr/>
          <a:lstStyle/>
          <a:p>
            <a:fld id="{34204804-BA5B-4203-8A14-9038BBB368AF}" type="datetimeFigureOut">
              <a:rPr lang="en-IN" smtClean="0"/>
              <a:t>29-07-2024</a:t>
            </a:fld>
            <a:endParaRPr lang="en-IN"/>
          </a:p>
        </p:txBody>
      </p:sp>
      <p:sp>
        <p:nvSpPr>
          <p:cNvPr id="6" name="Footer Placeholder 5">
            <a:extLst>
              <a:ext uri="{FF2B5EF4-FFF2-40B4-BE49-F238E27FC236}">
                <a16:creationId xmlns:a16="http://schemas.microsoft.com/office/drawing/2014/main" id="{AAA592C9-1A7B-AF35-A83B-2F0B450ED35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F068212-0DAF-139A-AEF1-DAD6AE3EDA4F}"/>
              </a:ext>
            </a:extLst>
          </p:cNvPr>
          <p:cNvSpPr>
            <a:spLocks noGrp="1"/>
          </p:cNvSpPr>
          <p:nvPr>
            <p:ph type="sldNum" sz="quarter" idx="12"/>
          </p:nvPr>
        </p:nvSpPr>
        <p:spPr/>
        <p:txBody>
          <a:bodyPr/>
          <a:lstStyle/>
          <a:p>
            <a:fld id="{B6280366-B1A2-4273-BB5D-4798AF81AFFA}" type="slidenum">
              <a:rPr lang="en-IN" smtClean="0"/>
              <a:t>‹#›</a:t>
            </a:fld>
            <a:endParaRPr lang="en-IN"/>
          </a:p>
        </p:txBody>
      </p:sp>
    </p:spTree>
    <p:extLst>
      <p:ext uri="{BB962C8B-B14F-4D97-AF65-F5344CB8AC3E}">
        <p14:creationId xmlns:p14="http://schemas.microsoft.com/office/powerpoint/2010/main" val="2475297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334C7-3A41-1DB8-EAE8-6BEC831268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386ADF26-BC3A-F0A8-FAD6-18C9653EC6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8B5A48AD-1E23-3AA3-0F85-821423156F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1CCBC7-9A51-3E9A-A3B2-1576248B7AA7}"/>
              </a:ext>
            </a:extLst>
          </p:cNvPr>
          <p:cNvSpPr>
            <a:spLocks noGrp="1"/>
          </p:cNvSpPr>
          <p:nvPr>
            <p:ph type="dt" sz="half" idx="10"/>
          </p:nvPr>
        </p:nvSpPr>
        <p:spPr/>
        <p:txBody>
          <a:bodyPr/>
          <a:lstStyle/>
          <a:p>
            <a:fld id="{34204804-BA5B-4203-8A14-9038BBB368AF}" type="datetimeFigureOut">
              <a:rPr lang="en-IN" smtClean="0"/>
              <a:t>29-07-2024</a:t>
            </a:fld>
            <a:endParaRPr lang="en-IN"/>
          </a:p>
        </p:txBody>
      </p:sp>
      <p:sp>
        <p:nvSpPr>
          <p:cNvPr id="6" name="Footer Placeholder 5">
            <a:extLst>
              <a:ext uri="{FF2B5EF4-FFF2-40B4-BE49-F238E27FC236}">
                <a16:creationId xmlns:a16="http://schemas.microsoft.com/office/drawing/2014/main" id="{5DDACD5E-1210-7D2D-D6BD-DD75B6CC391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2840FB0-BE42-242E-58CD-969D589A29AA}"/>
              </a:ext>
            </a:extLst>
          </p:cNvPr>
          <p:cNvSpPr>
            <a:spLocks noGrp="1"/>
          </p:cNvSpPr>
          <p:nvPr>
            <p:ph type="sldNum" sz="quarter" idx="12"/>
          </p:nvPr>
        </p:nvSpPr>
        <p:spPr/>
        <p:txBody>
          <a:bodyPr/>
          <a:lstStyle/>
          <a:p>
            <a:fld id="{B6280366-B1A2-4273-BB5D-4798AF81AFFA}" type="slidenum">
              <a:rPr lang="en-IN" smtClean="0"/>
              <a:t>‹#›</a:t>
            </a:fld>
            <a:endParaRPr lang="en-IN"/>
          </a:p>
        </p:txBody>
      </p:sp>
    </p:spTree>
    <p:extLst>
      <p:ext uri="{BB962C8B-B14F-4D97-AF65-F5344CB8AC3E}">
        <p14:creationId xmlns:p14="http://schemas.microsoft.com/office/powerpoint/2010/main" val="369196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43F30D3-0F5D-26CF-32F7-8F97748204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BEF7FFD-07E1-6B9D-DF62-BA971344F6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1B916AE-1E64-DFEC-86D8-8889B50F4E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204804-BA5B-4203-8A14-9038BBB368AF}" type="datetimeFigureOut">
              <a:rPr lang="en-IN" smtClean="0"/>
              <a:t>29-07-2024</a:t>
            </a:fld>
            <a:endParaRPr lang="en-IN"/>
          </a:p>
        </p:txBody>
      </p:sp>
      <p:sp>
        <p:nvSpPr>
          <p:cNvPr id="5" name="Footer Placeholder 4">
            <a:extLst>
              <a:ext uri="{FF2B5EF4-FFF2-40B4-BE49-F238E27FC236}">
                <a16:creationId xmlns:a16="http://schemas.microsoft.com/office/drawing/2014/main" id="{9868824C-1DAF-C913-478E-E3A41494AB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8E9DB7FF-AD1F-1989-61BD-DB3CF50A99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280366-B1A2-4273-BB5D-4798AF81AFFA}" type="slidenum">
              <a:rPr lang="en-IN" smtClean="0"/>
              <a:t>‹#›</a:t>
            </a:fld>
            <a:endParaRPr lang="en-IN"/>
          </a:p>
        </p:txBody>
      </p:sp>
    </p:spTree>
    <p:extLst>
      <p:ext uri="{BB962C8B-B14F-4D97-AF65-F5344CB8AC3E}">
        <p14:creationId xmlns:p14="http://schemas.microsoft.com/office/powerpoint/2010/main" val="29546794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DA266-2C14-6F24-FBAD-2ECE130B23BF}"/>
              </a:ext>
            </a:extLst>
          </p:cNvPr>
          <p:cNvSpPr>
            <a:spLocks noGrp="1"/>
          </p:cNvSpPr>
          <p:nvPr>
            <p:ph type="ctrTitle"/>
          </p:nvPr>
        </p:nvSpPr>
        <p:spPr/>
        <p:txBody>
          <a:bodyPr>
            <a:normAutofit fontScale="90000"/>
          </a:bodyPr>
          <a:lstStyle/>
          <a:p>
            <a:r>
              <a:rPr lang="en-US" b="1" dirty="0"/>
              <a:t>THALAMOCORTICAL SYSTEM</a:t>
            </a:r>
            <a:br>
              <a:rPr lang="en-US" b="1" dirty="0"/>
            </a:br>
            <a:r>
              <a:rPr lang="en-US" b="1" dirty="0"/>
              <a:t>CEREBELLOTHALAMOCORTICAL SYSTEM</a:t>
            </a:r>
            <a:endParaRPr lang="en-IN" dirty="0"/>
          </a:p>
        </p:txBody>
      </p:sp>
      <p:sp>
        <p:nvSpPr>
          <p:cNvPr id="3" name="Subtitle 2">
            <a:extLst>
              <a:ext uri="{FF2B5EF4-FFF2-40B4-BE49-F238E27FC236}">
                <a16:creationId xmlns:a16="http://schemas.microsoft.com/office/drawing/2014/main" id="{5A76F1EC-C9A5-7A75-68D6-4779D56C67F3}"/>
              </a:ext>
            </a:extLst>
          </p:cNvPr>
          <p:cNvSpPr>
            <a:spLocks noGrp="1"/>
          </p:cNvSpPr>
          <p:nvPr>
            <p:ph type="subTitle" idx="1"/>
          </p:nvPr>
        </p:nvSpPr>
        <p:spPr/>
        <p:txBody>
          <a:bodyPr/>
          <a:lstStyle/>
          <a:p>
            <a:pPr algn="r"/>
            <a:r>
              <a:rPr lang="en-IN" sz="2400" dirty="0" err="1"/>
              <a:t>Dr.</a:t>
            </a:r>
            <a:r>
              <a:rPr lang="en-IN" sz="2400" dirty="0"/>
              <a:t> </a:t>
            </a:r>
            <a:r>
              <a:rPr lang="en-IN" dirty="0" err="1"/>
              <a:t>Naitik</a:t>
            </a:r>
            <a:r>
              <a:rPr lang="en-IN" dirty="0"/>
              <a:t> Patel</a:t>
            </a:r>
            <a:endParaRPr lang="en-IN" sz="2400" dirty="0"/>
          </a:p>
          <a:p>
            <a:pPr algn="r"/>
            <a:r>
              <a:rPr lang="en-IN" sz="2400" dirty="0"/>
              <a:t>1</a:t>
            </a:r>
            <a:r>
              <a:rPr lang="en-IN" sz="2400" baseline="30000" dirty="0"/>
              <a:t>st</a:t>
            </a:r>
            <a:r>
              <a:rPr lang="en-IN" sz="2400" dirty="0"/>
              <a:t> year Resident</a:t>
            </a:r>
          </a:p>
          <a:p>
            <a:pPr algn="r"/>
            <a:r>
              <a:rPr lang="en-IN" sz="2400" dirty="0"/>
              <a:t>SBKS MI &amp;RC</a:t>
            </a:r>
          </a:p>
          <a:p>
            <a:endParaRPr lang="en-IN" dirty="0"/>
          </a:p>
          <a:p>
            <a:endParaRPr lang="en-IN" dirty="0"/>
          </a:p>
        </p:txBody>
      </p:sp>
    </p:spTree>
    <p:extLst>
      <p:ext uri="{BB962C8B-B14F-4D97-AF65-F5344CB8AC3E}">
        <p14:creationId xmlns:p14="http://schemas.microsoft.com/office/powerpoint/2010/main" val="3130191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271B9598-A90D-5F35-9C36-3A92F45C500F}"/>
              </a:ext>
            </a:extLst>
          </p:cNvPr>
          <p:cNvGraphicFramePr>
            <a:graphicFrameLocks noGrp="1"/>
          </p:cNvGraphicFramePr>
          <p:nvPr>
            <p:ph idx="1"/>
            <p:extLst>
              <p:ext uri="{D42A27DB-BD31-4B8C-83A1-F6EECF244321}">
                <p14:modId xmlns:p14="http://schemas.microsoft.com/office/powerpoint/2010/main" val="3591147107"/>
              </p:ext>
            </p:extLst>
          </p:nvPr>
        </p:nvGraphicFramePr>
        <p:xfrm>
          <a:off x="457199" y="0"/>
          <a:ext cx="11277601" cy="6823761"/>
        </p:xfrm>
        <a:graphic>
          <a:graphicData uri="http://schemas.openxmlformats.org/drawingml/2006/table">
            <a:tbl>
              <a:tblPr firstRow="1" firstCol="1" bandRow="1">
                <a:tableStyleId>{F5AB1C69-6EDB-4FF4-983F-18BD219EF322}</a:tableStyleId>
              </a:tblPr>
              <a:tblGrid>
                <a:gridCol w="2753856">
                  <a:extLst>
                    <a:ext uri="{9D8B030D-6E8A-4147-A177-3AD203B41FA5}">
                      <a16:colId xmlns:a16="http://schemas.microsoft.com/office/drawing/2014/main" val="623705564"/>
                    </a:ext>
                  </a:extLst>
                </a:gridCol>
                <a:gridCol w="1447773">
                  <a:extLst>
                    <a:ext uri="{9D8B030D-6E8A-4147-A177-3AD203B41FA5}">
                      <a16:colId xmlns:a16="http://schemas.microsoft.com/office/drawing/2014/main" val="1476041703"/>
                    </a:ext>
                  </a:extLst>
                </a:gridCol>
                <a:gridCol w="1448738">
                  <a:extLst>
                    <a:ext uri="{9D8B030D-6E8A-4147-A177-3AD203B41FA5}">
                      <a16:colId xmlns:a16="http://schemas.microsoft.com/office/drawing/2014/main" val="2346533886"/>
                    </a:ext>
                  </a:extLst>
                </a:gridCol>
                <a:gridCol w="1448738">
                  <a:extLst>
                    <a:ext uri="{9D8B030D-6E8A-4147-A177-3AD203B41FA5}">
                      <a16:colId xmlns:a16="http://schemas.microsoft.com/office/drawing/2014/main" val="365244191"/>
                    </a:ext>
                  </a:extLst>
                </a:gridCol>
                <a:gridCol w="1448738">
                  <a:extLst>
                    <a:ext uri="{9D8B030D-6E8A-4147-A177-3AD203B41FA5}">
                      <a16:colId xmlns:a16="http://schemas.microsoft.com/office/drawing/2014/main" val="2748446729"/>
                    </a:ext>
                  </a:extLst>
                </a:gridCol>
                <a:gridCol w="2729758">
                  <a:extLst>
                    <a:ext uri="{9D8B030D-6E8A-4147-A177-3AD203B41FA5}">
                      <a16:colId xmlns:a16="http://schemas.microsoft.com/office/drawing/2014/main" val="3697315901"/>
                    </a:ext>
                  </a:extLst>
                </a:gridCol>
              </a:tblGrid>
              <a:tr h="564369">
                <a:tc>
                  <a:txBody>
                    <a:bodyPr/>
                    <a:lstStyle/>
                    <a:p>
                      <a:pPr algn="ctr">
                        <a:lnSpc>
                          <a:spcPct val="107000"/>
                        </a:lnSpc>
                        <a:spcAft>
                          <a:spcPts val="800"/>
                        </a:spcAft>
                      </a:pPr>
                      <a:r>
                        <a:rPr lang="en-IN" sz="1800" kern="100" dirty="0">
                          <a:effectLst/>
                        </a:rPr>
                        <a:t>Nucleus</a:t>
                      </a:r>
                      <a:endParaRPr lang="en-IN" sz="1800" kern="100" dirty="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tc>
                <a:tc>
                  <a:txBody>
                    <a:bodyPr/>
                    <a:lstStyle/>
                    <a:p>
                      <a:pPr algn="ctr">
                        <a:lnSpc>
                          <a:spcPct val="107000"/>
                        </a:lnSpc>
                        <a:spcAft>
                          <a:spcPts val="800"/>
                        </a:spcAft>
                      </a:pPr>
                      <a:r>
                        <a:rPr lang="en-IN" sz="1800" kern="100" dirty="0">
                          <a:effectLst/>
                        </a:rPr>
                        <a:t>Functional class</a:t>
                      </a:r>
                      <a:endParaRPr lang="en-IN" sz="1800" kern="100" dirty="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tc>
                <a:tc>
                  <a:txBody>
                    <a:bodyPr/>
                    <a:lstStyle/>
                    <a:p>
                      <a:pPr algn="ctr">
                        <a:lnSpc>
                          <a:spcPct val="107000"/>
                        </a:lnSpc>
                        <a:spcAft>
                          <a:spcPts val="800"/>
                        </a:spcAft>
                      </a:pPr>
                      <a:r>
                        <a:rPr lang="en-IN" sz="1800" kern="100" dirty="0">
                          <a:effectLst/>
                        </a:rPr>
                        <a:t>input</a:t>
                      </a:r>
                      <a:endParaRPr lang="en-IN" sz="1800" kern="100" dirty="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tc>
                <a:tc>
                  <a:txBody>
                    <a:bodyPr/>
                    <a:lstStyle/>
                    <a:p>
                      <a:pPr algn="ctr">
                        <a:lnSpc>
                          <a:spcPct val="107000"/>
                        </a:lnSpc>
                        <a:spcAft>
                          <a:spcPts val="800"/>
                        </a:spcAft>
                      </a:pPr>
                      <a:r>
                        <a:rPr lang="en-IN" sz="1800" kern="100" dirty="0">
                          <a:effectLst/>
                        </a:rPr>
                        <a:t>output</a:t>
                      </a:r>
                      <a:endParaRPr lang="en-IN" sz="1800" kern="100" dirty="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tc>
                <a:tc>
                  <a:txBody>
                    <a:bodyPr/>
                    <a:lstStyle/>
                    <a:p>
                      <a:pPr algn="ctr">
                        <a:lnSpc>
                          <a:spcPct val="107000"/>
                        </a:lnSpc>
                        <a:spcAft>
                          <a:spcPts val="800"/>
                        </a:spcAft>
                      </a:pPr>
                      <a:r>
                        <a:rPr lang="en-IN" sz="1800" kern="100" dirty="0">
                          <a:effectLst/>
                        </a:rPr>
                        <a:t>function</a:t>
                      </a:r>
                      <a:endParaRPr lang="en-IN" sz="1800" kern="100" dirty="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tc>
                <a:tc>
                  <a:txBody>
                    <a:bodyPr/>
                    <a:lstStyle/>
                    <a:p>
                      <a:pPr algn="ctr">
                        <a:lnSpc>
                          <a:spcPct val="107000"/>
                        </a:lnSpc>
                        <a:spcAft>
                          <a:spcPts val="800"/>
                        </a:spcAft>
                      </a:pPr>
                      <a:r>
                        <a:rPr lang="en-IN" sz="1800" kern="100" dirty="0">
                          <a:effectLst/>
                        </a:rPr>
                        <a:t>lesion</a:t>
                      </a:r>
                      <a:endParaRPr lang="en-IN" sz="1800" kern="100" dirty="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tc>
                <a:extLst>
                  <a:ext uri="{0D108BD9-81ED-4DB2-BD59-A6C34878D82A}">
                    <a16:rowId xmlns:a16="http://schemas.microsoft.com/office/drawing/2014/main" val="3525183064"/>
                  </a:ext>
                </a:extLst>
              </a:tr>
              <a:tr h="275779">
                <a:tc gridSpan="6">
                  <a:txBody>
                    <a:bodyPr/>
                    <a:lstStyle/>
                    <a:p>
                      <a:pPr algn="ctr">
                        <a:lnSpc>
                          <a:spcPct val="107000"/>
                        </a:lnSpc>
                        <a:spcAft>
                          <a:spcPts val="800"/>
                        </a:spcAft>
                      </a:pPr>
                      <a:r>
                        <a:rPr lang="en-IN" sz="1800" kern="100" dirty="0">
                          <a:effectLst/>
                        </a:rPr>
                        <a:t>Association Relay Nuclei</a:t>
                      </a:r>
                    </a:p>
                  </a:txBody>
                  <a:tcPr marL="68580" marR="68580" marT="0" marB="0"/>
                </a:tc>
                <a:tc hMerge="1">
                  <a:txBody>
                    <a:bodyPr/>
                    <a:lstStyle/>
                    <a:p>
                      <a:endParaRPr dirty="0"/>
                    </a:p>
                  </a:txBody>
                  <a:tcPr marL="68580" marR="68580" marT="0" marB="0"/>
                </a:tc>
                <a:tc hMerge="1">
                  <a:txBody>
                    <a:bodyPr/>
                    <a:lstStyle/>
                    <a:p>
                      <a:endParaRPr/>
                    </a:p>
                  </a:txBody>
                  <a:tcPr marL="68580" marR="68580" marT="0" marB="0"/>
                </a:tc>
                <a:tc hMerge="1">
                  <a:txBody>
                    <a:bodyPr/>
                    <a:lstStyle/>
                    <a:p>
                      <a:endParaRPr/>
                    </a:p>
                  </a:txBody>
                  <a:tcPr marL="68580" marR="68580" marT="0" marB="0"/>
                </a:tc>
                <a:tc hMerge="1">
                  <a:txBody>
                    <a:bodyPr/>
                    <a:lstStyle/>
                    <a:p>
                      <a:endParaRPr/>
                    </a:p>
                  </a:txBody>
                  <a:tcPr marL="68580" marR="68580" marT="0" marB="0"/>
                </a:tc>
                <a:tc hMerge="1">
                  <a:txBody>
                    <a:bodyPr/>
                    <a:lstStyle/>
                    <a:p>
                      <a:endParaRPr dirty="0"/>
                    </a:p>
                  </a:txBody>
                  <a:tcPr marL="68580" marR="68580" marT="0" marB="0"/>
                </a:tc>
                <a:extLst>
                  <a:ext uri="{0D108BD9-81ED-4DB2-BD59-A6C34878D82A}">
                    <a16:rowId xmlns:a16="http://schemas.microsoft.com/office/drawing/2014/main" val="2949114633"/>
                  </a:ext>
                </a:extLst>
              </a:tr>
              <a:tr h="1141549">
                <a:tc>
                  <a:txBody>
                    <a:bodyPr/>
                    <a:lstStyle/>
                    <a:p>
                      <a:pPr marL="0" indent="0" algn="ctr">
                        <a:lnSpc>
                          <a:spcPct val="107000"/>
                        </a:lnSpc>
                        <a:spcAft>
                          <a:spcPts val="800"/>
                        </a:spcAft>
                        <a:buNone/>
                      </a:pPr>
                      <a:r>
                        <a:rPr lang="en-IN" sz="1800" kern="100" dirty="0" err="1">
                          <a:effectLst/>
                        </a:rPr>
                        <a:t>i</a:t>
                      </a:r>
                      <a:r>
                        <a:rPr lang="en-IN" sz="1800" kern="100" dirty="0">
                          <a:effectLst/>
                        </a:rPr>
                        <a:t>)  Lateral Dorsal</a:t>
                      </a:r>
                      <a:endParaRPr lang="en-IN" sz="1800" kern="1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algn="l">
                        <a:lnSpc>
                          <a:spcPct val="107000"/>
                        </a:lnSpc>
                        <a:spcAft>
                          <a:spcPts val="800"/>
                        </a:spcAft>
                      </a:pPr>
                      <a:r>
                        <a:rPr lang="en-IN" sz="1800" kern="100">
                          <a:effectLst/>
                        </a:rPr>
                        <a:t>Relay</a:t>
                      </a:r>
                      <a:endParaRPr lang="en-IN" sz="1800" kern="10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algn="l">
                        <a:lnSpc>
                          <a:spcPct val="107000"/>
                        </a:lnSpc>
                        <a:spcAft>
                          <a:spcPts val="800"/>
                        </a:spcAft>
                      </a:pPr>
                      <a:r>
                        <a:rPr lang="en-IN" sz="1800" kern="100">
                          <a:effectLst/>
                        </a:rPr>
                        <a:t>hippocampus</a:t>
                      </a:r>
                      <a:endParaRPr lang="en-IN" sz="1800" kern="10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algn="l">
                        <a:lnSpc>
                          <a:spcPct val="107000"/>
                        </a:lnSpc>
                        <a:spcAft>
                          <a:spcPts val="800"/>
                        </a:spcAft>
                      </a:pPr>
                      <a:r>
                        <a:rPr lang="en-IN" sz="1800" kern="100">
                          <a:effectLst/>
                        </a:rPr>
                        <a:t>Cingulate gyrus, parietal cortex</a:t>
                      </a:r>
                      <a:endParaRPr lang="en-IN" sz="1800" kern="10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algn="l">
                        <a:lnSpc>
                          <a:spcPct val="107000"/>
                        </a:lnSpc>
                        <a:spcAft>
                          <a:spcPts val="800"/>
                        </a:spcAft>
                      </a:pPr>
                      <a:r>
                        <a:rPr lang="en-IN" sz="1800" kern="100" dirty="0">
                          <a:effectLst/>
                        </a:rPr>
                        <a:t> </a:t>
                      </a:r>
                      <a:endParaRPr lang="en-IN" sz="1800" kern="1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algn="l">
                        <a:lnSpc>
                          <a:spcPct val="107000"/>
                        </a:lnSpc>
                        <a:spcAft>
                          <a:spcPts val="800"/>
                        </a:spcAft>
                      </a:pPr>
                      <a:r>
                        <a:rPr lang="en-IN" sz="1800" kern="100">
                          <a:effectLst/>
                        </a:rPr>
                        <a:t> </a:t>
                      </a:r>
                      <a:endParaRPr lang="en-IN" sz="1800" kern="10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extLst>
                  <a:ext uri="{0D108BD9-81ED-4DB2-BD59-A6C34878D82A}">
                    <a16:rowId xmlns:a16="http://schemas.microsoft.com/office/drawing/2014/main" val="2967427559"/>
                  </a:ext>
                </a:extLst>
              </a:tr>
              <a:tr h="1141549">
                <a:tc>
                  <a:txBody>
                    <a:bodyPr/>
                    <a:lstStyle/>
                    <a:p>
                      <a:pPr algn="ctr">
                        <a:lnSpc>
                          <a:spcPct val="107000"/>
                        </a:lnSpc>
                        <a:spcAft>
                          <a:spcPts val="800"/>
                        </a:spcAft>
                      </a:pPr>
                      <a:r>
                        <a:rPr lang="en-IN" sz="1800" kern="100" dirty="0">
                          <a:effectLst/>
                        </a:rPr>
                        <a:t>ii) Lateral Posterior</a:t>
                      </a:r>
                      <a:endParaRPr lang="en-IN" sz="1800" kern="1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algn="l">
                        <a:lnSpc>
                          <a:spcPct val="107000"/>
                        </a:lnSpc>
                        <a:spcAft>
                          <a:spcPts val="800"/>
                        </a:spcAft>
                      </a:pPr>
                      <a:r>
                        <a:rPr lang="en-IN" sz="1800" kern="100">
                          <a:effectLst/>
                        </a:rPr>
                        <a:t>Relay</a:t>
                      </a:r>
                      <a:endParaRPr lang="en-IN" sz="1800" kern="10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algn="l">
                        <a:lnSpc>
                          <a:spcPct val="107000"/>
                        </a:lnSpc>
                        <a:spcAft>
                          <a:spcPts val="800"/>
                        </a:spcAft>
                      </a:pPr>
                      <a:r>
                        <a:rPr lang="en-IN" sz="1800" kern="100">
                          <a:effectLst/>
                        </a:rPr>
                        <a:t>Sup. Colliculus, parietal, temporal,</a:t>
                      </a:r>
                      <a:endParaRPr lang="en-IN" sz="1800" kern="10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algn="l">
                        <a:lnSpc>
                          <a:spcPct val="107000"/>
                        </a:lnSpc>
                        <a:spcAft>
                          <a:spcPts val="800"/>
                        </a:spcAft>
                      </a:pPr>
                      <a:r>
                        <a:rPr lang="en-IN" sz="1800" kern="100">
                          <a:effectLst/>
                        </a:rPr>
                        <a:t>Post parietal cortex</a:t>
                      </a:r>
                      <a:endParaRPr lang="en-IN" sz="1800" kern="10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algn="l">
                        <a:lnSpc>
                          <a:spcPct val="107000"/>
                        </a:lnSpc>
                        <a:spcAft>
                          <a:spcPts val="800"/>
                        </a:spcAft>
                      </a:pPr>
                      <a:r>
                        <a:rPr lang="en-IN" sz="1800" kern="100">
                          <a:effectLst/>
                        </a:rPr>
                        <a:t>Sensory integration </a:t>
                      </a:r>
                      <a:endParaRPr lang="en-IN" sz="1800" kern="10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algn="l">
                        <a:lnSpc>
                          <a:spcPct val="107000"/>
                        </a:lnSpc>
                        <a:spcAft>
                          <a:spcPts val="800"/>
                        </a:spcAft>
                      </a:pPr>
                      <a:r>
                        <a:rPr lang="en-IN" sz="1800" kern="100">
                          <a:effectLst/>
                        </a:rPr>
                        <a:t> </a:t>
                      </a:r>
                      <a:endParaRPr lang="en-IN" sz="1800" kern="10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extLst>
                  <a:ext uri="{0D108BD9-81ED-4DB2-BD59-A6C34878D82A}">
                    <a16:rowId xmlns:a16="http://schemas.microsoft.com/office/drawing/2014/main" val="2429899484"/>
                  </a:ext>
                </a:extLst>
              </a:tr>
              <a:tr h="2007319">
                <a:tc>
                  <a:txBody>
                    <a:bodyPr/>
                    <a:lstStyle/>
                    <a:p>
                      <a:pPr algn="ctr">
                        <a:lnSpc>
                          <a:spcPct val="107000"/>
                        </a:lnSpc>
                        <a:spcAft>
                          <a:spcPts val="800"/>
                        </a:spcAft>
                      </a:pPr>
                      <a:r>
                        <a:rPr lang="en-IN" sz="1800" kern="100" dirty="0">
                          <a:effectLst/>
                        </a:rPr>
                        <a:t>iii) Pulvinar</a:t>
                      </a:r>
                      <a:endParaRPr lang="en-IN" sz="1800" kern="1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algn="l">
                        <a:lnSpc>
                          <a:spcPct val="107000"/>
                        </a:lnSpc>
                        <a:spcAft>
                          <a:spcPts val="800"/>
                        </a:spcAft>
                      </a:pPr>
                      <a:r>
                        <a:rPr lang="en-IN" sz="1800" kern="100">
                          <a:effectLst/>
                        </a:rPr>
                        <a:t>Relay</a:t>
                      </a:r>
                      <a:endParaRPr lang="en-IN" sz="1800" kern="10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algn="l">
                        <a:lnSpc>
                          <a:spcPct val="107000"/>
                        </a:lnSpc>
                        <a:spcAft>
                          <a:spcPts val="800"/>
                        </a:spcAft>
                      </a:pPr>
                      <a:r>
                        <a:rPr lang="en-IN" sz="1800" kern="100">
                          <a:effectLst/>
                        </a:rPr>
                        <a:t>Sup. Colliculus, parietal, temporal,</a:t>
                      </a:r>
                      <a:endParaRPr lang="en-IN" sz="1800" kern="10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algn="l">
                        <a:lnSpc>
                          <a:spcPct val="107000"/>
                        </a:lnSpc>
                        <a:spcAft>
                          <a:spcPts val="800"/>
                        </a:spcAft>
                      </a:pPr>
                      <a:r>
                        <a:rPr lang="en-IN" sz="1800" kern="100" dirty="0">
                          <a:effectLst/>
                        </a:rPr>
                        <a:t>Parietal, temporal, occipital association cortex</a:t>
                      </a:r>
                      <a:endParaRPr lang="en-IN" sz="1800" kern="1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algn="l">
                        <a:lnSpc>
                          <a:spcPct val="107000"/>
                        </a:lnSpc>
                        <a:spcAft>
                          <a:spcPts val="800"/>
                        </a:spcAft>
                      </a:pPr>
                      <a:r>
                        <a:rPr lang="en-IN" sz="1800" kern="100">
                          <a:effectLst/>
                        </a:rPr>
                        <a:t>Sensory integration, eye perception, movement control, language</a:t>
                      </a:r>
                      <a:endParaRPr lang="en-IN" sz="1800" kern="10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algn="l">
                        <a:lnSpc>
                          <a:spcPct val="107000"/>
                        </a:lnSpc>
                        <a:spcAft>
                          <a:spcPts val="800"/>
                        </a:spcAft>
                      </a:pPr>
                      <a:r>
                        <a:rPr lang="en-IN" sz="1800" kern="100" dirty="0">
                          <a:effectLst/>
                        </a:rPr>
                        <a:t>Mediates pain</a:t>
                      </a:r>
                    </a:p>
                    <a:p>
                      <a:pPr algn="l">
                        <a:lnSpc>
                          <a:spcPct val="107000"/>
                        </a:lnSpc>
                        <a:spcAft>
                          <a:spcPts val="800"/>
                        </a:spcAft>
                      </a:pPr>
                      <a:r>
                        <a:rPr lang="en-IN" sz="1800" kern="100" dirty="0">
                          <a:effectLst/>
                        </a:rPr>
                        <a:t> </a:t>
                      </a:r>
                      <a:r>
                        <a:rPr lang="en-IN" sz="1800" kern="100" dirty="0" err="1">
                          <a:effectLst/>
                        </a:rPr>
                        <a:t>pulvinotomy</a:t>
                      </a:r>
                      <a:r>
                        <a:rPr lang="en-IN" sz="1800" kern="100" dirty="0">
                          <a:effectLst/>
                        </a:rPr>
                        <a:t> in past to control pain</a:t>
                      </a:r>
                      <a:endParaRPr lang="en-IN" sz="1800" kern="1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extLst>
                  <a:ext uri="{0D108BD9-81ED-4DB2-BD59-A6C34878D82A}">
                    <a16:rowId xmlns:a16="http://schemas.microsoft.com/office/drawing/2014/main" val="2395702868"/>
                  </a:ext>
                </a:extLst>
              </a:tr>
              <a:tr h="1605900">
                <a:tc>
                  <a:txBody>
                    <a:bodyPr/>
                    <a:lstStyle/>
                    <a:p>
                      <a:pPr algn="ctr">
                        <a:lnSpc>
                          <a:spcPct val="107000"/>
                        </a:lnSpc>
                        <a:spcAft>
                          <a:spcPts val="800"/>
                        </a:spcAft>
                      </a:pPr>
                      <a:r>
                        <a:rPr lang="en-IN" sz="1800" kern="100" dirty="0">
                          <a:effectLst/>
                        </a:rPr>
                        <a:t>iv) Mediodorsal</a:t>
                      </a:r>
                    </a:p>
                  </a:txBody>
                  <a:tcPr marL="64784" marR="64784" marT="0" marB="0"/>
                </a:tc>
                <a:tc>
                  <a:txBody>
                    <a:bodyPr/>
                    <a:lstStyle/>
                    <a:p>
                      <a:pPr algn="ctr">
                        <a:lnSpc>
                          <a:spcPct val="107000"/>
                        </a:lnSpc>
                        <a:spcAft>
                          <a:spcPts val="800"/>
                        </a:spcAft>
                      </a:pPr>
                      <a:r>
                        <a:rPr lang="en-IN" sz="1400" kern="100">
                          <a:effectLst/>
                        </a:rPr>
                        <a:t>relay</a:t>
                      </a:r>
                      <a:endParaRPr lang="en-IN" sz="1400" kern="10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tc>
                <a:tc>
                  <a:txBody>
                    <a:bodyPr/>
                    <a:lstStyle/>
                    <a:p>
                      <a:pPr algn="ctr">
                        <a:lnSpc>
                          <a:spcPct val="107000"/>
                        </a:lnSpc>
                        <a:spcAft>
                          <a:spcPts val="800"/>
                        </a:spcAft>
                      </a:pPr>
                      <a:r>
                        <a:rPr lang="en-IN" sz="1400" kern="100">
                          <a:effectLst/>
                        </a:rPr>
                        <a:t>Basal ganglia, amygdala, hypothalamus, nucleus accumbens, olfactory system</a:t>
                      </a:r>
                      <a:endParaRPr lang="en-IN" sz="1400" kern="10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tc>
                <a:tc>
                  <a:txBody>
                    <a:bodyPr/>
                    <a:lstStyle/>
                    <a:p>
                      <a:pPr algn="ctr">
                        <a:lnSpc>
                          <a:spcPct val="107000"/>
                        </a:lnSpc>
                        <a:spcAft>
                          <a:spcPts val="800"/>
                        </a:spcAft>
                      </a:pPr>
                      <a:r>
                        <a:rPr lang="en-IN" sz="1400" kern="100">
                          <a:effectLst/>
                        </a:rPr>
                        <a:t>Pfc, cingulate gyrus, nucleus basalis</a:t>
                      </a:r>
                      <a:endParaRPr lang="en-IN" sz="1400" kern="10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tc>
                <a:tc>
                  <a:txBody>
                    <a:bodyPr/>
                    <a:lstStyle/>
                    <a:p>
                      <a:pPr algn="ctr">
                        <a:lnSpc>
                          <a:spcPct val="107000"/>
                        </a:lnSpc>
                        <a:spcAft>
                          <a:spcPts val="800"/>
                        </a:spcAft>
                      </a:pPr>
                      <a:r>
                        <a:rPr lang="en-IN" sz="1400" kern="100">
                          <a:effectLst/>
                        </a:rPr>
                        <a:t>Emotion , cognition , learning , memory</a:t>
                      </a:r>
                      <a:endParaRPr lang="en-IN" sz="1400" kern="10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tc>
                <a:tc>
                  <a:txBody>
                    <a:bodyPr/>
                    <a:lstStyle/>
                    <a:p>
                      <a:pPr algn="ctr">
                        <a:lnSpc>
                          <a:spcPct val="107000"/>
                        </a:lnSpc>
                        <a:spcAft>
                          <a:spcPts val="800"/>
                        </a:spcAft>
                      </a:pPr>
                      <a:r>
                        <a:rPr lang="en-IN" sz="1400" kern="100" dirty="0" err="1">
                          <a:effectLst/>
                        </a:rPr>
                        <a:t>b/l</a:t>
                      </a:r>
                      <a:r>
                        <a:rPr lang="en-IN" sz="1400" kern="100" dirty="0">
                          <a:effectLst/>
                        </a:rPr>
                        <a:t> paramedian infarct-thalamic dementia- amnesia, speech disturbance, confusion apathy flattened affect, aspontaneity of motor acts.</a:t>
                      </a:r>
                    </a:p>
                    <a:p>
                      <a:pPr algn="ctr">
                        <a:lnSpc>
                          <a:spcPct val="107000"/>
                        </a:lnSpc>
                        <a:spcAft>
                          <a:spcPts val="800"/>
                        </a:spcAft>
                      </a:pPr>
                      <a:r>
                        <a:rPr lang="en-IN" sz="1400" kern="100" dirty="0">
                          <a:effectLst/>
                        </a:rPr>
                        <a:t>reduced size- schizophrenia</a:t>
                      </a:r>
                      <a:endParaRPr lang="en-IN" sz="1400" kern="100" dirty="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tc>
                <a:extLst>
                  <a:ext uri="{0D108BD9-81ED-4DB2-BD59-A6C34878D82A}">
                    <a16:rowId xmlns:a16="http://schemas.microsoft.com/office/drawing/2014/main" val="2342242490"/>
                  </a:ext>
                </a:extLst>
              </a:tr>
            </a:tbl>
          </a:graphicData>
        </a:graphic>
      </p:graphicFrame>
    </p:spTree>
    <p:extLst>
      <p:ext uri="{BB962C8B-B14F-4D97-AF65-F5344CB8AC3E}">
        <p14:creationId xmlns:p14="http://schemas.microsoft.com/office/powerpoint/2010/main" val="1144658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0FBDCAA6-BFE9-3322-87BA-AD5E1DF813BE}"/>
              </a:ext>
            </a:extLst>
          </p:cNvPr>
          <p:cNvGraphicFramePr>
            <a:graphicFrameLocks noGrp="1"/>
          </p:cNvGraphicFramePr>
          <p:nvPr>
            <p:ph idx="1"/>
            <p:extLst>
              <p:ext uri="{D42A27DB-BD31-4B8C-83A1-F6EECF244321}">
                <p14:modId xmlns:p14="http://schemas.microsoft.com/office/powerpoint/2010/main" val="1666684511"/>
              </p:ext>
            </p:extLst>
          </p:nvPr>
        </p:nvGraphicFramePr>
        <p:xfrm>
          <a:off x="480059" y="70594"/>
          <a:ext cx="11231881" cy="6706425"/>
        </p:xfrm>
        <a:graphic>
          <a:graphicData uri="http://schemas.openxmlformats.org/drawingml/2006/table">
            <a:tbl>
              <a:tblPr firstRow="1" firstCol="1" bandRow="1">
                <a:tableStyleId>{F5AB1C69-6EDB-4FF4-983F-18BD219EF322}</a:tableStyleId>
              </a:tblPr>
              <a:tblGrid>
                <a:gridCol w="2742691">
                  <a:extLst>
                    <a:ext uri="{9D8B030D-6E8A-4147-A177-3AD203B41FA5}">
                      <a16:colId xmlns:a16="http://schemas.microsoft.com/office/drawing/2014/main" val="1870724061"/>
                    </a:ext>
                  </a:extLst>
                </a:gridCol>
                <a:gridCol w="1441904">
                  <a:extLst>
                    <a:ext uri="{9D8B030D-6E8A-4147-A177-3AD203B41FA5}">
                      <a16:colId xmlns:a16="http://schemas.microsoft.com/office/drawing/2014/main" val="1299996398"/>
                    </a:ext>
                  </a:extLst>
                </a:gridCol>
                <a:gridCol w="1442865">
                  <a:extLst>
                    <a:ext uri="{9D8B030D-6E8A-4147-A177-3AD203B41FA5}">
                      <a16:colId xmlns:a16="http://schemas.microsoft.com/office/drawing/2014/main" val="2130100223"/>
                    </a:ext>
                  </a:extLst>
                </a:gridCol>
                <a:gridCol w="1442865">
                  <a:extLst>
                    <a:ext uri="{9D8B030D-6E8A-4147-A177-3AD203B41FA5}">
                      <a16:colId xmlns:a16="http://schemas.microsoft.com/office/drawing/2014/main" val="4185574659"/>
                    </a:ext>
                  </a:extLst>
                </a:gridCol>
                <a:gridCol w="1442865">
                  <a:extLst>
                    <a:ext uri="{9D8B030D-6E8A-4147-A177-3AD203B41FA5}">
                      <a16:colId xmlns:a16="http://schemas.microsoft.com/office/drawing/2014/main" val="3451278128"/>
                    </a:ext>
                  </a:extLst>
                </a:gridCol>
                <a:gridCol w="2718691">
                  <a:extLst>
                    <a:ext uri="{9D8B030D-6E8A-4147-A177-3AD203B41FA5}">
                      <a16:colId xmlns:a16="http://schemas.microsoft.com/office/drawing/2014/main" val="2221261859"/>
                    </a:ext>
                  </a:extLst>
                </a:gridCol>
              </a:tblGrid>
              <a:tr h="803691">
                <a:tc>
                  <a:txBody>
                    <a:bodyPr/>
                    <a:lstStyle/>
                    <a:p>
                      <a:pPr algn="ctr">
                        <a:lnSpc>
                          <a:spcPct val="107000"/>
                        </a:lnSpc>
                        <a:spcAft>
                          <a:spcPts val="800"/>
                        </a:spcAft>
                      </a:pPr>
                      <a:r>
                        <a:rPr lang="en-IN" sz="2000" kern="100" dirty="0">
                          <a:effectLst/>
                        </a:rPr>
                        <a:t>Nucleus</a:t>
                      </a:r>
                      <a:endParaRPr lang="en-IN" sz="2000" kern="100" dirty="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tc>
                <a:tc>
                  <a:txBody>
                    <a:bodyPr/>
                    <a:lstStyle/>
                    <a:p>
                      <a:pPr algn="ctr">
                        <a:lnSpc>
                          <a:spcPct val="107000"/>
                        </a:lnSpc>
                        <a:spcAft>
                          <a:spcPts val="800"/>
                        </a:spcAft>
                      </a:pPr>
                      <a:r>
                        <a:rPr lang="en-IN" sz="2000" kern="100" dirty="0">
                          <a:effectLst/>
                        </a:rPr>
                        <a:t>Functional class</a:t>
                      </a:r>
                      <a:endParaRPr lang="en-IN" sz="2000" kern="100" dirty="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tc>
                <a:tc>
                  <a:txBody>
                    <a:bodyPr/>
                    <a:lstStyle/>
                    <a:p>
                      <a:pPr algn="ctr">
                        <a:lnSpc>
                          <a:spcPct val="107000"/>
                        </a:lnSpc>
                        <a:spcAft>
                          <a:spcPts val="800"/>
                        </a:spcAft>
                      </a:pPr>
                      <a:r>
                        <a:rPr lang="en-IN" sz="2000" kern="100" dirty="0">
                          <a:effectLst/>
                        </a:rPr>
                        <a:t>input</a:t>
                      </a:r>
                      <a:endParaRPr lang="en-IN" sz="2000" kern="100" dirty="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tc>
                <a:tc>
                  <a:txBody>
                    <a:bodyPr/>
                    <a:lstStyle/>
                    <a:p>
                      <a:pPr algn="ctr">
                        <a:lnSpc>
                          <a:spcPct val="107000"/>
                        </a:lnSpc>
                        <a:spcAft>
                          <a:spcPts val="800"/>
                        </a:spcAft>
                      </a:pPr>
                      <a:r>
                        <a:rPr lang="en-IN" sz="2000" kern="100" dirty="0">
                          <a:effectLst/>
                        </a:rPr>
                        <a:t>output</a:t>
                      </a:r>
                      <a:endParaRPr lang="en-IN" sz="2000" kern="100" dirty="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tc>
                <a:tc>
                  <a:txBody>
                    <a:bodyPr/>
                    <a:lstStyle/>
                    <a:p>
                      <a:pPr algn="ctr">
                        <a:lnSpc>
                          <a:spcPct val="107000"/>
                        </a:lnSpc>
                        <a:spcAft>
                          <a:spcPts val="800"/>
                        </a:spcAft>
                      </a:pPr>
                      <a:r>
                        <a:rPr lang="en-IN" sz="2000" kern="100" dirty="0">
                          <a:effectLst/>
                        </a:rPr>
                        <a:t>function</a:t>
                      </a:r>
                      <a:endParaRPr lang="en-IN" sz="2000" kern="100" dirty="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tc>
                <a:tc>
                  <a:txBody>
                    <a:bodyPr/>
                    <a:lstStyle/>
                    <a:p>
                      <a:pPr algn="ctr">
                        <a:lnSpc>
                          <a:spcPct val="107000"/>
                        </a:lnSpc>
                        <a:spcAft>
                          <a:spcPts val="800"/>
                        </a:spcAft>
                      </a:pPr>
                      <a:r>
                        <a:rPr lang="en-IN" sz="2000" kern="100" dirty="0">
                          <a:effectLst/>
                        </a:rPr>
                        <a:t>lesion</a:t>
                      </a:r>
                      <a:endParaRPr lang="en-IN" sz="2000" kern="100" dirty="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tc>
                <a:extLst>
                  <a:ext uri="{0D108BD9-81ED-4DB2-BD59-A6C34878D82A}">
                    <a16:rowId xmlns:a16="http://schemas.microsoft.com/office/drawing/2014/main" val="3546829959"/>
                  </a:ext>
                </a:extLst>
              </a:tr>
              <a:tr h="553462">
                <a:tc gridSpan="6">
                  <a:txBody>
                    <a:bodyPr/>
                    <a:lstStyle/>
                    <a:p>
                      <a:pPr algn="ctr">
                        <a:lnSpc>
                          <a:spcPct val="107000"/>
                        </a:lnSpc>
                        <a:spcAft>
                          <a:spcPts val="800"/>
                        </a:spcAft>
                      </a:pPr>
                      <a:r>
                        <a:rPr lang="en-IN" sz="2000" kern="100" dirty="0">
                          <a:effectLst/>
                          <a:latin typeface="Calibri" panose="020F0502020204030204" pitchFamily="34" charset="0"/>
                          <a:ea typeface="Calibri" panose="020F0502020204030204" pitchFamily="34" charset="0"/>
                          <a:cs typeface="Shruti" panose="020B0502040204020203" pitchFamily="34" charset="0"/>
                        </a:rPr>
                        <a:t>Diffuse-Projection Nuclei</a:t>
                      </a:r>
                    </a:p>
                  </a:txBody>
                  <a:tcPr marL="68580" marR="68580" marT="0" marB="0"/>
                </a:tc>
                <a:tc hMerge="1">
                  <a:txBody>
                    <a:bodyPr/>
                    <a:lstStyle/>
                    <a:p>
                      <a:pPr algn="l">
                        <a:lnSpc>
                          <a:spcPct val="107000"/>
                        </a:lnSpc>
                        <a:spcAft>
                          <a:spcPts val="800"/>
                        </a:spcAft>
                      </a:pPr>
                      <a:endParaRPr lang="en-IN" sz="2000" kern="10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hMerge="1">
                  <a:txBody>
                    <a:bodyPr/>
                    <a:lstStyle/>
                    <a:p>
                      <a:pPr algn="l">
                        <a:lnSpc>
                          <a:spcPct val="107000"/>
                        </a:lnSpc>
                        <a:spcAft>
                          <a:spcPts val="800"/>
                        </a:spcAft>
                      </a:pPr>
                      <a:endParaRPr lang="en-IN" sz="2000" kern="1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hMerge="1">
                  <a:txBody>
                    <a:bodyPr/>
                    <a:lstStyle/>
                    <a:p>
                      <a:pPr algn="l">
                        <a:lnSpc>
                          <a:spcPct val="107000"/>
                        </a:lnSpc>
                        <a:spcAft>
                          <a:spcPts val="800"/>
                        </a:spcAft>
                      </a:pPr>
                      <a:endParaRPr lang="en-IN" sz="2000" kern="10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hMerge="1">
                  <a:txBody>
                    <a:bodyPr/>
                    <a:lstStyle/>
                    <a:p>
                      <a:pPr algn="l">
                        <a:lnSpc>
                          <a:spcPct val="107000"/>
                        </a:lnSpc>
                        <a:spcAft>
                          <a:spcPts val="800"/>
                        </a:spcAft>
                      </a:pPr>
                      <a:endParaRPr lang="en-IN" sz="2000" kern="10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hMerge="1">
                  <a:txBody>
                    <a:bodyPr/>
                    <a:lstStyle/>
                    <a:p>
                      <a:pPr algn="l">
                        <a:lnSpc>
                          <a:spcPct val="107000"/>
                        </a:lnSpc>
                        <a:spcAft>
                          <a:spcPts val="800"/>
                        </a:spcAft>
                      </a:pPr>
                      <a:endParaRPr lang="en-IN" sz="2000" kern="1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extLst>
                  <a:ext uri="{0D108BD9-81ED-4DB2-BD59-A6C34878D82A}">
                    <a16:rowId xmlns:a16="http://schemas.microsoft.com/office/drawing/2014/main" val="1138460416"/>
                  </a:ext>
                </a:extLst>
              </a:tr>
              <a:tr h="1214626">
                <a:tc>
                  <a:txBody>
                    <a:bodyPr/>
                    <a:lstStyle/>
                    <a:p>
                      <a:pPr algn="ctr">
                        <a:lnSpc>
                          <a:spcPct val="107000"/>
                        </a:lnSpc>
                        <a:spcAft>
                          <a:spcPts val="800"/>
                        </a:spcAft>
                      </a:pPr>
                      <a:r>
                        <a:rPr lang="en-IN" sz="2000" kern="100" dirty="0" err="1">
                          <a:effectLst/>
                        </a:rPr>
                        <a:t>i</a:t>
                      </a:r>
                      <a:r>
                        <a:rPr lang="en-IN" sz="2000" kern="100" dirty="0">
                          <a:effectLst/>
                        </a:rPr>
                        <a:t>)Midline</a:t>
                      </a:r>
                      <a:endParaRPr lang="en-IN" sz="2000" kern="100" dirty="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tc>
                <a:tc>
                  <a:txBody>
                    <a:bodyPr/>
                    <a:lstStyle/>
                    <a:p>
                      <a:pPr algn="ctr">
                        <a:lnSpc>
                          <a:spcPct val="107000"/>
                        </a:lnSpc>
                        <a:spcAft>
                          <a:spcPts val="800"/>
                        </a:spcAft>
                      </a:pPr>
                      <a:r>
                        <a:rPr lang="en-IN" sz="1800" kern="100">
                          <a:effectLst/>
                        </a:rPr>
                        <a:t>Diffuse -projecting</a:t>
                      </a:r>
                      <a:endParaRPr lang="en-IN" sz="1800" kern="10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tc>
                <a:tc>
                  <a:txBody>
                    <a:bodyPr/>
                    <a:lstStyle/>
                    <a:p>
                      <a:pPr algn="ctr">
                        <a:lnSpc>
                          <a:spcPct val="107000"/>
                        </a:lnSpc>
                        <a:spcAft>
                          <a:spcPts val="800"/>
                        </a:spcAft>
                      </a:pPr>
                      <a:r>
                        <a:rPr lang="en-IN" sz="1800" kern="100">
                          <a:effectLst/>
                        </a:rPr>
                        <a:t>Reticular formation, hypothalamus</a:t>
                      </a:r>
                      <a:endParaRPr lang="en-IN" sz="1800" kern="10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tc>
                <a:tc>
                  <a:txBody>
                    <a:bodyPr/>
                    <a:lstStyle/>
                    <a:p>
                      <a:pPr algn="ctr">
                        <a:lnSpc>
                          <a:spcPct val="107000"/>
                        </a:lnSpc>
                        <a:spcAft>
                          <a:spcPts val="800"/>
                        </a:spcAft>
                      </a:pPr>
                      <a:r>
                        <a:rPr lang="en-IN" sz="1800" kern="100">
                          <a:effectLst/>
                        </a:rPr>
                        <a:t>Cerebral cortex- cingulate gyrus amygdala</a:t>
                      </a:r>
                      <a:endParaRPr lang="en-IN" sz="1800" kern="10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tc>
                <a:tc>
                  <a:txBody>
                    <a:bodyPr/>
                    <a:lstStyle/>
                    <a:p>
                      <a:pPr algn="ctr">
                        <a:lnSpc>
                          <a:spcPct val="107000"/>
                        </a:lnSpc>
                        <a:spcAft>
                          <a:spcPts val="800"/>
                        </a:spcAft>
                      </a:pPr>
                      <a:r>
                        <a:rPr lang="en-IN" sz="1800" kern="100" dirty="0">
                          <a:effectLst/>
                        </a:rPr>
                        <a:t>Regulation of forebrain excitability(it has dopamine receptors)</a:t>
                      </a:r>
                      <a:endParaRPr lang="en-IN" sz="1800" kern="100" dirty="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tc>
                <a:tc>
                  <a:txBody>
                    <a:bodyPr/>
                    <a:lstStyle/>
                    <a:p>
                      <a:pPr algn="ctr">
                        <a:lnSpc>
                          <a:spcPct val="107000"/>
                        </a:lnSpc>
                        <a:spcAft>
                          <a:spcPts val="800"/>
                        </a:spcAft>
                      </a:pPr>
                      <a:endParaRPr lang="en-IN" sz="1800" kern="100" dirty="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tc>
                <a:extLst>
                  <a:ext uri="{0D108BD9-81ED-4DB2-BD59-A6C34878D82A}">
                    <a16:rowId xmlns:a16="http://schemas.microsoft.com/office/drawing/2014/main" val="3477440177"/>
                  </a:ext>
                </a:extLst>
              </a:tr>
              <a:tr h="1214626">
                <a:tc>
                  <a:txBody>
                    <a:bodyPr/>
                    <a:lstStyle/>
                    <a:p>
                      <a:pPr algn="ctr">
                        <a:lnSpc>
                          <a:spcPct val="107000"/>
                        </a:lnSpc>
                        <a:spcAft>
                          <a:spcPts val="800"/>
                        </a:spcAft>
                      </a:pPr>
                      <a:r>
                        <a:rPr lang="en-IN" sz="2000" kern="100" dirty="0">
                          <a:effectLst/>
                        </a:rPr>
                        <a:t>ii)Reticular</a:t>
                      </a:r>
                    </a:p>
                  </a:txBody>
                  <a:tcPr marL="68580" marR="68580" marT="0" marB="0"/>
                </a:tc>
                <a:tc>
                  <a:txBody>
                    <a:bodyPr/>
                    <a:lstStyle/>
                    <a:p>
                      <a:pPr algn="l">
                        <a:lnSpc>
                          <a:spcPct val="107000"/>
                        </a:lnSpc>
                        <a:spcAft>
                          <a:spcPts val="800"/>
                        </a:spcAft>
                      </a:pPr>
                      <a:r>
                        <a:rPr lang="en-IN" sz="2000" kern="100" dirty="0">
                          <a:effectLst/>
                        </a:rPr>
                        <a:t>Diffuse projecting</a:t>
                      </a:r>
                      <a:endParaRPr lang="en-IN" sz="2000" kern="1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algn="l">
                        <a:lnSpc>
                          <a:spcPct val="107000"/>
                        </a:lnSpc>
                        <a:spcAft>
                          <a:spcPts val="800"/>
                        </a:spcAft>
                      </a:pPr>
                      <a:r>
                        <a:rPr lang="en-IN" sz="2000" kern="100">
                          <a:effectLst/>
                        </a:rPr>
                        <a:t>Thalamus, cortex</a:t>
                      </a:r>
                      <a:endParaRPr lang="en-IN" sz="2000" kern="10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algn="l">
                        <a:lnSpc>
                          <a:spcPct val="107000"/>
                        </a:lnSpc>
                        <a:spcAft>
                          <a:spcPts val="800"/>
                        </a:spcAft>
                      </a:pPr>
                      <a:r>
                        <a:rPr lang="en-IN" sz="2000" kern="100">
                          <a:effectLst/>
                        </a:rPr>
                        <a:t>thalamus</a:t>
                      </a:r>
                      <a:endParaRPr lang="en-IN" sz="2000" kern="10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algn="l">
                        <a:lnSpc>
                          <a:spcPct val="107000"/>
                        </a:lnSpc>
                        <a:spcAft>
                          <a:spcPts val="800"/>
                        </a:spcAft>
                      </a:pPr>
                      <a:r>
                        <a:rPr lang="en-IN" sz="2000" kern="100">
                          <a:effectLst/>
                        </a:rPr>
                        <a:t>Regulation of thalamic activity</a:t>
                      </a:r>
                      <a:endParaRPr lang="en-IN" sz="2000" kern="10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algn="l">
                        <a:lnSpc>
                          <a:spcPct val="107000"/>
                        </a:lnSpc>
                        <a:spcAft>
                          <a:spcPts val="800"/>
                        </a:spcAft>
                      </a:pPr>
                      <a:r>
                        <a:rPr lang="en-IN" sz="2000" kern="100">
                          <a:effectLst/>
                        </a:rPr>
                        <a:t> </a:t>
                      </a:r>
                      <a:endParaRPr lang="en-IN" sz="2000" kern="10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extLst>
                  <a:ext uri="{0D108BD9-81ED-4DB2-BD59-A6C34878D82A}">
                    <a16:rowId xmlns:a16="http://schemas.microsoft.com/office/drawing/2014/main" val="2732193479"/>
                  </a:ext>
                </a:extLst>
              </a:tr>
              <a:tr h="2680178">
                <a:tc>
                  <a:txBody>
                    <a:bodyPr/>
                    <a:lstStyle/>
                    <a:p>
                      <a:pPr algn="ctr">
                        <a:lnSpc>
                          <a:spcPct val="107000"/>
                        </a:lnSpc>
                        <a:spcAft>
                          <a:spcPts val="800"/>
                        </a:spcAft>
                      </a:pPr>
                      <a:r>
                        <a:rPr lang="en-IN" sz="2000" kern="100" dirty="0">
                          <a:effectLst/>
                        </a:rPr>
                        <a:t>iii)intralaminar</a:t>
                      </a:r>
                      <a:endParaRPr lang="en-IN" sz="2000" kern="1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algn="l">
                        <a:lnSpc>
                          <a:spcPct val="107000"/>
                        </a:lnSpc>
                        <a:spcAft>
                          <a:spcPts val="800"/>
                        </a:spcAft>
                      </a:pPr>
                      <a:r>
                        <a:rPr lang="en-IN" sz="2000" kern="100">
                          <a:effectLst/>
                        </a:rPr>
                        <a:t>Diffuse-projecting</a:t>
                      </a:r>
                      <a:endParaRPr lang="en-IN" sz="2000" kern="10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algn="l">
                        <a:lnSpc>
                          <a:spcPct val="107000"/>
                        </a:lnSpc>
                        <a:spcAft>
                          <a:spcPts val="800"/>
                        </a:spcAft>
                      </a:pPr>
                      <a:r>
                        <a:rPr lang="en-IN" sz="2000" kern="100" dirty="0">
                          <a:effectLst/>
                        </a:rPr>
                        <a:t>Brainstem, spinal cord, basal ganglia</a:t>
                      </a:r>
                      <a:endParaRPr lang="en-IN" sz="2000" kern="1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algn="l">
                        <a:lnSpc>
                          <a:spcPct val="107000"/>
                        </a:lnSpc>
                        <a:spcAft>
                          <a:spcPts val="800"/>
                        </a:spcAft>
                      </a:pPr>
                      <a:r>
                        <a:rPr lang="en-IN" sz="2000" kern="100">
                          <a:effectLst/>
                        </a:rPr>
                        <a:t>Cerebral cortex, basal ganglia</a:t>
                      </a:r>
                      <a:endParaRPr lang="en-IN" sz="2000" kern="10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algn="l">
                        <a:lnSpc>
                          <a:spcPct val="107000"/>
                        </a:lnSpc>
                        <a:spcAft>
                          <a:spcPts val="800"/>
                        </a:spcAft>
                      </a:pPr>
                      <a:r>
                        <a:rPr lang="en-IN" sz="2000" kern="100">
                          <a:effectLst/>
                        </a:rPr>
                        <a:t>Regulation of cortical activity</a:t>
                      </a:r>
                    </a:p>
                    <a:p>
                      <a:pPr algn="l">
                        <a:lnSpc>
                          <a:spcPct val="107000"/>
                        </a:lnSpc>
                        <a:spcAft>
                          <a:spcPts val="800"/>
                        </a:spcAft>
                      </a:pPr>
                      <a:r>
                        <a:rPr lang="en-IN" sz="2000" kern="100">
                          <a:effectLst/>
                        </a:rPr>
                        <a:t>Selective attention, arousal,</a:t>
                      </a:r>
                      <a:endParaRPr lang="en-IN" sz="2000" kern="10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algn="l">
                        <a:lnSpc>
                          <a:spcPct val="107000"/>
                        </a:lnSpc>
                        <a:spcAft>
                          <a:spcPts val="800"/>
                        </a:spcAft>
                      </a:pPr>
                      <a:r>
                        <a:rPr lang="en-IN" sz="2000" kern="100" dirty="0">
                          <a:effectLst/>
                        </a:rPr>
                        <a:t>Lesion – reduced aggression </a:t>
                      </a:r>
                    </a:p>
                    <a:p>
                      <a:pPr algn="l">
                        <a:lnSpc>
                          <a:spcPct val="107000"/>
                        </a:lnSpc>
                        <a:spcAft>
                          <a:spcPts val="800"/>
                        </a:spcAft>
                      </a:pPr>
                      <a:r>
                        <a:rPr lang="en-IN" sz="2000" kern="100" dirty="0">
                          <a:effectLst/>
                        </a:rPr>
                        <a:t> </a:t>
                      </a:r>
                    </a:p>
                    <a:p>
                      <a:pPr algn="l">
                        <a:lnSpc>
                          <a:spcPct val="107000"/>
                        </a:lnSpc>
                        <a:spcAft>
                          <a:spcPts val="800"/>
                        </a:spcAft>
                      </a:pPr>
                      <a:r>
                        <a:rPr lang="en-IN" sz="2000" kern="100" dirty="0">
                          <a:effectLst/>
                        </a:rPr>
                        <a:t>Infarct -Loss of consciousness</a:t>
                      </a:r>
                      <a:endParaRPr lang="en-IN" sz="2000" kern="1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extLst>
                  <a:ext uri="{0D108BD9-81ED-4DB2-BD59-A6C34878D82A}">
                    <a16:rowId xmlns:a16="http://schemas.microsoft.com/office/drawing/2014/main" val="2428445731"/>
                  </a:ext>
                </a:extLst>
              </a:tr>
            </a:tbl>
          </a:graphicData>
        </a:graphic>
      </p:graphicFrame>
    </p:spTree>
    <p:extLst>
      <p:ext uri="{BB962C8B-B14F-4D97-AF65-F5344CB8AC3E}">
        <p14:creationId xmlns:p14="http://schemas.microsoft.com/office/powerpoint/2010/main" val="1464110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D1D5E-20DC-68D3-E221-6D16FDBC82A2}"/>
              </a:ext>
            </a:extLst>
          </p:cNvPr>
          <p:cNvSpPr>
            <a:spLocks noGrp="1"/>
          </p:cNvSpPr>
          <p:nvPr>
            <p:ph type="title"/>
          </p:nvPr>
        </p:nvSpPr>
        <p:spPr/>
        <p:txBody>
          <a:bodyPr>
            <a:normAutofit/>
          </a:bodyPr>
          <a:lstStyle/>
          <a:p>
            <a:r>
              <a:rPr lang="en-IN" sz="5400" dirty="0">
                <a:latin typeface="Arial" panose="020B0604020202020204" pitchFamily="34" charset="0"/>
                <a:cs typeface="Arial" panose="020B0604020202020204" pitchFamily="34" charset="0"/>
              </a:rPr>
              <a:t>                      Index</a:t>
            </a:r>
          </a:p>
        </p:txBody>
      </p:sp>
      <p:sp>
        <p:nvSpPr>
          <p:cNvPr id="3" name="Content Placeholder 2">
            <a:extLst>
              <a:ext uri="{FF2B5EF4-FFF2-40B4-BE49-F238E27FC236}">
                <a16:creationId xmlns:a16="http://schemas.microsoft.com/office/drawing/2014/main" id="{A15F6C3D-9E22-8969-06E7-2DA1B7A41BC9}"/>
              </a:ext>
            </a:extLst>
          </p:cNvPr>
          <p:cNvSpPr>
            <a:spLocks noGrp="1"/>
          </p:cNvSpPr>
          <p:nvPr>
            <p:ph idx="1"/>
          </p:nvPr>
        </p:nvSpPr>
        <p:spPr/>
        <p:txBody>
          <a:bodyPr/>
          <a:lstStyle/>
          <a:p>
            <a:r>
              <a:rPr lang="en-IN" dirty="0"/>
              <a:t>1) Overview</a:t>
            </a:r>
          </a:p>
          <a:p>
            <a:r>
              <a:rPr lang="en-IN" dirty="0"/>
              <a:t>2) Neuroanatomy</a:t>
            </a:r>
          </a:p>
          <a:p>
            <a:r>
              <a:rPr lang="en-IN" dirty="0"/>
              <a:t>3) Summary of Thalamic Nuclei’s</a:t>
            </a:r>
          </a:p>
          <a:p>
            <a:r>
              <a:rPr lang="en-IN" sz="4000" b="1" dirty="0"/>
              <a:t>4) THALAMOCORTICAL Functional Circuitry</a:t>
            </a:r>
          </a:p>
          <a:p>
            <a:r>
              <a:rPr lang="en-IN" dirty="0"/>
              <a:t>5) CEREBELLOTHALAMOCORTICAL SYSTEMS</a:t>
            </a:r>
          </a:p>
          <a:p>
            <a:r>
              <a:rPr lang="en-IN" dirty="0"/>
              <a:t>6) Clinical Significance</a:t>
            </a:r>
          </a:p>
          <a:p>
            <a:endParaRPr lang="en-IN" dirty="0"/>
          </a:p>
        </p:txBody>
      </p:sp>
    </p:spTree>
    <p:extLst>
      <p:ext uri="{BB962C8B-B14F-4D97-AF65-F5344CB8AC3E}">
        <p14:creationId xmlns:p14="http://schemas.microsoft.com/office/powerpoint/2010/main" val="16976495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3455D-184D-22B1-10AC-07369D2E8319}"/>
              </a:ext>
            </a:extLst>
          </p:cNvPr>
          <p:cNvSpPr>
            <a:spLocks noGrp="1"/>
          </p:cNvSpPr>
          <p:nvPr>
            <p:ph type="title"/>
          </p:nvPr>
        </p:nvSpPr>
        <p:spPr/>
        <p:txBody>
          <a:bodyPr>
            <a:normAutofit/>
          </a:bodyPr>
          <a:lstStyle/>
          <a:p>
            <a:r>
              <a:rPr lang="en-IN" sz="4800" b="1" u="sng" dirty="0"/>
              <a:t>THALAMOCORTICAL Functional Circuitry</a:t>
            </a:r>
            <a:endParaRPr lang="en-IN" sz="4800" u="sng" dirty="0"/>
          </a:p>
        </p:txBody>
      </p:sp>
      <p:sp>
        <p:nvSpPr>
          <p:cNvPr id="3" name="Content Placeholder 2">
            <a:extLst>
              <a:ext uri="{FF2B5EF4-FFF2-40B4-BE49-F238E27FC236}">
                <a16:creationId xmlns:a16="http://schemas.microsoft.com/office/drawing/2014/main" id="{3B4E0235-580E-72B6-8389-63F1D7B863BD}"/>
              </a:ext>
            </a:extLst>
          </p:cNvPr>
          <p:cNvSpPr>
            <a:spLocks noGrp="1"/>
          </p:cNvSpPr>
          <p:nvPr>
            <p:ph idx="1"/>
          </p:nvPr>
        </p:nvSpPr>
        <p:spPr/>
        <p:txBody>
          <a:bodyPr/>
          <a:lstStyle/>
          <a:p>
            <a:pPr marL="0" indent="0">
              <a:buNone/>
            </a:pPr>
            <a:endParaRPr lang="en-US" dirty="0"/>
          </a:p>
          <a:p>
            <a:r>
              <a:rPr lang="en-US" dirty="0"/>
              <a:t>The connections between the thalamus, the cortex, and certain related brain structures constitute three types of thalamocortical systems, each with different patterns of functional circuitry.</a:t>
            </a:r>
          </a:p>
          <a:p>
            <a:r>
              <a:rPr lang="en-US" dirty="0"/>
              <a:t> These three systems—sensory, motor, and association systems</a:t>
            </a:r>
            <a:endParaRPr lang="en-IN" dirty="0"/>
          </a:p>
        </p:txBody>
      </p:sp>
    </p:spTree>
    <p:extLst>
      <p:ext uri="{BB962C8B-B14F-4D97-AF65-F5344CB8AC3E}">
        <p14:creationId xmlns:p14="http://schemas.microsoft.com/office/powerpoint/2010/main" val="1038114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B0E35-F85A-F018-7BFE-EF4970EBD72E}"/>
              </a:ext>
            </a:extLst>
          </p:cNvPr>
          <p:cNvSpPr>
            <a:spLocks noGrp="1"/>
          </p:cNvSpPr>
          <p:nvPr>
            <p:ph type="title"/>
          </p:nvPr>
        </p:nvSpPr>
        <p:spPr/>
        <p:txBody>
          <a:bodyPr/>
          <a:lstStyle/>
          <a:p>
            <a:r>
              <a:rPr lang="en-IN" b="1" u="sng" dirty="0"/>
              <a:t> THALAMOCORTICAL SENSORY SYSTEMS</a:t>
            </a:r>
          </a:p>
        </p:txBody>
      </p:sp>
      <p:sp>
        <p:nvSpPr>
          <p:cNvPr id="3" name="Content Placeholder 2">
            <a:extLst>
              <a:ext uri="{FF2B5EF4-FFF2-40B4-BE49-F238E27FC236}">
                <a16:creationId xmlns:a16="http://schemas.microsoft.com/office/drawing/2014/main" id="{908406D6-F379-28C6-8EAF-D3606CB940ED}"/>
              </a:ext>
            </a:extLst>
          </p:cNvPr>
          <p:cNvSpPr>
            <a:spLocks noGrp="1"/>
          </p:cNvSpPr>
          <p:nvPr>
            <p:ph idx="1"/>
          </p:nvPr>
        </p:nvSpPr>
        <p:spPr>
          <a:xfrm>
            <a:off x="648929" y="1396181"/>
            <a:ext cx="6422431" cy="4780782"/>
          </a:xfrm>
        </p:spPr>
        <p:txBody>
          <a:bodyPr>
            <a:normAutofit fontScale="85000" lnSpcReduction="20000"/>
          </a:bodyPr>
          <a:lstStyle/>
          <a:p>
            <a:r>
              <a:rPr lang="en-US" dirty="0"/>
              <a:t>Sensory receptors transduce certain stimuli in the external environment to neural impulses. </a:t>
            </a:r>
          </a:p>
          <a:p>
            <a:r>
              <a:rPr lang="en-US" dirty="0"/>
              <a:t>Impulses ascend, often through intermediate nuclei in the spinal cord and the medulla, and ultimately synapse in specific relay nuclei of the thalamus.</a:t>
            </a:r>
          </a:p>
          <a:p>
            <a:r>
              <a:rPr lang="en-US" dirty="0"/>
              <a:t>Projections from peripheral sensory receptors to the thalamus and the cortex exhibit topography</a:t>
            </a:r>
          </a:p>
          <a:p>
            <a:r>
              <a:rPr lang="en-US" dirty="0"/>
              <a:t>For e.g. somatosensory system ,most fibers carrying tactile and proprioceptive information travel in the medial lemniscus, whereas fibers carrying pain and temperature information travel in the spinothalamic tract; both pathways terminate in the ventral posterior thalamic nuclei. </a:t>
            </a:r>
            <a:endParaRPr lang="en-IN" dirty="0"/>
          </a:p>
        </p:txBody>
      </p:sp>
      <p:pic>
        <p:nvPicPr>
          <p:cNvPr id="4" name="Content Placeholder 3">
            <a:extLst>
              <a:ext uri="{FF2B5EF4-FFF2-40B4-BE49-F238E27FC236}">
                <a16:creationId xmlns:a16="http://schemas.microsoft.com/office/drawing/2014/main" id="{536FD23C-567E-1891-E98A-6DD9E0F3047D}"/>
              </a:ext>
            </a:extLst>
          </p:cNvPr>
          <p:cNvPicPr>
            <a:picLocks noChangeAspect="1"/>
          </p:cNvPicPr>
          <p:nvPr/>
        </p:nvPicPr>
        <p:blipFill>
          <a:blip r:embed="rId2"/>
          <a:stretch>
            <a:fillRect/>
          </a:stretch>
        </p:blipFill>
        <p:spPr>
          <a:xfrm>
            <a:off x="7162800" y="1396181"/>
            <a:ext cx="4191000" cy="5018723"/>
          </a:xfrm>
          <a:prstGeom prst="rect">
            <a:avLst/>
          </a:prstGeom>
        </p:spPr>
      </p:pic>
    </p:spTree>
    <p:extLst>
      <p:ext uri="{BB962C8B-B14F-4D97-AF65-F5344CB8AC3E}">
        <p14:creationId xmlns:p14="http://schemas.microsoft.com/office/powerpoint/2010/main" val="208232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B53C9C0F-23C6-9B7B-B2A4-F13DE834A2D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461760" y="619760"/>
            <a:ext cx="3962400" cy="5456555"/>
          </a:xfrm>
        </p:spPr>
      </p:pic>
      <p:sp>
        <p:nvSpPr>
          <p:cNvPr id="6" name="TextBox 5">
            <a:extLst>
              <a:ext uri="{FF2B5EF4-FFF2-40B4-BE49-F238E27FC236}">
                <a16:creationId xmlns:a16="http://schemas.microsoft.com/office/drawing/2014/main" id="{D81EB532-55AF-E3C6-59C0-C5773B739472}"/>
              </a:ext>
            </a:extLst>
          </p:cNvPr>
          <p:cNvSpPr txBox="1"/>
          <p:nvPr/>
        </p:nvSpPr>
        <p:spPr>
          <a:xfrm>
            <a:off x="711199" y="1544320"/>
            <a:ext cx="5019041" cy="2677656"/>
          </a:xfrm>
          <a:prstGeom prst="rect">
            <a:avLst/>
          </a:prstGeom>
          <a:noFill/>
        </p:spPr>
        <p:txBody>
          <a:bodyPr wrap="square" rtlCol="0">
            <a:spAutoFit/>
          </a:bodyPr>
          <a:lstStyle/>
          <a:p>
            <a:pPr marL="342900" indent="-342900">
              <a:buFont typeface="Arial" panose="020B0604020202020204" pitchFamily="34" charset="0"/>
              <a:buChar char="•"/>
            </a:pPr>
            <a:r>
              <a:rPr lang="en-US" sz="2400" dirty="0"/>
              <a:t>Sensory pathways exhibit convergence. That is, primary sensory areas process sensory information and project to unimodal association areas. </a:t>
            </a:r>
          </a:p>
          <a:p>
            <a:pPr marL="342900" indent="-342900">
              <a:buFont typeface="Arial" panose="020B0604020202020204" pitchFamily="34" charset="0"/>
              <a:buChar char="•"/>
            </a:pPr>
            <a:r>
              <a:rPr lang="en-US" sz="2400" dirty="0"/>
              <a:t>Then unimodal areas converge to multimodal associational area</a:t>
            </a:r>
            <a:endParaRPr lang="en-IN" sz="2400" dirty="0"/>
          </a:p>
        </p:txBody>
      </p:sp>
    </p:spTree>
    <p:extLst>
      <p:ext uri="{BB962C8B-B14F-4D97-AF65-F5344CB8AC3E}">
        <p14:creationId xmlns:p14="http://schemas.microsoft.com/office/powerpoint/2010/main" val="21480776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9A9C4-315E-1357-57F5-B4FC60E31831}"/>
              </a:ext>
            </a:extLst>
          </p:cNvPr>
          <p:cNvSpPr>
            <a:spLocks noGrp="1"/>
          </p:cNvSpPr>
          <p:nvPr>
            <p:ph type="title"/>
          </p:nvPr>
        </p:nvSpPr>
        <p:spPr>
          <a:xfrm>
            <a:off x="901960" y="136525"/>
            <a:ext cx="4809029" cy="530213"/>
          </a:xfrm>
        </p:spPr>
        <p:txBody>
          <a:bodyPr>
            <a:noAutofit/>
          </a:bodyPr>
          <a:lstStyle/>
          <a:p>
            <a:br>
              <a:rPr lang="en-IN" sz="2400" b="1" dirty="0"/>
            </a:br>
            <a:r>
              <a:rPr lang="en-US" sz="2400" b="1" dirty="0"/>
              <a:t>Feed forward and feed backward:</a:t>
            </a:r>
            <a:endParaRPr lang="en-IN" sz="2400" b="1" dirty="0"/>
          </a:p>
        </p:txBody>
      </p:sp>
      <p:sp>
        <p:nvSpPr>
          <p:cNvPr id="3" name="Content Placeholder 2">
            <a:extLst>
              <a:ext uri="{FF2B5EF4-FFF2-40B4-BE49-F238E27FC236}">
                <a16:creationId xmlns:a16="http://schemas.microsoft.com/office/drawing/2014/main" id="{A4738B69-E839-90A1-7D94-D22BF3437A30}"/>
              </a:ext>
            </a:extLst>
          </p:cNvPr>
          <p:cNvSpPr>
            <a:spLocks noGrp="1"/>
          </p:cNvSpPr>
          <p:nvPr>
            <p:ph idx="1"/>
          </p:nvPr>
        </p:nvSpPr>
        <p:spPr>
          <a:xfrm>
            <a:off x="901960" y="864942"/>
            <a:ext cx="5194036" cy="5105271"/>
          </a:xfrm>
        </p:spPr>
        <p:txBody>
          <a:bodyPr>
            <a:normAutofit/>
          </a:bodyPr>
          <a:lstStyle/>
          <a:p>
            <a:r>
              <a:rPr lang="en-US" sz="1800" dirty="0"/>
              <a:t>Feedback                                                  </a:t>
            </a:r>
          </a:p>
          <a:p>
            <a:pPr marL="0" indent="0">
              <a:buNone/>
            </a:pPr>
            <a:r>
              <a:rPr lang="en-US" sz="1800" dirty="0"/>
              <a:t>  The reciprocal connection from</a:t>
            </a:r>
            <a:endParaRPr lang="en-IN" sz="1800" dirty="0"/>
          </a:p>
          <a:p>
            <a:pPr marL="0" indent="0">
              <a:buNone/>
            </a:pPr>
            <a:r>
              <a:rPr lang="en-IN" sz="1800" dirty="0"/>
              <a:t>  Higher                          Low</a:t>
            </a:r>
          </a:p>
          <a:p>
            <a:pPr marL="0" indent="0">
              <a:buNone/>
            </a:pPr>
            <a:r>
              <a:rPr lang="en-IN" sz="1800" dirty="0"/>
              <a:t>Projections from More advanced to simpler level</a:t>
            </a:r>
          </a:p>
          <a:p>
            <a:pPr marL="0" indent="0">
              <a:buNone/>
            </a:pPr>
            <a:r>
              <a:rPr lang="en-US" sz="1800" dirty="0"/>
              <a:t>originate in  layers III, V, and VI                terminate outside cortical layer IV </a:t>
            </a:r>
            <a:endParaRPr lang="en-IN" sz="1800" dirty="0"/>
          </a:p>
        </p:txBody>
      </p:sp>
      <p:cxnSp>
        <p:nvCxnSpPr>
          <p:cNvPr id="6" name="Straight Connector 5">
            <a:extLst>
              <a:ext uri="{FF2B5EF4-FFF2-40B4-BE49-F238E27FC236}">
                <a16:creationId xmlns:a16="http://schemas.microsoft.com/office/drawing/2014/main" id="{FD8290DD-CB85-0A5E-EF82-CF11E653644D}"/>
              </a:ext>
            </a:extLst>
          </p:cNvPr>
          <p:cNvCxnSpPr>
            <a:cxnSpLocks/>
          </p:cNvCxnSpPr>
          <p:nvPr/>
        </p:nvCxnSpPr>
        <p:spPr>
          <a:xfrm>
            <a:off x="6096000" y="1212980"/>
            <a:ext cx="0" cy="4441371"/>
          </a:xfrm>
          <a:prstGeom prst="line">
            <a:avLst/>
          </a:prstGeom>
        </p:spPr>
        <p:style>
          <a:lnRef idx="1">
            <a:schemeClr val="dk1"/>
          </a:lnRef>
          <a:fillRef idx="0">
            <a:schemeClr val="dk1"/>
          </a:fillRef>
          <a:effectRef idx="0">
            <a:schemeClr val="dk1"/>
          </a:effectRef>
          <a:fontRef idx="minor">
            <a:schemeClr val="tx1"/>
          </a:fontRef>
        </p:style>
      </p:cxnSp>
      <p:sp>
        <p:nvSpPr>
          <p:cNvPr id="9" name="TextBox 8">
            <a:extLst>
              <a:ext uri="{FF2B5EF4-FFF2-40B4-BE49-F238E27FC236}">
                <a16:creationId xmlns:a16="http://schemas.microsoft.com/office/drawing/2014/main" id="{C1A99E18-A8B6-9755-50BC-9E5891860DCA}"/>
              </a:ext>
            </a:extLst>
          </p:cNvPr>
          <p:cNvSpPr txBox="1"/>
          <p:nvPr/>
        </p:nvSpPr>
        <p:spPr>
          <a:xfrm>
            <a:off x="6500328" y="755779"/>
            <a:ext cx="5489504" cy="3139321"/>
          </a:xfrm>
          <a:prstGeom prst="rect">
            <a:avLst/>
          </a:prstGeom>
          <a:noFill/>
        </p:spPr>
        <p:txBody>
          <a:bodyPr wrap="square" rtlCol="0">
            <a:spAutoFit/>
          </a:bodyPr>
          <a:lstStyle/>
          <a:p>
            <a:pPr marL="285750" indent="-285750">
              <a:buFont typeface="Arial" panose="020B0604020202020204" pitchFamily="34" charset="0"/>
              <a:buChar char="•"/>
            </a:pPr>
            <a:r>
              <a:rPr lang="en-US" dirty="0"/>
              <a:t>Feedforward</a:t>
            </a:r>
          </a:p>
          <a:p>
            <a:r>
              <a:rPr lang="en-US" dirty="0"/>
              <a:t>The reciprocal connection from</a:t>
            </a:r>
            <a:endParaRPr lang="en-IN" dirty="0"/>
          </a:p>
          <a:p>
            <a:endParaRPr lang="en-US" dirty="0"/>
          </a:p>
          <a:p>
            <a:r>
              <a:rPr lang="en-US" dirty="0"/>
              <a:t> Lower                                   higher</a:t>
            </a:r>
          </a:p>
          <a:p>
            <a:endParaRPr lang="en-US" dirty="0"/>
          </a:p>
          <a:p>
            <a:r>
              <a:rPr lang="en-IN" dirty="0"/>
              <a:t> simpler level to More advanced </a:t>
            </a:r>
          </a:p>
          <a:p>
            <a:endParaRPr lang="en-IN" dirty="0"/>
          </a:p>
          <a:p>
            <a:r>
              <a:rPr lang="en-US" dirty="0"/>
              <a:t>originate in the superficial layers</a:t>
            </a:r>
            <a:r>
              <a:rPr lang="en-IN" dirty="0"/>
              <a:t> of cortex              </a:t>
            </a:r>
            <a:r>
              <a:rPr lang="en-US" dirty="0"/>
              <a:t>terminate in layer IV</a:t>
            </a:r>
          </a:p>
          <a:p>
            <a:endParaRPr lang="en-IN" dirty="0"/>
          </a:p>
          <a:p>
            <a:endParaRPr lang="en-IN" dirty="0"/>
          </a:p>
        </p:txBody>
      </p:sp>
      <p:cxnSp>
        <p:nvCxnSpPr>
          <p:cNvPr id="11" name="Straight Arrow Connector 10">
            <a:extLst>
              <a:ext uri="{FF2B5EF4-FFF2-40B4-BE49-F238E27FC236}">
                <a16:creationId xmlns:a16="http://schemas.microsoft.com/office/drawing/2014/main" id="{D3B67246-DEE4-5495-65A3-61A67F995D79}"/>
              </a:ext>
            </a:extLst>
          </p:cNvPr>
          <p:cNvCxnSpPr>
            <a:cxnSpLocks/>
          </p:cNvCxnSpPr>
          <p:nvPr/>
        </p:nvCxnSpPr>
        <p:spPr>
          <a:xfrm>
            <a:off x="7276323" y="1772415"/>
            <a:ext cx="147579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4" name="Straight Arrow Connector 13">
            <a:extLst>
              <a:ext uri="{FF2B5EF4-FFF2-40B4-BE49-F238E27FC236}">
                <a16:creationId xmlns:a16="http://schemas.microsoft.com/office/drawing/2014/main" id="{A69E628F-6AAE-3B40-5218-B242C082D4AD}"/>
              </a:ext>
            </a:extLst>
          </p:cNvPr>
          <p:cNvCxnSpPr>
            <a:cxnSpLocks/>
          </p:cNvCxnSpPr>
          <p:nvPr/>
        </p:nvCxnSpPr>
        <p:spPr>
          <a:xfrm>
            <a:off x="1688840" y="1772415"/>
            <a:ext cx="1259633"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 name="Straight Arrow Connector 16">
            <a:extLst>
              <a:ext uri="{FF2B5EF4-FFF2-40B4-BE49-F238E27FC236}">
                <a16:creationId xmlns:a16="http://schemas.microsoft.com/office/drawing/2014/main" id="{266A21CD-2E6B-4167-E0BD-D4F6932565C4}"/>
              </a:ext>
            </a:extLst>
          </p:cNvPr>
          <p:cNvCxnSpPr>
            <a:cxnSpLocks/>
          </p:cNvCxnSpPr>
          <p:nvPr/>
        </p:nvCxnSpPr>
        <p:spPr>
          <a:xfrm>
            <a:off x="10571584" y="2883159"/>
            <a:ext cx="55983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 name="Straight Arrow Connector 19">
            <a:extLst>
              <a:ext uri="{FF2B5EF4-FFF2-40B4-BE49-F238E27FC236}">
                <a16:creationId xmlns:a16="http://schemas.microsoft.com/office/drawing/2014/main" id="{19D0BDEB-0B80-4663-C35F-FFAAFE779468}"/>
              </a:ext>
            </a:extLst>
          </p:cNvPr>
          <p:cNvCxnSpPr>
            <a:cxnSpLocks/>
          </p:cNvCxnSpPr>
          <p:nvPr/>
        </p:nvCxnSpPr>
        <p:spPr>
          <a:xfrm>
            <a:off x="3816220" y="2500604"/>
            <a:ext cx="69046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810016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ACF3B-BFAB-D0A5-B172-8C3957FDAEB9}"/>
              </a:ext>
            </a:extLst>
          </p:cNvPr>
          <p:cNvSpPr>
            <a:spLocks noGrp="1"/>
          </p:cNvSpPr>
          <p:nvPr>
            <p:ph type="title"/>
          </p:nvPr>
        </p:nvSpPr>
        <p:spPr/>
        <p:txBody>
          <a:bodyPr/>
          <a:lstStyle/>
          <a:p>
            <a:r>
              <a:rPr lang="en-US" dirty="0"/>
              <a:t>THALAMOCORTICAL MOTOR SYSTEM</a:t>
            </a:r>
            <a:endParaRPr lang="en-IN" dirty="0"/>
          </a:p>
        </p:txBody>
      </p:sp>
      <p:sp>
        <p:nvSpPr>
          <p:cNvPr id="3" name="Content Placeholder 2">
            <a:extLst>
              <a:ext uri="{FF2B5EF4-FFF2-40B4-BE49-F238E27FC236}">
                <a16:creationId xmlns:a16="http://schemas.microsoft.com/office/drawing/2014/main" id="{DC730E4D-670F-ED02-F57C-8E3329F9AEF1}"/>
              </a:ext>
            </a:extLst>
          </p:cNvPr>
          <p:cNvSpPr>
            <a:spLocks noGrp="1"/>
          </p:cNvSpPr>
          <p:nvPr>
            <p:ph idx="1"/>
          </p:nvPr>
        </p:nvSpPr>
        <p:spPr/>
        <p:txBody>
          <a:bodyPr>
            <a:normAutofit/>
          </a:bodyPr>
          <a:lstStyle/>
          <a:p>
            <a:r>
              <a:rPr lang="en-US" dirty="0"/>
              <a:t>in contrast to sensory systems, which primarily ascend from sensory receptors to cortical association areas, motor systems </a:t>
            </a:r>
            <a:r>
              <a:rPr lang="en-US" b="1" dirty="0"/>
              <a:t>descend</a:t>
            </a:r>
            <a:r>
              <a:rPr lang="en-US" dirty="0"/>
              <a:t> from association and motor regions of the cortex to the brainstem and the spinal cord</a:t>
            </a:r>
          </a:p>
          <a:p>
            <a:r>
              <a:rPr lang="en-US" dirty="0"/>
              <a:t>motor systems exhibit strong topography at the thalamic and cortical levels.</a:t>
            </a:r>
          </a:p>
        </p:txBody>
      </p:sp>
    </p:spTree>
    <p:extLst>
      <p:ext uri="{BB962C8B-B14F-4D97-AF65-F5344CB8AC3E}">
        <p14:creationId xmlns:p14="http://schemas.microsoft.com/office/powerpoint/2010/main" val="38516434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5D09920B-6982-0CD7-1A2C-E958D41B9723}"/>
              </a:ext>
            </a:extLst>
          </p:cNvPr>
          <p:cNvCxnSpPr/>
          <p:nvPr/>
        </p:nvCxnSpPr>
        <p:spPr>
          <a:xfrm>
            <a:off x="6096000" y="821803"/>
            <a:ext cx="0" cy="4641448"/>
          </a:xfrm>
          <a:prstGeom prst="line">
            <a:avLst/>
          </a:prstGeom>
        </p:spPr>
        <p:style>
          <a:lnRef idx="1">
            <a:schemeClr val="dk1"/>
          </a:lnRef>
          <a:fillRef idx="0">
            <a:schemeClr val="dk1"/>
          </a:fillRef>
          <a:effectRef idx="0">
            <a:schemeClr val="dk1"/>
          </a:effectRef>
          <a:fontRef idx="minor">
            <a:schemeClr val="tx1"/>
          </a:fontRef>
        </p:style>
      </p:cxnSp>
      <p:sp>
        <p:nvSpPr>
          <p:cNvPr id="6" name="Oval 5">
            <a:extLst>
              <a:ext uri="{FF2B5EF4-FFF2-40B4-BE49-F238E27FC236}">
                <a16:creationId xmlns:a16="http://schemas.microsoft.com/office/drawing/2014/main" id="{CE41D631-8AD4-EDC7-7CD5-ADB4C2DE8176}"/>
              </a:ext>
            </a:extLst>
          </p:cNvPr>
          <p:cNvSpPr/>
          <p:nvPr/>
        </p:nvSpPr>
        <p:spPr>
          <a:xfrm>
            <a:off x="2037144" y="567159"/>
            <a:ext cx="2245489" cy="1608882"/>
          </a:xfrm>
          <a:prstGeom prst="ellipse">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en-IN" dirty="0"/>
              <a:t>Premotor cortex</a:t>
            </a:r>
          </a:p>
        </p:txBody>
      </p:sp>
      <p:sp>
        <p:nvSpPr>
          <p:cNvPr id="7" name="Oval 6">
            <a:extLst>
              <a:ext uri="{FF2B5EF4-FFF2-40B4-BE49-F238E27FC236}">
                <a16:creationId xmlns:a16="http://schemas.microsoft.com/office/drawing/2014/main" id="{9D1C2BFE-6A88-355F-6348-CBA2A225C3B4}"/>
              </a:ext>
            </a:extLst>
          </p:cNvPr>
          <p:cNvSpPr/>
          <p:nvPr/>
        </p:nvSpPr>
        <p:spPr>
          <a:xfrm>
            <a:off x="7986532" y="821803"/>
            <a:ext cx="2257063" cy="1250065"/>
          </a:xfrm>
          <a:prstGeom prst="ellipse">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en-IN" dirty="0"/>
              <a:t>Primary motor cortex</a:t>
            </a:r>
          </a:p>
        </p:txBody>
      </p:sp>
      <p:cxnSp>
        <p:nvCxnSpPr>
          <p:cNvPr id="11" name="Straight Arrow Connector 10">
            <a:extLst>
              <a:ext uri="{FF2B5EF4-FFF2-40B4-BE49-F238E27FC236}">
                <a16:creationId xmlns:a16="http://schemas.microsoft.com/office/drawing/2014/main" id="{8E1AEE25-5761-4FDB-8503-A40B3BF8709A}"/>
              </a:ext>
            </a:extLst>
          </p:cNvPr>
          <p:cNvCxnSpPr>
            <a:cxnSpLocks/>
          </p:cNvCxnSpPr>
          <p:nvPr/>
        </p:nvCxnSpPr>
        <p:spPr>
          <a:xfrm flipH="1" flipV="1">
            <a:off x="4205469" y="2176041"/>
            <a:ext cx="702197" cy="6597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FA887C08-2BD3-44F2-F998-EE2932B40AAE}"/>
              </a:ext>
            </a:extLst>
          </p:cNvPr>
          <p:cNvSpPr/>
          <p:nvPr/>
        </p:nvSpPr>
        <p:spPr>
          <a:xfrm>
            <a:off x="775504" y="3055716"/>
            <a:ext cx="1759351" cy="1030147"/>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en-IN" dirty="0"/>
              <a:t>Higher Order </a:t>
            </a:r>
            <a:r>
              <a:rPr lang="en-IN" dirty="0" err="1"/>
              <a:t>Sensorymotor</a:t>
            </a:r>
            <a:r>
              <a:rPr lang="en-IN" dirty="0"/>
              <a:t> </a:t>
            </a:r>
          </a:p>
          <a:p>
            <a:pPr algn="ctr"/>
            <a:r>
              <a:rPr lang="en-IN" dirty="0"/>
              <a:t>&amp; Visual Areas</a:t>
            </a:r>
          </a:p>
        </p:txBody>
      </p:sp>
      <p:sp>
        <p:nvSpPr>
          <p:cNvPr id="15" name="Rectangle 14">
            <a:extLst>
              <a:ext uri="{FF2B5EF4-FFF2-40B4-BE49-F238E27FC236}">
                <a16:creationId xmlns:a16="http://schemas.microsoft.com/office/drawing/2014/main" id="{D5D5344A-E616-1803-4A24-6D6BAE124A2F}"/>
              </a:ext>
            </a:extLst>
          </p:cNvPr>
          <p:cNvSpPr/>
          <p:nvPr/>
        </p:nvSpPr>
        <p:spPr>
          <a:xfrm>
            <a:off x="4085860" y="3055716"/>
            <a:ext cx="1759350" cy="1030147"/>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en-US" dirty="0"/>
              <a:t>ventral anterior thalamic nucleus</a:t>
            </a:r>
            <a:endParaRPr lang="en-IN" dirty="0"/>
          </a:p>
        </p:txBody>
      </p:sp>
      <p:cxnSp>
        <p:nvCxnSpPr>
          <p:cNvPr id="17" name="Straight Arrow Connector 16">
            <a:extLst>
              <a:ext uri="{FF2B5EF4-FFF2-40B4-BE49-F238E27FC236}">
                <a16:creationId xmlns:a16="http://schemas.microsoft.com/office/drawing/2014/main" id="{0DE8A661-96D9-3082-D46C-3D882C4E1850}"/>
              </a:ext>
            </a:extLst>
          </p:cNvPr>
          <p:cNvCxnSpPr/>
          <p:nvPr/>
        </p:nvCxnSpPr>
        <p:spPr>
          <a:xfrm flipV="1">
            <a:off x="4896091" y="4259484"/>
            <a:ext cx="0" cy="9028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3C6550DE-7636-7C51-8BEA-DF09D84D55F5}"/>
              </a:ext>
            </a:extLst>
          </p:cNvPr>
          <p:cNvSpPr/>
          <p:nvPr/>
        </p:nvSpPr>
        <p:spPr>
          <a:xfrm>
            <a:off x="4205469" y="5289630"/>
            <a:ext cx="1412106" cy="1226917"/>
          </a:xfrm>
          <a:prstGeom prst="ellipse">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en-US" dirty="0"/>
              <a:t>globus pallidus</a:t>
            </a:r>
            <a:endParaRPr lang="en-IN" dirty="0"/>
          </a:p>
        </p:txBody>
      </p:sp>
      <p:cxnSp>
        <p:nvCxnSpPr>
          <p:cNvPr id="20" name="Straight Arrow Connector 19">
            <a:extLst>
              <a:ext uri="{FF2B5EF4-FFF2-40B4-BE49-F238E27FC236}">
                <a16:creationId xmlns:a16="http://schemas.microsoft.com/office/drawing/2014/main" id="{80FB02EC-8340-EA87-BC70-31A2C68A11FB}"/>
              </a:ext>
            </a:extLst>
          </p:cNvPr>
          <p:cNvCxnSpPr/>
          <p:nvPr/>
        </p:nvCxnSpPr>
        <p:spPr>
          <a:xfrm flipV="1">
            <a:off x="1493133" y="2210764"/>
            <a:ext cx="544011" cy="5903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9FF582A4-AE52-6486-B253-64FBF34F5520}"/>
              </a:ext>
            </a:extLst>
          </p:cNvPr>
          <p:cNvCxnSpPr/>
          <p:nvPr/>
        </p:nvCxnSpPr>
        <p:spPr>
          <a:xfrm flipV="1">
            <a:off x="7430947" y="2176041"/>
            <a:ext cx="555585" cy="6250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D1F8E1B1-5327-7FF4-100B-C419B6462ED1}"/>
              </a:ext>
            </a:extLst>
          </p:cNvPr>
          <p:cNvSpPr/>
          <p:nvPr/>
        </p:nvSpPr>
        <p:spPr>
          <a:xfrm>
            <a:off x="6736467" y="3055716"/>
            <a:ext cx="1759351" cy="1030147"/>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en-US" dirty="0"/>
              <a:t>primary somatosensory cortex</a:t>
            </a:r>
            <a:endParaRPr lang="en-IN" dirty="0"/>
          </a:p>
        </p:txBody>
      </p:sp>
      <p:cxnSp>
        <p:nvCxnSpPr>
          <p:cNvPr id="25" name="Straight Arrow Connector 24">
            <a:extLst>
              <a:ext uri="{FF2B5EF4-FFF2-40B4-BE49-F238E27FC236}">
                <a16:creationId xmlns:a16="http://schemas.microsoft.com/office/drawing/2014/main" id="{A3243893-F2D2-84F5-4103-690F8478F568}"/>
              </a:ext>
            </a:extLst>
          </p:cNvPr>
          <p:cNvCxnSpPr/>
          <p:nvPr/>
        </p:nvCxnSpPr>
        <p:spPr>
          <a:xfrm flipH="1" flipV="1">
            <a:off x="10046825" y="2176041"/>
            <a:ext cx="532436" cy="6250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B153F284-8AB6-0611-12C9-B9695133796B}"/>
              </a:ext>
            </a:extLst>
          </p:cNvPr>
          <p:cNvSpPr/>
          <p:nvPr/>
        </p:nvSpPr>
        <p:spPr>
          <a:xfrm>
            <a:off x="10154856" y="3055716"/>
            <a:ext cx="1759351" cy="1030147"/>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en-US" dirty="0"/>
              <a:t>ventral lateral nucleus</a:t>
            </a:r>
            <a:endParaRPr lang="en-IN" dirty="0"/>
          </a:p>
        </p:txBody>
      </p:sp>
      <p:cxnSp>
        <p:nvCxnSpPr>
          <p:cNvPr id="28" name="Straight Arrow Connector 27">
            <a:extLst>
              <a:ext uri="{FF2B5EF4-FFF2-40B4-BE49-F238E27FC236}">
                <a16:creationId xmlns:a16="http://schemas.microsoft.com/office/drawing/2014/main" id="{B3DFF646-E6FB-F69C-6451-990AB871513B}"/>
              </a:ext>
            </a:extLst>
          </p:cNvPr>
          <p:cNvCxnSpPr/>
          <p:nvPr/>
        </p:nvCxnSpPr>
        <p:spPr>
          <a:xfrm flipV="1">
            <a:off x="11034531" y="4247908"/>
            <a:ext cx="0" cy="10417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Oval 28">
            <a:extLst>
              <a:ext uri="{FF2B5EF4-FFF2-40B4-BE49-F238E27FC236}">
                <a16:creationId xmlns:a16="http://schemas.microsoft.com/office/drawing/2014/main" id="{C32569E6-2F03-9B10-4F19-67B2D60AD42B}"/>
              </a:ext>
            </a:extLst>
          </p:cNvPr>
          <p:cNvSpPr/>
          <p:nvPr/>
        </p:nvSpPr>
        <p:spPr>
          <a:xfrm>
            <a:off x="10154856" y="5521123"/>
            <a:ext cx="1848090" cy="1030147"/>
          </a:xfrm>
          <a:prstGeom prst="ellipse">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en-IN" dirty="0"/>
              <a:t>Cerebellum</a:t>
            </a:r>
          </a:p>
        </p:txBody>
      </p:sp>
    </p:spTree>
    <p:extLst>
      <p:ext uri="{BB962C8B-B14F-4D97-AF65-F5344CB8AC3E}">
        <p14:creationId xmlns:p14="http://schemas.microsoft.com/office/powerpoint/2010/main" val="40883355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9E1BB-2304-9558-1211-628C6DFAB6A0}"/>
              </a:ext>
            </a:extLst>
          </p:cNvPr>
          <p:cNvSpPr>
            <a:spLocks noGrp="1"/>
          </p:cNvSpPr>
          <p:nvPr>
            <p:ph type="title"/>
          </p:nvPr>
        </p:nvSpPr>
        <p:spPr/>
        <p:txBody>
          <a:bodyPr/>
          <a:lstStyle/>
          <a:p>
            <a:r>
              <a:rPr lang="en-US" dirty="0"/>
              <a:t>THALAMOCORTICAL ASSOCIATION SYSTEM</a:t>
            </a:r>
            <a:endParaRPr lang="en-IN" dirty="0"/>
          </a:p>
        </p:txBody>
      </p:sp>
      <p:sp>
        <p:nvSpPr>
          <p:cNvPr id="3" name="Content Placeholder 2">
            <a:extLst>
              <a:ext uri="{FF2B5EF4-FFF2-40B4-BE49-F238E27FC236}">
                <a16:creationId xmlns:a16="http://schemas.microsoft.com/office/drawing/2014/main" id="{8458087E-FAD8-2E1A-35A6-39C1B7E76728}"/>
              </a:ext>
            </a:extLst>
          </p:cNvPr>
          <p:cNvSpPr>
            <a:spLocks noGrp="1"/>
          </p:cNvSpPr>
          <p:nvPr>
            <p:ph idx="1"/>
          </p:nvPr>
        </p:nvSpPr>
        <p:spPr/>
        <p:txBody>
          <a:bodyPr>
            <a:normAutofit fontScale="92500" lnSpcReduction="20000"/>
          </a:bodyPr>
          <a:lstStyle/>
          <a:p>
            <a:r>
              <a:rPr lang="en-IN" dirty="0"/>
              <a:t>It is a Multimodal Association areas of the cortex</a:t>
            </a:r>
          </a:p>
          <a:p>
            <a:r>
              <a:rPr lang="en-IN" dirty="0"/>
              <a:t>Which Receives a input from Following sources</a:t>
            </a:r>
          </a:p>
          <a:p>
            <a:pPr lvl="1"/>
            <a:r>
              <a:rPr lang="en-IN" dirty="0"/>
              <a:t>Association nuclei of the thalamus</a:t>
            </a:r>
          </a:p>
          <a:p>
            <a:pPr lvl="1"/>
            <a:r>
              <a:rPr lang="en-IN" dirty="0"/>
              <a:t>Unimodal association regions</a:t>
            </a:r>
          </a:p>
          <a:p>
            <a:r>
              <a:rPr lang="en-IN" dirty="0"/>
              <a:t>Prefrontal Cortex receives afferents from </a:t>
            </a:r>
          </a:p>
          <a:p>
            <a:pPr lvl="1"/>
            <a:r>
              <a:rPr lang="en-IN" dirty="0"/>
              <a:t>Afferents from higher order sensory cortices of parietal and temporal lobes</a:t>
            </a:r>
          </a:p>
          <a:p>
            <a:pPr lvl="1"/>
            <a:r>
              <a:rPr lang="en-IN" dirty="0"/>
              <a:t>Contralateral PFC</a:t>
            </a:r>
          </a:p>
          <a:p>
            <a:pPr lvl="1"/>
            <a:r>
              <a:rPr lang="en-IN" dirty="0"/>
              <a:t>Cingulate cortex of the limbic system</a:t>
            </a:r>
          </a:p>
          <a:p>
            <a:pPr lvl="1"/>
            <a:r>
              <a:rPr lang="en-IN" dirty="0"/>
              <a:t>Medial dorsal thalamic nucleus which receives highly processed inputs from</a:t>
            </a:r>
          </a:p>
          <a:p>
            <a:pPr lvl="2"/>
            <a:r>
              <a:rPr lang="en-IN" dirty="0"/>
              <a:t>Amygdala</a:t>
            </a:r>
          </a:p>
          <a:p>
            <a:pPr lvl="2"/>
            <a:r>
              <a:rPr lang="en-IN" dirty="0"/>
              <a:t>Hippocampus</a:t>
            </a:r>
          </a:p>
          <a:p>
            <a:pPr lvl="2"/>
            <a:r>
              <a:rPr lang="en-IN" dirty="0"/>
              <a:t>hypothalamus</a:t>
            </a:r>
          </a:p>
          <a:p>
            <a:pPr lvl="1"/>
            <a:r>
              <a:rPr lang="en-IN" dirty="0"/>
              <a:t>amygdala</a:t>
            </a:r>
          </a:p>
        </p:txBody>
      </p:sp>
    </p:spTree>
    <p:extLst>
      <p:ext uri="{BB962C8B-B14F-4D97-AF65-F5344CB8AC3E}">
        <p14:creationId xmlns:p14="http://schemas.microsoft.com/office/powerpoint/2010/main" val="2369121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D1D5E-20DC-68D3-E221-6D16FDBC82A2}"/>
              </a:ext>
            </a:extLst>
          </p:cNvPr>
          <p:cNvSpPr>
            <a:spLocks noGrp="1"/>
          </p:cNvSpPr>
          <p:nvPr>
            <p:ph type="title"/>
          </p:nvPr>
        </p:nvSpPr>
        <p:spPr/>
        <p:txBody>
          <a:bodyPr>
            <a:normAutofit/>
          </a:bodyPr>
          <a:lstStyle/>
          <a:p>
            <a:r>
              <a:rPr lang="en-IN" sz="5400" dirty="0">
                <a:latin typeface="Arial" panose="020B0604020202020204" pitchFamily="34" charset="0"/>
                <a:cs typeface="Arial" panose="020B0604020202020204" pitchFamily="34" charset="0"/>
              </a:rPr>
              <a:t>                      Index</a:t>
            </a:r>
          </a:p>
        </p:txBody>
      </p:sp>
      <p:sp>
        <p:nvSpPr>
          <p:cNvPr id="3" name="Content Placeholder 2">
            <a:extLst>
              <a:ext uri="{FF2B5EF4-FFF2-40B4-BE49-F238E27FC236}">
                <a16:creationId xmlns:a16="http://schemas.microsoft.com/office/drawing/2014/main" id="{A15F6C3D-9E22-8969-06E7-2DA1B7A41BC9}"/>
              </a:ext>
            </a:extLst>
          </p:cNvPr>
          <p:cNvSpPr>
            <a:spLocks noGrp="1"/>
          </p:cNvSpPr>
          <p:nvPr>
            <p:ph idx="1"/>
          </p:nvPr>
        </p:nvSpPr>
        <p:spPr/>
        <p:txBody>
          <a:bodyPr/>
          <a:lstStyle/>
          <a:p>
            <a:r>
              <a:rPr lang="en-IN" sz="3600" b="1" dirty="0"/>
              <a:t>1) </a:t>
            </a:r>
            <a:r>
              <a:rPr lang="en-IN" sz="4000" b="1" dirty="0"/>
              <a:t>Overview</a:t>
            </a:r>
            <a:endParaRPr lang="en-IN" sz="3600" b="1" dirty="0"/>
          </a:p>
          <a:p>
            <a:r>
              <a:rPr lang="en-IN" dirty="0"/>
              <a:t>2) Neuroanatomy</a:t>
            </a:r>
          </a:p>
          <a:p>
            <a:r>
              <a:rPr lang="en-IN" dirty="0"/>
              <a:t>3) Summary of Thalamic Nuclei’s</a:t>
            </a:r>
          </a:p>
          <a:p>
            <a:r>
              <a:rPr lang="en-IN" dirty="0"/>
              <a:t>4) THALAMOCORTICAL Functional Circuitry</a:t>
            </a:r>
          </a:p>
          <a:p>
            <a:r>
              <a:rPr lang="en-IN" dirty="0"/>
              <a:t>5) CEREBELLOTHALAMOCORTICAL SYSTEMS</a:t>
            </a:r>
          </a:p>
          <a:p>
            <a:r>
              <a:rPr lang="en-IN" dirty="0"/>
              <a:t>6) Clinical Significance</a:t>
            </a:r>
          </a:p>
        </p:txBody>
      </p:sp>
    </p:spTree>
    <p:extLst>
      <p:ext uri="{BB962C8B-B14F-4D97-AF65-F5344CB8AC3E}">
        <p14:creationId xmlns:p14="http://schemas.microsoft.com/office/powerpoint/2010/main" val="21268401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D1D5E-20DC-68D3-E221-6D16FDBC82A2}"/>
              </a:ext>
            </a:extLst>
          </p:cNvPr>
          <p:cNvSpPr>
            <a:spLocks noGrp="1"/>
          </p:cNvSpPr>
          <p:nvPr>
            <p:ph type="title"/>
          </p:nvPr>
        </p:nvSpPr>
        <p:spPr/>
        <p:txBody>
          <a:bodyPr>
            <a:normAutofit/>
          </a:bodyPr>
          <a:lstStyle/>
          <a:p>
            <a:r>
              <a:rPr lang="en-IN" sz="5400" dirty="0">
                <a:latin typeface="Arial" panose="020B0604020202020204" pitchFamily="34" charset="0"/>
                <a:cs typeface="Arial" panose="020B0604020202020204" pitchFamily="34" charset="0"/>
              </a:rPr>
              <a:t>                      Index</a:t>
            </a:r>
          </a:p>
        </p:txBody>
      </p:sp>
      <p:sp>
        <p:nvSpPr>
          <p:cNvPr id="3" name="Content Placeholder 2">
            <a:extLst>
              <a:ext uri="{FF2B5EF4-FFF2-40B4-BE49-F238E27FC236}">
                <a16:creationId xmlns:a16="http://schemas.microsoft.com/office/drawing/2014/main" id="{A15F6C3D-9E22-8969-06E7-2DA1B7A41BC9}"/>
              </a:ext>
            </a:extLst>
          </p:cNvPr>
          <p:cNvSpPr>
            <a:spLocks noGrp="1"/>
          </p:cNvSpPr>
          <p:nvPr>
            <p:ph idx="1"/>
          </p:nvPr>
        </p:nvSpPr>
        <p:spPr/>
        <p:txBody>
          <a:bodyPr/>
          <a:lstStyle/>
          <a:p>
            <a:r>
              <a:rPr lang="en-IN" dirty="0"/>
              <a:t>1) Overview</a:t>
            </a:r>
          </a:p>
          <a:p>
            <a:r>
              <a:rPr lang="en-IN" dirty="0"/>
              <a:t>2) Neuroanatomy</a:t>
            </a:r>
          </a:p>
          <a:p>
            <a:r>
              <a:rPr lang="en-IN" dirty="0"/>
              <a:t>3) Nuclei Description</a:t>
            </a:r>
          </a:p>
          <a:p>
            <a:r>
              <a:rPr lang="en-IN" dirty="0"/>
              <a:t>4) THALAMOCORTICAL Functional Circuitry</a:t>
            </a:r>
          </a:p>
          <a:p>
            <a:r>
              <a:rPr lang="en-IN" sz="4000" b="1" dirty="0"/>
              <a:t>5) CEREBELLOTHALAMOCORTICAL SYSTEMS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2800" b="0" i="0" u="none" strike="noStrike" kern="1200" cap="none" spc="0" normalizeH="0" baseline="0" noProof="0" dirty="0">
                <a:ln>
                  <a:noFill/>
                </a:ln>
                <a:solidFill>
                  <a:prstClr val="black"/>
                </a:solidFill>
                <a:effectLst/>
                <a:uLnTx/>
                <a:uFillTx/>
                <a:latin typeface="Calibri" panose="020F0502020204030204"/>
                <a:ea typeface="+mn-ea"/>
                <a:cs typeface="+mn-cs"/>
              </a:rPr>
              <a:t>6) Clinical Significance</a:t>
            </a:r>
          </a:p>
          <a:p>
            <a:endParaRPr lang="en-IN" sz="4000" b="1" dirty="0"/>
          </a:p>
        </p:txBody>
      </p:sp>
    </p:spTree>
    <p:extLst>
      <p:ext uri="{BB962C8B-B14F-4D97-AF65-F5344CB8AC3E}">
        <p14:creationId xmlns:p14="http://schemas.microsoft.com/office/powerpoint/2010/main" val="14463082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866B0-8F97-03E6-8EFE-B0B88F1D4BF0}"/>
              </a:ext>
            </a:extLst>
          </p:cNvPr>
          <p:cNvSpPr>
            <a:spLocks noGrp="1"/>
          </p:cNvSpPr>
          <p:nvPr>
            <p:ph type="title"/>
          </p:nvPr>
        </p:nvSpPr>
        <p:spPr/>
        <p:txBody>
          <a:bodyPr/>
          <a:lstStyle/>
          <a:p>
            <a:r>
              <a:rPr lang="en-IN" b="1" u="sng" dirty="0"/>
              <a:t>CEREBELLOTHALAMOCORTICAL SYSTEMS</a:t>
            </a:r>
          </a:p>
        </p:txBody>
      </p:sp>
      <p:sp>
        <p:nvSpPr>
          <p:cNvPr id="3" name="Content Placeholder 2">
            <a:extLst>
              <a:ext uri="{FF2B5EF4-FFF2-40B4-BE49-F238E27FC236}">
                <a16:creationId xmlns:a16="http://schemas.microsoft.com/office/drawing/2014/main" id="{D9705C27-44EA-5344-CFDC-4D8E1E4C52FC}"/>
              </a:ext>
            </a:extLst>
          </p:cNvPr>
          <p:cNvSpPr>
            <a:spLocks noGrp="1"/>
          </p:cNvSpPr>
          <p:nvPr>
            <p:ph idx="1"/>
          </p:nvPr>
        </p:nvSpPr>
        <p:spPr>
          <a:xfrm>
            <a:off x="609600" y="2202427"/>
            <a:ext cx="10744200" cy="3267932"/>
          </a:xfrm>
        </p:spPr>
        <p:txBody>
          <a:bodyPr>
            <a:normAutofit/>
          </a:bodyPr>
          <a:lstStyle/>
          <a:p>
            <a:r>
              <a:rPr lang="en-US" dirty="0"/>
              <a:t>The cerebellum is considered to be involved  with motor control, regulating posture, gait, and voluntary movements</a:t>
            </a:r>
          </a:p>
          <a:p>
            <a:r>
              <a:rPr lang="en-US" dirty="0"/>
              <a:t>Cerebellum  also plays an important role in the mediation of certain cognitive abilities through inputs to portions of the thalamus that project to association regions of the cerebral cortex.</a:t>
            </a:r>
          </a:p>
          <a:p>
            <a:r>
              <a:rPr lang="en-US" dirty="0"/>
              <a:t>Cerebellar cortex processes the inputs to the cerebellum, and the deep nuclei process the outputs. </a:t>
            </a:r>
            <a:endParaRPr lang="en-IN" dirty="0"/>
          </a:p>
        </p:txBody>
      </p:sp>
    </p:spTree>
    <p:extLst>
      <p:ext uri="{BB962C8B-B14F-4D97-AF65-F5344CB8AC3E}">
        <p14:creationId xmlns:p14="http://schemas.microsoft.com/office/powerpoint/2010/main" val="11639678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93051B-10DF-98A1-A322-73205A3F5E62}"/>
              </a:ext>
            </a:extLst>
          </p:cNvPr>
          <p:cNvSpPr>
            <a:spLocks noGrp="1"/>
          </p:cNvSpPr>
          <p:nvPr>
            <p:ph idx="1"/>
          </p:nvPr>
        </p:nvSpPr>
        <p:spPr/>
        <p:txBody>
          <a:bodyPr/>
          <a:lstStyle/>
          <a:p>
            <a:r>
              <a:rPr lang="en-US" dirty="0"/>
              <a:t>The cells of the dentate nucleus involved in these connections are distinct from the cells that influence the motor and premotor regions of the cerebral cortex</a:t>
            </a:r>
          </a:p>
          <a:p>
            <a:r>
              <a:rPr lang="en-US" dirty="0"/>
              <a:t>Functional imaging studies in individuals with schizophrenia have revealed abnormal patterns of activation in the cerebellum, thalamus, and prefrontal cortex, suggesting that </a:t>
            </a:r>
            <a:r>
              <a:rPr lang="en-US" b="1" dirty="0"/>
              <a:t>dysfunction of this circuitry </a:t>
            </a:r>
            <a:r>
              <a:rPr lang="en-US" dirty="0"/>
              <a:t>might be associated with the disturbances in </a:t>
            </a:r>
            <a:r>
              <a:rPr lang="en-US" b="1" dirty="0"/>
              <a:t>cognitive processes </a:t>
            </a:r>
            <a:r>
              <a:rPr lang="en-US" dirty="0"/>
              <a:t>exhibited by these individuals. </a:t>
            </a:r>
            <a:endParaRPr lang="en-IN" dirty="0"/>
          </a:p>
          <a:p>
            <a:endParaRPr lang="en-IN" dirty="0"/>
          </a:p>
        </p:txBody>
      </p:sp>
    </p:spTree>
    <p:extLst>
      <p:ext uri="{BB962C8B-B14F-4D97-AF65-F5344CB8AC3E}">
        <p14:creationId xmlns:p14="http://schemas.microsoft.com/office/powerpoint/2010/main" val="9782326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D1D5E-20DC-68D3-E221-6D16FDBC82A2}"/>
              </a:ext>
            </a:extLst>
          </p:cNvPr>
          <p:cNvSpPr>
            <a:spLocks noGrp="1"/>
          </p:cNvSpPr>
          <p:nvPr>
            <p:ph type="title"/>
          </p:nvPr>
        </p:nvSpPr>
        <p:spPr/>
        <p:txBody>
          <a:bodyPr>
            <a:normAutofit/>
          </a:bodyPr>
          <a:lstStyle/>
          <a:p>
            <a:r>
              <a:rPr lang="en-IN" sz="5400" dirty="0">
                <a:latin typeface="Arial" panose="020B0604020202020204" pitchFamily="34" charset="0"/>
                <a:cs typeface="Arial" panose="020B0604020202020204" pitchFamily="34" charset="0"/>
              </a:rPr>
              <a:t>                      Index</a:t>
            </a:r>
          </a:p>
        </p:txBody>
      </p:sp>
      <p:sp>
        <p:nvSpPr>
          <p:cNvPr id="3" name="Content Placeholder 2">
            <a:extLst>
              <a:ext uri="{FF2B5EF4-FFF2-40B4-BE49-F238E27FC236}">
                <a16:creationId xmlns:a16="http://schemas.microsoft.com/office/drawing/2014/main" id="{A15F6C3D-9E22-8969-06E7-2DA1B7A41BC9}"/>
              </a:ext>
            </a:extLst>
          </p:cNvPr>
          <p:cNvSpPr>
            <a:spLocks noGrp="1"/>
          </p:cNvSpPr>
          <p:nvPr>
            <p:ph idx="1"/>
          </p:nvPr>
        </p:nvSpPr>
        <p:spPr/>
        <p:txBody>
          <a:bodyPr/>
          <a:lstStyle/>
          <a:p>
            <a:r>
              <a:rPr lang="en-IN" dirty="0"/>
              <a:t>1) Overview</a:t>
            </a:r>
          </a:p>
          <a:p>
            <a:r>
              <a:rPr lang="en-IN" dirty="0"/>
              <a:t>2) Neuroanatomy</a:t>
            </a:r>
          </a:p>
          <a:p>
            <a:r>
              <a:rPr lang="en-IN" dirty="0"/>
              <a:t>3) Nuclei Description</a:t>
            </a:r>
          </a:p>
          <a:p>
            <a:r>
              <a:rPr lang="en-IN" dirty="0"/>
              <a:t>4) THALAMOCORTICAL Functional Circuitry</a:t>
            </a:r>
          </a:p>
          <a:p>
            <a:r>
              <a:rPr lang="en-IN" dirty="0"/>
              <a:t>5) CEREBELLOTHALAMOCORTICAL SYSTEMS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4000" b="1" i="0" u="none" strike="noStrike" kern="1200" cap="none" spc="0" normalizeH="0" baseline="0" noProof="0" dirty="0">
                <a:ln>
                  <a:noFill/>
                </a:ln>
                <a:solidFill>
                  <a:prstClr val="black"/>
                </a:solidFill>
                <a:effectLst/>
                <a:uLnTx/>
                <a:uFillTx/>
                <a:latin typeface="Calibri" panose="020F0502020204030204"/>
                <a:ea typeface="+mn-ea"/>
                <a:cs typeface="+mn-cs"/>
              </a:rPr>
              <a:t>6) Clinical Significance</a:t>
            </a:r>
          </a:p>
          <a:p>
            <a:endParaRPr lang="en-IN" sz="4000" b="1" dirty="0"/>
          </a:p>
        </p:txBody>
      </p:sp>
    </p:spTree>
    <p:extLst>
      <p:ext uri="{BB962C8B-B14F-4D97-AF65-F5344CB8AC3E}">
        <p14:creationId xmlns:p14="http://schemas.microsoft.com/office/powerpoint/2010/main" val="332564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62503-0D40-62CF-99F7-64CCB5D325A3}"/>
              </a:ext>
            </a:extLst>
          </p:cNvPr>
          <p:cNvSpPr>
            <a:spLocks noGrp="1"/>
          </p:cNvSpPr>
          <p:nvPr>
            <p:ph type="title"/>
          </p:nvPr>
        </p:nvSpPr>
        <p:spPr/>
        <p:txBody>
          <a:bodyPr>
            <a:normAutofit/>
          </a:bodyPr>
          <a:lstStyle/>
          <a:p>
            <a:r>
              <a:rPr lang="en-IN" b="1" i="0" dirty="0">
                <a:solidFill>
                  <a:srgbClr val="985735"/>
                </a:solidFill>
                <a:effectLst/>
                <a:highlight>
                  <a:srgbClr val="FFFFFF"/>
                </a:highlight>
                <a:latin typeface="arial" panose="020B0604020202020204" pitchFamily="34" charset="0"/>
              </a:rPr>
              <a:t>Clinical Significance</a:t>
            </a:r>
            <a:endParaRPr lang="en-IN" dirty="0"/>
          </a:p>
        </p:txBody>
      </p:sp>
      <p:sp>
        <p:nvSpPr>
          <p:cNvPr id="3" name="Content Placeholder 2">
            <a:extLst>
              <a:ext uri="{FF2B5EF4-FFF2-40B4-BE49-F238E27FC236}">
                <a16:creationId xmlns:a16="http://schemas.microsoft.com/office/drawing/2014/main" id="{9765BAE1-AF9B-23A1-2DBC-2FE40776AE05}"/>
              </a:ext>
            </a:extLst>
          </p:cNvPr>
          <p:cNvSpPr>
            <a:spLocks noGrp="1"/>
          </p:cNvSpPr>
          <p:nvPr>
            <p:ph idx="1"/>
          </p:nvPr>
        </p:nvSpPr>
        <p:spPr/>
        <p:txBody>
          <a:bodyPr>
            <a:normAutofit/>
          </a:bodyPr>
          <a:lstStyle/>
          <a:p>
            <a:r>
              <a:rPr lang="en-IN" dirty="0"/>
              <a:t>1) </a:t>
            </a:r>
            <a:r>
              <a:rPr lang="en-IN" dirty="0">
                <a:solidFill>
                  <a:srgbClr val="000000"/>
                </a:solidFill>
                <a:highlight>
                  <a:srgbClr val="FFFFFF"/>
                </a:highlight>
              </a:rPr>
              <a:t>V</a:t>
            </a:r>
            <a:r>
              <a:rPr lang="en-IN" b="0" i="0" dirty="0">
                <a:solidFill>
                  <a:srgbClr val="000000"/>
                </a:solidFill>
                <a:effectLst/>
                <a:highlight>
                  <a:srgbClr val="FFFFFF"/>
                </a:highlight>
              </a:rPr>
              <a:t>egetative state  -</a:t>
            </a:r>
          </a:p>
          <a:p>
            <a:endParaRPr lang="en-IN" b="0" i="0" dirty="0">
              <a:solidFill>
                <a:srgbClr val="000000"/>
              </a:solidFill>
              <a:effectLst/>
              <a:highlight>
                <a:srgbClr val="FFFFFF"/>
              </a:highlight>
            </a:endParaRPr>
          </a:p>
          <a:p>
            <a:pPr lvl="1"/>
            <a:r>
              <a:rPr lang="en-IN" b="0" i="0" dirty="0">
                <a:solidFill>
                  <a:srgbClr val="000000"/>
                </a:solidFill>
                <a:effectLst/>
                <a:highlight>
                  <a:srgbClr val="FFFFFF"/>
                </a:highlight>
              </a:rPr>
              <a:t> Disruption of Thalamocortical function and connectivity</a:t>
            </a:r>
          </a:p>
          <a:p>
            <a:pPr lvl="1"/>
            <a:endParaRPr lang="en-IN" b="0" i="0" dirty="0">
              <a:solidFill>
                <a:srgbClr val="000000"/>
              </a:solidFill>
              <a:effectLst/>
              <a:highlight>
                <a:srgbClr val="FFFFFF"/>
              </a:highlight>
            </a:endParaRPr>
          </a:p>
          <a:p>
            <a:pPr lvl="1"/>
            <a:r>
              <a:rPr lang="en-US" dirty="0">
                <a:solidFill>
                  <a:srgbClr val="000000"/>
                </a:solidFill>
                <a:highlight>
                  <a:srgbClr val="FFFFFF"/>
                </a:highlight>
              </a:rPr>
              <a:t>I</a:t>
            </a:r>
            <a:r>
              <a:rPr lang="en-US" b="0" i="0" dirty="0">
                <a:solidFill>
                  <a:srgbClr val="000000"/>
                </a:solidFill>
                <a:effectLst/>
                <a:highlight>
                  <a:srgbClr val="FFFFFF"/>
                </a:highlight>
              </a:rPr>
              <a:t>mpaired thalamocortical functional connectivity between the intralaminar nuclei and the prefrontal and anterior cingulate cortices</a:t>
            </a:r>
            <a:endParaRPr lang="en-IN" b="0" i="0" dirty="0">
              <a:solidFill>
                <a:srgbClr val="000000"/>
              </a:solidFill>
              <a:effectLst/>
              <a:highlight>
                <a:srgbClr val="FFFFFF"/>
              </a:highlight>
            </a:endParaRPr>
          </a:p>
          <a:p>
            <a:pPr marL="0" indent="0">
              <a:buNone/>
            </a:pPr>
            <a:endParaRPr lang="en-IN" dirty="0">
              <a:solidFill>
                <a:srgbClr val="000000"/>
              </a:solidFill>
              <a:highlight>
                <a:srgbClr val="FFFFFF"/>
              </a:highlight>
            </a:endParaRPr>
          </a:p>
        </p:txBody>
      </p:sp>
    </p:spTree>
    <p:extLst>
      <p:ext uri="{BB962C8B-B14F-4D97-AF65-F5344CB8AC3E}">
        <p14:creationId xmlns:p14="http://schemas.microsoft.com/office/powerpoint/2010/main" val="6604639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0AA730-6CCD-2EA6-58C8-ED874C1621AC}"/>
              </a:ext>
            </a:extLst>
          </p:cNvPr>
          <p:cNvSpPr>
            <a:spLocks noGrp="1"/>
          </p:cNvSpPr>
          <p:nvPr>
            <p:ph idx="1"/>
          </p:nvPr>
        </p:nvSpPr>
        <p:spPr>
          <a:xfrm>
            <a:off x="838200" y="624840"/>
            <a:ext cx="10515600" cy="6004560"/>
          </a:xfrm>
        </p:spPr>
        <p:txBody>
          <a:bodyPr>
            <a:normAutofit fontScale="85000" lnSpcReduction="20000"/>
          </a:bodyPr>
          <a:lstStyle/>
          <a:p>
            <a:r>
              <a:rPr lang="en-IN" sz="3200" dirty="0">
                <a:solidFill>
                  <a:srgbClr val="000000"/>
                </a:solidFill>
                <a:highlight>
                  <a:srgbClr val="FFFFFF"/>
                </a:highlight>
              </a:rPr>
              <a:t>2) Epilepsy –</a:t>
            </a:r>
          </a:p>
          <a:p>
            <a:endParaRPr lang="en-IN" sz="3200" dirty="0">
              <a:solidFill>
                <a:srgbClr val="000000"/>
              </a:solidFill>
              <a:highlight>
                <a:srgbClr val="FFFFFF"/>
              </a:highlight>
            </a:endParaRPr>
          </a:p>
          <a:p>
            <a:pPr lvl="1"/>
            <a:r>
              <a:rPr lang="en-IN" sz="2800" dirty="0">
                <a:solidFill>
                  <a:srgbClr val="000000"/>
                </a:solidFill>
                <a:highlight>
                  <a:srgbClr val="FFFFFF"/>
                </a:highlight>
              </a:rPr>
              <a:t> T</a:t>
            </a:r>
            <a:r>
              <a:rPr lang="en-US" sz="2800" b="0" i="0" dirty="0" err="1">
                <a:solidFill>
                  <a:srgbClr val="000000"/>
                </a:solidFill>
                <a:effectLst/>
                <a:highlight>
                  <a:srgbClr val="FFFFFF"/>
                </a:highlight>
              </a:rPr>
              <a:t>halamocortical</a:t>
            </a:r>
            <a:r>
              <a:rPr lang="en-US" sz="2800" b="0" i="0" dirty="0">
                <a:solidFill>
                  <a:srgbClr val="000000"/>
                </a:solidFill>
                <a:effectLst/>
                <a:highlight>
                  <a:srgbClr val="FFFFFF"/>
                </a:highlight>
              </a:rPr>
              <a:t> system is involved in the </a:t>
            </a:r>
            <a:r>
              <a:rPr lang="en-US" sz="2800" b="1" i="0" dirty="0">
                <a:solidFill>
                  <a:srgbClr val="000000"/>
                </a:solidFill>
                <a:effectLst/>
                <a:highlight>
                  <a:srgbClr val="FFFFFF"/>
                </a:highlight>
              </a:rPr>
              <a:t>epileptic loss of consciousness</a:t>
            </a:r>
            <a:r>
              <a:rPr lang="en-US" sz="2800" b="0" i="0" dirty="0">
                <a:solidFill>
                  <a:srgbClr val="000000"/>
                </a:solidFill>
                <a:effectLst/>
                <a:highlight>
                  <a:srgbClr val="FFFFFF"/>
                </a:highlight>
              </a:rPr>
              <a:t>. </a:t>
            </a:r>
          </a:p>
          <a:p>
            <a:pPr lvl="1"/>
            <a:endParaRPr lang="en-US" sz="2800" b="0" i="0" dirty="0">
              <a:solidFill>
                <a:srgbClr val="000000"/>
              </a:solidFill>
              <a:effectLst/>
              <a:highlight>
                <a:srgbClr val="FFFFFF"/>
              </a:highlight>
            </a:endParaRPr>
          </a:p>
          <a:p>
            <a:pPr lvl="1"/>
            <a:r>
              <a:rPr lang="en-US" sz="2800" b="0" i="0" dirty="0">
                <a:solidFill>
                  <a:srgbClr val="000000"/>
                </a:solidFill>
                <a:effectLst/>
                <a:highlight>
                  <a:srgbClr val="FFFFFF"/>
                </a:highlight>
              </a:rPr>
              <a:t>In absence seizures, the ability of thalamocortical-corticothalamic feedback loop to regulate the flow of information to the cortex suffers transient loss because large numbers of corticothalamic loops are engaged in </a:t>
            </a:r>
            <a:r>
              <a:rPr lang="en-US" sz="2800" b="1" i="0" dirty="0">
                <a:solidFill>
                  <a:srgbClr val="000000"/>
                </a:solidFill>
                <a:effectLst/>
                <a:highlight>
                  <a:srgbClr val="FFFFFF"/>
                </a:highlight>
              </a:rPr>
              <a:t>strong, low-frequency oscillations of excitatory postsynaptic potentials (EPSP)/inhibitory post-synaptic potentials </a:t>
            </a:r>
            <a:r>
              <a:rPr lang="en-US" sz="2800" b="0" i="0" dirty="0">
                <a:solidFill>
                  <a:srgbClr val="000000"/>
                </a:solidFill>
                <a:effectLst/>
                <a:highlight>
                  <a:srgbClr val="FFFFFF"/>
                </a:highlight>
              </a:rPr>
              <a:t>(</a:t>
            </a:r>
            <a:r>
              <a:rPr lang="en-US" sz="2800" b="1" i="0" dirty="0">
                <a:solidFill>
                  <a:srgbClr val="000000"/>
                </a:solidFill>
                <a:effectLst/>
                <a:highlight>
                  <a:srgbClr val="FFFFFF"/>
                </a:highlight>
              </a:rPr>
              <a:t>IPSP</a:t>
            </a:r>
            <a:r>
              <a:rPr lang="en-US" sz="2800" b="0" i="0" dirty="0">
                <a:solidFill>
                  <a:srgbClr val="000000"/>
                </a:solidFill>
                <a:effectLst/>
                <a:highlight>
                  <a:srgbClr val="FFFFFF"/>
                </a:highlight>
              </a:rPr>
              <a:t>).</a:t>
            </a:r>
          </a:p>
          <a:p>
            <a:pPr lvl="1"/>
            <a:endParaRPr lang="en-US" sz="2800" b="0" i="0" dirty="0">
              <a:solidFill>
                <a:srgbClr val="000000"/>
              </a:solidFill>
              <a:effectLst/>
              <a:highlight>
                <a:srgbClr val="FFFFFF"/>
              </a:highlight>
            </a:endParaRPr>
          </a:p>
          <a:p>
            <a:pPr lvl="1"/>
            <a:r>
              <a:rPr lang="en-US" sz="2800" b="0" i="0" dirty="0">
                <a:solidFill>
                  <a:srgbClr val="000000"/>
                </a:solidFill>
                <a:effectLst/>
                <a:highlight>
                  <a:srgbClr val="FFFFFF"/>
                </a:highlight>
              </a:rPr>
              <a:t> These EPSP/IPSP sequences generate specific electroencephalographic patterns called spike-and-wave discharges (SWDs).</a:t>
            </a:r>
          </a:p>
          <a:p>
            <a:pPr lvl="1"/>
            <a:endParaRPr lang="en-US" sz="2800" dirty="0">
              <a:solidFill>
                <a:srgbClr val="000000"/>
              </a:solidFill>
              <a:highlight>
                <a:srgbClr val="FFFFFF"/>
              </a:highlight>
            </a:endParaRPr>
          </a:p>
          <a:p>
            <a:pPr lvl="1"/>
            <a:r>
              <a:rPr lang="en-US" sz="2800" dirty="0">
                <a:solidFill>
                  <a:srgbClr val="000000"/>
                </a:solidFill>
                <a:highlight>
                  <a:srgbClr val="FFFFFF"/>
                </a:highlight>
              </a:rPr>
              <a:t>T</a:t>
            </a:r>
            <a:r>
              <a:rPr lang="en-US" sz="2800" b="0" i="0" dirty="0">
                <a:solidFill>
                  <a:srgbClr val="000000"/>
                </a:solidFill>
                <a:effectLst/>
                <a:highlight>
                  <a:srgbClr val="FFFFFF"/>
                </a:highlight>
              </a:rPr>
              <a:t>he increase in SWD activity within the thalamocortical network can disrupt normal sleep-wakefulness rhythms and ultimately cause absence seizures</a:t>
            </a:r>
          </a:p>
          <a:p>
            <a:pPr lvl="1"/>
            <a:endParaRPr lang="en-US" sz="2800" dirty="0">
              <a:solidFill>
                <a:srgbClr val="000000"/>
              </a:solidFill>
              <a:highlight>
                <a:srgbClr val="FFFFFF"/>
              </a:highlight>
            </a:endParaRPr>
          </a:p>
          <a:p>
            <a:pPr lvl="1"/>
            <a:r>
              <a:rPr lang="en-US" sz="2800" b="0" i="0" dirty="0">
                <a:solidFill>
                  <a:srgbClr val="000000"/>
                </a:solidFill>
                <a:effectLst/>
                <a:highlight>
                  <a:srgbClr val="FFFFFF"/>
                </a:highlight>
              </a:rPr>
              <a:t>Dysfunction of frontal thalamocortical circuits involved in juvenile myoclonic epilepsy</a:t>
            </a:r>
          </a:p>
        </p:txBody>
      </p:sp>
    </p:spTree>
    <p:extLst>
      <p:ext uri="{BB962C8B-B14F-4D97-AF65-F5344CB8AC3E}">
        <p14:creationId xmlns:p14="http://schemas.microsoft.com/office/powerpoint/2010/main" val="17816371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E4A48D-A81B-2D6B-FAC4-D94503968DE4}"/>
              </a:ext>
            </a:extLst>
          </p:cNvPr>
          <p:cNvSpPr>
            <a:spLocks noGrp="1"/>
          </p:cNvSpPr>
          <p:nvPr>
            <p:ph idx="1"/>
          </p:nvPr>
        </p:nvSpPr>
        <p:spPr>
          <a:xfrm>
            <a:off x="838200" y="670560"/>
            <a:ext cx="10515600" cy="5506403"/>
          </a:xfrm>
        </p:spPr>
        <p:txBody>
          <a:bodyPr/>
          <a:lstStyle/>
          <a:p>
            <a:r>
              <a:rPr lang="en-IN" dirty="0"/>
              <a:t>3) Movement Disorders -</a:t>
            </a:r>
            <a:r>
              <a:rPr lang="en-US" b="0" i="0" dirty="0">
                <a:solidFill>
                  <a:srgbClr val="000000"/>
                </a:solidFill>
                <a:effectLst/>
                <a:highlight>
                  <a:srgbClr val="FFFFFF"/>
                </a:highlight>
              </a:rPr>
              <a:t> </a:t>
            </a:r>
          </a:p>
          <a:p>
            <a:pPr marL="457200" lvl="1" indent="0">
              <a:buNone/>
            </a:pPr>
            <a:endParaRPr lang="en-US" b="0" i="0" dirty="0">
              <a:solidFill>
                <a:srgbClr val="000000"/>
              </a:solidFill>
              <a:effectLst/>
              <a:highlight>
                <a:srgbClr val="FFFFFF"/>
              </a:highlight>
            </a:endParaRPr>
          </a:p>
          <a:p>
            <a:pPr lvl="1"/>
            <a:r>
              <a:rPr lang="en-US" dirty="0">
                <a:solidFill>
                  <a:srgbClr val="000000"/>
                </a:solidFill>
                <a:highlight>
                  <a:srgbClr val="FFFFFF"/>
                </a:highlight>
              </a:rPr>
              <a:t>V</a:t>
            </a:r>
            <a:r>
              <a:rPr lang="en-US" b="0" i="0" dirty="0">
                <a:solidFill>
                  <a:srgbClr val="000000"/>
                </a:solidFill>
                <a:effectLst/>
                <a:highlight>
                  <a:srgbClr val="FFFFFF"/>
                </a:highlight>
              </a:rPr>
              <a:t>arious movement disorders such as Parkinson disease result from the abnormalities of the basal ganglia thalamocortical circuit, due to the dysfunction disrupting downstream network activity in the brainstem, thalamus, and cortex</a:t>
            </a:r>
          </a:p>
          <a:p>
            <a:pPr lvl="1"/>
            <a:endParaRPr lang="en-US" dirty="0">
              <a:solidFill>
                <a:srgbClr val="000000"/>
              </a:solidFill>
              <a:highlight>
                <a:srgbClr val="FFFFFF"/>
              </a:highlight>
            </a:endParaRPr>
          </a:p>
          <a:p>
            <a:r>
              <a:rPr lang="en-US" dirty="0">
                <a:solidFill>
                  <a:srgbClr val="000000"/>
                </a:solidFill>
                <a:highlight>
                  <a:srgbClr val="FFFFFF"/>
                </a:highlight>
              </a:rPr>
              <a:t>4) OCD </a:t>
            </a:r>
          </a:p>
          <a:p>
            <a:endParaRPr lang="en-US" dirty="0">
              <a:solidFill>
                <a:srgbClr val="000000"/>
              </a:solidFill>
              <a:highlight>
                <a:srgbClr val="FFFFFF"/>
              </a:highlight>
            </a:endParaRPr>
          </a:p>
          <a:p>
            <a:pPr lvl="1"/>
            <a:r>
              <a:rPr lang="en-US" dirty="0">
                <a:solidFill>
                  <a:srgbClr val="000000"/>
                </a:solidFill>
                <a:highlight>
                  <a:srgbClr val="FFFFFF"/>
                </a:highlight>
              </a:rPr>
              <a:t>L</a:t>
            </a:r>
            <a:r>
              <a:rPr lang="en-US" b="0" i="0" dirty="0">
                <a:solidFill>
                  <a:srgbClr val="000000"/>
                </a:solidFill>
                <a:effectLst/>
                <a:highlight>
                  <a:srgbClr val="FFFFFF"/>
                </a:highlight>
              </a:rPr>
              <a:t>ength of anterior thalamic radiations has been found to be negatively correlated with thalamic choline levels in patients with obsessive-compulsive disorder.</a:t>
            </a:r>
            <a:endParaRPr lang="en-IN" dirty="0"/>
          </a:p>
        </p:txBody>
      </p:sp>
    </p:spTree>
    <p:extLst>
      <p:ext uri="{BB962C8B-B14F-4D97-AF65-F5344CB8AC3E}">
        <p14:creationId xmlns:p14="http://schemas.microsoft.com/office/powerpoint/2010/main" val="24874537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7F2389-4F57-EF65-A85A-52A99E4D1512}"/>
              </a:ext>
            </a:extLst>
          </p:cNvPr>
          <p:cNvSpPr>
            <a:spLocks noGrp="1"/>
          </p:cNvSpPr>
          <p:nvPr>
            <p:ph idx="1"/>
          </p:nvPr>
        </p:nvSpPr>
        <p:spPr>
          <a:xfrm>
            <a:off x="838200" y="624840"/>
            <a:ext cx="10515600" cy="5552123"/>
          </a:xfrm>
        </p:spPr>
        <p:txBody>
          <a:bodyPr/>
          <a:lstStyle/>
          <a:p>
            <a:r>
              <a:rPr lang="en-IN" dirty="0"/>
              <a:t>5) </a:t>
            </a:r>
            <a:r>
              <a:rPr lang="en-IN" dirty="0">
                <a:solidFill>
                  <a:srgbClr val="000000"/>
                </a:solidFill>
                <a:highlight>
                  <a:srgbClr val="FFFFFF"/>
                </a:highlight>
              </a:rPr>
              <a:t>A</a:t>
            </a:r>
            <a:r>
              <a:rPr lang="en-IN" b="0" i="0" dirty="0">
                <a:solidFill>
                  <a:srgbClr val="000000"/>
                </a:solidFill>
                <a:effectLst/>
                <a:highlight>
                  <a:srgbClr val="FFFFFF"/>
                </a:highlight>
              </a:rPr>
              <a:t>norexia nervosa – </a:t>
            </a:r>
          </a:p>
          <a:p>
            <a:pPr lvl="1"/>
            <a:endParaRPr lang="en-IN" dirty="0">
              <a:solidFill>
                <a:srgbClr val="000000"/>
              </a:solidFill>
              <a:highlight>
                <a:srgbClr val="FFFFFF"/>
              </a:highlight>
            </a:endParaRPr>
          </a:p>
          <a:p>
            <a:pPr lvl="1"/>
            <a:r>
              <a:rPr lang="en-US" dirty="0">
                <a:solidFill>
                  <a:srgbClr val="000000"/>
                </a:solidFill>
                <a:highlight>
                  <a:srgbClr val="FFFFFF"/>
                </a:highlight>
              </a:rPr>
              <a:t>A</a:t>
            </a:r>
            <a:r>
              <a:rPr lang="en-US" b="0" i="0" dirty="0">
                <a:solidFill>
                  <a:srgbClr val="000000"/>
                </a:solidFill>
                <a:effectLst/>
                <a:highlight>
                  <a:srgbClr val="FFFFFF"/>
                </a:highlight>
              </a:rPr>
              <a:t>nomalies in the posterior thalamic radiation and left mediodorsal thalamic nucleus may connect to patients with anorexia nervosa</a:t>
            </a:r>
          </a:p>
          <a:p>
            <a:pPr lvl="1"/>
            <a:endParaRPr lang="en-US" dirty="0">
              <a:solidFill>
                <a:srgbClr val="000000"/>
              </a:solidFill>
              <a:highlight>
                <a:srgbClr val="FFFFFF"/>
              </a:highlight>
            </a:endParaRPr>
          </a:p>
          <a:p>
            <a:r>
              <a:rPr lang="en-US" dirty="0">
                <a:solidFill>
                  <a:srgbClr val="000000"/>
                </a:solidFill>
                <a:highlight>
                  <a:srgbClr val="FFFFFF"/>
                </a:highlight>
              </a:rPr>
              <a:t>6) </a:t>
            </a:r>
            <a:r>
              <a:rPr lang="en-IN" dirty="0">
                <a:solidFill>
                  <a:srgbClr val="000000"/>
                </a:solidFill>
                <a:highlight>
                  <a:srgbClr val="FFFFFF"/>
                </a:highlight>
              </a:rPr>
              <a:t>S</a:t>
            </a:r>
            <a:r>
              <a:rPr lang="en-IN" b="0" i="0" dirty="0">
                <a:solidFill>
                  <a:srgbClr val="000000"/>
                </a:solidFill>
                <a:effectLst/>
                <a:highlight>
                  <a:srgbClr val="FFFFFF"/>
                </a:highlight>
              </a:rPr>
              <a:t>chizophrenia – </a:t>
            </a:r>
          </a:p>
          <a:p>
            <a:endParaRPr lang="en-IN" dirty="0">
              <a:solidFill>
                <a:srgbClr val="000000"/>
              </a:solidFill>
              <a:highlight>
                <a:srgbClr val="FFFFFF"/>
              </a:highlight>
            </a:endParaRPr>
          </a:p>
          <a:p>
            <a:pPr lvl="1"/>
            <a:r>
              <a:rPr lang="en-US" b="0" i="0" dirty="0">
                <a:solidFill>
                  <a:srgbClr val="000000"/>
                </a:solidFill>
                <a:effectLst/>
                <a:highlight>
                  <a:srgbClr val="FFFFFF"/>
                </a:highlight>
              </a:rPr>
              <a:t>Anterior thalamic radiation abnormalities may share links with the negative symptoms and cognitive abnormalities in schizophrenia</a:t>
            </a:r>
            <a:endParaRPr lang="en-IN" dirty="0"/>
          </a:p>
        </p:txBody>
      </p:sp>
    </p:spTree>
    <p:extLst>
      <p:ext uri="{BB962C8B-B14F-4D97-AF65-F5344CB8AC3E}">
        <p14:creationId xmlns:p14="http://schemas.microsoft.com/office/powerpoint/2010/main" val="27854626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889946-0D0E-9FF1-5F47-6F1B89EAD27F}"/>
              </a:ext>
            </a:extLst>
          </p:cNvPr>
          <p:cNvSpPr>
            <a:spLocks noGrp="1"/>
          </p:cNvSpPr>
          <p:nvPr>
            <p:ph idx="1"/>
          </p:nvPr>
        </p:nvSpPr>
        <p:spPr>
          <a:xfrm>
            <a:off x="838200" y="502920"/>
            <a:ext cx="10515600" cy="5674043"/>
          </a:xfrm>
        </p:spPr>
        <p:txBody>
          <a:bodyPr>
            <a:normAutofit fontScale="92500" lnSpcReduction="10000"/>
          </a:bodyPr>
          <a:lstStyle/>
          <a:p>
            <a:r>
              <a:rPr lang="en-IN" dirty="0"/>
              <a:t>8) </a:t>
            </a:r>
            <a:r>
              <a:rPr lang="en-IN" dirty="0">
                <a:solidFill>
                  <a:srgbClr val="000000"/>
                </a:solidFill>
                <a:highlight>
                  <a:srgbClr val="FFFFFF"/>
                </a:highlight>
              </a:rPr>
              <a:t>A</a:t>
            </a:r>
            <a:r>
              <a:rPr lang="en-IN" b="0" i="0" dirty="0">
                <a:solidFill>
                  <a:srgbClr val="000000"/>
                </a:solidFill>
                <a:effectLst/>
                <a:highlight>
                  <a:srgbClr val="FFFFFF"/>
                </a:highlight>
              </a:rPr>
              <a:t>utism spectrum disorder </a:t>
            </a:r>
          </a:p>
          <a:p>
            <a:endParaRPr lang="en-IN" dirty="0">
              <a:solidFill>
                <a:srgbClr val="000000"/>
              </a:solidFill>
              <a:highlight>
                <a:srgbClr val="FFFFFF"/>
              </a:highlight>
            </a:endParaRPr>
          </a:p>
          <a:p>
            <a:pPr lvl="1"/>
            <a:r>
              <a:rPr lang="en-US" dirty="0">
                <a:solidFill>
                  <a:srgbClr val="000000"/>
                </a:solidFill>
                <a:highlight>
                  <a:srgbClr val="FFFFFF"/>
                </a:highlight>
              </a:rPr>
              <a:t>A</a:t>
            </a:r>
            <a:r>
              <a:rPr lang="en-US" b="0" i="0" dirty="0">
                <a:solidFill>
                  <a:srgbClr val="000000"/>
                </a:solidFill>
                <a:effectLst/>
                <a:highlight>
                  <a:srgbClr val="FFFFFF"/>
                </a:highlight>
              </a:rPr>
              <a:t>natomical and functional underconnectivity between the thalamus and the prefrontal, parieto-occipital, motor, and somatosensory cerebral cortices in patients with an autism spectrum disorder</a:t>
            </a:r>
          </a:p>
          <a:p>
            <a:pPr lvl="1"/>
            <a:endParaRPr lang="en-US" dirty="0">
              <a:solidFill>
                <a:srgbClr val="000000"/>
              </a:solidFill>
              <a:highlight>
                <a:srgbClr val="FFFFFF"/>
              </a:highlight>
            </a:endParaRPr>
          </a:p>
          <a:p>
            <a:r>
              <a:rPr lang="en-US" dirty="0">
                <a:solidFill>
                  <a:srgbClr val="000000"/>
                </a:solidFill>
                <a:highlight>
                  <a:srgbClr val="FFFFFF"/>
                </a:highlight>
              </a:rPr>
              <a:t>9) </a:t>
            </a:r>
            <a:r>
              <a:rPr lang="en-IN" dirty="0">
                <a:solidFill>
                  <a:srgbClr val="000000"/>
                </a:solidFill>
                <a:highlight>
                  <a:srgbClr val="FFFFFF"/>
                </a:highlight>
              </a:rPr>
              <a:t>M</a:t>
            </a:r>
            <a:r>
              <a:rPr lang="en-IN" b="0" i="0" dirty="0">
                <a:solidFill>
                  <a:srgbClr val="000000"/>
                </a:solidFill>
                <a:effectLst/>
                <a:highlight>
                  <a:srgbClr val="FFFFFF"/>
                </a:highlight>
              </a:rPr>
              <a:t>igraines.</a:t>
            </a:r>
          </a:p>
          <a:p>
            <a:endParaRPr lang="en-IN" dirty="0">
              <a:solidFill>
                <a:srgbClr val="000000"/>
              </a:solidFill>
              <a:highlight>
                <a:srgbClr val="FFFFFF"/>
              </a:highlight>
            </a:endParaRPr>
          </a:p>
          <a:p>
            <a:pPr lvl="1"/>
            <a:r>
              <a:rPr lang="en-US" dirty="0">
                <a:solidFill>
                  <a:srgbClr val="000000"/>
                </a:solidFill>
                <a:highlight>
                  <a:srgbClr val="FFFFFF"/>
                </a:highlight>
              </a:rPr>
              <a:t>V</a:t>
            </a:r>
            <a:r>
              <a:rPr lang="en-US" b="0" i="0" dirty="0">
                <a:solidFill>
                  <a:srgbClr val="000000"/>
                </a:solidFill>
                <a:effectLst/>
                <a:highlight>
                  <a:srgbClr val="FFFFFF"/>
                </a:highlight>
              </a:rPr>
              <a:t>olume reductions of several thalamic nuclei, including the central nuclear complex, anterior nucleus, and lateral dorsal nucleus</a:t>
            </a:r>
          </a:p>
          <a:p>
            <a:pPr lvl="1"/>
            <a:endParaRPr lang="en-US" dirty="0">
              <a:solidFill>
                <a:srgbClr val="000000"/>
              </a:solidFill>
              <a:highlight>
                <a:srgbClr val="FFFFFF"/>
              </a:highlight>
            </a:endParaRPr>
          </a:p>
          <a:p>
            <a:r>
              <a:rPr lang="en-US" dirty="0">
                <a:solidFill>
                  <a:srgbClr val="000000"/>
                </a:solidFill>
                <a:highlight>
                  <a:srgbClr val="FFFFFF"/>
                </a:highlight>
              </a:rPr>
              <a:t>10) </a:t>
            </a:r>
            <a:r>
              <a:rPr lang="en-IN" dirty="0">
                <a:solidFill>
                  <a:srgbClr val="000000"/>
                </a:solidFill>
                <a:highlight>
                  <a:srgbClr val="FFFFFF"/>
                </a:highlight>
              </a:rPr>
              <a:t>D</a:t>
            </a:r>
            <a:r>
              <a:rPr lang="en-IN" b="0" i="0" dirty="0">
                <a:solidFill>
                  <a:srgbClr val="000000"/>
                </a:solidFill>
                <a:effectLst/>
                <a:highlight>
                  <a:srgbClr val="FFFFFF"/>
                </a:highlight>
              </a:rPr>
              <a:t>ementia</a:t>
            </a:r>
          </a:p>
          <a:p>
            <a:endParaRPr lang="en-IN" dirty="0">
              <a:solidFill>
                <a:srgbClr val="000000"/>
              </a:solidFill>
              <a:highlight>
                <a:srgbClr val="FFFFFF"/>
              </a:highlight>
            </a:endParaRPr>
          </a:p>
          <a:p>
            <a:pPr lvl="1"/>
            <a:r>
              <a:rPr lang="en-US" dirty="0">
                <a:solidFill>
                  <a:srgbClr val="000000"/>
                </a:solidFill>
                <a:highlight>
                  <a:srgbClr val="FFFFFF"/>
                </a:highlight>
              </a:rPr>
              <a:t>A</a:t>
            </a:r>
            <a:r>
              <a:rPr lang="en-US" b="0" i="0" dirty="0">
                <a:solidFill>
                  <a:srgbClr val="000000"/>
                </a:solidFill>
                <a:effectLst/>
                <a:highlight>
                  <a:srgbClr val="FFFFFF"/>
                </a:highlight>
              </a:rPr>
              <a:t>bnormalities in ascending cholinergic projections within thalamic nuclei and visual areas in patients with dementia with Lewy bodies may elucidate the visual hallucinations associated with the disease</a:t>
            </a:r>
            <a:endParaRPr lang="en-IN" dirty="0"/>
          </a:p>
        </p:txBody>
      </p:sp>
    </p:spTree>
    <p:extLst>
      <p:ext uri="{BB962C8B-B14F-4D97-AF65-F5344CB8AC3E}">
        <p14:creationId xmlns:p14="http://schemas.microsoft.com/office/powerpoint/2010/main" val="3499187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6D327-B0AD-186D-B07E-A601EBA42FFA}"/>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D7D86BF-7007-8EF9-3DC1-A249A899C67E}"/>
              </a:ext>
            </a:extLst>
          </p:cNvPr>
          <p:cNvSpPr>
            <a:spLocks noGrp="1"/>
          </p:cNvSpPr>
          <p:nvPr>
            <p:ph idx="1"/>
          </p:nvPr>
        </p:nvSpPr>
        <p:spPr/>
        <p:txBody>
          <a:bodyPr>
            <a:normAutofit/>
          </a:bodyPr>
          <a:lstStyle/>
          <a:p>
            <a:pPr marL="0" indent="0">
              <a:buNone/>
            </a:pPr>
            <a:r>
              <a:rPr lang="en-IN" sz="8800"/>
              <a:t>      Thankyou</a:t>
            </a:r>
            <a:endParaRPr lang="en-IN" sz="8800" dirty="0"/>
          </a:p>
        </p:txBody>
      </p:sp>
    </p:spTree>
    <p:extLst>
      <p:ext uri="{BB962C8B-B14F-4D97-AF65-F5344CB8AC3E}">
        <p14:creationId xmlns:p14="http://schemas.microsoft.com/office/powerpoint/2010/main" val="3225802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C55C0-4F5C-4FE3-D0B3-6A21CDA227B2}"/>
              </a:ext>
            </a:extLst>
          </p:cNvPr>
          <p:cNvSpPr>
            <a:spLocks noGrp="1"/>
          </p:cNvSpPr>
          <p:nvPr>
            <p:ph type="title"/>
          </p:nvPr>
        </p:nvSpPr>
        <p:spPr/>
        <p:txBody>
          <a:bodyPr/>
          <a:lstStyle/>
          <a:p>
            <a:r>
              <a:rPr lang="en-US" b="1" u="sng" dirty="0">
                <a:latin typeface="Arial" panose="020B0604020202020204" pitchFamily="34" charset="0"/>
                <a:cs typeface="Arial" panose="020B0604020202020204" pitchFamily="34" charset="0"/>
              </a:rPr>
              <a:t>FUNCTIONAL BRAIN SYSTEMS</a:t>
            </a:r>
            <a:endParaRPr lang="en-IN" b="1" u="sng"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7125883-4EA5-8775-7C7C-E41BEFF6653D}"/>
              </a:ext>
            </a:extLst>
          </p:cNvPr>
          <p:cNvSpPr>
            <a:spLocks noGrp="1"/>
          </p:cNvSpPr>
          <p:nvPr>
            <p:ph idx="1"/>
          </p:nvPr>
        </p:nvSpPr>
        <p:spPr/>
        <p:txBody>
          <a:bodyPr>
            <a:normAutofit/>
          </a:bodyPr>
          <a:lstStyle/>
          <a:p>
            <a:pPr marL="0" indent="0">
              <a:buNone/>
            </a:pPr>
            <a:r>
              <a:rPr lang="en-US" dirty="0">
                <a:latin typeface="Arial" panose="020B0604020202020204" pitchFamily="34" charset="0"/>
                <a:cs typeface="Arial" panose="020B0604020202020204" pitchFamily="34" charset="0"/>
              </a:rPr>
              <a:t>1) </a:t>
            </a:r>
            <a:r>
              <a:rPr lang="en-US" b="1" dirty="0">
                <a:latin typeface="Arial" panose="020B0604020202020204" pitchFamily="34" charset="0"/>
                <a:cs typeface="Arial" panose="020B0604020202020204" pitchFamily="34" charset="0"/>
              </a:rPr>
              <a:t>Thalamocortical</a:t>
            </a:r>
            <a:r>
              <a:rPr lang="en-US" dirty="0">
                <a:latin typeface="Arial" panose="020B0604020202020204" pitchFamily="34" charset="0"/>
                <a:cs typeface="Arial" panose="020B0604020202020204" pitchFamily="34" charset="0"/>
              </a:rPr>
              <a:t> – connection between Thalamus and cortex</a:t>
            </a:r>
          </a:p>
          <a:p>
            <a:pPr marL="0" indent="0">
              <a:buNone/>
            </a:pPr>
            <a:r>
              <a:rPr lang="en-US" dirty="0">
                <a:latin typeface="Arial" panose="020B0604020202020204" pitchFamily="34" charset="0"/>
                <a:cs typeface="Arial" panose="020B0604020202020204" pitchFamily="34" charset="0"/>
              </a:rPr>
              <a:t>2) </a:t>
            </a:r>
            <a:r>
              <a:rPr lang="en-US" b="1" dirty="0">
                <a:latin typeface="Arial" panose="020B0604020202020204" pitchFamily="34" charset="0"/>
                <a:cs typeface="Arial" panose="020B0604020202020204" pitchFamily="34" charset="0"/>
              </a:rPr>
              <a:t>Basal ganglia</a:t>
            </a:r>
            <a:r>
              <a:rPr lang="en-US" dirty="0">
                <a:latin typeface="Arial" panose="020B0604020202020204" pitchFamily="34" charset="0"/>
                <a:cs typeface="Arial" panose="020B0604020202020204" pitchFamily="34" charset="0"/>
              </a:rPr>
              <a:t>, - collection of nuclei which regulate movement   </a:t>
            </a:r>
          </a:p>
          <a:p>
            <a:pPr marL="0" indent="0">
              <a:buNone/>
            </a:pPr>
            <a:r>
              <a:rPr lang="en-US" dirty="0">
                <a:latin typeface="Arial" panose="020B0604020202020204" pitchFamily="34" charset="0"/>
                <a:cs typeface="Arial" panose="020B0604020202020204" pitchFamily="34" charset="0"/>
              </a:rPr>
              <a:t>     and cognitive functions</a:t>
            </a:r>
          </a:p>
          <a:p>
            <a:pPr marL="0" indent="0">
              <a:buNone/>
            </a:pPr>
            <a:r>
              <a:rPr lang="en-US" dirty="0">
                <a:latin typeface="Arial" panose="020B0604020202020204" pitchFamily="34" charset="0"/>
                <a:cs typeface="Arial" panose="020B0604020202020204" pitchFamily="34" charset="0"/>
              </a:rPr>
              <a:t>3) </a:t>
            </a:r>
            <a:r>
              <a:rPr lang="en-US" b="1" dirty="0">
                <a:latin typeface="Arial" panose="020B0604020202020204" pitchFamily="34" charset="0"/>
                <a:cs typeface="Arial" panose="020B0604020202020204" pitchFamily="34" charset="0"/>
              </a:rPr>
              <a:t>limbic systems </a:t>
            </a:r>
            <a:r>
              <a:rPr lang="en-US" dirty="0">
                <a:latin typeface="Arial" panose="020B0604020202020204" pitchFamily="34" charset="0"/>
                <a:cs typeface="Arial" panose="020B0604020202020204" pitchFamily="34" charset="0"/>
              </a:rPr>
              <a:t>-Involved in process of memory </a:t>
            </a:r>
          </a:p>
          <a:p>
            <a:pPr marL="0" indent="0">
              <a:buNone/>
            </a:pPr>
            <a:r>
              <a:rPr lang="en-US" dirty="0">
                <a:latin typeface="Arial" panose="020B0604020202020204" pitchFamily="34" charset="0"/>
                <a:cs typeface="Arial" panose="020B0604020202020204" pitchFamily="34" charset="0"/>
              </a:rPr>
              <a:t>    Relates telencephalic structures and their cognitive processes  </a:t>
            </a:r>
          </a:p>
          <a:p>
            <a:pPr marL="0" indent="0">
              <a:buNone/>
            </a:pPr>
            <a:r>
              <a:rPr lang="en-US" dirty="0">
                <a:latin typeface="Arial" panose="020B0604020202020204" pitchFamily="34" charset="0"/>
                <a:cs typeface="Arial" panose="020B0604020202020204" pitchFamily="34" charset="0"/>
              </a:rPr>
              <a:t>    with hypothalamus</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1325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D1D5E-20DC-68D3-E221-6D16FDBC82A2}"/>
              </a:ext>
            </a:extLst>
          </p:cNvPr>
          <p:cNvSpPr>
            <a:spLocks noGrp="1"/>
          </p:cNvSpPr>
          <p:nvPr>
            <p:ph type="title"/>
          </p:nvPr>
        </p:nvSpPr>
        <p:spPr/>
        <p:txBody>
          <a:bodyPr>
            <a:normAutofit/>
          </a:bodyPr>
          <a:lstStyle/>
          <a:p>
            <a:r>
              <a:rPr lang="en-IN" sz="5400" dirty="0">
                <a:latin typeface="Arial" panose="020B0604020202020204" pitchFamily="34" charset="0"/>
                <a:cs typeface="Arial" panose="020B0604020202020204" pitchFamily="34" charset="0"/>
              </a:rPr>
              <a:t>                      Index</a:t>
            </a:r>
          </a:p>
        </p:txBody>
      </p:sp>
      <p:sp>
        <p:nvSpPr>
          <p:cNvPr id="3" name="Content Placeholder 2">
            <a:extLst>
              <a:ext uri="{FF2B5EF4-FFF2-40B4-BE49-F238E27FC236}">
                <a16:creationId xmlns:a16="http://schemas.microsoft.com/office/drawing/2014/main" id="{A15F6C3D-9E22-8969-06E7-2DA1B7A41BC9}"/>
              </a:ext>
            </a:extLst>
          </p:cNvPr>
          <p:cNvSpPr>
            <a:spLocks noGrp="1"/>
          </p:cNvSpPr>
          <p:nvPr>
            <p:ph idx="1"/>
          </p:nvPr>
        </p:nvSpPr>
        <p:spPr/>
        <p:txBody>
          <a:bodyPr/>
          <a:lstStyle/>
          <a:p>
            <a:r>
              <a:rPr lang="en-IN" dirty="0"/>
              <a:t>1) Overview</a:t>
            </a:r>
          </a:p>
          <a:p>
            <a:r>
              <a:rPr lang="en-IN" dirty="0"/>
              <a:t>2) </a:t>
            </a:r>
            <a:r>
              <a:rPr kumimoji="0" lang="en-US" sz="4000" b="1" i="0" u="none" strike="noStrike" kern="1200" cap="none" spc="0" normalizeH="0" baseline="0" noProof="0" dirty="0">
                <a:ln>
                  <a:noFill/>
                </a:ln>
                <a:solidFill>
                  <a:prstClr val="black"/>
                </a:solidFill>
                <a:effectLst/>
                <a:uLnTx/>
                <a:uFillTx/>
                <a:latin typeface="Calibri Light" panose="020F0302020204030204"/>
                <a:ea typeface="+mj-ea"/>
                <a:cs typeface="+mj-cs"/>
              </a:rPr>
              <a:t>Neuroanatomy</a:t>
            </a:r>
            <a:endParaRPr lang="en-IN" dirty="0"/>
          </a:p>
          <a:p>
            <a:r>
              <a:rPr lang="en-IN" dirty="0"/>
              <a:t>3) Summary of Thalamic Nuclei’s</a:t>
            </a:r>
          </a:p>
          <a:p>
            <a:r>
              <a:rPr lang="en-IN" dirty="0"/>
              <a:t>4) THALAMOCORTICAL Functional Circuitry</a:t>
            </a:r>
          </a:p>
          <a:p>
            <a:r>
              <a:rPr lang="en-IN" dirty="0"/>
              <a:t>5) CEREBELLOTHALAMOCORTICAL SYSTEMS</a:t>
            </a:r>
          </a:p>
          <a:p>
            <a:r>
              <a:rPr lang="en-IN" dirty="0"/>
              <a:t>6) Clinical Significance</a:t>
            </a:r>
          </a:p>
          <a:p>
            <a:endParaRPr lang="en-IN" dirty="0"/>
          </a:p>
        </p:txBody>
      </p:sp>
    </p:spTree>
    <p:extLst>
      <p:ext uri="{BB962C8B-B14F-4D97-AF65-F5344CB8AC3E}">
        <p14:creationId xmlns:p14="http://schemas.microsoft.com/office/powerpoint/2010/main" val="1909030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790A0-846B-86E5-0547-5CA3AD48C023}"/>
              </a:ext>
            </a:extLst>
          </p:cNvPr>
          <p:cNvSpPr>
            <a:spLocks noGrp="1"/>
          </p:cNvSpPr>
          <p:nvPr>
            <p:ph type="title"/>
          </p:nvPr>
        </p:nvSpPr>
        <p:spPr>
          <a:xfrm>
            <a:off x="839788" y="457200"/>
            <a:ext cx="3932237" cy="673510"/>
          </a:xfrm>
        </p:spPr>
        <p:txBody>
          <a:bodyPr>
            <a:normAutofit/>
          </a:bodyPr>
          <a:lstStyle/>
          <a:p>
            <a:r>
              <a:rPr lang="en-US" sz="4000" b="1" dirty="0"/>
              <a:t>Neuroanatomy</a:t>
            </a:r>
            <a:endParaRPr lang="en-IN" sz="4000" b="1" dirty="0"/>
          </a:p>
        </p:txBody>
      </p:sp>
      <p:sp>
        <p:nvSpPr>
          <p:cNvPr id="3" name="Content Placeholder 2">
            <a:extLst>
              <a:ext uri="{FF2B5EF4-FFF2-40B4-BE49-F238E27FC236}">
                <a16:creationId xmlns:a16="http://schemas.microsoft.com/office/drawing/2014/main" id="{9B564176-E688-3B88-11EA-7B77FCC44C12}"/>
              </a:ext>
            </a:extLst>
          </p:cNvPr>
          <p:cNvSpPr>
            <a:spLocks noGrp="1"/>
          </p:cNvSpPr>
          <p:nvPr>
            <p:ph type="body" sz="half" idx="2"/>
          </p:nvPr>
        </p:nvSpPr>
        <p:spPr>
          <a:xfrm>
            <a:off x="255640" y="1307690"/>
            <a:ext cx="4516386" cy="5093110"/>
          </a:xfrm>
        </p:spPr>
        <p:txBody>
          <a:bodyPr>
            <a:normAutofit/>
          </a:bodyPr>
          <a:lstStyle/>
          <a:p>
            <a:pPr marL="285750" indent="-285750">
              <a:buFont typeface="Arial" panose="020B0604020202020204" pitchFamily="34" charset="0"/>
              <a:buChar char="•"/>
            </a:pPr>
            <a:r>
              <a:rPr lang="en-US" sz="1800" dirty="0"/>
              <a:t>The largest portion of the diencephalon is thalamus- </a:t>
            </a:r>
          </a:p>
          <a:p>
            <a:pPr marL="285750" indent="-285750">
              <a:buFont typeface="Arial" panose="020B0604020202020204" pitchFamily="34" charset="0"/>
              <a:buChar char="•"/>
            </a:pPr>
            <a:r>
              <a:rPr lang="en-US" sz="1800" dirty="0"/>
              <a:t>It is a group of nuclei located medial to the basal ganglia </a:t>
            </a:r>
          </a:p>
          <a:p>
            <a:pPr marL="285750" indent="-285750">
              <a:buFont typeface="Arial" panose="020B0604020202020204" pitchFamily="34" charset="0"/>
              <a:buChar char="•"/>
            </a:pPr>
            <a:r>
              <a:rPr lang="en-US" sz="1800" dirty="0"/>
              <a:t>It serves as the </a:t>
            </a:r>
            <a:r>
              <a:rPr lang="en-US" sz="1800" b="1" dirty="0"/>
              <a:t>major synaptic relay station </a:t>
            </a:r>
            <a:r>
              <a:rPr lang="en-US" sz="1800" dirty="0"/>
              <a:t>for information reaching from spinal cord to the cerebral cortex. </a:t>
            </a:r>
          </a:p>
          <a:p>
            <a:r>
              <a:rPr lang="en-US" sz="1800" b="1" u="sng" dirty="0"/>
              <a:t>Thalamic Nuclei:</a:t>
            </a:r>
          </a:p>
          <a:p>
            <a:pPr marL="285750" indent="-285750">
              <a:buFont typeface="Arial" panose="020B0604020202020204" pitchFamily="34" charset="0"/>
              <a:buChar char="•"/>
            </a:pPr>
            <a:r>
              <a:rPr lang="en-US" sz="1800" dirty="0"/>
              <a:t>It is divided into six groups: </a:t>
            </a:r>
          </a:p>
          <a:p>
            <a:pPr marL="800100" lvl="1" indent="-342900">
              <a:buFont typeface="+mj-lt"/>
              <a:buAutoNum type="arabicPeriod"/>
            </a:pPr>
            <a:r>
              <a:rPr lang="en-US" sz="1600" dirty="0"/>
              <a:t>anterior, </a:t>
            </a:r>
          </a:p>
          <a:p>
            <a:pPr marL="800100" lvl="1" indent="-342900">
              <a:buFont typeface="+mj-lt"/>
              <a:buAutoNum type="arabicPeriod"/>
            </a:pPr>
            <a:r>
              <a:rPr lang="en-US" sz="1600" dirty="0"/>
              <a:t>Intralaminar,</a:t>
            </a:r>
          </a:p>
          <a:p>
            <a:pPr marL="800100" lvl="1" indent="-342900">
              <a:buFont typeface="+mj-lt"/>
              <a:buAutoNum type="arabicPeriod"/>
            </a:pPr>
            <a:r>
              <a:rPr lang="en-US" sz="1600" dirty="0"/>
              <a:t>medial, </a:t>
            </a:r>
          </a:p>
          <a:p>
            <a:pPr marL="800100" lvl="1" indent="-342900">
              <a:buFont typeface="+mj-lt"/>
              <a:buAutoNum type="arabicPeriod"/>
            </a:pPr>
            <a:r>
              <a:rPr lang="en-US" sz="1600" dirty="0"/>
              <a:t>lateral,</a:t>
            </a:r>
          </a:p>
          <a:p>
            <a:pPr marL="800100" lvl="1" indent="-342900">
              <a:buFont typeface="+mj-lt"/>
              <a:buAutoNum type="arabicPeriod"/>
            </a:pPr>
            <a:r>
              <a:rPr lang="en-US" sz="1600" dirty="0"/>
              <a:t>midline nuclei,</a:t>
            </a:r>
          </a:p>
          <a:p>
            <a:pPr marL="800100" lvl="1" indent="-342900">
              <a:buFont typeface="+mj-lt"/>
              <a:buAutoNum type="arabicPeriod"/>
            </a:pPr>
            <a:r>
              <a:rPr lang="en-US" sz="1600" dirty="0"/>
              <a:t>reticular</a:t>
            </a:r>
          </a:p>
          <a:p>
            <a:endParaRPr lang="en-IN" sz="1800" dirty="0"/>
          </a:p>
        </p:txBody>
      </p:sp>
      <p:pic>
        <p:nvPicPr>
          <p:cNvPr id="14" name="Picture 13">
            <a:extLst>
              <a:ext uri="{FF2B5EF4-FFF2-40B4-BE49-F238E27FC236}">
                <a16:creationId xmlns:a16="http://schemas.microsoft.com/office/drawing/2014/main" id="{018B6ADA-0D76-F817-7007-5EA1899E58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97880" y="0"/>
            <a:ext cx="6284596" cy="6858000"/>
          </a:xfrm>
          <a:prstGeom prst="rect">
            <a:avLst/>
          </a:prstGeom>
        </p:spPr>
      </p:pic>
    </p:spTree>
    <p:extLst>
      <p:ext uri="{BB962C8B-B14F-4D97-AF65-F5344CB8AC3E}">
        <p14:creationId xmlns:p14="http://schemas.microsoft.com/office/powerpoint/2010/main" val="2659586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D1D5E-20DC-68D3-E221-6D16FDBC82A2}"/>
              </a:ext>
            </a:extLst>
          </p:cNvPr>
          <p:cNvSpPr>
            <a:spLocks noGrp="1"/>
          </p:cNvSpPr>
          <p:nvPr>
            <p:ph type="title"/>
          </p:nvPr>
        </p:nvSpPr>
        <p:spPr/>
        <p:txBody>
          <a:bodyPr>
            <a:normAutofit/>
          </a:bodyPr>
          <a:lstStyle/>
          <a:p>
            <a:r>
              <a:rPr lang="en-IN" sz="5400" dirty="0">
                <a:latin typeface="Arial" panose="020B0604020202020204" pitchFamily="34" charset="0"/>
                <a:cs typeface="Arial" panose="020B0604020202020204" pitchFamily="34" charset="0"/>
              </a:rPr>
              <a:t>                      Index</a:t>
            </a:r>
          </a:p>
        </p:txBody>
      </p:sp>
      <p:sp>
        <p:nvSpPr>
          <p:cNvPr id="3" name="Content Placeholder 2">
            <a:extLst>
              <a:ext uri="{FF2B5EF4-FFF2-40B4-BE49-F238E27FC236}">
                <a16:creationId xmlns:a16="http://schemas.microsoft.com/office/drawing/2014/main" id="{A15F6C3D-9E22-8969-06E7-2DA1B7A41BC9}"/>
              </a:ext>
            </a:extLst>
          </p:cNvPr>
          <p:cNvSpPr>
            <a:spLocks noGrp="1"/>
          </p:cNvSpPr>
          <p:nvPr>
            <p:ph idx="1"/>
          </p:nvPr>
        </p:nvSpPr>
        <p:spPr/>
        <p:txBody>
          <a:bodyPr/>
          <a:lstStyle/>
          <a:p>
            <a:r>
              <a:rPr lang="en-IN" dirty="0"/>
              <a:t>1) Overview</a:t>
            </a:r>
          </a:p>
          <a:p>
            <a:r>
              <a:rPr lang="en-IN" dirty="0"/>
              <a:t>2) Neuroanatomy</a:t>
            </a:r>
          </a:p>
          <a:p>
            <a:r>
              <a:rPr lang="en-IN" dirty="0"/>
              <a:t>3) </a:t>
            </a:r>
            <a:r>
              <a:rPr lang="en-IN" sz="4000" b="1" dirty="0"/>
              <a:t>Summary of Thalamic Nuclei’s</a:t>
            </a:r>
          </a:p>
          <a:p>
            <a:r>
              <a:rPr lang="en-IN" dirty="0"/>
              <a:t>4) THALAMOCORTICAL Functional Circuitry</a:t>
            </a:r>
          </a:p>
          <a:p>
            <a:r>
              <a:rPr lang="en-IN" dirty="0"/>
              <a:t>5) CEREBELLOTHALAMOCORTICAL SYSTEMS</a:t>
            </a:r>
          </a:p>
          <a:p>
            <a:r>
              <a:rPr lang="en-IN" dirty="0"/>
              <a:t>6) Clinical Significance</a:t>
            </a:r>
          </a:p>
          <a:p>
            <a:endParaRPr lang="en-IN" dirty="0"/>
          </a:p>
        </p:txBody>
      </p:sp>
    </p:spTree>
    <p:extLst>
      <p:ext uri="{BB962C8B-B14F-4D97-AF65-F5344CB8AC3E}">
        <p14:creationId xmlns:p14="http://schemas.microsoft.com/office/powerpoint/2010/main" val="4230995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3D785-46C2-3B14-2054-3A5C1E7ABB67}"/>
              </a:ext>
            </a:extLst>
          </p:cNvPr>
          <p:cNvSpPr>
            <a:spLocks noGrp="1"/>
          </p:cNvSpPr>
          <p:nvPr>
            <p:ph type="title"/>
          </p:nvPr>
        </p:nvSpPr>
        <p:spPr/>
        <p:txBody>
          <a:bodyPr/>
          <a:lstStyle/>
          <a:p>
            <a:r>
              <a:rPr lang="en-US" dirty="0">
                <a:solidFill>
                  <a:schemeClr val="accent5"/>
                </a:solidFill>
              </a:rPr>
              <a:t>Thalamic Nuclei</a:t>
            </a:r>
            <a:endParaRPr lang="en-IN" dirty="0">
              <a:solidFill>
                <a:schemeClr val="accent5"/>
              </a:solidFill>
            </a:endParaRPr>
          </a:p>
        </p:txBody>
      </p:sp>
      <p:sp>
        <p:nvSpPr>
          <p:cNvPr id="3" name="Content Placeholder 2">
            <a:extLst>
              <a:ext uri="{FF2B5EF4-FFF2-40B4-BE49-F238E27FC236}">
                <a16:creationId xmlns:a16="http://schemas.microsoft.com/office/drawing/2014/main" id="{22E5A615-2104-4F3A-535C-345DB341D273}"/>
              </a:ext>
            </a:extLst>
          </p:cNvPr>
          <p:cNvSpPr>
            <a:spLocks noGrp="1"/>
          </p:cNvSpPr>
          <p:nvPr>
            <p:ph idx="1"/>
          </p:nvPr>
        </p:nvSpPr>
        <p:spPr>
          <a:xfrm>
            <a:off x="838200" y="1553497"/>
            <a:ext cx="10515600" cy="1513795"/>
          </a:xfrm>
        </p:spPr>
        <p:txBody>
          <a:bodyPr>
            <a:normAutofit fontScale="70000" lnSpcReduction="20000"/>
          </a:bodyPr>
          <a:lstStyle/>
          <a:p>
            <a:r>
              <a:rPr lang="en-US" dirty="0"/>
              <a:t> Classification based on pattern and information of their connection</a:t>
            </a:r>
          </a:p>
          <a:p>
            <a:r>
              <a:rPr lang="en-US" dirty="0"/>
              <a:t>They project and receive input from specific regions of the cerebral cortex. </a:t>
            </a:r>
          </a:p>
          <a:p>
            <a:r>
              <a:rPr lang="en-US" dirty="0"/>
              <a:t>These reciprocal connections allow the cerebral cortex to </a:t>
            </a:r>
            <a:r>
              <a:rPr lang="en-US" b="1" dirty="0"/>
              <a:t>modulate</a:t>
            </a:r>
            <a:r>
              <a:rPr lang="en-US" dirty="0"/>
              <a:t> the thalamic input it receives.</a:t>
            </a:r>
          </a:p>
          <a:p>
            <a:r>
              <a:rPr lang="en-US" dirty="0"/>
              <a:t>Types:</a:t>
            </a:r>
          </a:p>
          <a:p>
            <a:pPr marL="0" indent="0">
              <a:buNone/>
            </a:pPr>
            <a:endParaRPr lang="en-US" dirty="0"/>
          </a:p>
        </p:txBody>
      </p:sp>
      <p:sp>
        <p:nvSpPr>
          <p:cNvPr id="4" name="TextBox 3">
            <a:extLst>
              <a:ext uri="{FF2B5EF4-FFF2-40B4-BE49-F238E27FC236}">
                <a16:creationId xmlns:a16="http://schemas.microsoft.com/office/drawing/2014/main" id="{4D5F50BA-D8E4-7743-42A7-3AED880D33C0}"/>
              </a:ext>
            </a:extLst>
          </p:cNvPr>
          <p:cNvSpPr txBox="1"/>
          <p:nvPr/>
        </p:nvSpPr>
        <p:spPr>
          <a:xfrm>
            <a:off x="1038345" y="3067292"/>
            <a:ext cx="10115309" cy="3416320"/>
          </a:xfrm>
          <a:prstGeom prst="rect">
            <a:avLst/>
          </a:prstGeom>
          <a:noFill/>
        </p:spPr>
        <p:txBody>
          <a:bodyPr wrap="square" rtlCol="0">
            <a:spAutoFit/>
          </a:bodyPr>
          <a:lstStyle/>
          <a:p>
            <a:pPr marL="342900" indent="-342900">
              <a:buFont typeface="+mj-lt"/>
              <a:buAutoNum type="arabicPeriod"/>
            </a:pPr>
            <a:r>
              <a:rPr lang="en-US" b="1" dirty="0"/>
              <a:t>Specific relay nuclei </a:t>
            </a:r>
          </a:p>
          <a:p>
            <a:pPr marL="800100" lvl="1" indent="-342900">
              <a:buFont typeface="Arial" panose="020B0604020202020204" pitchFamily="34" charset="0"/>
              <a:buChar char="•"/>
            </a:pPr>
            <a:r>
              <a:rPr lang="en-US" dirty="0"/>
              <a:t>They process input either from a single sensory modality or from a distinct part of the motor system neurons of the thalamic relay nuclei and furnish topographically organized projections to specific regions of the cerebral cortex.</a:t>
            </a:r>
          </a:p>
          <a:p>
            <a:pPr marL="342900" indent="-342900">
              <a:buFont typeface="+mj-lt"/>
              <a:buAutoNum type="arabicPeriod"/>
            </a:pPr>
            <a:endParaRPr lang="en-US" dirty="0"/>
          </a:p>
          <a:p>
            <a:pPr marL="342900" indent="-342900">
              <a:buFont typeface="+mj-lt"/>
              <a:buAutoNum type="arabicPeriod"/>
            </a:pPr>
            <a:r>
              <a:rPr lang="en-US" b="1" dirty="0"/>
              <a:t>Association relay nuclei </a:t>
            </a:r>
          </a:p>
          <a:p>
            <a:pPr marL="800100" lvl="1" indent="-342900">
              <a:buFont typeface="Arial" panose="020B0604020202020204" pitchFamily="34" charset="0"/>
              <a:buChar char="•"/>
            </a:pPr>
            <a:r>
              <a:rPr lang="en-US" dirty="0"/>
              <a:t>They receive highly processed input from more than one source and project to larger areas of the association cortex. </a:t>
            </a:r>
            <a:r>
              <a:rPr lang="en-US" dirty="0" err="1"/>
              <a:t>Eg</a:t>
            </a:r>
            <a:r>
              <a:rPr lang="en-US" dirty="0"/>
              <a:t>: medial dorsal thalamic nucleus</a:t>
            </a:r>
          </a:p>
          <a:p>
            <a:pPr marL="342900" indent="-342900">
              <a:buFont typeface="+mj-lt"/>
              <a:buAutoNum type="arabicPeriod"/>
            </a:pPr>
            <a:endParaRPr lang="en-US" b="1" dirty="0"/>
          </a:p>
          <a:p>
            <a:pPr marL="342900" indent="-342900">
              <a:buFont typeface="+mj-lt"/>
              <a:buAutoNum type="arabicPeriod"/>
            </a:pPr>
            <a:r>
              <a:rPr lang="en-US" b="1" dirty="0"/>
              <a:t>Diffuse projection nucle</a:t>
            </a:r>
            <a:r>
              <a:rPr lang="en-US" dirty="0"/>
              <a:t>i </a:t>
            </a:r>
          </a:p>
          <a:p>
            <a:pPr marL="800100" lvl="1" indent="-342900">
              <a:buFont typeface="Arial" panose="020B0604020202020204" pitchFamily="34" charset="0"/>
              <a:buChar char="•"/>
            </a:pPr>
            <a:r>
              <a:rPr lang="en-US" dirty="0"/>
              <a:t>They receive input from diverse sources and project to widespread areas of the cerebral cortex and to the thalamus.</a:t>
            </a:r>
          </a:p>
        </p:txBody>
      </p:sp>
    </p:spTree>
    <p:extLst>
      <p:ext uri="{BB962C8B-B14F-4D97-AF65-F5344CB8AC3E}">
        <p14:creationId xmlns:p14="http://schemas.microsoft.com/office/powerpoint/2010/main" val="4137309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
            <a:extLst>
              <a:ext uri="{FF2B5EF4-FFF2-40B4-BE49-F238E27FC236}">
                <a16:creationId xmlns:a16="http://schemas.microsoft.com/office/drawing/2014/main" id="{C8237152-6A8E-8E49-5999-7EA23929EBEB}"/>
              </a:ext>
            </a:extLst>
          </p:cNvPr>
          <p:cNvSpPr>
            <a:spLocks noChangeArrowheads="1"/>
          </p:cNvSpPr>
          <p:nvPr/>
        </p:nvSpPr>
        <p:spPr bwMode="auto">
          <a:xfrm>
            <a:off x="0" y="136535"/>
            <a:ext cx="760456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800" dirty="0"/>
              <a:t>Summary of Thalamic Nuclei’s</a:t>
            </a:r>
            <a:endParaRPr lang="en-IN" sz="2800" dirty="0"/>
          </a:p>
        </p:txBody>
      </p:sp>
      <p:graphicFrame>
        <p:nvGraphicFramePr>
          <p:cNvPr id="12" name="Content Placeholder 11">
            <a:extLst>
              <a:ext uri="{FF2B5EF4-FFF2-40B4-BE49-F238E27FC236}">
                <a16:creationId xmlns:a16="http://schemas.microsoft.com/office/drawing/2014/main" id="{E98210B2-4007-E1CD-040D-1BE365CCF904}"/>
              </a:ext>
            </a:extLst>
          </p:cNvPr>
          <p:cNvGraphicFramePr>
            <a:graphicFrameLocks noGrp="1"/>
          </p:cNvGraphicFramePr>
          <p:nvPr>
            <p:ph idx="1"/>
            <p:extLst>
              <p:ext uri="{D42A27DB-BD31-4B8C-83A1-F6EECF244321}">
                <p14:modId xmlns:p14="http://schemas.microsoft.com/office/powerpoint/2010/main" val="1280174700"/>
              </p:ext>
            </p:extLst>
          </p:nvPr>
        </p:nvGraphicFramePr>
        <p:xfrm>
          <a:off x="1036319" y="603230"/>
          <a:ext cx="10119361" cy="6228402"/>
        </p:xfrm>
        <a:graphic>
          <a:graphicData uri="http://schemas.openxmlformats.org/drawingml/2006/table">
            <a:tbl>
              <a:tblPr firstRow="1" firstCol="1" bandRow="1">
                <a:tableStyleId>{F5AB1C69-6EDB-4FF4-983F-18BD219EF322}</a:tableStyleId>
              </a:tblPr>
              <a:tblGrid>
                <a:gridCol w="2238157">
                  <a:extLst>
                    <a:ext uri="{9D8B030D-6E8A-4147-A177-3AD203B41FA5}">
                      <a16:colId xmlns:a16="http://schemas.microsoft.com/office/drawing/2014/main" val="2178389070"/>
                    </a:ext>
                  </a:extLst>
                </a:gridCol>
                <a:gridCol w="1248287">
                  <a:extLst>
                    <a:ext uri="{9D8B030D-6E8A-4147-A177-3AD203B41FA5}">
                      <a16:colId xmlns:a16="http://schemas.microsoft.com/office/drawing/2014/main" val="1732942272"/>
                    </a:ext>
                  </a:extLst>
                </a:gridCol>
                <a:gridCol w="1399385">
                  <a:extLst>
                    <a:ext uri="{9D8B030D-6E8A-4147-A177-3AD203B41FA5}">
                      <a16:colId xmlns:a16="http://schemas.microsoft.com/office/drawing/2014/main" val="3310358722"/>
                    </a:ext>
                  </a:extLst>
                </a:gridCol>
                <a:gridCol w="1396810">
                  <a:extLst>
                    <a:ext uri="{9D8B030D-6E8A-4147-A177-3AD203B41FA5}">
                      <a16:colId xmlns:a16="http://schemas.microsoft.com/office/drawing/2014/main" val="4122204359"/>
                    </a:ext>
                  </a:extLst>
                </a:gridCol>
                <a:gridCol w="1239702">
                  <a:extLst>
                    <a:ext uri="{9D8B030D-6E8A-4147-A177-3AD203B41FA5}">
                      <a16:colId xmlns:a16="http://schemas.microsoft.com/office/drawing/2014/main" val="1323713913"/>
                    </a:ext>
                  </a:extLst>
                </a:gridCol>
                <a:gridCol w="2597020">
                  <a:extLst>
                    <a:ext uri="{9D8B030D-6E8A-4147-A177-3AD203B41FA5}">
                      <a16:colId xmlns:a16="http://schemas.microsoft.com/office/drawing/2014/main" val="2476918013"/>
                    </a:ext>
                  </a:extLst>
                </a:gridCol>
              </a:tblGrid>
              <a:tr h="512984">
                <a:tc>
                  <a:txBody>
                    <a:bodyPr/>
                    <a:lstStyle/>
                    <a:p>
                      <a:pPr algn="ctr">
                        <a:lnSpc>
                          <a:spcPct val="107000"/>
                        </a:lnSpc>
                        <a:spcAft>
                          <a:spcPts val="800"/>
                        </a:spcAft>
                      </a:pPr>
                      <a:r>
                        <a:rPr lang="en-IN" sz="1800" kern="100" dirty="0">
                          <a:effectLst/>
                        </a:rPr>
                        <a:t>Nucleus</a:t>
                      </a:r>
                      <a:endParaRPr lang="en-IN" sz="1800" kern="100" dirty="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800"/>
                        </a:spcAft>
                      </a:pPr>
                      <a:r>
                        <a:rPr lang="en-IN" sz="1800" kern="100" dirty="0">
                          <a:effectLst/>
                        </a:rPr>
                        <a:t>Functional class</a:t>
                      </a:r>
                      <a:endParaRPr lang="en-IN" sz="1800" kern="100" dirty="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800"/>
                        </a:spcAft>
                      </a:pPr>
                      <a:r>
                        <a:rPr lang="en-IN" sz="1800" kern="100" dirty="0">
                          <a:effectLst/>
                        </a:rPr>
                        <a:t>input</a:t>
                      </a:r>
                      <a:endParaRPr lang="en-IN" sz="1800" kern="100" dirty="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800"/>
                        </a:spcAft>
                      </a:pPr>
                      <a:r>
                        <a:rPr lang="en-IN" sz="1800" kern="100" dirty="0">
                          <a:effectLst/>
                        </a:rPr>
                        <a:t>output</a:t>
                      </a:r>
                      <a:endParaRPr lang="en-IN" sz="1800" kern="100" dirty="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800"/>
                        </a:spcAft>
                      </a:pPr>
                      <a:r>
                        <a:rPr lang="en-IN" sz="1800" kern="100" dirty="0">
                          <a:effectLst/>
                        </a:rPr>
                        <a:t>function</a:t>
                      </a:r>
                      <a:endParaRPr lang="en-IN" sz="1800" kern="100" dirty="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800"/>
                        </a:spcAft>
                      </a:pPr>
                      <a:r>
                        <a:rPr lang="en-IN" sz="1800" kern="100" dirty="0">
                          <a:effectLst/>
                        </a:rPr>
                        <a:t>lesion</a:t>
                      </a:r>
                      <a:endParaRPr lang="en-IN" sz="1800" kern="100" dirty="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17339045"/>
                  </a:ext>
                </a:extLst>
              </a:tr>
              <a:tr h="593155">
                <a:tc gridSpan="6">
                  <a:txBody>
                    <a:bodyPr/>
                    <a:lstStyle/>
                    <a:p>
                      <a:pPr algn="ctr">
                        <a:lnSpc>
                          <a:spcPct val="107000"/>
                        </a:lnSpc>
                        <a:spcAft>
                          <a:spcPts val="800"/>
                        </a:spcAft>
                      </a:pPr>
                      <a:r>
                        <a:rPr lang="en-IN" sz="2000" kern="100" dirty="0">
                          <a:effectLst/>
                          <a:latin typeface="Calibri" panose="020F0502020204030204" pitchFamily="34" charset="0"/>
                          <a:ea typeface="Calibri" panose="020F0502020204030204" pitchFamily="34" charset="0"/>
                          <a:cs typeface="Shruti" panose="020B0502040204020203" pitchFamily="34" charset="0"/>
                        </a:rPr>
                        <a:t>Specific Relay Nuclei</a:t>
                      </a:r>
                    </a:p>
                  </a:txBody>
                  <a:tcPr marL="64784" marR="64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lnSpc>
                          <a:spcPct val="107000"/>
                        </a:lnSpc>
                        <a:spcAft>
                          <a:spcPts val="800"/>
                        </a:spcAft>
                      </a:pPr>
                      <a:endParaRPr lang="en-IN" sz="1600" kern="100" dirty="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lnSpc>
                          <a:spcPct val="107000"/>
                        </a:lnSpc>
                        <a:spcAft>
                          <a:spcPts val="800"/>
                        </a:spcAft>
                      </a:pPr>
                      <a:endParaRPr lang="en-IN" sz="1600" kern="100" dirty="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lnSpc>
                          <a:spcPct val="107000"/>
                        </a:lnSpc>
                        <a:spcAft>
                          <a:spcPts val="800"/>
                        </a:spcAft>
                      </a:pPr>
                      <a:endParaRPr lang="en-IN" sz="1600" kern="100" dirty="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lnSpc>
                          <a:spcPct val="107000"/>
                        </a:lnSpc>
                        <a:spcAft>
                          <a:spcPts val="800"/>
                        </a:spcAft>
                      </a:pPr>
                      <a:endParaRPr lang="en-IN" sz="1600" kern="100" dirty="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lnSpc>
                          <a:spcPct val="107000"/>
                        </a:lnSpc>
                        <a:spcAft>
                          <a:spcPts val="800"/>
                        </a:spcAft>
                      </a:pPr>
                      <a:endParaRPr lang="en-IN" sz="1600" kern="100" dirty="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68597183"/>
                  </a:ext>
                </a:extLst>
              </a:tr>
              <a:tr h="1317283">
                <a:tc>
                  <a:txBody>
                    <a:bodyPr/>
                    <a:lstStyle/>
                    <a:p>
                      <a:pPr algn="ctr">
                        <a:lnSpc>
                          <a:spcPct val="107000"/>
                        </a:lnSpc>
                        <a:spcAft>
                          <a:spcPts val="800"/>
                        </a:spcAft>
                      </a:pPr>
                      <a:r>
                        <a:rPr lang="en-IN" sz="2000" kern="100" dirty="0" err="1">
                          <a:effectLst/>
                        </a:rPr>
                        <a:t>i</a:t>
                      </a:r>
                      <a:r>
                        <a:rPr lang="en-IN" sz="2000" kern="100" dirty="0">
                          <a:effectLst/>
                        </a:rPr>
                        <a:t>) Anterior</a:t>
                      </a:r>
                      <a:endParaRPr lang="en-IN" sz="2000" kern="100" dirty="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7000"/>
                        </a:lnSpc>
                        <a:spcAft>
                          <a:spcPts val="800"/>
                        </a:spcAft>
                      </a:pPr>
                      <a:r>
                        <a:rPr lang="en-IN" sz="2000" kern="100" dirty="0">
                          <a:effectLst/>
                        </a:rPr>
                        <a:t>Relay</a:t>
                      </a:r>
                      <a:endParaRPr lang="en-IN" sz="2000" kern="100" dirty="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800"/>
                        </a:spcAft>
                      </a:pPr>
                      <a:r>
                        <a:rPr lang="en-IN" sz="2000" kern="100" dirty="0">
                          <a:effectLst/>
                        </a:rPr>
                        <a:t>Hypothalamus- mammillary body</a:t>
                      </a:r>
                      <a:endParaRPr lang="en-IN" sz="2000" kern="100" dirty="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800"/>
                        </a:spcAft>
                      </a:pPr>
                      <a:r>
                        <a:rPr lang="en-IN" sz="2000" kern="100" dirty="0">
                          <a:effectLst/>
                        </a:rPr>
                        <a:t>Cingulate gyrus</a:t>
                      </a:r>
                      <a:endParaRPr lang="en-IN" sz="2000" kern="100" dirty="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800"/>
                        </a:spcAft>
                      </a:pPr>
                      <a:r>
                        <a:rPr lang="en-IN" sz="2000" kern="100" dirty="0">
                          <a:effectLst/>
                        </a:rPr>
                        <a:t>Learning , memory , emotion</a:t>
                      </a:r>
                      <a:endParaRPr lang="en-IN" sz="2000" kern="100" dirty="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800"/>
                        </a:spcAft>
                      </a:pPr>
                      <a:r>
                        <a:rPr lang="en-IN" sz="2000" kern="100" dirty="0">
                          <a:effectLst/>
                        </a:rPr>
                        <a:t>Disorientation</a:t>
                      </a:r>
                    </a:p>
                    <a:p>
                      <a:pPr algn="ctr">
                        <a:lnSpc>
                          <a:spcPct val="107000"/>
                        </a:lnSpc>
                        <a:spcAft>
                          <a:spcPts val="800"/>
                        </a:spcAft>
                      </a:pPr>
                      <a:r>
                        <a:rPr lang="en-IN" sz="2000" kern="100" dirty="0">
                          <a:effectLst/>
                        </a:rPr>
                        <a:t> </a:t>
                      </a:r>
                    </a:p>
                    <a:p>
                      <a:pPr algn="ctr">
                        <a:lnSpc>
                          <a:spcPct val="107000"/>
                        </a:lnSpc>
                        <a:spcAft>
                          <a:spcPts val="800"/>
                        </a:spcAft>
                      </a:pPr>
                      <a:r>
                        <a:rPr lang="en-IN" sz="2000" kern="100" dirty="0">
                          <a:effectLst/>
                        </a:rPr>
                        <a:t>Reduced size seen in schizophrenia</a:t>
                      </a:r>
                      <a:endParaRPr lang="en-IN" sz="2000" kern="100" dirty="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0173868"/>
                  </a:ext>
                </a:extLst>
              </a:tr>
              <a:tr h="1673198">
                <a:tc>
                  <a:txBody>
                    <a:bodyPr/>
                    <a:lstStyle/>
                    <a:p>
                      <a:pPr algn="ctr">
                        <a:lnSpc>
                          <a:spcPct val="107000"/>
                        </a:lnSpc>
                        <a:spcAft>
                          <a:spcPts val="800"/>
                        </a:spcAft>
                      </a:pPr>
                      <a:r>
                        <a:rPr lang="en-IN" sz="2000" kern="100" dirty="0">
                          <a:effectLst/>
                        </a:rPr>
                        <a:t>ii)Lateral geniculate body</a:t>
                      </a:r>
                      <a:endParaRPr lang="en-IN" sz="2000" kern="1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7000"/>
                        </a:lnSpc>
                        <a:spcAft>
                          <a:spcPts val="800"/>
                        </a:spcAft>
                      </a:pPr>
                      <a:r>
                        <a:rPr lang="en-IN" sz="2000" kern="100" dirty="0">
                          <a:effectLst/>
                        </a:rPr>
                        <a:t>Relay</a:t>
                      </a:r>
                      <a:endParaRPr lang="en-IN" sz="2000" kern="1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7000"/>
                        </a:lnSpc>
                        <a:spcAft>
                          <a:spcPts val="800"/>
                        </a:spcAft>
                      </a:pPr>
                      <a:r>
                        <a:rPr lang="en-IN" sz="2000" kern="100" dirty="0">
                          <a:effectLst/>
                        </a:rPr>
                        <a:t>Retina</a:t>
                      </a:r>
                      <a:endParaRPr lang="en-IN" sz="2000" kern="1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7000"/>
                        </a:lnSpc>
                        <a:spcAft>
                          <a:spcPts val="800"/>
                        </a:spcAft>
                      </a:pPr>
                      <a:r>
                        <a:rPr lang="en-IN" sz="2000" kern="100" dirty="0">
                          <a:effectLst/>
                        </a:rPr>
                        <a:t>Primary visual cortex</a:t>
                      </a:r>
                      <a:endParaRPr lang="en-IN" sz="2000" kern="1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7000"/>
                        </a:lnSpc>
                        <a:spcAft>
                          <a:spcPts val="800"/>
                        </a:spcAft>
                      </a:pPr>
                      <a:r>
                        <a:rPr lang="en-IN" sz="2000" kern="100" dirty="0">
                          <a:effectLst/>
                        </a:rPr>
                        <a:t>Vision</a:t>
                      </a:r>
                      <a:endParaRPr lang="en-IN" sz="2000" kern="1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7000"/>
                        </a:lnSpc>
                        <a:spcAft>
                          <a:spcPts val="800"/>
                        </a:spcAft>
                      </a:pPr>
                      <a:r>
                        <a:rPr lang="en-IN" sz="2000" kern="100" dirty="0">
                          <a:effectLst/>
                        </a:rPr>
                        <a:t>Visual field deficits</a:t>
                      </a:r>
                      <a:endParaRPr lang="en-IN" sz="2000" kern="1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2220112"/>
                  </a:ext>
                </a:extLst>
              </a:tr>
              <a:tr h="1894806">
                <a:tc>
                  <a:txBody>
                    <a:bodyPr/>
                    <a:lstStyle/>
                    <a:p>
                      <a:pPr algn="ctr">
                        <a:lnSpc>
                          <a:spcPct val="107000"/>
                        </a:lnSpc>
                        <a:spcAft>
                          <a:spcPts val="800"/>
                        </a:spcAft>
                      </a:pPr>
                      <a:r>
                        <a:rPr lang="en-IN" sz="2000" kern="100" dirty="0">
                          <a:effectLst/>
                        </a:rPr>
                        <a:t>iii)Medial geniculate body</a:t>
                      </a:r>
                      <a:endParaRPr lang="en-IN" sz="2000" kern="1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7000"/>
                        </a:lnSpc>
                        <a:spcAft>
                          <a:spcPts val="800"/>
                        </a:spcAft>
                      </a:pPr>
                      <a:r>
                        <a:rPr lang="en-IN" sz="2000" kern="100" dirty="0">
                          <a:effectLst/>
                        </a:rPr>
                        <a:t>relay</a:t>
                      </a:r>
                      <a:endParaRPr lang="en-IN" sz="2000" kern="1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7000"/>
                        </a:lnSpc>
                        <a:spcAft>
                          <a:spcPts val="800"/>
                        </a:spcAft>
                      </a:pPr>
                      <a:r>
                        <a:rPr lang="en-IN" sz="2000" kern="100" dirty="0">
                          <a:effectLst/>
                        </a:rPr>
                        <a:t>Inferior colliculus</a:t>
                      </a:r>
                      <a:endParaRPr lang="en-IN" sz="2000" kern="1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7000"/>
                        </a:lnSpc>
                        <a:spcAft>
                          <a:spcPts val="800"/>
                        </a:spcAft>
                      </a:pPr>
                      <a:r>
                        <a:rPr lang="en-IN" sz="2000" kern="100" dirty="0">
                          <a:effectLst/>
                        </a:rPr>
                        <a:t>Primary auditory cortex</a:t>
                      </a:r>
                      <a:endParaRPr lang="en-IN" sz="2000" kern="1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7000"/>
                        </a:lnSpc>
                        <a:spcAft>
                          <a:spcPts val="800"/>
                        </a:spcAft>
                      </a:pPr>
                      <a:r>
                        <a:rPr lang="en-IN" sz="2000" kern="100" dirty="0">
                          <a:effectLst/>
                        </a:rPr>
                        <a:t>hearing</a:t>
                      </a:r>
                      <a:endParaRPr lang="en-IN" sz="2000" kern="1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7000"/>
                        </a:lnSpc>
                        <a:spcAft>
                          <a:spcPts val="800"/>
                        </a:spcAft>
                      </a:pPr>
                      <a:r>
                        <a:rPr lang="en-IN" sz="2000" kern="100" dirty="0">
                          <a:effectLst/>
                        </a:rPr>
                        <a:t>hearing difficulties</a:t>
                      </a:r>
                      <a:endParaRPr lang="en-IN" sz="2000" kern="1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14583603"/>
                  </a:ext>
                </a:extLst>
              </a:tr>
            </a:tbl>
          </a:graphicData>
        </a:graphic>
      </p:graphicFrame>
    </p:spTree>
    <p:extLst>
      <p:ext uri="{BB962C8B-B14F-4D97-AF65-F5344CB8AC3E}">
        <p14:creationId xmlns:p14="http://schemas.microsoft.com/office/powerpoint/2010/main" val="2108048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a:extLst>
              <a:ext uri="{FF2B5EF4-FFF2-40B4-BE49-F238E27FC236}">
                <a16:creationId xmlns:a16="http://schemas.microsoft.com/office/drawing/2014/main" id="{313FAC1F-AF24-0953-8377-B322B94D6669}"/>
              </a:ext>
            </a:extLst>
          </p:cNvPr>
          <p:cNvGraphicFramePr>
            <a:graphicFrameLocks noGrp="1"/>
          </p:cNvGraphicFramePr>
          <p:nvPr>
            <p:ph idx="1"/>
            <p:extLst>
              <p:ext uri="{D42A27DB-BD31-4B8C-83A1-F6EECF244321}">
                <p14:modId xmlns:p14="http://schemas.microsoft.com/office/powerpoint/2010/main" val="1714505312"/>
              </p:ext>
            </p:extLst>
          </p:nvPr>
        </p:nvGraphicFramePr>
        <p:xfrm>
          <a:off x="533401" y="479311"/>
          <a:ext cx="11125198" cy="5899377"/>
        </p:xfrm>
        <a:graphic>
          <a:graphicData uri="http://schemas.openxmlformats.org/drawingml/2006/table">
            <a:tbl>
              <a:tblPr firstRow="1" firstCol="1" bandRow="1">
                <a:tableStyleId>{F5AB1C69-6EDB-4FF4-983F-18BD219EF322}</a:tableStyleId>
              </a:tblPr>
              <a:tblGrid>
                <a:gridCol w="2460626">
                  <a:extLst>
                    <a:ext uri="{9D8B030D-6E8A-4147-A177-3AD203B41FA5}">
                      <a16:colId xmlns:a16="http://schemas.microsoft.com/office/drawing/2014/main" val="3905002622"/>
                    </a:ext>
                  </a:extLst>
                </a:gridCol>
                <a:gridCol w="1372363">
                  <a:extLst>
                    <a:ext uri="{9D8B030D-6E8A-4147-A177-3AD203B41FA5}">
                      <a16:colId xmlns:a16="http://schemas.microsoft.com/office/drawing/2014/main" val="3811247159"/>
                    </a:ext>
                  </a:extLst>
                </a:gridCol>
                <a:gridCol w="1538480">
                  <a:extLst>
                    <a:ext uri="{9D8B030D-6E8A-4147-A177-3AD203B41FA5}">
                      <a16:colId xmlns:a16="http://schemas.microsoft.com/office/drawing/2014/main" val="3772235125"/>
                    </a:ext>
                  </a:extLst>
                </a:gridCol>
                <a:gridCol w="1535649">
                  <a:extLst>
                    <a:ext uri="{9D8B030D-6E8A-4147-A177-3AD203B41FA5}">
                      <a16:colId xmlns:a16="http://schemas.microsoft.com/office/drawing/2014/main" val="3417328875"/>
                    </a:ext>
                  </a:extLst>
                </a:gridCol>
                <a:gridCol w="1362924">
                  <a:extLst>
                    <a:ext uri="{9D8B030D-6E8A-4147-A177-3AD203B41FA5}">
                      <a16:colId xmlns:a16="http://schemas.microsoft.com/office/drawing/2014/main" val="3916585708"/>
                    </a:ext>
                  </a:extLst>
                </a:gridCol>
                <a:gridCol w="2855156">
                  <a:extLst>
                    <a:ext uri="{9D8B030D-6E8A-4147-A177-3AD203B41FA5}">
                      <a16:colId xmlns:a16="http://schemas.microsoft.com/office/drawing/2014/main" val="2246934032"/>
                    </a:ext>
                  </a:extLst>
                </a:gridCol>
              </a:tblGrid>
              <a:tr h="463630">
                <a:tc>
                  <a:txBody>
                    <a:bodyPr/>
                    <a:lstStyle/>
                    <a:p>
                      <a:pPr algn="ctr">
                        <a:lnSpc>
                          <a:spcPct val="107000"/>
                        </a:lnSpc>
                        <a:spcAft>
                          <a:spcPts val="800"/>
                        </a:spcAft>
                      </a:pPr>
                      <a:r>
                        <a:rPr lang="en-IN" sz="1800" kern="100" dirty="0">
                          <a:effectLst/>
                        </a:rPr>
                        <a:t>Nucleus</a:t>
                      </a:r>
                      <a:endParaRPr lang="en-IN" sz="1800" kern="100" dirty="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tc>
                <a:tc>
                  <a:txBody>
                    <a:bodyPr/>
                    <a:lstStyle/>
                    <a:p>
                      <a:pPr algn="ctr">
                        <a:lnSpc>
                          <a:spcPct val="107000"/>
                        </a:lnSpc>
                        <a:spcAft>
                          <a:spcPts val="800"/>
                        </a:spcAft>
                      </a:pPr>
                      <a:r>
                        <a:rPr lang="en-IN" sz="1800" kern="100" dirty="0">
                          <a:effectLst/>
                        </a:rPr>
                        <a:t>Functional class</a:t>
                      </a:r>
                      <a:endParaRPr lang="en-IN" sz="1800" kern="100" dirty="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tc>
                <a:tc>
                  <a:txBody>
                    <a:bodyPr/>
                    <a:lstStyle/>
                    <a:p>
                      <a:pPr algn="ctr">
                        <a:lnSpc>
                          <a:spcPct val="107000"/>
                        </a:lnSpc>
                        <a:spcAft>
                          <a:spcPts val="800"/>
                        </a:spcAft>
                      </a:pPr>
                      <a:r>
                        <a:rPr lang="en-IN" sz="1800" kern="100" dirty="0">
                          <a:effectLst/>
                        </a:rPr>
                        <a:t>input</a:t>
                      </a:r>
                      <a:endParaRPr lang="en-IN" sz="1800" kern="100" dirty="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tc>
                <a:tc>
                  <a:txBody>
                    <a:bodyPr/>
                    <a:lstStyle/>
                    <a:p>
                      <a:pPr algn="ctr">
                        <a:lnSpc>
                          <a:spcPct val="107000"/>
                        </a:lnSpc>
                        <a:spcAft>
                          <a:spcPts val="800"/>
                        </a:spcAft>
                      </a:pPr>
                      <a:r>
                        <a:rPr lang="en-IN" sz="1800" kern="100" dirty="0">
                          <a:effectLst/>
                        </a:rPr>
                        <a:t>output</a:t>
                      </a:r>
                      <a:endParaRPr lang="en-IN" sz="1800" kern="100" dirty="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tc>
                <a:tc>
                  <a:txBody>
                    <a:bodyPr/>
                    <a:lstStyle/>
                    <a:p>
                      <a:pPr algn="ctr">
                        <a:lnSpc>
                          <a:spcPct val="107000"/>
                        </a:lnSpc>
                        <a:spcAft>
                          <a:spcPts val="800"/>
                        </a:spcAft>
                      </a:pPr>
                      <a:r>
                        <a:rPr lang="en-IN" sz="1800" kern="100" dirty="0">
                          <a:effectLst/>
                        </a:rPr>
                        <a:t>function</a:t>
                      </a:r>
                      <a:endParaRPr lang="en-IN" sz="1800" kern="100" dirty="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tc>
                <a:tc>
                  <a:txBody>
                    <a:bodyPr/>
                    <a:lstStyle/>
                    <a:p>
                      <a:pPr algn="ctr">
                        <a:lnSpc>
                          <a:spcPct val="107000"/>
                        </a:lnSpc>
                        <a:spcAft>
                          <a:spcPts val="800"/>
                        </a:spcAft>
                      </a:pPr>
                      <a:r>
                        <a:rPr lang="en-IN" sz="1800" kern="100" dirty="0">
                          <a:effectLst/>
                        </a:rPr>
                        <a:t>lesion</a:t>
                      </a:r>
                      <a:endParaRPr lang="en-IN" sz="1800" kern="100" dirty="0">
                        <a:effectLst/>
                        <a:latin typeface="Calibri" panose="020F0502020204030204" pitchFamily="34" charset="0"/>
                        <a:ea typeface="Calibri" panose="020F0502020204030204" pitchFamily="34" charset="0"/>
                        <a:cs typeface="Shruti" panose="020B0502040204020203" pitchFamily="34" charset="0"/>
                      </a:endParaRPr>
                    </a:p>
                  </a:txBody>
                  <a:tcPr marL="64784" marR="64784" marT="0" marB="0"/>
                </a:tc>
                <a:extLst>
                  <a:ext uri="{0D108BD9-81ED-4DB2-BD59-A6C34878D82A}">
                    <a16:rowId xmlns:a16="http://schemas.microsoft.com/office/drawing/2014/main" val="2395963672"/>
                  </a:ext>
                </a:extLst>
              </a:tr>
              <a:tr h="1174847">
                <a:tc>
                  <a:txBody>
                    <a:bodyPr/>
                    <a:lstStyle/>
                    <a:p>
                      <a:pPr marL="0" indent="0" algn="l">
                        <a:lnSpc>
                          <a:spcPct val="107000"/>
                        </a:lnSpc>
                        <a:spcAft>
                          <a:spcPts val="800"/>
                        </a:spcAft>
                        <a:buNone/>
                      </a:pPr>
                      <a:r>
                        <a:rPr lang="en-IN" sz="1800" kern="100" dirty="0">
                          <a:effectLst/>
                        </a:rPr>
                        <a:t>iv) Ventral Anterior</a:t>
                      </a:r>
                      <a:endParaRPr lang="en-IN" sz="1800" kern="1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algn="l">
                        <a:lnSpc>
                          <a:spcPct val="107000"/>
                        </a:lnSpc>
                        <a:spcAft>
                          <a:spcPts val="800"/>
                        </a:spcAft>
                      </a:pPr>
                      <a:r>
                        <a:rPr lang="en-IN" sz="1800" kern="100" dirty="0">
                          <a:effectLst/>
                        </a:rPr>
                        <a:t>relay</a:t>
                      </a:r>
                      <a:endParaRPr lang="en-IN" sz="1800" kern="1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algn="l">
                        <a:lnSpc>
                          <a:spcPct val="107000"/>
                        </a:lnSpc>
                        <a:spcAft>
                          <a:spcPts val="800"/>
                        </a:spcAft>
                      </a:pPr>
                      <a:r>
                        <a:rPr lang="en-IN" sz="1800" kern="100" dirty="0">
                          <a:effectLst/>
                        </a:rPr>
                        <a:t>Basal ganglia</a:t>
                      </a:r>
                      <a:endParaRPr lang="en-IN" sz="1800" kern="1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algn="l">
                        <a:lnSpc>
                          <a:spcPct val="107000"/>
                        </a:lnSpc>
                        <a:spcAft>
                          <a:spcPts val="800"/>
                        </a:spcAft>
                      </a:pPr>
                      <a:r>
                        <a:rPr lang="en-IN" sz="1800" kern="100">
                          <a:effectLst/>
                        </a:rPr>
                        <a:t>Supplementary motor cortex, cingulate gyrus</a:t>
                      </a:r>
                      <a:endParaRPr lang="en-IN" sz="1800" kern="10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algn="l">
                        <a:lnSpc>
                          <a:spcPct val="107000"/>
                        </a:lnSpc>
                        <a:spcAft>
                          <a:spcPts val="800"/>
                        </a:spcAft>
                      </a:pPr>
                      <a:r>
                        <a:rPr lang="en-IN" sz="1800" kern="100">
                          <a:effectLst/>
                        </a:rPr>
                        <a:t>Movement planning</a:t>
                      </a:r>
                      <a:endParaRPr lang="en-IN" sz="1800" kern="10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algn="l">
                        <a:lnSpc>
                          <a:spcPct val="107000"/>
                        </a:lnSpc>
                        <a:spcAft>
                          <a:spcPts val="800"/>
                        </a:spcAft>
                      </a:pPr>
                      <a:r>
                        <a:rPr lang="en-IN" sz="1800" kern="100" dirty="0">
                          <a:effectLst/>
                        </a:rPr>
                        <a:t>Aphasia</a:t>
                      </a:r>
                      <a:endParaRPr lang="en-IN" sz="1800" kern="1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extLst>
                  <a:ext uri="{0D108BD9-81ED-4DB2-BD59-A6C34878D82A}">
                    <a16:rowId xmlns:a16="http://schemas.microsoft.com/office/drawing/2014/main" val="830993458"/>
                  </a:ext>
                </a:extLst>
              </a:tr>
              <a:tr h="897658">
                <a:tc>
                  <a:txBody>
                    <a:bodyPr/>
                    <a:lstStyle/>
                    <a:p>
                      <a:pPr algn="l">
                        <a:lnSpc>
                          <a:spcPct val="107000"/>
                        </a:lnSpc>
                        <a:spcAft>
                          <a:spcPts val="800"/>
                        </a:spcAft>
                      </a:pPr>
                      <a:r>
                        <a:rPr lang="en-IN" sz="1800" kern="100" dirty="0">
                          <a:effectLst/>
                        </a:rPr>
                        <a:t>v) Ventral Lateral</a:t>
                      </a:r>
                      <a:endParaRPr lang="en-IN" sz="1800" kern="1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algn="l">
                        <a:lnSpc>
                          <a:spcPct val="107000"/>
                        </a:lnSpc>
                        <a:spcAft>
                          <a:spcPts val="800"/>
                        </a:spcAft>
                      </a:pPr>
                      <a:r>
                        <a:rPr lang="en-IN" sz="1800" kern="100">
                          <a:effectLst/>
                        </a:rPr>
                        <a:t>relay</a:t>
                      </a:r>
                      <a:endParaRPr lang="en-IN" sz="1800" kern="10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algn="l">
                        <a:lnSpc>
                          <a:spcPct val="107000"/>
                        </a:lnSpc>
                        <a:spcAft>
                          <a:spcPts val="800"/>
                        </a:spcAft>
                      </a:pPr>
                      <a:r>
                        <a:rPr lang="en-IN" sz="1800" kern="100">
                          <a:effectLst/>
                        </a:rPr>
                        <a:t>cerebellum</a:t>
                      </a:r>
                      <a:endParaRPr lang="en-IN" sz="1800" kern="10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algn="l">
                        <a:lnSpc>
                          <a:spcPct val="107000"/>
                        </a:lnSpc>
                        <a:spcAft>
                          <a:spcPts val="800"/>
                        </a:spcAft>
                      </a:pPr>
                      <a:r>
                        <a:rPr lang="en-IN" sz="1800" kern="100">
                          <a:effectLst/>
                        </a:rPr>
                        <a:t>Pfc and primary motor cortex</a:t>
                      </a:r>
                      <a:endParaRPr lang="en-IN" sz="1800" kern="10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algn="l">
                        <a:lnSpc>
                          <a:spcPct val="107000"/>
                        </a:lnSpc>
                        <a:spcAft>
                          <a:spcPts val="800"/>
                        </a:spcAft>
                      </a:pPr>
                      <a:r>
                        <a:rPr lang="en-IN" sz="1800" kern="100">
                          <a:effectLst/>
                        </a:rPr>
                        <a:t>Movement planning and control</a:t>
                      </a:r>
                      <a:endParaRPr lang="en-IN" sz="1800" kern="10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algn="l">
                        <a:lnSpc>
                          <a:spcPct val="107000"/>
                        </a:lnSpc>
                        <a:spcAft>
                          <a:spcPts val="800"/>
                        </a:spcAft>
                      </a:pPr>
                      <a:r>
                        <a:rPr lang="en-IN" sz="1800" kern="100">
                          <a:effectLst/>
                        </a:rPr>
                        <a:t>Mild transient hemiparesis and hemiataxia</a:t>
                      </a:r>
                      <a:endParaRPr lang="en-IN" sz="1800" kern="10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extLst>
                  <a:ext uri="{0D108BD9-81ED-4DB2-BD59-A6C34878D82A}">
                    <a16:rowId xmlns:a16="http://schemas.microsoft.com/office/drawing/2014/main" val="3756312676"/>
                  </a:ext>
                </a:extLst>
              </a:tr>
              <a:tr h="2973274">
                <a:tc>
                  <a:txBody>
                    <a:bodyPr/>
                    <a:lstStyle/>
                    <a:p>
                      <a:pPr algn="l">
                        <a:lnSpc>
                          <a:spcPct val="107000"/>
                        </a:lnSpc>
                        <a:spcAft>
                          <a:spcPts val="800"/>
                        </a:spcAft>
                      </a:pPr>
                      <a:r>
                        <a:rPr lang="en-IN" sz="1800" kern="100" dirty="0">
                          <a:effectLst/>
                        </a:rPr>
                        <a:t>vi) Ventral posterior lateral and medial</a:t>
                      </a:r>
                      <a:endParaRPr lang="en-IN" sz="1800" kern="1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algn="l">
                        <a:lnSpc>
                          <a:spcPct val="107000"/>
                        </a:lnSpc>
                        <a:spcAft>
                          <a:spcPts val="800"/>
                        </a:spcAft>
                      </a:pPr>
                      <a:r>
                        <a:rPr lang="en-IN" sz="1800" kern="100" dirty="0">
                          <a:effectLst/>
                        </a:rPr>
                        <a:t>relay</a:t>
                      </a:r>
                      <a:endParaRPr lang="en-IN" sz="1800" kern="1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algn="l">
                        <a:lnSpc>
                          <a:spcPct val="107000"/>
                        </a:lnSpc>
                        <a:spcAft>
                          <a:spcPts val="800"/>
                        </a:spcAft>
                      </a:pPr>
                      <a:r>
                        <a:rPr lang="en-IN" sz="1800" kern="100" dirty="0">
                          <a:effectLst/>
                        </a:rPr>
                        <a:t>Spinal cord, brainstem, ascending discriminative touch system</a:t>
                      </a:r>
                      <a:endParaRPr lang="en-IN" sz="1800" kern="1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algn="l">
                        <a:lnSpc>
                          <a:spcPct val="107000"/>
                        </a:lnSpc>
                        <a:spcAft>
                          <a:spcPts val="800"/>
                        </a:spcAft>
                      </a:pPr>
                      <a:r>
                        <a:rPr lang="en-IN" sz="1800" kern="100" dirty="0">
                          <a:effectLst/>
                        </a:rPr>
                        <a:t>Parietal cortex</a:t>
                      </a:r>
                      <a:endParaRPr lang="en-IN" sz="1800" kern="1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algn="l">
                        <a:lnSpc>
                          <a:spcPct val="107000"/>
                        </a:lnSpc>
                        <a:spcAft>
                          <a:spcPts val="800"/>
                        </a:spcAft>
                      </a:pPr>
                      <a:r>
                        <a:rPr lang="en-IN" sz="1800" kern="100" dirty="0">
                          <a:effectLst/>
                        </a:rPr>
                        <a:t>Touch , limb position sense</a:t>
                      </a:r>
                      <a:endParaRPr lang="en-IN" sz="1800" kern="1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algn="l">
                        <a:lnSpc>
                          <a:spcPct val="107000"/>
                        </a:lnSpc>
                        <a:spcAft>
                          <a:spcPts val="800"/>
                        </a:spcAft>
                      </a:pPr>
                      <a:r>
                        <a:rPr lang="en-IN" sz="1800" kern="100" dirty="0">
                          <a:effectLst/>
                        </a:rPr>
                        <a:t>Sensory loss in contralateral side without major cognitive deficits, neuropathic pain , paraesthesia, pain contralateral neglect(deficit in attention to contralateral side of damage), lateral side- thalamic astasia</a:t>
                      </a:r>
                    </a:p>
                    <a:p>
                      <a:pPr algn="l">
                        <a:lnSpc>
                          <a:spcPct val="107000"/>
                        </a:lnSpc>
                        <a:spcAft>
                          <a:spcPts val="800"/>
                        </a:spcAft>
                      </a:pPr>
                      <a:r>
                        <a:rPr lang="en-IN" sz="1800" kern="100" dirty="0">
                          <a:effectLst/>
                        </a:rPr>
                        <a:t>(inability to stand)</a:t>
                      </a:r>
                    </a:p>
                  </a:txBody>
                  <a:tcPr marL="68580" marR="68580" marT="0" marB="0"/>
                </a:tc>
                <a:extLst>
                  <a:ext uri="{0D108BD9-81ED-4DB2-BD59-A6C34878D82A}">
                    <a16:rowId xmlns:a16="http://schemas.microsoft.com/office/drawing/2014/main" val="166880102"/>
                  </a:ext>
                </a:extLst>
              </a:tr>
            </a:tbl>
          </a:graphicData>
        </a:graphic>
      </p:graphicFrame>
    </p:spTree>
    <p:extLst>
      <p:ext uri="{BB962C8B-B14F-4D97-AF65-F5344CB8AC3E}">
        <p14:creationId xmlns:p14="http://schemas.microsoft.com/office/powerpoint/2010/main" val="3037253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1940</TotalTime>
  <Words>1647</Words>
  <Application>Microsoft Office PowerPoint</Application>
  <PresentationFormat>Widescreen</PresentationFormat>
  <Paragraphs>291</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Arial</vt:lpstr>
      <vt:lpstr>Calibri</vt:lpstr>
      <vt:lpstr>Calibri Light</vt:lpstr>
      <vt:lpstr>Office Theme</vt:lpstr>
      <vt:lpstr>THALAMOCORTICAL SYSTEM CEREBELLOTHALAMOCORTICAL SYSTEM</vt:lpstr>
      <vt:lpstr>                      Index</vt:lpstr>
      <vt:lpstr>FUNCTIONAL BRAIN SYSTEMS</vt:lpstr>
      <vt:lpstr>                      Index</vt:lpstr>
      <vt:lpstr>Neuroanatomy</vt:lpstr>
      <vt:lpstr>                      Index</vt:lpstr>
      <vt:lpstr>Thalamic Nuclei</vt:lpstr>
      <vt:lpstr>PowerPoint Presentation</vt:lpstr>
      <vt:lpstr>PowerPoint Presentation</vt:lpstr>
      <vt:lpstr>PowerPoint Presentation</vt:lpstr>
      <vt:lpstr>PowerPoint Presentation</vt:lpstr>
      <vt:lpstr>                      Index</vt:lpstr>
      <vt:lpstr>THALAMOCORTICAL Functional Circuitry</vt:lpstr>
      <vt:lpstr> THALAMOCORTICAL SENSORY SYSTEMS</vt:lpstr>
      <vt:lpstr>PowerPoint Presentation</vt:lpstr>
      <vt:lpstr> Feed forward and feed backward:</vt:lpstr>
      <vt:lpstr>THALAMOCORTICAL MOTOR SYSTEM</vt:lpstr>
      <vt:lpstr>PowerPoint Presentation</vt:lpstr>
      <vt:lpstr>THALAMOCORTICAL ASSOCIATION SYSTEM</vt:lpstr>
      <vt:lpstr>                      Index</vt:lpstr>
      <vt:lpstr>CEREBELLOTHALAMOCORTICAL SYSTEMS</vt:lpstr>
      <vt:lpstr>PowerPoint Presentation</vt:lpstr>
      <vt:lpstr>                      Index</vt:lpstr>
      <vt:lpstr>Clinical Significance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naitik patel</dc:creator>
  <cp:lastModifiedBy>naitik patel</cp:lastModifiedBy>
  <cp:revision>16</cp:revision>
  <dcterms:created xsi:type="dcterms:W3CDTF">2024-07-21T17:19:39Z</dcterms:created>
  <dcterms:modified xsi:type="dcterms:W3CDTF">2024-07-30T06:34:43Z</dcterms:modified>
</cp:coreProperties>
</file>