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8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3" r:id="rId25"/>
    <p:sldId id="284" r:id="rId26"/>
    <p:sldId id="286" r:id="rId27"/>
    <p:sldId id="287" r:id="rId28"/>
    <p:sldId id="288" r:id="rId29"/>
    <p:sldId id="289" r:id="rId30"/>
    <p:sldId id="292" r:id="rId31"/>
    <p:sldId id="293" r:id="rId32"/>
    <p:sldId id="294" r:id="rId33"/>
    <p:sldId id="296" r:id="rId34"/>
    <p:sldId id="297" r:id="rId35"/>
    <p:sldId id="299" r:id="rId36"/>
    <p:sldId id="301" r:id="rId37"/>
    <p:sldId id="303" r:id="rId38"/>
    <p:sldId id="307" r:id="rId39"/>
    <p:sldId id="304" r:id="rId40"/>
    <p:sldId id="305" r:id="rId41"/>
    <p:sldId id="30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2BB1F-2473-3748-0BD0-2DFD6C04E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FD6FEC-4433-5E8E-7E18-D4B9F990D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0CA5F-4455-36BA-5899-7FDCE558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78258E-027E-2EDB-74C4-BAD597FC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D411AF-2001-DBAA-B8FE-AF5B35FC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2697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57E76-E22C-9EF5-46D0-814F807F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520F59-E141-7D86-B46E-B55B1B59F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CE7885-F4F2-944D-F37F-60133AE7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BD79F9-94D7-535E-B47D-E6F2C216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D54AFC-7DD7-FABE-6DD1-5C100E96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8089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79F874-DC53-94AD-ED57-6C4964665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0F967C-F1A2-5D99-A6B3-E6554DA7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07FBD-F22C-573C-7496-6C87B428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706426-FE6E-B38B-AC0E-EFA10E6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D9D044-6137-3350-95C5-A6714E33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2513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424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C4959-1139-07CA-3F86-1376F9C9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126087-4621-D81B-527F-3382F996E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5144AA-A979-E13E-F98F-E004D9FC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790D6-9844-3F84-E010-57523979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9C35B2-FBA9-3133-8D51-115108FD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288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242FC-4DD1-929A-5AA9-FA051F79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0AA86-33A9-937A-AB55-798E198AC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6F238-5017-D27A-0ACF-A3E2B61F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64299F-981C-3B93-1478-106A68A8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31BF65-596D-5B35-94AE-051D6479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8963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89B52-34B4-BB8D-C2A8-226935E7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AE0394-1994-29BB-6AA4-93DA00A80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4BC9A7-0B93-5232-ABAD-72F861DEF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C1183-377D-2D95-80AF-D3363D92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91E9F3-2B6F-06C9-B0CB-6961DDB4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1CF293-EFC9-8834-4194-E823BC15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436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85EC8-CF80-B3A1-59B5-9578AFA9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9D9610-CD5B-029D-65D3-059C9EE4C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4E1807-2F55-E234-6E8B-99846495F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6EF8E9-B326-E75E-F97F-8804FFD30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95B40CD-B941-56CF-D771-78CD8F457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8E7A7E-73A5-079C-ED43-BE10EE2E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5DFCF2-3934-BB7F-4321-7B37AADA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9809F9-A360-BFCB-6DE0-D067EEAA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6897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0825D-F710-9B63-D902-CEC3018B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0FAFF9-9C58-7EFE-E895-C422856A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19C23E-2022-683F-5F58-D05D76E4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274989-1C9A-A572-A052-8C4F5079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3919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D0AE40-DB47-A098-4985-6BCA1243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0A8EC9-36BD-CF27-3A65-C05881AE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4B956B-FEEE-1294-714A-D3D79585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35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50F33-5EC4-0B90-BE93-0656CD86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BDBD2-CDBE-E5BD-2D54-25E61D850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925A93-858A-DE25-228A-292EEA34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42E1C7-F1D6-7164-C473-4FB57EA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218426-2A19-F4EA-77BF-278B6FE9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C461CB-4BB2-5311-48F9-04ACDB37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398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DB3DF-2D7F-0F88-698C-C4E2A89A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50E330-55E0-BA3E-0E1C-3C09EC760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8F6463-1F1D-8666-2D16-F6E35F6D3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F6FB6A-7CF3-DE27-9B6D-B4575502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6C5AE2-F63F-ED4D-DA35-6C4A8F8A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16AF80-28F8-5DDF-9E5D-8EBB81C5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7219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974076-4446-709E-4F1C-F296E417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21322E-9335-EE2F-E095-F54097B6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E40C94-B1E8-6205-6621-D7626C087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1000-C4B2-4096-8179-1A5D9C34A96A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2AA98C-BD16-1C99-64C8-800D5E36B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5E4898-F96A-03BA-1377-770FEE56B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6F9D-A31C-43A2-B6DC-6BFB25999A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539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FB91B-D3C3-F58F-553E-50DB1AD9B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812" y="3930878"/>
            <a:ext cx="9514114" cy="1755344"/>
          </a:xfrm>
        </p:spPr>
        <p:txBody>
          <a:bodyPr>
            <a:normAutofit fontScale="90000"/>
          </a:bodyPr>
          <a:lstStyle/>
          <a:p>
            <a:r>
              <a:rPr lang="en-IN" dirty="0"/>
              <a:t>BASICS OF </a:t>
            </a:r>
            <a:r>
              <a:rPr lang="en-IN" dirty="0" smtClean="0"/>
              <a:t>LASER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z="4400" dirty="0" smtClean="0"/>
              <a:t>By- Dr Neha Purohit</a:t>
            </a:r>
            <a:br>
              <a:rPr lang="en-IN" sz="4400" dirty="0" smtClean="0"/>
            </a:br>
            <a:r>
              <a:rPr lang="en-IN" sz="4400" dirty="0" smtClean="0"/>
              <a:t>Assistant Professor</a:t>
            </a:r>
            <a:br>
              <a:rPr lang="en-IN" sz="4400" dirty="0" smtClean="0"/>
            </a:br>
            <a:r>
              <a:rPr lang="en-IN" sz="4400" dirty="0" smtClean="0"/>
              <a:t>SBKS MI &amp; RC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C23C47-2D7E-DE6E-94E7-BCAF6E15E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869" y="490424"/>
            <a:ext cx="9144000" cy="5975690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0966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62" y="604901"/>
            <a:ext cx="11087735" cy="0"/>
          </a:xfrm>
          <a:custGeom>
            <a:avLst/>
            <a:gdLst/>
            <a:ahLst/>
            <a:cxnLst/>
            <a:rect l="l" t="t" r="r" b="b"/>
            <a:pathLst>
              <a:path w="11087735">
                <a:moveTo>
                  <a:pt x="0" y="0"/>
                </a:moveTo>
                <a:lnTo>
                  <a:pt x="11087163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62" y="1433575"/>
            <a:ext cx="11087735" cy="0"/>
          </a:xfrm>
          <a:custGeom>
            <a:avLst/>
            <a:gdLst/>
            <a:ahLst/>
            <a:cxnLst/>
            <a:rect l="l" t="t" r="r" b="b"/>
            <a:pathLst>
              <a:path w="11087735">
                <a:moveTo>
                  <a:pt x="0" y="0"/>
                </a:moveTo>
                <a:lnTo>
                  <a:pt x="11087163" y="0"/>
                </a:lnTo>
              </a:path>
            </a:pathLst>
          </a:custGeom>
          <a:ln w="12700">
            <a:solidFill>
              <a:srgbClr val="55B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62" y="2262251"/>
            <a:ext cx="11087735" cy="0"/>
          </a:xfrm>
          <a:custGeom>
            <a:avLst/>
            <a:gdLst/>
            <a:ahLst/>
            <a:cxnLst/>
            <a:rect l="l" t="t" r="r" b="b"/>
            <a:pathLst>
              <a:path w="11087735">
                <a:moveTo>
                  <a:pt x="0" y="0"/>
                </a:moveTo>
                <a:lnTo>
                  <a:pt x="11087163" y="0"/>
                </a:lnTo>
              </a:path>
            </a:pathLst>
          </a:custGeom>
          <a:ln w="12700">
            <a:solidFill>
              <a:srgbClr val="52C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062" y="3090926"/>
            <a:ext cx="11087735" cy="0"/>
          </a:xfrm>
          <a:custGeom>
            <a:avLst/>
            <a:gdLst/>
            <a:ahLst/>
            <a:cxnLst/>
            <a:rect l="l" t="t" r="r" b="b"/>
            <a:pathLst>
              <a:path w="11087735">
                <a:moveTo>
                  <a:pt x="0" y="0"/>
                </a:moveTo>
                <a:lnTo>
                  <a:pt x="11087163" y="0"/>
                </a:lnTo>
              </a:path>
            </a:pathLst>
          </a:custGeom>
          <a:ln w="12700">
            <a:solidFill>
              <a:srgbClr val="4DC5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062" y="3929126"/>
            <a:ext cx="11087735" cy="0"/>
          </a:xfrm>
          <a:custGeom>
            <a:avLst/>
            <a:gdLst/>
            <a:ahLst/>
            <a:cxnLst/>
            <a:rect l="l" t="t" r="r" b="b"/>
            <a:pathLst>
              <a:path w="11087735">
                <a:moveTo>
                  <a:pt x="0" y="0"/>
                </a:moveTo>
                <a:lnTo>
                  <a:pt x="11087163" y="0"/>
                </a:lnTo>
              </a:path>
            </a:pathLst>
          </a:custGeom>
          <a:ln w="12700">
            <a:solidFill>
              <a:srgbClr val="48BE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062" y="4757801"/>
            <a:ext cx="11087735" cy="0"/>
          </a:xfrm>
          <a:custGeom>
            <a:avLst/>
            <a:gdLst/>
            <a:ahLst/>
            <a:cxnLst/>
            <a:rect l="l" t="t" r="r" b="b"/>
            <a:pathLst>
              <a:path w="11087735">
                <a:moveTo>
                  <a:pt x="0" y="0"/>
                </a:moveTo>
                <a:lnTo>
                  <a:pt x="11087163" y="0"/>
                </a:lnTo>
              </a:path>
            </a:pathLst>
          </a:custGeom>
          <a:ln w="12700">
            <a:solidFill>
              <a:srgbClr val="50B8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062" y="5586476"/>
            <a:ext cx="11087735" cy="0"/>
          </a:xfrm>
          <a:custGeom>
            <a:avLst/>
            <a:gdLst/>
            <a:ahLst/>
            <a:cxnLst/>
            <a:rect l="l" t="t" r="r" b="b"/>
            <a:pathLst>
              <a:path w="11087735">
                <a:moveTo>
                  <a:pt x="0" y="0"/>
                </a:moveTo>
                <a:lnTo>
                  <a:pt x="11087163" y="0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4040" y="615378"/>
            <a:ext cx="10594975" cy="5697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dirty="0">
                <a:latin typeface="Calibri"/>
                <a:cs typeface="Calibri"/>
              </a:rPr>
              <a:t>Energizing</a:t>
            </a:r>
            <a:r>
              <a:rPr sz="2300" spc="-1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pump</a:t>
            </a:r>
            <a:r>
              <a:rPr sz="2300" spc="-1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provides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energy</a:t>
            </a:r>
            <a:r>
              <a:rPr sz="2300" spc="-1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for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absorption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by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active</a:t>
            </a:r>
            <a:r>
              <a:rPr sz="2300" spc="-1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medium.</a:t>
            </a:r>
            <a:endParaRPr sz="2300">
              <a:latin typeface="Calibri"/>
              <a:cs typeface="Calibri"/>
            </a:endParaRPr>
          </a:p>
          <a:p>
            <a:pPr marL="12700" marR="1002030">
              <a:lnSpc>
                <a:spcPct val="237400"/>
              </a:lnSpc>
            </a:pPr>
            <a:r>
              <a:rPr sz="2300" dirty="0">
                <a:latin typeface="Calibri"/>
                <a:cs typeface="Calibri"/>
              </a:rPr>
              <a:t>Atoms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gain</a:t>
            </a:r>
            <a:r>
              <a:rPr sz="2300" spc="-1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medium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reach</a:t>
            </a:r>
            <a:r>
              <a:rPr sz="2300" spc="-1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excited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state</a:t>
            </a:r>
            <a:r>
              <a:rPr sz="2300" spc="-1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there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spontaneous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emission. </a:t>
            </a:r>
            <a:r>
              <a:rPr sz="2300" dirty="0">
                <a:latin typeface="Calibri"/>
                <a:cs typeface="Calibri"/>
              </a:rPr>
              <a:t>Some</a:t>
            </a:r>
            <a:r>
              <a:rPr sz="2300" spc="-1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these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photons are</a:t>
            </a:r>
            <a:r>
              <a:rPr sz="2300" spc="-1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reflected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back-</a:t>
            </a:r>
            <a:r>
              <a:rPr sz="2300" dirty="0">
                <a:latin typeface="Calibri"/>
                <a:cs typeface="Calibri"/>
              </a:rPr>
              <a:t>forth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between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two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mirrors.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2300">
              <a:latin typeface="Calibri"/>
              <a:cs typeface="Calibri"/>
            </a:endParaRPr>
          </a:p>
          <a:p>
            <a:pPr marL="12700" marR="5080">
              <a:lnSpc>
                <a:spcPts val="2560"/>
              </a:lnSpc>
              <a:spcBef>
                <a:spcPts val="5"/>
              </a:spcBef>
            </a:pPr>
            <a:r>
              <a:rPr sz="2300" dirty="0">
                <a:latin typeface="Calibri"/>
                <a:cs typeface="Calibri"/>
              </a:rPr>
              <a:t>As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photons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collide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with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excited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atoms</a:t>
            </a:r>
            <a:r>
              <a:rPr sz="2300" spc="-1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gain</a:t>
            </a:r>
            <a:r>
              <a:rPr sz="2300" spc="-1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medium,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energy</a:t>
            </a:r>
            <a:r>
              <a:rPr sz="2300" spc="-1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inside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 resonator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builds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gets</a:t>
            </a:r>
            <a:r>
              <a:rPr sz="2300" spc="-1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amplified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by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reflections </a:t>
            </a:r>
            <a:r>
              <a:rPr sz="2300" spc="-10" dirty="0">
                <a:latin typeface="Calibri"/>
                <a:cs typeface="Calibri"/>
              </a:rPr>
              <a:t>between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parallel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mirrors.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55"/>
              </a:lnSpc>
              <a:spcBef>
                <a:spcPts val="1180"/>
              </a:spcBef>
            </a:pPr>
            <a:r>
              <a:rPr sz="2300" dirty="0">
                <a:latin typeface="Calibri"/>
                <a:cs typeface="Calibri"/>
              </a:rPr>
              <a:t>At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output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mirror</a:t>
            </a:r>
            <a:r>
              <a:rPr sz="2300" spc="-1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portion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light</a:t>
            </a:r>
            <a:r>
              <a:rPr sz="2300" spc="-1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allowed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to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escape,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while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rest</a:t>
            </a:r>
            <a:r>
              <a:rPr sz="2300" spc="-1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remains</a:t>
            </a:r>
            <a:r>
              <a:rPr sz="2300" spc="-1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inside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55"/>
              </a:lnSpc>
            </a:pPr>
            <a:r>
              <a:rPr sz="2300" dirty="0">
                <a:latin typeface="Calibri"/>
                <a:cs typeface="Calibri"/>
              </a:rPr>
              <a:t>resonator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to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maintain</a:t>
            </a:r>
            <a:r>
              <a:rPr sz="2300" spc="-1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lasing </a:t>
            </a:r>
            <a:r>
              <a:rPr sz="2300" spc="-10" dirty="0">
                <a:latin typeface="Calibri"/>
                <a:cs typeface="Calibri"/>
              </a:rPr>
              <a:t>process.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300" dirty="0">
                <a:latin typeface="Calibri"/>
                <a:cs typeface="Calibri"/>
              </a:rPr>
              <a:t>This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continues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long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</a:t>
            </a:r>
            <a:r>
              <a:rPr sz="2300" spc="-1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pumping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system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on.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2300">
              <a:latin typeface="Calibri"/>
              <a:cs typeface="Calibri"/>
            </a:endParaRPr>
          </a:p>
          <a:p>
            <a:pPr marL="12700" marR="831850">
              <a:lnSpc>
                <a:spcPts val="2550"/>
              </a:lnSpc>
            </a:pPr>
            <a:r>
              <a:rPr sz="2300" dirty="0">
                <a:latin typeface="Calibri"/>
                <a:cs typeface="Calibri"/>
              </a:rPr>
              <a:t>Thus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energy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that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comes</a:t>
            </a:r>
            <a:r>
              <a:rPr sz="2300" spc="-10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out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form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intense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beam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monochromatic, collimated</a:t>
            </a:r>
            <a:r>
              <a:rPr sz="2300" spc="-9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coherent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light.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7996" y="1150619"/>
            <a:ext cx="5010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r>
              <a:rPr sz="4400" b="0" spc="-1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delivery</a:t>
            </a:r>
            <a:r>
              <a:rPr sz="4400" b="0" spc="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systems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7996" y="2336403"/>
            <a:ext cx="6244590" cy="36588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Fibre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optic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cables: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9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Easy</a:t>
            </a:r>
            <a:r>
              <a:rPr sz="2000" spc="-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use, </a:t>
            </a:r>
            <a:r>
              <a:rPr sz="2000" spc="-30" dirty="0">
                <a:latin typeface="Calibri"/>
                <a:cs typeface="Calibri"/>
              </a:rPr>
              <a:t>lighter,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break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twisting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during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90"/>
              </a:lnSpc>
            </a:pPr>
            <a:r>
              <a:rPr sz="2000" spc="-10" dirty="0">
                <a:latin typeface="Calibri"/>
                <a:cs typeface="Calibri"/>
              </a:rPr>
              <a:t>movement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90"/>
              </a:lnSpc>
              <a:spcBef>
                <a:spcPts val="75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Not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robust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transmit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emissions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Co2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lasers,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Er:Yag,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90"/>
              </a:lnSpc>
            </a:pPr>
            <a:r>
              <a:rPr sz="2000" spc="-10" dirty="0">
                <a:latin typeface="Calibri"/>
                <a:cs typeface="Calibri"/>
              </a:rPr>
              <a:t>Q-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lasers.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Articulated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arms: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light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reflected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multiple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mirrors.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ts val="218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Ends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piece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light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focussed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lens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transmitted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beam.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"/>
            <a:ext cx="4638674" cy="685787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076825" y="2114550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>
                <a:moveTo>
                  <a:pt x="0" y="0"/>
                </a:moveTo>
                <a:lnTo>
                  <a:pt x="6309359" y="0"/>
                </a:lnTo>
              </a:path>
            </a:pathLst>
          </a:custGeom>
          <a:ln w="19050">
            <a:solidFill>
              <a:srgbClr val="5A79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8B718-2DEB-FE7C-9020-B3F1F716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04" y="141605"/>
            <a:ext cx="10515600" cy="1325563"/>
          </a:xfrm>
        </p:spPr>
        <p:txBody>
          <a:bodyPr/>
          <a:lstStyle/>
          <a:p>
            <a:r>
              <a:rPr lang="en-IN" b="1" dirty="0"/>
              <a:t>LASER DELIVERY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3ADAA2-0F1A-7051-86B0-137F7B960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04" y="1330960"/>
            <a:ext cx="5570785" cy="50901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179680-13D6-4AC0-A64E-58DCF6A6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80" y="1330961"/>
            <a:ext cx="4944815" cy="509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40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7850" y="98107"/>
            <a:ext cx="35725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r>
              <a:rPr sz="3950" b="0" spc="5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000000"/>
                </a:solidFill>
                <a:latin typeface="Calibri Light"/>
                <a:cs typeface="Calibri Light"/>
              </a:rPr>
              <a:t>beam</a:t>
            </a:r>
            <a:r>
              <a:rPr sz="3950" b="0" spc="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50" b="0" spc="-10" dirty="0">
                <a:solidFill>
                  <a:srgbClr val="000000"/>
                </a:solidFill>
                <a:latin typeface="Calibri Light"/>
                <a:cs typeface="Calibri Light"/>
              </a:rPr>
              <a:t>types</a:t>
            </a:r>
            <a:endParaRPr sz="395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2918" y="754583"/>
            <a:ext cx="11726545" cy="6103620"/>
            <a:chOff x="232918" y="754583"/>
            <a:chExt cx="11726545" cy="6103620"/>
          </a:xfrm>
        </p:grpSpPr>
        <p:sp>
          <p:nvSpPr>
            <p:cNvPr id="4" name="object 4"/>
            <p:cNvSpPr/>
            <p:nvPr/>
          </p:nvSpPr>
          <p:spPr>
            <a:xfrm>
              <a:off x="245618" y="754582"/>
              <a:ext cx="11701145" cy="436880"/>
            </a:xfrm>
            <a:custGeom>
              <a:avLst/>
              <a:gdLst/>
              <a:ahLst/>
              <a:cxnLst/>
              <a:rect l="l" t="t" r="r" b="b"/>
              <a:pathLst>
                <a:path w="11701145" h="436880">
                  <a:moveTo>
                    <a:pt x="11700891" y="0"/>
                  </a:moveTo>
                  <a:lnTo>
                    <a:pt x="8613394" y="0"/>
                  </a:lnTo>
                  <a:lnTo>
                    <a:pt x="4616704" y="0"/>
                  </a:lnTo>
                  <a:lnTo>
                    <a:pt x="1945386" y="0"/>
                  </a:lnTo>
                  <a:lnTo>
                    <a:pt x="0" y="0"/>
                  </a:lnTo>
                  <a:lnTo>
                    <a:pt x="0" y="436803"/>
                  </a:lnTo>
                  <a:lnTo>
                    <a:pt x="1945386" y="436803"/>
                  </a:lnTo>
                  <a:lnTo>
                    <a:pt x="4616704" y="436803"/>
                  </a:lnTo>
                  <a:lnTo>
                    <a:pt x="8613394" y="436803"/>
                  </a:lnTo>
                  <a:lnTo>
                    <a:pt x="11700891" y="436803"/>
                  </a:lnTo>
                  <a:lnTo>
                    <a:pt x="11700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618" y="1191348"/>
              <a:ext cx="11701145" cy="5666740"/>
            </a:xfrm>
            <a:custGeom>
              <a:avLst/>
              <a:gdLst/>
              <a:ahLst/>
              <a:cxnLst/>
              <a:rect l="l" t="t" r="r" b="b"/>
              <a:pathLst>
                <a:path w="11701145" h="5666740">
                  <a:moveTo>
                    <a:pt x="11700891" y="38"/>
                  </a:moveTo>
                  <a:lnTo>
                    <a:pt x="8613394" y="38"/>
                  </a:lnTo>
                  <a:lnTo>
                    <a:pt x="4616704" y="0"/>
                  </a:lnTo>
                  <a:lnTo>
                    <a:pt x="1945386" y="0"/>
                  </a:lnTo>
                  <a:lnTo>
                    <a:pt x="0" y="0"/>
                  </a:lnTo>
                  <a:lnTo>
                    <a:pt x="0" y="1256576"/>
                  </a:lnTo>
                  <a:lnTo>
                    <a:pt x="1945386" y="1256576"/>
                  </a:lnTo>
                  <a:lnTo>
                    <a:pt x="4616704" y="1256576"/>
                  </a:lnTo>
                  <a:lnTo>
                    <a:pt x="8613394" y="1256576"/>
                  </a:lnTo>
                  <a:lnTo>
                    <a:pt x="8613394" y="5666651"/>
                  </a:lnTo>
                  <a:lnTo>
                    <a:pt x="11700891" y="5666651"/>
                  </a:lnTo>
                  <a:lnTo>
                    <a:pt x="11700891" y="38"/>
                  </a:lnTo>
                  <a:close/>
                </a:path>
              </a:pathLst>
            </a:custGeom>
            <a:solidFill>
              <a:srgbClr val="CA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618" y="2447924"/>
              <a:ext cx="8613775" cy="2560320"/>
            </a:xfrm>
            <a:custGeom>
              <a:avLst/>
              <a:gdLst/>
              <a:ahLst/>
              <a:cxnLst/>
              <a:rect l="l" t="t" r="r" b="b"/>
              <a:pathLst>
                <a:path w="8613775" h="2560320">
                  <a:moveTo>
                    <a:pt x="8613394" y="0"/>
                  </a:moveTo>
                  <a:lnTo>
                    <a:pt x="4616704" y="0"/>
                  </a:lnTo>
                  <a:lnTo>
                    <a:pt x="1945386" y="0"/>
                  </a:lnTo>
                  <a:lnTo>
                    <a:pt x="0" y="0"/>
                  </a:lnTo>
                  <a:lnTo>
                    <a:pt x="0" y="2560320"/>
                  </a:lnTo>
                  <a:lnTo>
                    <a:pt x="1945386" y="2560320"/>
                  </a:lnTo>
                  <a:lnTo>
                    <a:pt x="4616704" y="2560320"/>
                  </a:lnTo>
                  <a:lnTo>
                    <a:pt x="8613394" y="2560320"/>
                  </a:lnTo>
                  <a:lnTo>
                    <a:pt x="861339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618" y="5008321"/>
              <a:ext cx="8613775" cy="1256665"/>
            </a:xfrm>
            <a:custGeom>
              <a:avLst/>
              <a:gdLst/>
              <a:ahLst/>
              <a:cxnLst/>
              <a:rect l="l" t="t" r="r" b="b"/>
              <a:pathLst>
                <a:path w="8613775" h="1256664">
                  <a:moveTo>
                    <a:pt x="8613394" y="0"/>
                  </a:moveTo>
                  <a:lnTo>
                    <a:pt x="4616704" y="0"/>
                  </a:lnTo>
                  <a:lnTo>
                    <a:pt x="1945386" y="0"/>
                  </a:lnTo>
                  <a:lnTo>
                    <a:pt x="0" y="0"/>
                  </a:lnTo>
                  <a:lnTo>
                    <a:pt x="0" y="1256563"/>
                  </a:lnTo>
                  <a:lnTo>
                    <a:pt x="1945386" y="1256563"/>
                  </a:lnTo>
                  <a:lnTo>
                    <a:pt x="4616704" y="1256563"/>
                  </a:lnTo>
                  <a:lnTo>
                    <a:pt x="8613394" y="1256563"/>
                  </a:lnTo>
                  <a:lnTo>
                    <a:pt x="8613394" y="0"/>
                  </a:lnTo>
                  <a:close/>
                </a:path>
              </a:pathLst>
            </a:custGeom>
            <a:solidFill>
              <a:srgbClr val="CA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5618" y="6264884"/>
              <a:ext cx="8613775" cy="593725"/>
            </a:xfrm>
            <a:custGeom>
              <a:avLst/>
              <a:gdLst/>
              <a:ahLst/>
              <a:cxnLst/>
              <a:rect l="l" t="t" r="r" b="b"/>
              <a:pathLst>
                <a:path w="8613775" h="593725">
                  <a:moveTo>
                    <a:pt x="8613394" y="0"/>
                  </a:moveTo>
                  <a:lnTo>
                    <a:pt x="4616704" y="0"/>
                  </a:lnTo>
                  <a:lnTo>
                    <a:pt x="1945386" y="0"/>
                  </a:lnTo>
                  <a:lnTo>
                    <a:pt x="0" y="0"/>
                  </a:lnTo>
                  <a:lnTo>
                    <a:pt x="0" y="593115"/>
                  </a:lnTo>
                  <a:lnTo>
                    <a:pt x="1945386" y="593115"/>
                  </a:lnTo>
                  <a:lnTo>
                    <a:pt x="4616704" y="593115"/>
                  </a:lnTo>
                  <a:lnTo>
                    <a:pt x="8613394" y="593115"/>
                  </a:lnTo>
                  <a:lnTo>
                    <a:pt x="861339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618" y="1191387"/>
              <a:ext cx="11701145" cy="0"/>
            </a:xfrm>
            <a:custGeom>
              <a:avLst/>
              <a:gdLst/>
              <a:ahLst/>
              <a:cxnLst/>
              <a:rect l="l" t="t" r="r" b="b"/>
              <a:pathLst>
                <a:path w="11701145">
                  <a:moveTo>
                    <a:pt x="0" y="0"/>
                  </a:moveTo>
                  <a:lnTo>
                    <a:pt x="1170076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45618" y="754583"/>
          <a:ext cx="11777977" cy="6101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4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64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Continuous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Wave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Quasi-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continuous-mode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(QSM)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Pulsed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6030">
                <a:tc>
                  <a:txBody>
                    <a:bodyPr/>
                    <a:lstStyle/>
                    <a:p>
                      <a:pPr marL="91440" marR="313690">
                        <a:lnSpc>
                          <a:spcPct val="1008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Mechanism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marL="273685" marR="146685">
                        <a:lnSpc>
                          <a:spcPct val="1008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Continuous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beam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light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duration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appx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0.25s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marL="132080" marR="633095">
                        <a:lnSpc>
                          <a:spcPct val="1008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Continuous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wavelength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mechanically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shuttered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pulses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light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solidFill>
                      <a:srgbClr val="CA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7790" marR="320675">
                        <a:lnSpc>
                          <a:spcPct val="1008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Long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(millisecond)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80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0.5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790" marR="255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(microsecond):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modified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produce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very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pulses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repetitive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fashion;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reduces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thermal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damage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790" marR="203200">
                        <a:lnSpc>
                          <a:spcPct val="99900"/>
                        </a:lnSpc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switched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(QS)</a:t>
                      </a:r>
                      <a:r>
                        <a:rPr sz="1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nanosecond: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250ns:</a:t>
                      </a:r>
                      <a:r>
                        <a:rPr sz="18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allows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build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extremely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cavity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before</a:t>
                      </a:r>
                      <a:r>
                        <a:rPr sz="1800" b="1" spc="-1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discharging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very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2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Characteristics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273685" marR="124460">
                        <a:lnSpc>
                          <a:spcPct val="1008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Little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variation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time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(stable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avg.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beam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32080" marR="399415">
                        <a:lnSpc>
                          <a:spcPct val="1008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true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pulsed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lasers</a:t>
                      </a: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beam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physically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chopped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pulsed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effect.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32080" marR="211454" algn="just">
                        <a:lnSpc>
                          <a:spcPct val="99100"/>
                        </a:lnSpc>
                        <a:spcBef>
                          <a:spcPts val="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constant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rather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builds,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peaks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tapers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very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32080" marR="242570" algn="just">
                        <a:lnSpc>
                          <a:spcPct val="1008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upto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max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CW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91440">
                        <a:lnSpc>
                          <a:spcPts val="177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Complications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775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selective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tissue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73685" marR="299720">
                        <a:lnSpc>
                          <a:spcPts val="218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injuries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spreads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chromophore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775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Lower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thermal injury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surrounding</a:t>
                      </a:r>
                      <a:r>
                        <a:rPr sz="1800" b="1" spc="-1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targeted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273685" marR="1450340">
                        <a:lnSpc>
                          <a:spcPct val="100899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CO2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Argon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KTP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1984863" y="1529461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978513" y="1529461"/>
            <a:ext cx="220979" cy="378460"/>
            <a:chOff x="11978513" y="1529461"/>
            <a:chExt cx="220979" cy="378460"/>
          </a:xfrm>
        </p:grpSpPr>
        <p:sp>
          <p:nvSpPr>
            <p:cNvPr id="13" name="object 13"/>
            <p:cNvSpPr/>
            <p:nvPr/>
          </p:nvSpPr>
          <p:spPr>
            <a:xfrm>
              <a:off x="12193143" y="1529461"/>
              <a:ext cx="0" cy="378460"/>
            </a:xfrm>
            <a:custGeom>
              <a:avLst/>
              <a:gdLst/>
              <a:ahLst/>
              <a:cxnLst/>
              <a:rect l="l" t="t" r="r" b="b"/>
              <a:pathLst>
                <a:path h="378460">
                  <a:moveTo>
                    <a:pt x="0" y="0"/>
                  </a:moveTo>
                  <a:lnTo>
                    <a:pt x="0" y="3784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78513" y="1529460"/>
              <a:ext cx="213995" cy="378460"/>
            </a:xfrm>
            <a:custGeom>
              <a:avLst/>
              <a:gdLst/>
              <a:ahLst/>
              <a:cxnLst/>
              <a:rect l="l" t="t" r="r" b="b"/>
              <a:pathLst>
                <a:path w="213995" h="378460">
                  <a:moveTo>
                    <a:pt x="213487" y="365760"/>
                  </a:moveTo>
                  <a:lnTo>
                    <a:pt x="0" y="365760"/>
                  </a:lnTo>
                  <a:lnTo>
                    <a:pt x="0" y="378460"/>
                  </a:lnTo>
                  <a:lnTo>
                    <a:pt x="213487" y="378460"/>
                  </a:lnTo>
                  <a:lnTo>
                    <a:pt x="213487" y="365760"/>
                  </a:lnTo>
                  <a:close/>
                </a:path>
                <a:path w="213995" h="378460">
                  <a:moveTo>
                    <a:pt x="2134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13487" y="12700"/>
                  </a:lnTo>
                  <a:lnTo>
                    <a:pt x="2134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172075" cy="6858000"/>
            <a:chOff x="0" y="0"/>
            <a:chExt cx="517207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9600" cy="3238500"/>
            </a:xfrm>
            <a:custGeom>
              <a:avLst/>
              <a:gdLst/>
              <a:ahLst/>
              <a:cxnLst/>
              <a:rect l="l" t="t" r="r" b="b"/>
              <a:pathLst>
                <a:path w="609600" h="3238500">
                  <a:moveTo>
                    <a:pt x="609600" y="0"/>
                  </a:moveTo>
                  <a:lnTo>
                    <a:pt x="0" y="0"/>
                  </a:lnTo>
                  <a:lnTo>
                    <a:pt x="0" y="3238500"/>
                  </a:lnTo>
                  <a:lnTo>
                    <a:pt x="609600" y="32385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238500"/>
              <a:ext cx="609600" cy="3619500"/>
            </a:xfrm>
            <a:custGeom>
              <a:avLst/>
              <a:gdLst/>
              <a:ahLst/>
              <a:cxnLst/>
              <a:rect l="l" t="t" r="r" b="b"/>
              <a:pathLst>
                <a:path w="609600" h="3619500">
                  <a:moveTo>
                    <a:pt x="609600" y="0"/>
                  </a:moveTo>
                  <a:lnTo>
                    <a:pt x="0" y="0"/>
                  </a:lnTo>
                  <a:lnTo>
                    <a:pt x="0" y="3619500"/>
                  </a:lnTo>
                  <a:lnTo>
                    <a:pt x="609600" y="36195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0"/>
              <a:ext cx="4562475" cy="6858000"/>
            </a:xfrm>
            <a:custGeom>
              <a:avLst/>
              <a:gdLst/>
              <a:ahLst/>
              <a:cxnLst/>
              <a:rect l="l" t="t" r="r" b="b"/>
              <a:pathLst>
                <a:path w="4562475" h="6858000">
                  <a:moveTo>
                    <a:pt x="45624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62475" y="6858000"/>
                  </a:lnTo>
                  <a:lnTo>
                    <a:pt x="4562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16330" y="2499931"/>
            <a:ext cx="3334385" cy="165671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6080"/>
              </a:lnSpc>
              <a:spcBef>
                <a:spcPts val="865"/>
              </a:spcBef>
            </a:pPr>
            <a:r>
              <a:rPr sz="5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Types</a:t>
            </a:r>
            <a:r>
              <a:rPr sz="5600" b="0" spc="-2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5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of </a:t>
            </a:r>
            <a:r>
              <a:rPr sz="5600" b="0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r>
              <a:rPr sz="56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5600" b="0" spc="-10" dirty="0">
                <a:solidFill>
                  <a:srgbClr val="000000"/>
                </a:solidFill>
                <a:latin typeface="Calibri Light"/>
                <a:cs typeface="Calibri Light"/>
              </a:rPr>
              <a:t>media</a:t>
            </a:r>
            <a:endParaRPr sz="56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0625" y="76199"/>
            <a:ext cx="1181100" cy="228600"/>
          </a:xfrm>
          <a:custGeom>
            <a:avLst/>
            <a:gdLst/>
            <a:ahLst/>
            <a:cxnLst/>
            <a:rect l="l" t="t" r="r" b="b"/>
            <a:pathLst>
              <a:path w="1181100" h="228600">
                <a:moveTo>
                  <a:pt x="57150" y="200025"/>
                </a:moveTo>
                <a:lnTo>
                  <a:pt x="54902" y="188925"/>
                </a:lnTo>
                <a:lnTo>
                  <a:pt x="48780" y="179832"/>
                </a:lnTo>
                <a:lnTo>
                  <a:pt x="39687" y="173710"/>
                </a:lnTo>
                <a:lnTo>
                  <a:pt x="28575" y="171450"/>
                </a:lnTo>
                <a:lnTo>
                  <a:pt x="17449" y="173710"/>
                </a:lnTo>
                <a:lnTo>
                  <a:pt x="8356" y="179832"/>
                </a:lnTo>
                <a:lnTo>
                  <a:pt x="2235" y="188925"/>
                </a:lnTo>
                <a:lnTo>
                  <a:pt x="0" y="200025"/>
                </a:lnTo>
                <a:lnTo>
                  <a:pt x="2235" y="211137"/>
                </a:lnTo>
                <a:lnTo>
                  <a:pt x="8356" y="220230"/>
                </a:lnTo>
                <a:lnTo>
                  <a:pt x="17449" y="226352"/>
                </a:lnTo>
                <a:lnTo>
                  <a:pt x="28575" y="228600"/>
                </a:lnTo>
                <a:lnTo>
                  <a:pt x="39687" y="226352"/>
                </a:lnTo>
                <a:lnTo>
                  <a:pt x="48780" y="220230"/>
                </a:lnTo>
                <a:lnTo>
                  <a:pt x="54902" y="211137"/>
                </a:lnTo>
                <a:lnTo>
                  <a:pt x="57150" y="200025"/>
                </a:lnTo>
                <a:close/>
              </a:path>
              <a:path w="1181100" h="228600">
                <a:moveTo>
                  <a:pt x="57150" y="28575"/>
                </a:moveTo>
                <a:lnTo>
                  <a:pt x="54902" y="17475"/>
                </a:lnTo>
                <a:lnTo>
                  <a:pt x="48780" y="8382"/>
                </a:lnTo>
                <a:lnTo>
                  <a:pt x="39687" y="2260"/>
                </a:lnTo>
                <a:lnTo>
                  <a:pt x="28575" y="0"/>
                </a:lnTo>
                <a:lnTo>
                  <a:pt x="17449" y="2260"/>
                </a:lnTo>
                <a:lnTo>
                  <a:pt x="8356" y="8382"/>
                </a:lnTo>
                <a:lnTo>
                  <a:pt x="2235" y="17475"/>
                </a:lnTo>
                <a:lnTo>
                  <a:pt x="0" y="28575"/>
                </a:lnTo>
                <a:lnTo>
                  <a:pt x="2235" y="39687"/>
                </a:lnTo>
                <a:lnTo>
                  <a:pt x="8356" y="48768"/>
                </a:lnTo>
                <a:lnTo>
                  <a:pt x="17449" y="54902"/>
                </a:lnTo>
                <a:lnTo>
                  <a:pt x="28575" y="57150"/>
                </a:lnTo>
                <a:lnTo>
                  <a:pt x="39687" y="54902"/>
                </a:lnTo>
                <a:lnTo>
                  <a:pt x="48780" y="48768"/>
                </a:lnTo>
                <a:lnTo>
                  <a:pt x="54902" y="39687"/>
                </a:lnTo>
                <a:lnTo>
                  <a:pt x="57150" y="28575"/>
                </a:lnTo>
                <a:close/>
              </a:path>
              <a:path w="1181100" h="228600">
                <a:moveTo>
                  <a:pt x="180975" y="200025"/>
                </a:moveTo>
                <a:lnTo>
                  <a:pt x="178714" y="188925"/>
                </a:lnTo>
                <a:lnTo>
                  <a:pt x="172580" y="179832"/>
                </a:lnTo>
                <a:lnTo>
                  <a:pt x="163499" y="173710"/>
                </a:lnTo>
                <a:lnTo>
                  <a:pt x="152400" y="171450"/>
                </a:lnTo>
                <a:lnTo>
                  <a:pt x="141287" y="173710"/>
                </a:lnTo>
                <a:lnTo>
                  <a:pt x="132207" y="179832"/>
                </a:lnTo>
                <a:lnTo>
                  <a:pt x="126072" y="188925"/>
                </a:lnTo>
                <a:lnTo>
                  <a:pt x="123825" y="200025"/>
                </a:lnTo>
                <a:lnTo>
                  <a:pt x="126072" y="211137"/>
                </a:lnTo>
                <a:lnTo>
                  <a:pt x="132207" y="220230"/>
                </a:lnTo>
                <a:lnTo>
                  <a:pt x="141287" y="226352"/>
                </a:lnTo>
                <a:lnTo>
                  <a:pt x="152400" y="228600"/>
                </a:lnTo>
                <a:lnTo>
                  <a:pt x="163499" y="226352"/>
                </a:lnTo>
                <a:lnTo>
                  <a:pt x="172593" y="220230"/>
                </a:lnTo>
                <a:lnTo>
                  <a:pt x="178714" y="211137"/>
                </a:lnTo>
                <a:lnTo>
                  <a:pt x="180975" y="200025"/>
                </a:lnTo>
                <a:close/>
              </a:path>
              <a:path w="1181100" h="228600">
                <a:moveTo>
                  <a:pt x="180975" y="28575"/>
                </a:moveTo>
                <a:lnTo>
                  <a:pt x="178714" y="17475"/>
                </a:lnTo>
                <a:lnTo>
                  <a:pt x="172580" y="8382"/>
                </a:lnTo>
                <a:lnTo>
                  <a:pt x="163499" y="2260"/>
                </a:lnTo>
                <a:lnTo>
                  <a:pt x="152400" y="0"/>
                </a:lnTo>
                <a:lnTo>
                  <a:pt x="141287" y="2260"/>
                </a:lnTo>
                <a:lnTo>
                  <a:pt x="132207" y="8382"/>
                </a:lnTo>
                <a:lnTo>
                  <a:pt x="126072" y="17475"/>
                </a:lnTo>
                <a:lnTo>
                  <a:pt x="123825" y="28575"/>
                </a:lnTo>
                <a:lnTo>
                  <a:pt x="126072" y="39687"/>
                </a:lnTo>
                <a:lnTo>
                  <a:pt x="132207" y="48768"/>
                </a:lnTo>
                <a:lnTo>
                  <a:pt x="141287" y="54902"/>
                </a:lnTo>
                <a:lnTo>
                  <a:pt x="152400" y="57150"/>
                </a:lnTo>
                <a:lnTo>
                  <a:pt x="163499" y="54902"/>
                </a:lnTo>
                <a:lnTo>
                  <a:pt x="172593" y="48768"/>
                </a:lnTo>
                <a:lnTo>
                  <a:pt x="178714" y="39687"/>
                </a:lnTo>
                <a:lnTo>
                  <a:pt x="180975" y="28575"/>
                </a:lnTo>
                <a:close/>
              </a:path>
              <a:path w="1181100" h="228600">
                <a:moveTo>
                  <a:pt x="304800" y="200025"/>
                </a:moveTo>
                <a:lnTo>
                  <a:pt x="302539" y="188925"/>
                </a:lnTo>
                <a:lnTo>
                  <a:pt x="296405" y="179832"/>
                </a:lnTo>
                <a:lnTo>
                  <a:pt x="287324" y="173710"/>
                </a:lnTo>
                <a:lnTo>
                  <a:pt x="276225" y="171450"/>
                </a:lnTo>
                <a:lnTo>
                  <a:pt x="265112" y="173710"/>
                </a:lnTo>
                <a:lnTo>
                  <a:pt x="256032" y="179832"/>
                </a:lnTo>
                <a:lnTo>
                  <a:pt x="249897" y="188925"/>
                </a:lnTo>
                <a:lnTo>
                  <a:pt x="247650" y="200025"/>
                </a:lnTo>
                <a:lnTo>
                  <a:pt x="249897" y="211137"/>
                </a:lnTo>
                <a:lnTo>
                  <a:pt x="256032" y="220230"/>
                </a:lnTo>
                <a:lnTo>
                  <a:pt x="265112" y="226352"/>
                </a:lnTo>
                <a:lnTo>
                  <a:pt x="276225" y="228600"/>
                </a:lnTo>
                <a:lnTo>
                  <a:pt x="287324" y="226352"/>
                </a:lnTo>
                <a:lnTo>
                  <a:pt x="296418" y="220230"/>
                </a:lnTo>
                <a:lnTo>
                  <a:pt x="302539" y="211137"/>
                </a:lnTo>
                <a:lnTo>
                  <a:pt x="304800" y="200025"/>
                </a:lnTo>
                <a:close/>
              </a:path>
              <a:path w="1181100" h="228600">
                <a:moveTo>
                  <a:pt x="304800" y="28575"/>
                </a:moveTo>
                <a:lnTo>
                  <a:pt x="302539" y="17475"/>
                </a:lnTo>
                <a:lnTo>
                  <a:pt x="296405" y="8382"/>
                </a:lnTo>
                <a:lnTo>
                  <a:pt x="287324" y="2260"/>
                </a:lnTo>
                <a:lnTo>
                  <a:pt x="276225" y="0"/>
                </a:lnTo>
                <a:lnTo>
                  <a:pt x="265112" y="2260"/>
                </a:lnTo>
                <a:lnTo>
                  <a:pt x="256032" y="8382"/>
                </a:lnTo>
                <a:lnTo>
                  <a:pt x="249897" y="17475"/>
                </a:lnTo>
                <a:lnTo>
                  <a:pt x="247650" y="28575"/>
                </a:lnTo>
                <a:lnTo>
                  <a:pt x="249897" y="39687"/>
                </a:lnTo>
                <a:lnTo>
                  <a:pt x="256032" y="48768"/>
                </a:lnTo>
                <a:lnTo>
                  <a:pt x="265112" y="54902"/>
                </a:lnTo>
                <a:lnTo>
                  <a:pt x="276225" y="57150"/>
                </a:lnTo>
                <a:lnTo>
                  <a:pt x="287324" y="54902"/>
                </a:lnTo>
                <a:lnTo>
                  <a:pt x="296418" y="48768"/>
                </a:lnTo>
                <a:lnTo>
                  <a:pt x="302539" y="39687"/>
                </a:lnTo>
                <a:lnTo>
                  <a:pt x="304800" y="28575"/>
                </a:lnTo>
                <a:close/>
              </a:path>
              <a:path w="1181100" h="228600">
                <a:moveTo>
                  <a:pt x="428625" y="200025"/>
                </a:moveTo>
                <a:lnTo>
                  <a:pt x="426364" y="188925"/>
                </a:lnTo>
                <a:lnTo>
                  <a:pt x="420230" y="179832"/>
                </a:lnTo>
                <a:lnTo>
                  <a:pt x="411149" y="173710"/>
                </a:lnTo>
                <a:lnTo>
                  <a:pt x="400050" y="171450"/>
                </a:lnTo>
                <a:lnTo>
                  <a:pt x="388937" y="173710"/>
                </a:lnTo>
                <a:lnTo>
                  <a:pt x="379857" y="179832"/>
                </a:lnTo>
                <a:lnTo>
                  <a:pt x="373722" y="188925"/>
                </a:lnTo>
                <a:lnTo>
                  <a:pt x="371475" y="200025"/>
                </a:lnTo>
                <a:lnTo>
                  <a:pt x="373722" y="211137"/>
                </a:lnTo>
                <a:lnTo>
                  <a:pt x="379857" y="220230"/>
                </a:lnTo>
                <a:lnTo>
                  <a:pt x="388937" y="226352"/>
                </a:lnTo>
                <a:lnTo>
                  <a:pt x="400050" y="228600"/>
                </a:lnTo>
                <a:lnTo>
                  <a:pt x="411149" y="226352"/>
                </a:lnTo>
                <a:lnTo>
                  <a:pt x="420243" y="220230"/>
                </a:lnTo>
                <a:lnTo>
                  <a:pt x="426364" y="211137"/>
                </a:lnTo>
                <a:lnTo>
                  <a:pt x="428625" y="200025"/>
                </a:lnTo>
                <a:close/>
              </a:path>
              <a:path w="1181100" h="228600">
                <a:moveTo>
                  <a:pt x="428625" y="28575"/>
                </a:moveTo>
                <a:lnTo>
                  <a:pt x="426364" y="17475"/>
                </a:lnTo>
                <a:lnTo>
                  <a:pt x="420230" y="8382"/>
                </a:lnTo>
                <a:lnTo>
                  <a:pt x="411149" y="2260"/>
                </a:lnTo>
                <a:lnTo>
                  <a:pt x="400050" y="0"/>
                </a:lnTo>
                <a:lnTo>
                  <a:pt x="388937" y="2260"/>
                </a:lnTo>
                <a:lnTo>
                  <a:pt x="379857" y="8382"/>
                </a:lnTo>
                <a:lnTo>
                  <a:pt x="373722" y="17475"/>
                </a:lnTo>
                <a:lnTo>
                  <a:pt x="371475" y="28575"/>
                </a:lnTo>
                <a:lnTo>
                  <a:pt x="373722" y="39687"/>
                </a:lnTo>
                <a:lnTo>
                  <a:pt x="379857" y="48768"/>
                </a:lnTo>
                <a:lnTo>
                  <a:pt x="388937" y="54902"/>
                </a:lnTo>
                <a:lnTo>
                  <a:pt x="400050" y="57150"/>
                </a:lnTo>
                <a:lnTo>
                  <a:pt x="411149" y="54902"/>
                </a:lnTo>
                <a:lnTo>
                  <a:pt x="420243" y="48768"/>
                </a:lnTo>
                <a:lnTo>
                  <a:pt x="426364" y="39687"/>
                </a:lnTo>
                <a:lnTo>
                  <a:pt x="428625" y="28575"/>
                </a:lnTo>
                <a:close/>
              </a:path>
              <a:path w="1181100" h="228600">
                <a:moveTo>
                  <a:pt x="552450" y="200025"/>
                </a:moveTo>
                <a:lnTo>
                  <a:pt x="550189" y="188925"/>
                </a:lnTo>
                <a:lnTo>
                  <a:pt x="544068" y="179832"/>
                </a:lnTo>
                <a:lnTo>
                  <a:pt x="534974" y="173710"/>
                </a:lnTo>
                <a:lnTo>
                  <a:pt x="523875" y="171450"/>
                </a:lnTo>
                <a:lnTo>
                  <a:pt x="512762" y="173710"/>
                </a:lnTo>
                <a:lnTo>
                  <a:pt x="503682" y="179832"/>
                </a:lnTo>
                <a:lnTo>
                  <a:pt x="497547" y="188925"/>
                </a:lnTo>
                <a:lnTo>
                  <a:pt x="495300" y="200025"/>
                </a:lnTo>
                <a:lnTo>
                  <a:pt x="497547" y="211137"/>
                </a:lnTo>
                <a:lnTo>
                  <a:pt x="503682" y="220230"/>
                </a:lnTo>
                <a:lnTo>
                  <a:pt x="512762" y="226352"/>
                </a:lnTo>
                <a:lnTo>
                  <a:pt x="523875" y="228600"/>
                </a:lnTo>
                <a:lnTo>
                  <a:pt x="534974" y="226352"/>
                </a:lnTo>
                <a:lnTo>
                  <a:pt x="544068" y="220230"/>
                </a:lnTo>
                <a:lnTo>
                  <a:pt x="550189" y="211137"/>
                </a:lnTo>
                <a:lnTo>
                  <a:pt x="552450" y="200025"/>
                </a:lnTo>
                <a:close/>
              </a:path>
              <a:path w="1181100" h="228600">
                <a:moveTo>
                  <a:pt x="552450" y="28575"/>
                </a:moveTo>
                <a:lnTo>
                  <a:pt x="550189" y="17475"/>
                </a:lnTo>
                <a:lnTo>
                  <a:pt x="544068" y="8382"/>
                </a:lnTo>
                <a:lnTo>
                  <a:pt x="534974" y="2260"/>
                </a:lnTo>
                <a:lnTo>
                  <a:pt x="523875" y="0"/>
                </a:lnTo>
                <a:lnTo>
                  <a:pt x="512762" y="2260"/>
                </a:lnTo>
                <a:lnTo>
                  <a:pt x="503682" y="8382"/>
                </a:lnTo>
                <a:lnTo>
                  <a:pt x="497547" y="17475"/>
                </a:lnTo>
                <a:lnTo>
                  <a:pt x="495300" y="28575"/>
                </a:lnTo>
                <a:lnTo>
                  <a:pt x="497547" y="39687"/>
                </a:lnTo>
                <a:lnTo>
                  <a:pt x="503682" y="48768"/>
                </a:lnTo>
                <a:lnTo>
                  <a:pt x="512762" y="54902"/>
                </a:lnTo>
                <a:lnTo>
                  <a:pt x="523875" y="57150"/>
                </a:lnTo>
                <a:lnTo>
                  <a:pt x="534974" y="54902"/>
                </a:lnTo>
                <a:lnTo>
                  <a:pt x="544068" y="48768"/>
                </a:lnTo>
                <a:lnTo>
                  <a:pt x="550189" y="39687"/>
                </a:lnTo>
                <a:lnTo>
                  <a:pt x="552450" y="28575"/>
                </a:lnTo>
                <a:close/>
              </a:path>
              <a:path w="1181100" h="228600">
                <a:moveTo>
                  <a:pt x="676275" y="200025"/>
                </a:moveTo>
                <a:lnTo>
                  <a:pt x="674014" y="188925"/>
                </a:lnTo>
                <a:lnTo>
                  <a:pt x="667893" y="179832"/>
                </a:lnTo>
                <a:lnTo>
                  <a:pt x="658799" y="173710"/>
                </a:lnTo>
                <a:lnTo>
                  <a:pt x="647700" y="171450"/>
                </a:lnTo>
                <a:lnTo>
                  <a:pt x="636587" y="173710"/>
                </a:lnTo>
                <a:lnTo>
                  <a:pt x="627507" y="179832"/>
                </a:lnTo>
                <a:lnTo>
                  <a:pt x="621372" y="188925"/>
                </a:lnTo>
                <a:lnTo>
                  <a:pt x="619125" y="200025"/>
                </a:lnTo>
                <a:lnTo>
                  <a:pt x="621372" y="211137"/>
                </a:lnTo>
                <a:lnTo>
                  <a:pt x="627507" y="220230"/>
                </a:lnTo>
                <a:lnTo>
                  <a:pt x="636587" y="226352"/>
                </a:lnTo>
                <a:lnTo>
                  <a:pt x="647700" y="228600"/>
                </a:lnTo>
                <a:lnTo>
                  <a:pt x="658799" y="226352"/>
                </a:lnTo>
                <a:lnTo>
                  <a:pt x="667893" y="220230"/>
                </a:lnTo>
                <a:lnTo>
                  <a:pt x="674014" y="211137"/>
                </a:lnTo>
                <a:lnTo>
                  <a:pt x="676275" y="200025"/>
                </a:lnTo>
                <a:close/>
              </a:path>
              <a:path w="1181100" h="228600">
                <a:moveTo>
                  <a:pt x="676275" y="28575"/>
                </a:moveTo>
                <a:lnTo>
                  <a:pt x="674014" y="17475"/>
                </a:lnTo>
                <a:lnTo>
                  <a:pt x="667893" y="8382"/>
                </a:lnTo>
                <a:lnTo>
                  <a:pt x="658799" y="2260"/>
                </a:lnTo>
                <a:lnTo>
                  <a:pt x="647700" y="0"/>
                </a:lnTo>
                <a:lnTo>
                  <a:pt x="636587" y="2260"/>
                </a:lnTo>
                <a:lnTo>
                  <a:pt x="627507" y="8382"/>
                </a:lnTo>
                <a:lnTo>
                  <a:pt x="621372" y="17475"/>
                </a:lnTo>
                <a:lnTo>
                  <a:pt x="619125" y="28575"/>
                </a:lnTo>
                <a:lnTo>
                  <a:pt x="621372" y="39687"/>
                </a:lnTo>
                <a:lnTo>
                  <a:pt x="627507" y="48768"/>
                </a:lnTo>
                <a:lnTo>
                  <a:pt x="636587" y="54902"/>
                </a:lnTo>
                <a:lnTo>
                  <a:pt x="647700" y="57150"/>
                </a:lnTo>
                <a:lnTo>
                  <a:pt x="658799" y="54902"/>
                </a:lnTo>
                <a:lnTo>
                  <a:pt x="667893" y="48768"/>
                </a:lnTo>
                <a:lnTo>
                  <a:pt x="674014" y="39687"/>
                </a:lnTo>
                <a:lnTo>
                  <a:pt x="676275" y="28575"/>
                </a:lnTo>
                <a:close/>
              </a:path>
              <a:path w="1181100" h="228600">
                <a:moveTo>
                  <a:pt x="800100" y="200025"/>
                </a:moveTo>
                <a:lnTo>
                  <a:pt x="798220" y="188925"/>
                </a:lnTo>
                <a:lnTo>
                  <a:pt x="793127" y="179832"/>
                </a:lnTo>
                <a:lnTo>
                  <a:pt x="785571" y="173710"/>
                </a:lnTo>
                <a:lnTo>
                  <a:pt x="776351" y="171450"/>
                </a:lnTo>
                <a:lnTo>
                  <a:pt x="767041" y="173710"/>
                </a:lnTo>
                <a:lnTo>
                  <a:pt x="759460" y="179832"/>
                </a:lnTo>
                <a:lnTo>
                  <a:pt x="754341" y="188925"/>
                </a:lnTo>
                <a:lnTo>
                  <a:pt x="752475" y="200025"/>
                </a:lnTo>
                <a:lnTo>
                  <a:pt x="754341" y="211137"/>
                </a:lnTo>
                <a:lnTo>
                  <a:pt x="759460" y="220230"/>
                </a:lnTo>
                <a:lnTo>
                  <a:pt x="767041" y="226352"/>
                </a:lnTo>
                <a:lnTo>
                  <a:pt x="776351" y="228600"/>
                </a:lnTo>
                <a:lnTo>
                  <a:pt x="785571" y="226352"/>
                </a:lnTo>
                <a:lnTo>
                  <a:pt x="793127" y="220230"/>
                </a:lnTo>
                <a:lnTo>
                  <a:pt x="798220" y="211137"/>
                </a:lnTo>
                <a:lnTo>
                  <a:pt x="800100" y="200025"/>
                </a:lnTo>
                <a:close/>
              </a:path>
              <a:path w="1181100" h="228600">
                <a:moveTo>
                  <a:pt x="800100" y="28575"/>
                </a:moveTo>
                <a:lnTo>
                  <a:pt x="798220" y="17475"/>
                </a:lnTo>
                <a:lnTo>
                  <a:pt x="793127" y="8382"/>
                </a:lnTo>
                <a:lnTo>
                  <a:pt x="785571" y="2260"/>
                </a:lnTo>
                <a:lnTo>
                  <a:pt x="776351" y="0"/>
                </a:lnTo>
                <a:lnTo>
                  <a:pt x="767041" y="2260"/>
                </a:lnTo>
                <a:lnTo>
                  <a:pt x="759460" y="8382"/>
                </a:lnTo>
                <a:lnTo>
                  <a:pt x="754341" y="17475"/>
                </a:lnTo>
                <a:lnTo>
                  <a:pt x="752475" y="28575"/>
                </a:lnTo>
                <a:lnTo>
                  <a:pt x="754341" y="39687"/>
                </a:lnTo>
                <a:lnTo>
                  <a:pt x="759460" y="48768"/>
                </a:lnTo>
                <a:lnTo>
                  <a:pt x="767041" y="54902"/>
                </a:lnTo>
                <a:lnTo>
                  <a:pt x="776351" y="57150"/>
                </a:lnTo>
                <a:lnTo>
                  <a:pt x="785571" y="54902"/>
                </a:lnTo>
                <a:lnTo>
                  <a:pt x="793127" y="48768"/>
                </a:lnTo>
                <a:lnTo>
                  <a:pt x="798220" y="39687"/>
                </a:lnTo>
                <a:lnTo>
                  <a:pt x="800100" y="28575"/>
                </a:lnTo>
                <a:close/>
              </a:path>
              <a:path w="1181100" h="228600">
                <a:moveTo>
                  <a:pt x="923925" y="200025"/>
                </a:moveTo>
                <a:lnTo>
                  <a:pt x="922045" y="188925"/>
                </a:lnTo>
                <a:lnTo>
                  <a:pt x="916952" y="179832"/>
                </a:lnTo>
                <a:lnTo>
                  <a:pt x="909396" y="173710"/>
                </a:lnTo>
                <a:lnTo>
                  <a:pt x="900176" y="171450"/>
                </a:lnTo>
                <a:lnTo>
                  <a:pt x="890866" y="173710"/>
                </a:lnTo>
                <a:lnTo>
                  <a:pt x="883285" y="179832"/>
                </a:lnTo>
                <a:lnTo>
                  <a:pt x="878166" y="188925"/>
                </a:lnTo>
                <a:lnTo>
                  <a:pt x="876300" y="200025"/>
                </a:lnTo>
                <a:lnTo>
                  <a:pt x="878166" y="211137"/>
                </a:lnTo>
                <a:lnTo>
                  <a:pt x="883285" y="220230"/>
                </a:lnTo>
                <a:lnTo>
                  <a:pt x="890866" y="226352"/>
                </a:lnTo>
                <a:lnTo>
                  <a:pt x="900176" y="228600"/>
                </a:lnTo>
                <a:lnTo>
                  <a:pt x="909396" y="226352"/>
                </a:lnTo>
                <a:lnTo>
                  <a:pt x="916952" y="220230"/>
                </a:lnTo>
                <a:lnTo>
                  <a:pt x="922045" y="211137"/>
                </a:lnTo>
                <a:lnTo>
                  <a:pt x="923925" y="200025"/>
                </a:lnTo>
                <a:close/>
              </a:path>
              <a:path w="1181100" h="228600">
                <a:moveTo>
                  <a:pt x="923925" y="28575"/>
                </a:moveTo>
                <a:lnTo>
                  <a:pt x="922045" y="17475"/>
                </a:lnTo>
                <a:lnTo>
                  <a:pt x="916952" y="8382"/>
                </a:lnTo>
                <a:lnTo>
                  <a:pt x="909396" y="2260"/>
                </a:lnTo>
                <a:lnTo>
                  <a:pt x="900176" y="0"/>
                </a:lnTo>
                <a:lnTo>
                  <a:pt x="890866" y="2260"/>
                </a:lnTo>
                <a:lnTo>
                  <a:pt x="883285" y="8382"/>
                </a:lnTo>
                <a:lnTo>
                  <a:pt x="878166" y="17475"/>
                </a:lnTo>
                <a:lnTo>
                  <a:pt x="876300" y="28575"/>
                </a:lnTo>
                <a:lnTo>
                  <a:pt x="878166" y="39687"/>
                </a:lnTo>
                <a:lnTo>
                  <a:pt x="883285" y="48768"/>
                </a:lnTo>
                <a:lnTo>
                  <a:pt x="890866" y="54902"/>
                </a:lnTo>
                <a:lnTo>
                  <a:pt x="900176" y="57150"/>
                </a:lnTo>
                <a:lnTo>
                  <a:pt x="909396" y="54902"/>
                </a:lnTo>
                <a:lnTo>
                  <a:pt x="916952" y="48768"/>
                </a:lnTo>
                <a:lnTo>
                  <a:pt x="922045" y="39687"/>
                </a:lnTo>
                <a:lnTo>
                  <a:pt x="923925" y="28575"/>
                </a:lnTo>
                <a:close/>
              </a:path>
              <a:path w="1181100" h="228600">
                <a:moveTo>
                  <a:pt x="1047750" y="200025"/>
                </a:moveTo>
                <a:lnTo>
                  <a:pt x="1045870" y="188925"/>
                </a:lnTo>
                <a:lnTo>
                  <a:pt x="1040777" y="179832"/>
                </a:lnTo>
                <a:lnTo>
                  <a:pt x="1033221" y="173710"/>
                </a:lnTo>
                <a:lnTo>
                  <a:pt x="1024001" y="171450"/>
                </a:lnTo>
                <a:lnTo>
                  <a:pt x="1014691" y="173710"/>
                </a:lnTo>
                <a:lnTo>
                  <a:pt x="1007110" y="179832"/>
                </a:lnTo>
                <a:lnTo>
                  <a:pt x="1001991" y="188925"/>
                </a:lnTo>
                <a:lnTo>
                  <a:pt x="1000125" y="200025"/>
                </a:lnTo>
                <a:lnTo>
                  <a:pt x="1001991" y="211137"/>
                </a:lnTo>
                <a:lnTo>
                  <a:pt x="1007110" y="220230"/>
                </a:lnTo>
                <a:lnTo>
                  <a:pt x="1014691" y="226352"/>
                </a:lnTo>
                <a:lnTo>
                  <a:pt x="1024001" y="228600"/>
                </a:lnTo>
                <a:lnTo>
                  <a:pt x="1033221" y="226352"/>
                </a:lnTo>
                <a:lnTo>
                  <a:pt x="1040777" y="220230"/>
                </a:lnTo>
                <a:lnTo>
                  <a:pt x="1045870" y="211137"/>
                </a:lnTo>
                <a:lnTo>
                  <a:pt x="1047750" y="200025"/>
                </a:lnTo>
                <a:close/>
              </a:path>
              <a:path w="1181100" h="228600">
                <a:moveTo>
                  <a:pt x="1047750" y="28575"/>
                </a:moveTo>
                <a:lnTo>
                  <a:pt x="1045870" y="17475"/>
                </a:lnTo>
                <a:lnTo>
                  <a:pt x="1040777" y="8382"/>
                </a:lnTo>
                <a:lnTo>
                  <a:pt x="1033221" y="2260"/>
                </a:lnTo>
                <a:lnTo>
                  <a:pt x="1024001" y="0"/>
                </a:lnTo>
                <a:lnTo>
                  <a:pt x="1014691" y="2260"/>
                </a:lnTo>
                <a:lnTo>
                  <a:pt x="1007110" y="8382"/>
                </a:lnTo>
                <a:lnTo>
                  <a:pt x="1001991" y="17475"/>
                </a:lnTo>
                <a:lnTo>
                  <a:pt x="1000125" y="28575"/>
                </a:lnTo>
                <a:lnTo>
                  <a:pt x="1001991" y="39687"/>
                </a:lnTo>
                <a:lnTo>
                  <a:pt x="1007110" y="48768"/>
                </a:lnTo>
                <a:lnTo>
                  <a:pt x="1014691" y="54902"/>
                </a:lnTo>
                <a:lnTo>
                  <a:pt x="1024001" y="57150"/>
                </a:lnTo>
                <a:lnTo>
                  <a:pt x="1033221" y="54902"/>
                </a:lnTo>
                <a:lnTo>
                  <a:pt x="1040777" y="48768"/>
                </a:lnTo>
                <a:lnTo>
                  <a:pt x="1045870" y="39687"/>
                </a:lnTo>
                <a:lnTo>
                  <a:pt x="1047750" y="28575"/>
                </a:lnTo>
                <a:close/>
              </a:path>
              <a:path w="1181100" h="228600">
                <a:moveTo>
                  <a:pt x="1181100" y="200025"/>
                </a:moveTo>
                <a:lnTo>
                  <a:pt x="1178839" y="188925"/>
                </a:lnTo>
                <a:lnTo>
                  <a:pt x="1172718" y="179832"/>
                </a:lnTo>
                <a:lnTo>
                  <a:pt x="1163624" y="173710"/>
                </a:lnTo>
                <a:lnTo>
                  <a:pt x="1152525" y="171450"/>
                </a:lnTo>
                <a:lnTo>
                  <a:pt x="1141412" y="173710"/>
                </a:lnTo>
                <a:lnTo>
                  <a:pt x="1132332" y="179832"/>
                </a:lnTo>
                <a:lnTo>
                  <a:pt x="1126197" y="188925"/>
                </a:lnTo>
                <a:lnTo>
                  <a:pt x="1123950" y="200025"/>
                </a:lnTo>
                <a:lnTo>
                  <a:pt x="1126197" y="211137"/>
                </a:lnTo>
                <a:lnTo>
                  <a:pt x="1132332" y="220230"/>
                </a:lnTo>
                <a:lnTo>
                  <a:pt x="1141412" y="226352"/>
                </a:lnTo>
                <a:lnTo>
                  <a:pt x="1152525" y="228600"/>
                </a:lnTo>
                <a:lnTo>
                  <a:pt x="1163624" y="226352"/>
                </a:lnTo>
                <a:lnTo>
                  <a:pt x="1172718" y="220230"/>
                </a:lnTo>
                <a:lnTo>
                  <a:pt x="1178839" y="211137"/>
                </a:lnTo>
                <a:lnTo>
                  <a:pt x="1181100" y="200025"/>
                </a:lnTo>
                <a:close/>
              </a:path>
              <a:path w="1181100" h="228600">
                <a:moveTo>
                  <a:pt x="1181100" y="28575"/>
                </a:moveTo>
                <a:lnTo>
                  <a:pt x="1178839" y="17475"/>
                </a:lnTo>
                <a:lnTo>
                  <a:pt x="1172718" y="8382"/>
                </a:lnTo>
                <a:lnTo>
                  <a:pt x="1163624" y="2260"/>
                </a:lnTo>
                <a:lnTo>
                  <a:pt x="1152525" y="0"/>
                </a:lnTo>
                <a:lnTo>
                  <a:pt x="1141412" y="2260"/>
                </a:lnTo>
                <a:lnTo>
                  <a:pt x="1132332" y="8382"/>
                </a:lnTo>
                <a:lnTo>
                  <a:pt x="1126197" y="17475"/>
                </a:lnTo>
                <a:lnTo>
                  <a:pt x="1123950" y="28575"/>
                </a:lnTo>
                <a:lnTo>
                  <a:pt x="1126197" y="39687"/>
                </a:lnTo>
                <a:lnTo>
                  <a:pt x="1132332" y="48768"/>
                </a:lnTo>
                <a:lnTo>
                  <a:pt x="1141412" y="54902"/>
                </a:lnTo>
                <a:lnTo>
                  <a:pt x="1152525" y="57150"/>
                </a:lnTo>
                <a:lnTo>
                  <a:pt x="1163624" y="54902"/>
                </a:lnTo>
                <a:lnTo>
                  <a:pt x="1172718" y="48768"/>
                </a:lnTo>
                <a:lnTo>
                  <a:pt x="1178839" y="39687"/>
                </a:lnTo>
                <a:lnTo>
                  <a:pt x="1181100" y="2857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51475" y="1189989"/>
          <a:ext cx="6355079" cy="5042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7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894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LIQUID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SOLID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3590">
                <a:tc>
                  <a:txBody>
                    <a:bodyPr/>
                    <a:lstStyle/>
                    <a:p>
                      <a:pPr marL="377825" indent="-285750">
                        <a:lnSpc>
                          <a:spcPts val="2035"/>
                        </a:lnSpc>
                        <a:spcBef>
                          <a:spcPts val="190"/>
                        </a:spcBef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argon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8460" marR="723265" indent="-286385">
                        <a:lnSpc>
                          <a:spcPts val="2100"/>
                        </a:lnSpc>
                        <a:spcBef>
                          <a:spcPts val="1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carbon dioxide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 indent="-285750">
                        <a:lnSpc>
                          <a:spcPts val="1945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copper</a:t>
                      </a:r>
                      <a:r>
                        <a:rPr sz="17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vapour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 indent="-285750">
                        <a:lnSpc>
                          <a:spcPts val="203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helium-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neon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 indent="-285750">
                        <a:lnSpc>
                          <a:spcPts val="2025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krypton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8460" marR="656590" indent="-286385">
                        <a:lnSpc>
                          <a:spcPts val="2100"/>
                        </a:lnSpc>
                        <a:spcBef>
                          <a:spcPts val="1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xenon chloride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51130" indent="-286385">
                        <a:lnSpc>
                          <a:spcPct val="101200"/>
                        </a:lnSpc>
                        <a:spcBef>
                          <a:spcPts val="165"/>
                        </a:spcBef>
                        <a:buFont typeface="Arial MT"/>
                        <a:buChar char="•"/>
                        <a:tabLst>
                          <a:tab pos="379095" algn="l"/>
                        </a:tabLst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rhodamine</a:t>
                      </a:r>
                      <a:r>
                        <a:rPr sz="17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dye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dissolved</a:t>
                      </a:r>
                      <a:r>
                        <a:rPr sz="170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7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organic solvent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2035"/>
                        </a:lnSpc>
                        <a:spcBef>
                          <a:spcPts val="19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Crystal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81000" indent="-285750">
                        <a:lnSpc>
                          <a:spcPts val="2035"/>
                        </a:lnSpc>
                        <a:buFont typeface="Arial MT"/>
                        <a:buChar char="•"/>
                        <a:tabLst>
                          <a:tab pos="381000" algn="l"/>
                        </a:tabLst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alexandrite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81000" marR="185420" indent="-285750">
                        <a:lnSpc>
                          <a:spcPct val="99500"/>
                        </a:lnSpc>
                        <a:spcBef>
                          <a:spcPts val="75"/>
                        </a:spcBef>
                        <a:buFont typeface="Arial MT"/>
                        <a:buChar char="•"/>
                        <a:tabLst>
                          <a:tab pos="381000" algn="l"/>
                        </a:tabLst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erbium-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doped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yttrium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aluminium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garnet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(YAG)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81000" marR="454025" indent="-285750">
                        <a:lnSpc>
                          <a:spcPts val="2030"/>
                        </a:lnSpc>
                        <a:spcBef>
                          <a:spcPts val="60"/>
                        </a:spcBef>
                        <a:buFont typeface="Arial MT"/>
                        <a:buChar char="•"/>
                        <a:tabLst>
                          <a:tab pos="381000" algn="l"/>
                        </a:tabLst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holmium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doped 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YAG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81000" marR="187325" indent="-285750">
                        <a:lnSpc>
                          <a:spcPts val="2030"/>
                        </a:lnSpc>
                        <a:spcBef>
                          <a:spcPts val="70"/>
                        </a:spcBef>
                        <a:buFont typeface="Arial MT"/>
                        <a:buChar char="•"/>
                        <a:tabLst>
                          <a:tab pos="381000" algn="l"/>
                        </a:tabLst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neodymium</a:t>
                      </a:r>
                      <a:r>
                        <a:rPr sz="17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doped 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YAG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81000" indent="-285750">
                        <a:lnSpc>
                          <a:spcPts val="1955"/>
                        </a:lnSpc>
                        <a:buFont typeface="Arial MT"/>
                        <a:buChar char="•"/>
                        <a:tabLst>
                          <a:tab pos="381000" algn="l"/>
                        </a:tabLst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potassium</a:t>
                      </a:r>
                      <a:r>
                        <a:rPr sz="17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titanyl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81000">
                        <a:lnSpc>
                          <a:spcPts val="2030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phosphate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81000" indent="-285750">
                        <a:lnSpc>
                          <a:spcPts val="2035"/>
                        </a:lnSpc>
                        <a:buFont typeface="Arial MT"/>
                        <a:buChar char="•"/>
                        <a:tabLst>
                          <a:tab pos="381000" algn="l"/>
                        </a:tabLst>
                      </a:pP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Ruby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  <a:buClr>
                          <a:srgbClr val="FFFFFF"/>
                        </a:buClr>
                        <a:buFont typeface="Arial MT"/>
                        <a:buChar char="•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ts val="203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Semiconductor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81000" marR="290830" indent="-285750">
                        <a:lnSpc>
                          <a:spcPts val="2030"/>
                        </a:lnSpc>
                        <a:spcBef>
                          <a:spcPts val="70"/>
                        </a:spcBef>
                        <a:buFont typeface="Arial MT"/>
                        <a:buChar char="•"/>
                        <a:tabLst>
                          <a:tab pos="381000" algn="l"/>
                        </a:tabLst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diode-</a:t>
                      </a:r>
                      <a:r>
                        <a:rPr sz="17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aluminium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gallium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arsenide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6875" y="647700"/>
            <a:ext cx="8591550" cy="53623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1455" y="0"/>
            <a:ext cx="391350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r>
              <a:rPr sz="44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parameters</a:t>
            </a:r>
            <a:endParaRPr sz="4400" dirty="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790716"/>
              </p:ext>
            </p:extLst>
          </p:nvPr>
        </p:nvGraphicFramePr>
        <p:xfrm>
          <a:off x="579120" y="1005841"/>
          <a:ext cx="11115040" cy="5618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7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8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8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931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Parameter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87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59715">
                        <a:lnSpc>
                          <a:spcPct val="1008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photons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delivered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single pulse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Joules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887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amount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released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Watts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(J/s)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887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Fluence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(F)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769620">
                        <a:lnSpc>
                          <a:spcPct val="1008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the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density.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incident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tissue.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941830">
                        <a:lnSpc>
                          <a:spcPct val="100800"/>
                        </a:lnSpc>
                        <a:spcBef>
                          <a:spcPts val="2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J/cm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F=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2553">
                <a:tc>
                  <a:txBody>
                    <a:bodyPr/>
                    <a:lstStyle/>
                    <a:p>
                      <a:pPr marL="92075" marR="1725295">
                        <a:lnSpc>
                          <a:spcPct val="1008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density/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Irradiance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532765">
                        <a:lnSpc>
                          <a:spcPct val="1008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delivered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incident tissue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intensity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beam.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W/cm2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31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duration/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width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delivered.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seconds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7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Wavelength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619125">
                        <a:lnSpc>
                          <a:spcPct val="1008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Distance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peaks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the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light waves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887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Frequency/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repetition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pulses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Hertz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Hz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pulse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087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5"/>
              </a:spcBef>
            </a:pPr>
            <a:r>
              <a:rPr sz="3600" b="0" spc="-45" dirty="0">
                <a:solidFill>
                  <a:srgbClr val="000000"/>
                </a:solidFill>
                <a:latin typeface="Calibri Light"/>
                <a:cs typeface="Calibri Light"/>
              </a:rPr>
              <a:t>“Effect</a:t>
            </a:r>
            <a:r>
              <a:rPr sz="3600" b="0" spc="-229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  <a:r>
              <a:rPr sz="3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r>
              <a:rPr sz="3600" b="0" spc="-2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On</a:t>
            </a:r>
            <a:r>
              <a:rPr sz="36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Skin</a:t>
            </a:r>
            <a:r>
              <a:rPr sz="3600" b="0" spc="-2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Tissue”-</a:t>
            </a:r>
            <a:r>
              <a:rPr sz="3600" b="0" spc="-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Skin</a:t>
            </a:r>
            <a:r>
              <a:rPr sz="3600" b="0" spc="-2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 Light"/>
                <a:cs typeface="Calibri Light"/>
              </a:rPr>
              <a:t>optics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0075"/>
            <a:ext cx="123825" cy="704850"/>
          </a:xfrm>
          <a:custGeom>
            <a:avLst/>
            <a:gdLst/>
            <a:ahLst/>
            <a:cxnLst/>
            <a:rect l="l" t="t" r="r" b="b"/>
            <a:pathLst>
              <a:path w="123825" h="704850">
                <a:moveTo>
                  <a:pt x="123825" y="0"/>
                </a:moveTo>
                <a:lnTo>
                  <a:pt x="0" y="0"/>
                </a:lnTo>
                <a:lnTo>
                  <a:pt x="0" y="704850"/>
                </a:lnTo>
                <a:lnTo>
                  <a:pt x="123825" y="704850"/>
                </a:lnTo>
                <a:lnTo>
                  <a:pt x="12382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1714500"/>
            <a:ext cx="6124575" cy="45243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524729" y="1704892"/>
            <a:ext cx="4319905" cy="4615180"/>
            <a:chOff x="7524729" y="1704892"/>
            <a:chExt cx="4319905" cy="46151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4729" y="1704892"/>
              <a:ext cx="4319692" cy="46149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48626" y="1728787"/>
              <a:ext cx="4219575" cy="4514850"/>
            </a:xfrm>
            <a:custGeom>
              <a:avLst/>
              <a:gdLst/>
              <a:ahLst/>
              <a:cxnLst/>
              <a:rect l="l" t="t" r="r" b="b"/>
              <a:pathLst>
                <a:path w="4219575" h="4514850">
                  <a:moveTo>
                    <a:pt x="4219575" y="0"/>
                  </a:moveTo>
                  <a:lnTo>
                    <a:pt x="0" y="0"/>
                  </a:lnTo>
                  <a:lnTo>
                    <a:pt x="0" y="4514850"/>
                  </a:lnTo>
                  <a:lnTo>
                    <a:pt x="4219575" y="4514850"/>
                  </a:lnTo>
                  <a:lnTo>
                    <a:pt x="4219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48626" y="1728787"/>
              <a:ext cx="4219575" cy="4514850"/>
            </a:xfrm>
            <a:custGeom>
              <a:avLst/>
              <a:gdLst/>
              <a:ahLst/>
              <a:cxnLst/>
              <a:rect l="l" t="t" r="r" b="b"/>
              <a:pathLst>
                <a:path w="4219575" h="4514850">
                  <a:moveTo>
                    <a:pt x="0" y="4514850"/>
                  </a:moveTo>
                  <a:lnTo>
                    <a:pt x="4219575" y="4514850"/>
                  </a:lnTo>
                  <a:lnTo>
                    <a:pt x="4219575" y="0"/>
                  </a:lnTo>
                  <a:lnTo>
                    <a:pt x="0" y="0"/>
                  </a:lnTo>
                  <a:lnTo>
                    <a:pt x="0" y="4514850"/>
                  </a:lnTo>
                  <a:close/>
                </a:path>
              </a:pathLst>
            </a:custGeom>
            <a:ln w="952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24800" y="1933575"/>
            <a:ext cx="3457575" cy="395287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2000">
              <a:latin typeface="Times New Roman"/>
              <a:cs typeface="Times New Roman"/>
            </a:endParaRPr>
          </a:p>
          <a:p>
            <a:pPr marL="98425" marR="394970">
              <a:lnSpc>
                <a:spcPts val="2180"/>
              </a:lnSpc>
            </a:pPr>
            <a:r>
              <a:rPr sz="2000" b="1" dirty="0">
                <a:latin typeface="Calibri"/>
                <a:cs typeface="Calibri"/>
              </a:rPr>
              <a:t>When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skin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exposed</a:t>
            </a:r>
            <a:r>
              <a:rPr sz="2000" b="1" spc="-17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LASER,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it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could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be:</a:t>
            </a:r>
            <a:endParaRPr sz="2000">
              <a:latin typeface="Calibri"/>
              <a:cs typeface="Calibri"/>
            </a:endParaRPr>
          </a:p>
          <a:p>
            <a:pPr marL="327025" marR="1384300" indent="-228600">
              <a:lnSpc>
                <a:spcPts val="2100"/>
              </a:lnSpc>
              <a:spcBef>
                <a:spcPts val="1040"/>
              </a:spcBef>
              <a:buFont typeface="Arial MT"/>
              <a:buChar char="•"/>
              <a:tabLst>
                <a:tab pos="327025" algn="l"/>
              </a:tabLst>
            </a:pPr>
            <a:r>
              <a:rPr sz="2000" b="1" dirty="0">
                <a:latin typeface="Calibri"/>
                <a:cs typeface="Calibri"/>
              </a:rPr>
              <a:t>Absorbed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chromophores.</a:t>
            </a:r>
            <a:endParaRPr sz="2000">
              <a:latin typeface="Calibri"/>
              <a:cs typeface="Calibri"/>
            </a:endParaRPr>
          </a:p>
          <a:p>
            <a:pPr marL="326390" indent="-227965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326390" algn="l"/>
              </a:tabLst>
            </a:pPr>
            <a:r>
              <a:rPr sz="2000" b="1" spc="-10" dirty="0">
                <a:latin typeface="Calibri"/>
                <a:cs typeface="Calibri"/>
              </a:rPr>
              <a:t>Reflected</a:t>
            </a:r>
            <a:endParaRPr sz="2000">
              <a:latin typeface="Calibri"/>
              <a:cs typeface="Calibri"/>
            </a:endParaRPr>
          </a:p>
          <a:p>
            <a:pPr marL="326390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26390" algn="l"/>
              </a:tabLst>
            </a:pPr>
            <a:r>
              <a:rPr sz="2000" b="1" spc="-10" dirty="0">
                <a:latin typeface="Calibri"/>
                <a:cs typeface="Calibri"/>
              </a:rPr>
              <a:t>Scattered</a:t>
            </a:r>
            <a:endParaRPr sz="2000">
              <a:latin typeface="Calibri"/>
              <a:cs typeface="Calibri"/>
            </a:endParaRPr>
          </a:p>
          <a:p>
            <a:pPr marL="326390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26390" algn="l"/>
              </a:tabLst>
            </a:pPr>
            <a:r>
              <a:rPr sz="2000" b="1" spc="-10" dirty="0">
                <a:latin typeface="Calibri"/>
                <a:cs typeface="Calibri"/>
              </a:rPr>
              <a:t>Transmitted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425" y="0"/>
              <a:ext cx="11487150" cy="27527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50870" y="1117917"/>
            <a:ext cx="689165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spc="-25" dirty="0">
                <a:latin typeface="Calibri Light"/>
                <a:cs typeface="Calibri Light"/>
              </a:rPr>
              <a:t>Grotthus-</a:t>
            </a:r>
            <a:r>
              <a:rPr sz="3950" b="0" spc="-40" dirty="0">
                <a:latin typeface="Calibri Light"/>
                <a:cs typeface="Calibri Light"/>
              </a:rPr>
              <a:t>Draper</a:t>
            </a:r>
            <a:r>
              <a:rPr sz="3950" b="0" spc="-155" dirty="0">
                <a:latin typeface="Calibri Light"/>
                <a:cs typeface="Calibri Light"/>
              </a:rPr>
              <a:t> </a:t>
            </a:r>
            <a:r>
              <a:rPr sz="3950" b="0" spc="-20" dirty="0">
                <a:latin typeface="Calibri Light"/>
                <a:cs typeface="Calibri Light"/>
              </a:rPr>
              <a:t>photobiology</a:t>
            </a:r>
            <a:r>
              <a:rPr sz="3950" b="0" spc="-229" dirty="0">
                <a:latin typeface="Calibri Light"/>
                <a:cs typeface="Calibri Light"/>
              </a:rPr>
              <a:t> </a:t>
            </a:r>
            <a:r>
              <a:rPr sz="3950" b="0" spc="-25" dirty="0">
                <a:latin typeface="Calibri Light"/>
                <a:cs typeface="Calibri Light"/>
              </a:rPr>
              <a:t>law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0976" y="2900362"/>
            <a:ext cx="5219700" cy="3133725"/>
          </a:xfrm>
          <a:prstGeom prst="rect">
            <a:avLst/>
          </a:prstGeom>
          <a:solidFill>
            <a:srgbClr val="EC7C30"/>
          </a:solidFill>
          <a:ln w="12700">
            <a:solidFill>
              <a:srgbClr val="FFFFFF"/>
            </a:solidFill>
          </a:ln>
        </p:spPr>
        <p:txBody>
          <a:bodyPr vert="horz" wrap="square" lIns="0" tIns="245745" rIns="0" bIns="0" rtlCol="0">
            <a:spAutoFit/>
          </a:bodyPr>
          <a:lstStyle/>
          <a:p>
            <a:pPr marL="445134" marR="441325" indent="8255" algn="ctr">
              <a:lnSpc>
                <a:spcPct val="93000"/>
              </a:lnSpc>
              <a:spcBef>
                <a:spcPts val="1935"/>
              </a:spcBef>
              <a:tabLst>
                <a:tab pos="2696210" algn="l"/>
              </a:tabLst>
            </a:pP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6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36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	to</a:t>
            </a:r>
            <a:r>
              <a:rPr sz="365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36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biological</a:t>
            </a:r>
            <a:r>
              <a:rPr sz="36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effect</a:t>
            </a:r>
            <a:r>
              <a:rPr sz="36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6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tissue,</a:t>
            </a:r>
            <a:r>
              <a:rPr sz="36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light</a:t>
            </a:r>
            <a:r>
              <a:rPr sz="36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36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absorbed</a:t>
            </a:r>
            <a:r>
              <a:rPr sz="36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3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6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50" spc="-25" dirty="0">
                <a:solidFill>
                  <a:srgbClr val="FFFFFF"/>
                </a:solidFill>
                <a:latin typeface="Calibri"/>
                <a:cs typeface="Calibri"/>
              </a:rPr>
              <a:t>target </a:t>
            </a:r>
            <a:r>
              <a:rPr sz="3650" spc="-10" dirty="0">
                <a:solidFill>
                  <a:srgbClr val="FFFFFF"/>
                </a:solidFill>
                <a:latin typeface="Calibri"/>
                <a:cs typeface="Calibri"/>
              </a:rPr>
              <a:t>tissue.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5831" y="3447732"/>
            <a:ext cx="2216785" cy="14065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Light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not </a:t>
            </a:r>
            <a:r>
              <a:rPr sz="1800" dirty="0">
                <a:latin typeface="Calibri"/>
                <a:cs typeface="Calibri"/>
              </a:rPr>
              <a:t>absorbed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scattered/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transmitted/ reflected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true </a:t>
            </a:r>
            <a:r>
              <a:rPr sz="1800" dirty="0">
                <a:latin typeface="Calibri"/>
                <a:cs typeface="Calibri"/>
              </a:rPr>
              <a:t>biological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effect.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903" rIns="0" bIns="0" rtlCol="0">
            <a:spAutoFit/>
          </a:bodyPr>
          <a:lstStyle/>
          <a:p>
            <a:pPr marL="368300">
              <a:lnSpc>
                <a:spcPct val="100000"/>
              </a:lnSpc>
              <a:spcBef>
                <a:spcPts val="105"/>
              </a:spcBef>
            </a:pPr>
            <a:r>
              <a:rPr sz="3600" b="0" spc="-40" dirty="0">
                <a:solidFill>
                  <a:srgbClr val="6F2F9F"/>
                </a:solidFill>
                <a:latin typeface="Calibri Light"/>
                <a:cs typeface="Calibri Light"/>
              </a:rPr>
              <a:t>Chromophores</a:t>
            </a:r>
            <a:r>
              <a:rPr sz="3600" b="0" spc="-17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6F2F9F"/>
                </a:solidFill>
                <a:latin typeface="Calibri Light"/>
                <a:cs typeface="Calibri Light"/>
              </a:rPr>
              <a:t>(absorbing</a:t>
            </a:r>
            <a:r>
              <a:rPr sz="3600" b="0" spc="-16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6F2F9F"/>
                </a:solidFill>
                <a:latin typeface="Calibri Light"/>
                <a:cs typeface="Calibri Light"/>
              </a:rPr>
              <a:t>molecules)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817" y="1679765"/>
            <a:ext cx="10428605" cy="378332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000" b="1" dirty="0">
                <a:latin typeface="Calibri"/>
                <a:cs typeface="Calibri"/>
              </a:rPr>
              <a:t>Theses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are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specific</a:t>
            </a:r>
            <a:r>
              <a:rPr sz="2000" b="1" spc="-1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Light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absorbing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target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structures</a:t>
            </a:r>
            <a:endParaRPr sz="20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750"/>
              </a:spcBef>
              <a:buChar char="•"/>
              <a:tabLst>
                <a:tab pos="192405" algn="l"/>
              </a:tabLst>
            </a:pPr>
            <a:r>
              <a:rPr sz="2000" dirty="0">
                <a:latin typeface="Calibri"/>
                <a:cs typeface="Calibri"/>
              </a:rPr>
              <a:t>Chromophores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exhibit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characteristic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bands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absorption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certain </a:t>
            </a:r>
            <a:r>
              <a:rPr sz="2000" spc="-10" dirty="0">
                <a:latin typeface="Calibri"/>
                <a:cs typeface="Calibri"/>
              </a:rPr>
              <a:t>wavelengths</a:t>
            </a:r>
            <a:endParaRPr sz="20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755"/>
              </a:spcBef>
              <a:buChar char="•"/>
              <a:tabLst>
                <a:tab pos="192405" algn="l"/>
              </a:tabLst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absorption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photon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surrenders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energy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chromophore.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Endogenous</a:t>
            </a:r>
            <a:r>
              <a:rPr sz="20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skin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chromophores</a:t>
            </a:r>
            <a:r>
              <a:rPr sz="200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b="1" dirty="0">
                <a:latin typeface="Calibri"/>
                <a:cs typeface="Calibri"/>
              </a:rPr>
              <a:t>Melanin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absorbs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broadly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across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visible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ultraviolet</a:t>
            </a:r>
            <a:r>
              <a:rPr sz="2000" b="1" spc="-1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(UV)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spectrum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(400-</a:t>
            </a:r>
            <a:r>
              <a:rPr sz="2000" b="1" spc="-10" dirty="0">
                <a:latin typeface="Calibri"/>
                <a:cs typeface="Calibri"/>
              </a:rPr>
              <a:t>1100nm)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90"/>
              </a:lnSpc>
              <a:spcBef>
                <a:spcPts val="755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b="1" dirty="0">
                <a:latin typeface="Calibri"/>
                <a:cs typeface="Calibri"/>
              </a:rPr>
              <a:t>Oxyhemoglobin</a:t>
            </a:r>
            <a:r>
              <a:rPr sz="2000" b="1" spc="-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reduced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hemoglobin</a:t>
            </a:r>
            <a:r>
              <a:rPr sz="2000" b="1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blood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exhibit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bands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UV,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blue,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green</a:t>
            </a:r>
            <a:r>
              <a:rPr sz="2000" b="1" spc="-17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90"/>
              </a:lnSpc>
            </a:pPr>
            <a:r>
              <a:rPr sz="2000" b="1" dirty="0">
                <a:latin typeface="Calibri"/>
                <a:cs typeface="Calibri"/>
              </a:rPr>
              <a:t>yellow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regions-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(absorption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spectrum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400-</a:t>
            </a:r>
            <a:r>
              <a:rPr sz="2000" b="1" spc="-10" dirty="0">
                <a:latin typeface="Calibri"/>
                <a:cs typeface="Calibri"/>
              </a:rPr>
              <a:t>600nm)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ts val="2290"/>
              </a:lnSpc>
              <a:spcBef>
                <a:spcPts val="755"/>
              </a:spcBef>
              <a:buSzPct val="95000"/>
              <a:buFont typeface="Wingdings"/>
              <a:buChar char=""/>
              <a:tabLst>
                <a:tab pos="298450" algn="l"/>
              </a:tabLst>
            </a:pPr>
            <a:r>
              <a:rPr sz="2000" b="1" spc="-10" dirty="0">
                <a:latin typeface="Calibri"/>
                <a:cs typeface="Calibri"/>
              </a:rPr>
              <a:t>Water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absorption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near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infrared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(IR)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region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(2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peaks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2490nm</a:t>
            </a:r>
            <a:r>
              <a:rPr sz="2000" b="1" spc="-1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90"/>
              </a:lnSpc>
            </a:pPr>
            <a:r>
              <a:rPr sz="2000" b="1" spc="-10" dirty="0">
                <a:latin typeface="Calibri"/>
                <a:cs typeface="Calibri"/>
              </a:rPr>
              <a:t>10,600nm)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Exogenous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chromophore:</a:t>
            </a:r>
            <a:r>
              <a:rPr sz="2000" b="1" spc="-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Tattoo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ink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7725" cy="6858000"/>
          </a:xfrm>
          <a:custGeom>
            <a:avLst/>
            <a:gdLst/>
            <a:ahLst/>
            <a:cxnLst/>
            <a:rect l="l" t="t" r="r" b="b"/>
            <a:pathLst>
              <a:path w="4657725" h="6858000">
                <a:moveTo>
                  <a:pt x="4657725" y="0"/>
                </a:moveTo>
                <a:lnTo>
                  <a:pt x="0" y="0"/>
                </a:lnTo>
                <a:lnTo>
                  <a:pt x="0" y="6858000"/>
                </a:lnTo>
                <a:lnTo>
                  <a:pt x="4657725" y="6858000"/>
                </a:lnTo>
                <a:lnTo>
                  <a:pt x="465772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7575" y="2493327"/>
            <a:ext cx="2710180" cy="19126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645"/>
              </a:spcBef>
            </a:pP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LASER</a:t>
            </a:r>
            <a:r>
              <a:rPr sz="4400" spc="-1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44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Calibri Light"/>
                <a:cs typeface="Calibri Light"/>
              </a:rPr>
              <a:t>AN </a:t>
            </a:r>
            <a:r>
              <a:rPr sz="4400" spc="-10" dirty="0">
                <a:solidFill>
                  <a:srgbClr val="FFFFFF"/>
                </a:solidFill>
                <a:latin typeface="Calibri Light"/>
                <a:cs typeface="Calibri Light"/>
              </a:rPr>
              <a:t>ACRONYM </a:t>
            </a:r>
            <a:r>
              <a:rPr sz="4400" spc="-25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7725" y="0"/>
            <a:ext cx="142875" cy="6858000"/>
          </a:xfrm>
          <a:custGeom>
            <a:avLst/>
            <a:gdLst/>
            <a:ahLst/>
            <a:cxnLst/>
            <a:rect l="l" t="t" r="r" b="b"/>
            <a:pathLst>
              <a:path w="142875" h="6858000">
                <a:moveTo>
                  <a:pt x="142875" y="0"/>
                </a:moveTo>
                <a:lnTo>
                  <a:pt x="0" y="0"/>
                </a:lnTo>
                <a:lnTo>
                  <a:pt x="0" y="6858000"/>
                </a:lnTo>
                <a:lnTo>
                  <a:pt x="142875" y="6858000"/>
                </a:lnTo>
                <a:lnTo>
                  <a:pt x="142875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2651" y="65252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45403" y="711771"/>
            <a:ext cx="1727835" cy="80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00" dirty="0">
                <a:solidFill>
                  <a:srgbClr val="FF0000"/>
                </a:solidFill>
              </a:rPr>
              <a:t>L</a:t>
            </a:r>
            <a:r>
              <a:rPr sz="5100" spc="-35" dirty="0">
                <a:solidFill>
                  <a:srgbClr val="FF0000"/>
                </a:solidFill>
              </a:rPr>
              <a:t> </a:t>
            </a:r>
            <a:r>
              <a:rPr sz="5100" b="0" spc="-10" dirty="0">
                <a:solidFill>
                  <a:srgbClr val="000000"/>
                </a:solidFill>
                <a:latin typeface="Calibri"/>
                <a:cs typeface="Calibri"/>
              </a:rPr>
              <a:t>Light</a:t>
            </a:r>
            <a:endParaRPr sz="5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2651" y="1766951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2651" y="288137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2651" y="398627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62651" y="5100701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45403" y="1490027"/>
            <a:ext cx="4077335" cy="4488815"/>
          </a:xfrm>
          <a:prstGeom prst="rect">
            <a:avLst/>
          </a:prstGeom>
        </p:spPr>
        <p:txBody>
          <a:bodyPr vert="horz" wrap="square" lIns="0" tIns="351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65"/>
              </a:spcBef>
            </a:pPr>
            <a:r>
              <a:rPr sz="5100" b="1" dirty="0">
                <a:latin typeface="Calibri"/>
                <a:cs typeface="Calibri"/>
              </a:rPr>
              <a:t>A</a:t>
            </a:r>
            <a:r>
              <a:rPr sz="5100" b="1" spc="30" dirty="0">
                <a:latin typeface="Calibri"/>
                <a:cs typeface="Calibri"/>
              </a:rPr>
              <a:t> </a:t>
            </a:r>
            <a:r>
              <a:rPr sz="5100" spc="-10" dirty="0">
                <a:latin typeface="Calibri"/>
                <a:cs typeface="Calibri"/>
              </a:rPr>
              <a:t>Amplification</a:t>
            </a:r>
            <a:endParaRPr sz="5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65"/>
              </a:spcBef>
            </a:pPr>
            <a:r>
              <a:rPr sz="5100" b="1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5100" b="1" spc="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5100" spc="-10" dirty="0">
                <a:latin typeface="Calibri"/>
                <a:cs typeface="Calibri"/>
              </a:rPr>
              <a:t>Stimulated</a:t>
            </a:r>
            <a:endParaRPr sz="5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65"/>
              </a:spcBef>
            </a:pPr>
            <a:r>
              <a:rPr sz="5100" b="1" dirty="0">
                <a:solidFill>
                  <a:srgbClr val="92D050"/>
                </a:solidFill>
                <a:latin typeface="Calibri"/>
                <a:cs typeface="Calibri"/>
              </a:rPr>
              <a:t>E</a:t>
            </a:r>
            <a:r>
              <a:rPr sz="5100" b="1" spc="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5100" spc="-10" dirty="0">
                <a:latin typeface="Calibri"/>
                <a:cs typeface="Calibri"/>
              </a:rPr>
              <a:t>Emission</a:t>
            </a:r>
            <a:endParaRPr sz="5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65"/>
              </a:spcBef>
            </a:pPr>
            <a:r>
              <a:rPr sz="51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51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100" spc="-10" dirty="0">
                <a:latin typeface="Calibri"/>
                <a:cs typeface="Calibri"/>
              </a:rPr>
              <a:t>Radiation</a:t>
            </a:r>
            <a:endParaRPr sz="5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647700"/>
            <a:ext cx="10372725" cy="5467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561975"/>
            <a:ext cx="685800" cy="5981700"/>
            <a:chOff x="533400" y="561975"/>
            <a:chExt cx="685800" cy="5981700"/>
          </a:xfrm>
        </p:grpSpPr>
        <p:sp>
          <p:nvSpPr>
            <p:cNvPr id="3" name="object 3"/>
            <p:cNvSpPr/>
            <p:nvPr/>
          </p:nvSpPr>
          <p:spPr>
            <a:xfrm>
              <a:off x="533400" y="828675"/>
              <a:ext cx="685800" cy="5715000"/>
            </a:xfrm>
            <a:custGeom>
              <a:avLst/>
              <a:gdLst/>
              <a:ahLst/>
              <a:cxnLst/>
              <a:rect l="l" t="t" r="r" b="b"/>
              <a:pathLst>
                <a:path w="685800" h="5715000">
                  <a:moveTo>
                    <a:pt x="685800" y="0"/>
                  </a:moveTo>
                  <a:lnTo>
                    <a:pt x="0" y="467105"/>
                  </a:lnTo>
                  <a:lnTo>
                    <a:pt x="0" y="5715000"/>
                  </a:lnTo>
                  <a:lnTo>
                    <a:pt x="685800" y="5247894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9625" y="561975"/>
              <a:ext cx="409575" cy="5524500"/>
            </a:xfrm>
            <a:custGeom>
              <a:avLst/>
              <a:gdLst/>
              <a:ahLst/>
              <a:cxnLst/>
              <a:rect l="l" t="t" r="r" b="b"/>
              <a:pathLst>
                <a:path w="409575" h="5524500">
                  <a:moveTo>
                    <a:pt x="0" y="0"/>
                  </a:moveTo>
                  <a:lnTo>
                    <a:pt x="0" y="5262092"/>
                  </a:lnTo>
                  <a:lnTo>
                    <a:pt x="409575" y="5524500"/>
                  </a:lnTo>
                  <a:lnTo>
                    <a:pt x="409575" y="260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9150" y="561975"/>
            <a:ext cx="3838575" cy="525780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4400">
              <a:latin typeface="Times New Roman"/>
              <a:cs typeface="Times New Roman"/>
            </a:endParaRPr>
          </a:p>
          <a:p>
            <a:pPr marL="371475" marR="852169">
              <a:lnSpc>
                <a:spcPts val="4730"/>
              </a:lnSpc>
              <a:spcBef>
                <a:spcPts val="5"/>
              </a:spcBef>
            </a:pPr>
            <a:r>
              <a:rPr sz="4400" spc="-45" dirty="0">
                <a:solidFill>
                  <a:srgbClr val="FFFFFF"/>
                </a:solidFill>
                <a:latin typeface="Calibri Light"/>
                <a:cs typeface="Calibri Light"/>
              </a:rPr>
              <a:t>Penetration </a:t>
            </a:r>
            <a:r>
              <a:rPr sz="440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440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Calibri Light"/>
                <a:cs typeface="Calibri Light"/>
              </a:rPr>
              <a:t>lasers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61203" y="662622"/>
            <a:ext cx="4481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AF50"/>
                </a:solidFill>
              </a:rPr>
              <a:t>Penetration</a:t>
            </a:r>
            <a:r>
              <a:rPr sz="2400" spc="25" dirty="0">
                <a:solidFill>
                  <a:srgbClr val="00AF50"/>
                </a:solidFill>
              </a:rPr>
              <a:t> </a:t>
            </a:r>
            <a:r>
              <a:rPr sz="2400" dirty="0">
                <a:solidFill>
                  <a:srgbClr val="00AF50"/>
                </a:solidFill>
              </a:rPr>
              <a:t>of</a:t>
            </a:r>
            <a:r>
              <a:rPr sz="2400" spc="-95" dirty="0">
                <a:solidFill>
                  <a:srgbClr val="00AF50"/>
                </a:solidFill>
              </a:rPr>
              <a:t> </a:t>
            </a:r>
            <a:r>
              <a:rPr sz="2400" dirty="0">
                <a:solidFill>
                  <a:srgbClr val="00AF50"/>
                </a:solidFill>
              </a:rPr>
              <a:t>laser</a:t>
            </a:r>
            <a:r>
              <a:rPr sz="2400" spc="-114" dirty="0">
                <a:solidFill>
                  <a:srgbClr val="00AF50"/>
                </a:solidFill>
              </a:rPr>
              <a:t> </a:t>
            </a:r>
            <a:r>
              <a:rPr sz="2400" dirty="0">
                <a:solidFill>
                  <a:srgbClr val="00AF50"/>
                </a:solidFill>
              </a:rPr>
              <a:t>depends</a:t>
            </a:r>
            <a:r>
              <a:rPr sz="2400" spc="-15" dirty="0">
                <a:solidFill>
                  <a:srgbClr val="00AF50"/>
                </a:solidFill>
              </a:rPr>
              <a:t> </a:t>
            </a:r>
            <a:r>
              <a:rPr sz="2400" spc="-10" dirty="0">
                <a:solidFill>
                  <a:srgbClr val="00AF50"/>
                </a:solidFill>
              </a:rPr>
              <a:t>upon: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061203" y="1023429"/>
            <a:ext cx="4624070" cy="1433726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940"/>
              </a:spcBef>
              <a:buSzPct val="83333"/>
              <a:buAutoNum type="arabicPeriod"/>
              <a:tabLst>
                <a:tab pos="202565" algn="l"/>
              </a:tabLst>
            </a:pPr>
            <a:r>
              <a:rPr sz="1800" dirty="0">
                <a:latin typeface="Calibri"/>
                <a:cs typeface="Calibri"/>
              </a:rPr>
              <a:t>Absorption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scattering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Dept</a:t>
            </a:r>
            <a:r>
              <a:rPr lang="en-IN" sz="1800" dirty="0">
                <a:latin typeface="Calibri"/>
                <a:cs typeface="Calibri"/>
              </a:rPr>
              <a:t>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penetration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wavelength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Spot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size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4799" y="2722880"/>
            <a:ext cx="6131813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05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between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280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1300nm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depth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penetration</a:t>
            </a:r>
            <a:endParaRPr sz="1800" dirty="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b="1" dirty="0">
                <a:latin typeface="Calibri"/>
                <a:cs typeface="Calibri"/>
              </a:rPr>
              <a:t>increases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wavelength</a:t>
            </a:r>
            <a:endParaRPr sz="1800" dirty="0">
              <a:latin typeface="Calibri"/>
              <a:cs typeface="Calibri"/>
            </a:endParaRPr>
          </a:p>
          <a:p>
            <a:pPr marL="241300" marR="436245" indent="-229235">
              <a:lnSpc>
                <a:spcPts val="195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b="1" dirty="0">
                <a:latin typeface="Calibri"/>
                <a:cs typeface="Calibri"/>
              </a:rPr>
              <a:t>Above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1300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nm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penetration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decreases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absorption </a:t>
            </a:r>
            <a:r>
              <a:rPr sz="1800" dirty="0">
                <a:latin typeface="Calibri"/>
                <a:cs typeface="Calibri"/>
              </a:rPr>
              <a:t>(trapping)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light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upper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layers</a:t>
            </a:r>
            <a:r>
              <a:rPr sz="1800" spc="-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water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deeply </a:t>
            </a:r>
            <a:r>
              <a:rPr sz="1800" b="1" spc="-10" dirty="0">
                <a:latin typeface="Calibri"/>
                <a:cs typeface="Calibri"/>
              </a:rPr>
              <a:t>penetrating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wavelengths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650–1200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nm</a:t>
            </a:r>
            <a:endParaRPr sz="1800" dirty="0">
              <a:latin typeface="Calibri"/>
              <a:cs typeface="Calibri"/>
            </a:endParaRPr>
          </a:p>
          <a:p>
            <a:pPr marL="241300" marR="5080" indent="-229235">
              <a:lnSpc>
                <a:spcPts val="196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least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penetrating </a:t>
            </a:r>
            <a:r>
              <a:rPr sz="1800" dirty="0">
                <a:latin typeface="Calibri"/>
                <a:cs typeface="Calibri"/>
              </a:rPr>
              <a:t>wavelengths</a:t>
            </a:r>
            <a:r>
              <a:rPr sz="1800" spc="-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within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far-UV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 far-</a:t>
            </a:r>
            <a:r>
              <a:rPr sz="1800" b="1" spc="-25" dirty="0">
                <a:latin typeface="Calibri"/>
                <a:cs typeface="Calibri"/>
              </a:rPr>
              <a:t>IR </a:t>
            </a:r>
            <a:r>
              <a:rPr sz="1800" b="1" spc="-10" dirty="0">
                <a:latin typeface="Calibri"/>
                <a:cs typeface="Calibri"/>
              </a:rPr>
              <a:t>regions</a:t>
            </a:r>
            <a:endParaRPr sz="1800" dirty="0">
              <a:latin typeface="Calibri"/>
              <a:cs typeface="Calibri"/>
            </a:endParaRPr>
          </a:p>
          <a:p>
            <a:pPr marL="241300" marR="31115" indent="-229235">
              <a:lnSpc>
                <a:spcPts val="1950"/>
              </a:lnSpc>
              <a:spcBef>
                <a:spcPts val="969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Short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wavelength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penetration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beam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due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limitation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scattering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effect.</a:t>
            </a:r>
            <a:endParaRPr sz="1800" dirty="0">
              <a:latin typeface="Calibri"/>
              <a:cs typeface="Calibri"/>
            </a:endParaRPr>
          </a:p>
          <a:p>
            <a:pPr marL="241300" marR="187960" indent="-229235">
              <a:lnSpc>
                <a:spcPts val="195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Longer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wavelength,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scattering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effect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light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minimal </a:t>
            </a:r>
            <a:r>
              <a:rPr sz="1800" dirty="0">
                <a:latin typeface="Calibri"/>
                <a:cs typeface="Calibri"/>
              </a:rPr>
              <a:t>deeper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penetration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light 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 allows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treatment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deep </a:t>
            </a:r>
            <a:r>
              <a:rPr sz="1800" dirty="0">
                <a:latin typeface="Calibri"/>
                <a:cs typeface="Calibri"/>
              </a:rPr>
              <a:t>dermal </a:t>
            </a:r>
            <a:r>
              <a:rPr sz="1800" spc="-10" dirty="0">
                <a:latin typeface="Calibri"/>
                <a:cs typeface="Calibri"/>
              </a:rPr>
              <a:t>lesion.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0" y="536182"/>
            <a:ext cx="6530065" cy="55136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080" y="172720"/>
            <a:ext cx="11399520" cy="642111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1745" y="142874"/>
            <a:ext cx="42106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spc="-20" dirty="0">
                <a:solidFill>
                  <a:srgbClr val="000000"/>
                </a:solidFill>
                <a:latin typeface="Calibri Light"/>
                <a:cs typeface="Calibri Light"/>
              </a:rPr>
              <a:t>Photothermal</a:t>
            </a:r>
            <a:r>
              <a:rPr sz="3950" b="0" spc="-11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50" b="0" spc="-10" dirty="0">
                <a:solidFill>
                  <a:srgbClr val="000000"/>
                </a:solidFill>
                <a:latin typeface="Calibri Light"/>
                <a:cs typeface="Calibri Light"/>
              </a:rPr>
              <a:t>effect: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689" y="1675701"/>
            <a:ext cx="2100580" cy="360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Laser </a:t>
            </a:r>
            <a:r>
              <a:rPr sz="1800" spc="-20" dirty="0">
                <a:latin typeface="Calibri"/>
                <a:cs typeface="Calibri"/>
              </a:rPr>
              <a:t>beam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300700"/>
              </a:lnSpc>
              <a:spcBef>
                <a:spcPts val="40"/>
              </a:spcBef>
            </a:pPr>
            <a:r>
              <a:rPr sz="1800" dirty="0">
                <a:latin typeface="Calibri"/>
                <a:cs typeface="Calibri"/>
              </a:rPr>
              <a:t>Interaction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tissue </a:t>
            </a:r>
            <a:r>
              <a:rPr sz="1800" dirty="0">
                <a:latin typeface="Calibri"/>
                <a:cs typeface="Calibri"/>
              </a:rPr>
              <a:t>Thermal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energy/Heat Denaturation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5"/>
              </a:spcBef>
            </a:pPr>
            <a:endParaRPr sz="1800">
              <a:latin typeface="Calibri"/>
              <a:cs typeface="Calibri"/>
            </a:endParaRPr>
          </a:p>
          <a:p>
            <a:pPr marL="1587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Cell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necrosis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68571" y="1788655"/>
          <a:ext cx="7387589" cy="3433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3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4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Temperature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Molecular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tissue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interactions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&lt;50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337185" marR="475615">
                        <a:lnSpc>
                          <a:spcPct val="100800"/>
                        </a:lnSpc>
                        <a:spcBef>
                          <a:spcPts val="2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Hyperthermia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leading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protein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structural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changes, hydrogen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bond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breaking,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retraction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45-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37185" marR="760095">
                        <a:lnSpc>
                          <a:spcPct val="1008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drastic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conformational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changes,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enzyme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inactivation,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membrane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permeability, edema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&gt;60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337185" marR="2498090">
                        <a:lnSpc>
                          <a:spcPct val="100800"/>
                        </a:lnSpc>
                        <a:spcBef>
                          <a:spcPts val="23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Denaturation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proteins,</a:t>
                      </a:r>
                      <a:r>
                        <a:rPr sz="1800" b="1" spc="-1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DNA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Coagulation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tissues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80-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Dehydration,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dessication,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blanching,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shrinking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tissues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Vaporization,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Tissue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ablation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979676" y="2036826"/>
            <a:ext cx="136525" cy="469900"/>
            <a:chOff x="1979676" y="2036826"/>
            <a:chExt cx="136525" cy="469900"/>
          </a:xfrm>
        </p:grpSpPr>
        <p:sp>
          <p:nvSpPr>
            <p:cNvPr id="6" name="object 6"/>
            <p:cNvSpPr/>
            <p:nvPr/>
          </p:nvSpPr>
          <p:spPr>
            <a:xfrm>
              <a:off x="1986026" y="2043176"/>
              <a:ext cx="123825" cy="457200"/>
            </a:xfrm>
            <a:custGeom>
              <a:avLst/>
              <a:gdLst/>
              <a:ahLst/>
              <a:cxnLst/>
              <a:rect l="l" t="t" r="r" b="b"/>
              <a:pathLst>
                <a:path w="123825" h="457200">
                  <a:moveTo>
                    <a:pt x="92837" y="0"/>
                  </a:moveTo>
                  <a:lnTo>
                    <a:pt x="30861" y="0"/>
                  </a:lnTo>
                  <a:lnTo>
                    <a:pt x="30861" y="395224"/>
                  </a:lnTo>
                  <a:lnTo>
                    <a:pt x="0" y="395224"/>
                  </a:lnTo>
                  <a:lnTo>
                    <a:pt x="61849" y="457200"/>
                  </a:lnTo>
                  <a:lnTo>
                    <a:pt x="123825" y="395224"/>
                  </a:lnTo>
                  <a:lnTo>
                    <a:pt x="92837" y="395224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6026" y="2043176"/>
              <a:ext cx="123825" cy="457200"/>
            </a:xfrm>
            <a:custGeom>
              <a:avLst/>
              <a:gdLst/>
              <a:ahLst/>
              <a:cxnLst/>
              <a:rect l="l" t="t" r="r" b="b"/>
              <a:pathLst>
                <a:path w="123825" h="457200">
                  <a:moveTo>
                    <a:pt x="0" y="395224"/>
                  </a:moveTo>
                  <a:lnTo>
                    <a:pt x="30861" y="395224"/>
                  </a:lnTo>
                  <a:lnTo>
                    <a:pt x="30861" y="0"/>
                  </a:lnTo>
                  <a:lnTo>
                    <a:pt x="92837" y="0"/>
                  </a:lnTo>
                  <a:lnTo>
                    <a:pt x="92837" y="395224"/>
                  </a:lnTo>
                  <a:lnTo>
                    <a:pt x="123825" y="395224"/>
                  </a:lnTo>
                  <a:lnTo>
                    <a:pt x="61849" y="457200"/>
                  </a:lnTo>
                  <a:lnTo>
                    <a:pt x="0" y="3952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79676" y="2865501"/>
            <a:ext cx="136525" cy="479425"/>
            <a:chOff x="1979676" y="2865501"/>
            <a:chExt cx="136525" cy="479425"/>
          </a:xfrm>
        </p:grpSpPr>
        <p:sp>
          <p:nvSpPr>
            <p:cNvPr id="9" name="object 9"/>
            <p:cNvSpPr/>
            <p:nvPr/>
          </p:nvSpPr>
          <p:spPr>
            <a:xfrm>
              <a:off x="1986026" y="2871851"/>
              <a:ext cx="123825" cy="466725"/>
            </a:xfrm>
            <a:custGeom>
              <a:avLst/>
              <a:gdLst/>
              <a:ahLst/>
              <a:cxnLst/>
              <a:rect l="l" t="t" r="r" b="b"/>
              <a:pathLst>
                <a:path w="123825" h="466725">
                  <a:moveTo>
                    <a:pt x="92837" y="0"/>
                  </a:moveTo>
                  <a:lnTo>
                    <a:pt x="30861" y="0"/>
                  </a:lnTo>
                  <a:lnTo>
                    <a:pt x="30861" y="404749"/>
                  </a:lnTo>
                  <a:lnTo>
                    <a:pt x="0" y="404749"/>
                  </a:lnTo>
                  <a:lnTo>
                    <a:pt x="61849" y="466725"/>
                  </a:lnTo>
                  <a:lnTo>
                    <a:pt x="123825" y="404749"/>
                  </a:lnTo>
                  <a:lnTo>
                    <a:pt x="92837" y="404749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6026" y="2871851"/>
              <a:ext cx="123825" cy="466725"/>
            </a:xfrm>
            <a:custGeom>
              <a:avLst/>
              <a:gdLst/>
              <a:ahLst/>
              <a:cxnLst/>
              <a:rect l="l" t="t" r="r" b="b"/>
              <a:pathLst>
                <a:path w="123825" h="466725">
                  <a:moveTo>
                    <a:pt x="0" y="404749"/>
                  </a:moveTo>
                  <a:lnTo>
                    <a:pt x="30861" y="404749"/>
                  </a:lnTo>
                  <a:lnTo>
                    <a:pt x="30861" y="0"/>
                  </a:lnTo>
                  <a:lnTo>
                    <a:pt x="92837" y="0"/>
                  </a:lnTo>
                  <a:lnTo>
                    <a:pt x="92837" y="404749"/>
                  </a:lnTo>
                  <a:lnTo>
                    <a:pt x="123825" y="404749"/>
                  </a:lnTo>
                  <a:lnTo>
                    <a:pt x="61849" y="466725"/>
                  </a:lnTo>
                  <a:lnTo>
                    <a:pt x="0" y="40474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979676" y="3703701"/>
            <a:ext cx="136525" cy="479425"/>
            <a:chOff x="1979676" y="3703701"/>
            <a:chExt cx="136525" cy="479425"/>
          </a:xfrm>
        </p:grpSpPr>
        <p:sp>
          <p:nvSpPr>
            <p:cNvPr id="12" name="object 12"/>
            <p:cNvSpPr/>
            <p:nvPr/>
          </p:nvSpPr>
          <p:spPr>
            <a:xfrm>
              <a:off x="1986026" y="3710051"/>
              <a:ext cx="123825" cy="466725"/>
            </a:xfrm>
            <a:custGeom>
              <a:avLst/>
              <a:gdLst/>
              <a:ahLst/>
              <a:cxnLst/>
              <a:rect l="l" t="t" r="r" b="b"/>
              <a:pathLst>
                <a:path w="123825" h="466725">
                  <a:moveTo>
                    <a:pt x="92837" y="0"/>
                  </a:moveTo>
                  <a:lnTo>
                    <a:pt x="30861" y="0"/>
                  </a:lnTo>
                  <a:lnTo>
                    <a:pt x="30861" y="404749"/>
                  </a:lnTo>
                  <a:lnTo>
                    <a:pt x="0" y="404749"/>
                  </a:lnTo>
                  <a:lnTo>
                    <a:pt x="61849" y="466725"/>
                  </a:lnTo>
                  <a:lnTo>
                    <a:pt x="123825" y="404749"/>
                  </a:lnTo>
                  <a:lnTo>
                    <a:pt x="92837" y="404749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86026" y="3710051"/>
              <a:ext cx="123825" cy="466725"/>
            </a:xfrm>
            <a:custGeom>
              <a:avLst/>
              <a:gdLst/>
              <a:ahLst/>
              <a:cxnLst/>
              <a:rect l="l" t="t" r="r" b="b"/>
              <a:pathLst>
                <a:path w="123825" h="466725">
                  <a:moveTo>
                    <a:pt x="0" y="404749"/>
                  </a:moveTo>
                  <a:lnTo>
                    <a:pt x="30861" y="404749"/>
                  </a:lnTo>
                  <a:lnTo>
                    <a:pt x="30861" y="0"/>
                  </a:lnTo>
                  <a:lnTo>
                    <a:pt x="92837" y="0"/>
                  </a:lnTo>
                  <a:lnTo>
                    <a:pt x="92837" y="404749"/>
                  </a:lnTo>
                  <a:lnTo>
                    <a:pt x="123825" y="404749"/>
                  </a:lnTo>
                  <a:lnTo>
                    <a:pt x="61849" y="466725"/>
                  </a:lnTo>
                  <a:lnTo>
                    <a:pt x="0" y="40474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989201" y="4532376"/>
            <a:ext cx="136525" cy="469900"/>
            <a:chOff x="1989201" y="4532376"/>
            <a:chExt cx="136525" cy="469900"/>
          </a:xfrm>
        </p:grpSpPr>
        <p:sp>
          <p:nvSpPr>
            <p:cNvPr id="15" name="object 15"/>
            <p:cNvSpPr/>
            <p:nvPr/>
          </p:nvSpPr>
          <p:spPr>
            <a:xfrm>
              <a:off x="1995551" y="4538726"/>
              <a:ext cx="123825" cy="457200"/>
            </a:xfrm>
            <a:custGeom>
              <a:avLst/>
              <a:gdLst/>
              <a:ahLst/>
              <a:cxnLst/>
              <a:rect l="l" t="t" r="r" b="b"/>
              <a:pathLst>
                <a:path w="123825" h="457200">
                  <a:moveTo>
                    <a:pt x="92837" y="0"/>
                  </a:moveTo>
                  <a:lnTo>
                    <a:pt x="30861" y="0"/>
                  </a:lnTo>
                  <a:lnTo>
                    <a:pt x="30861" y="395224"/>
                  </a:lnTo>
                  <a:lnTo>
                    <a:pt x="0" y="395224"/>
                  </a:lnTo>
                  <a:lnTo>
                    <a:pt x="61849" y="457200"/>
                  </a:lnTo>
                  <a:lnTo>
                    <a:pt x="123825" y="395224"/>
                  </a:lnTo>
                  <a:lnTo>
                    <a:pt x="92837" y="395224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95551" y="4538726"/>
              <a:ext cx="123825" cy="457200"/>
            </a:xfrm>
            <a:custGeom>
              <a:avLst/>
              <a:gdLst/>
              <a:ahLst/>
              <a:cxnLst/>
              <a:rect l="l" t="t" r="r" b="b"/>
              <a:pathLst>
                <a:path w="123825" h="457200">
                  <a:moveTo>
                    <a:pt x="0" y="395224"/>
                  </a:moveTo>
                  <a:lnTo>
                    <a:pt x="30861" y="395224"/>
                  </a:lnTo>
                  <a:lnTo>
                    <a:pt x="30861" y="0"/>
                  </a:lnTo>
                  <a:lnTo>
                    <a:pt x="92837" y="0"/>
                  </a:lnTo>
                  <a:lnTo>
                    <a:pt x="92837" y="395224"/>
                  </a:lnTo>
                  <a:lnTo>
                    <a:pt x="123825" y="395224"/>
                  </a:lnTo>
                  <a:lnTo>
                    <a:pt x="61849" y="457200"/>
                  </a:lnTo>
                  <a:lnTo>
                    <a:pt x="0" y="3952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312" y="217169"/>
            <a:ext cx="11566525" cy="1974850"/>
          </a:xfrm>
          <a:custGeom>
            <a:avLst/>
            <a:gdLst/>
            <a:ahLst/>
            <a:cxnLst/>
            <a:rect l="l" t="t" r="r" b="b"/>
            <a:pathLst>
              <a:path w="11566525" h="1974850">
                <a:moveTo>
                  <a:pt x="11515662" y="50800"/>
                </a:moveTo>
                <a:lnTo>
                  <a:pt x="50800" y="50800"/>
                </a:lnTo>
                <a:lnTo>
                  <a:pt x="50800" y="127000"/>
                </a:lnTo>
                <a:lnTo>
                  <a:pt x="63500" y="127000"/>
                </a:lnTo>
                <a:lnTo>
                  <a:pt x="63500" y="1911731"/>
                </a:lnTo>
                <a:lnTo>
                  <a:pt x="11503025" y="1911731"/>
                </a:lnTo>
                <a:lnTo>
                  <a:pt x="11503025" y="127000"/>
                </a:lnTo>
                <a:lnTo>
                  <a:pt x="11515662" y="127000"/>
                </a:lnTo>
                <a:lnTo>
                  <a:pt x="11515662" y="50800"/>
                </a:lnTo>
                <a:close/>
              </a:path>
              <a:path w="11566525" h="1974850">
                <a:moveTo>
                  <a:pt x="11566462" y="0"/>
                </a:moveTo>
                <a:lnTo>
                  <a:pt x="0" y="0"/>
                </a:lnTo>
                <a:lnTo>
                  <a:pt x="0" y="25400"/>
                </a:lnTo>
                <a:lnTo>
                  <a:pt x="0" y="1949450"/>
                </a:lnTo>
                <a:lnTo>
                  <a:pt x="0" y="1974850"/>
                </a:lnTo>
                <a:lnTo>
                  <a:pt x="11566462" y="1974850"/>
                </a:lnTo>
                <a:lnTo>
                  <a:pt x="11566462" y="1949704"/>
                </a:lnTo>
                <a:lnTo>
                  <a:pt x="11566462" y="1949450"/>
                </a:lnTo>
                <a:lnTo>
                  <a:pt x="11566462" y="25781"/>
                </a:lnTo>
                <a:lnTo>
                  <a:pt x="11541062" y="25781"/>
                </a:lnTo>
                <a:lnTo>
                  <a:pt x="11541062" y="1949450"/>
                </a:lnTo>
                <a:lnTo>
                  <a:pt x="25400" y="1949450"/>
                </a:lnTo>
                <a:lnTo>
                  <a:pt x="25400" y="25400"/>
                </a:lnTo>
                <a:lnTo>
                  <a:pt x="11566462" y="25400"/>
                </a:lnTo>
                <a:lnTo>
                  <a:pt x="1156646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605675"/>
            <a:ext cx="105156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5"/>
              </a:spcBef>
            </a:pPr>
            <a:r>
              <a:rPr sz="5400" b="0" i="1" dirty="0">
                <a:solidFill>
                  <a:srgbClr val="00B0F0"/>
                </a:solidFill>
                <a:latin typeface="Calibri Light"/>
                <a:cs typeface="Calibri Light"/>
              </a:rPr>
              <a:t>LASER</a:t>
            </a:r>
            <a:r>
              <a:rPr sz="5400" b="0" i="1" spc="-30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5400" b="0" i="1" dirty="0">
                <a:solidFill>
                  <a:srgbClr val="00B0F0"/>
                </a:solidFill>
                <a:latin typeface="Calibri Light"/>
                <a:cs typeface="Calibri Light"/>
              </a:rPr>
              <a:t>tissue</a:t>
            </a:r>
            <a:r>
              <a:rPr sz="5400" b="0" i="1" spc="-254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5400" b="0" i="1" spc="-10" dirty="0">
                <a:solidFill>
                  <a:srgbClr val="00B0F0"/>
                </a:solidFill>
                <a:latin typeface="Calibri Light"/>
                <a:cs typeface="Calibri Light"/>
              </a:rPr>
              <a:t>interaction</a:t>
            </a:r>
            <a:endParaRPr sz="54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8850" y="15240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2676525"/>
            <a:ext cx="5457825" cy="34956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068949" y="2605023"/>
            <a:ext cx="102235" cy="3658235"/>
          </a:xfrm>
          <a:custGeom>
            <a:avLst/>
            <a:gdLst/>
            <a:ahLst/>
            <a:cxnLst/>
            <a:rect l="l" t="t" r="r" b="b"/>
            <a:pathLst>
              <a:path w="102235" h="3658235">
                <a:moveTo>
                  <a:pt x="33909" y="127"/>
                </a:moveTo>
                <a:lnTo>
                  <a:pt x="0" y="127"/>
                </a:lnTo>
                <a:lnTo>
                  <a:pt x="127" y="3657663"/>
                </a:lnTo>
                <a:lnTo>
                  <a:pt x="33909" y="3657663"/>
                </a:lnTo>
                <a:lnTo>
                  <a:pt x="33909" y="127"/>
                </a:lnTo>
                <a:close/>
              </a:path>
              <a:path w="102235" h="3658235">
                <a:moveTo>
                  <a:pt x="101727" y="3657663"/>
                </a:moveTo>
                <a:lnTo>
                  <a:pt x="101600" y="0"/>
                </a:lnTo>
                <a:lnTo>
                  <a:pt x="67818" y="0"/>
                </a:lnTo>
                <a:lnTo>
                  <a:pt x="67818" y="3657663"/>
                </a:lnTo>
                <a:lnTo>
                  <a:pt x="101727" y="365766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8425" y="2590800"/>
            <a:ext cx="5448300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5981700" cy="3238500"/>
          </a:xfrm>
          <a:custGeom>
            <a:avLst/>
            <a:gdLst/>
            <a:ahLst/>
            <a:cxnLst/>
            <a:rect l="l" t="t" r="r" b="b"/>
            <a:pathLst>
              <a:path w="5981700" h="3238500">
                <a:moveTo>
                  <a:pt x="0" y="3238500"/>
                </a:moveTo>
                <a:lnTo>
                  <a:pt x="5981700" y="3238500"/>
                </a:lnTo>
                <a:lnTo>
                  <a:pt x="5981700" y="0"/>
                </a:lnTo>
                <a:lnTo>
                  <a:pt x="0" y="0"/>
                </a:lnTo>
                <a:lnTo>
                  <a:pt x="0" y="32385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5981700" cy="3238500"/>
          </a:xfrm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00"/>
              </a:spcBef>
            </a:pPr>
            <a:endParaRPr sz="4400">
              <a:latin typeface="Times New Roman"/>
              <a:cs typeface="Times New Roman"/>
            </a:endParaRPr>
          </a:p>
          <a:p>
            <a:pPr marL="649605" marR="1176020">
              <a:lnSpc>
                <a:spcPts val="4730"/>
              </a:lnSpc>
            </a:pPr>
            <a:r>
              <a:rPr sz="4400" b="0" spc="-35" dirty="0">
                <a:solidFill>
                  <a:srgbClr val="000000"/>
                </a:solidFill>
                <a:latin typeface="Calibri Light"/>
                <a:cs typeface="Calibri Light"/>
              </a:rPr>
              <a:t>Thermal</a:t>
            </a:r>
            <a:r>
              <a:rPr sz="4400" b="0" spc="-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relaxation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time</a:t>
            </a:r>
            <a:r>
              <a:rPr sz="4400" b="0" spc="-2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(TRT)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2371725" cy="6858000"/>
            <a:chOff x="0" y="0"/>
            <a:chExt cx="237172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09600" cy="3238500"/>
            </a:xfrm>
            <a:custGeom>
              <a:avLst/>
              <a:gdLst/>
              <a:ahLst/>
              <a:cxnLst/>
              <a:rect l="l" t="t" r="r" b="b"/>
              <a:pathLst>
                <a:path w="609600" h="3238500">
                  <a:moveTo>
                    <a:pt x="609600" y="0"/>
                  </a:moveTo>
                  <a:lnTo>
                    <a:pt x="0" y="0"/>
                  </a:lnTo>
                  <a:lnTo>
                    <a:pt x="0" y="3238500"/>
                  </a:lnTo>
                  <a:lnTo>
                    <a:pt x="609600" y="32385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6199"/>
              <a:ext cx="2371725" cy="6781800"/>
            </a:xfrm>
            <a:custGeom>
              <a:avLst/>
              <a:gdLst/>
              <a:ahLst/>
              <a:cxnLst/>
              <a:rect l="l" t="t" r="r" b="b"/>
              <a:pathLst>
                <a:path w="2371725" h="6781800">
                  <a:moveTo>
                    <a:pt x="609600" y="3162300"/>
                  </a:moveTo>
                  <a:lnTo>
                    <a:pt x="0" y="3162300"/>
                  </a:lnTo>
                  <a:lnTo>
                    <a:pt x="0" y="6781800"/>
                  </a:lnTo>
                  <a:lnTo>
                    <a:pt x="609600" y="6781800"/>
                  </a:lnTo>
                  <a:lnTo>
                    <a:pt x="609600" y="3162300"/>
                  </a:lnTo>
                  <a:close/>
                </a:path>
                <a:path w="2371725" h="6781800">
                  <a:moveTo>
                    <a:pt x="1247775" y="200025"/>
                  </a:moveTo>
                  <a:lnTo>
                    <a:pt x="1245527" y="188925"/>
                  </a:lnTo>
                  <a:lnTo>
                    <a:pt x="1239405" y="179832"/>
                  </a:lnTo>
                  <a:lnTo>
                    <a:pt x="1230312" y="173710"/>
                  </a:lnTo>
                  <a:lnTo>
                    <a:pt x="1219200" y="171450"/>
                  </a:lnTo>
                  <a:lnTo>
                    <a:pt x="1208074" y="173710"/>
                  </a:lnTo>
                  <a:lnTo>
                    <a:pt x="1198981" y="179832"/>
                  </a:lnTo>
                  <a:lnTo>
                    <a:pt x="1192860" y="188925"/>
                  </a:lnTo>
                  <a:lnTo>
                    <a:pt x="1190625" y="200025"/>
                  </a:lnTo>
                  <a:lnTo>
                    <a:pt x="1192860" y="211137"/>
                  </a:lnTo>
                  <a:lnTo>
                    <a:pt x="1198981" y="220230"/>
                  </a:lnTo>
                  <a:lnTo>
                    <a:pt x="1208074" y="226352"/>
                  </a:lnTo>
                  <a:lnTo>
                    <a:pt x="1219200" y="228600"/>
                  </a:lnTo>
                  <a:lnTo>
                    <a:pt x="1230312" y="226352"/>
                  </a:lnTo>
                  <a:lnTo>
                    <a:pt x="1239405" y="220230"/>
                  </a:lnTo>
                  <a:lnTo>
                    <a:pt x="1245527" y="211137"/>
                  </a:lnTo>
                  <a:lnTo>
                    <a:pt x="1247775" y="200025"/>
                  </a:lnTo>
                  <a:close/>
                </a:path>
                <a:path w="2371725" h="6781800">
                  <a:moveTo>
                    <a:pt x="1247775" y="28575"/>
                  </a:moveTo>
                  <a:lnTo>
                    <a:pt x="1245527" y="17475"/>
                  </a:lnTo>
                  <a:lnTo>
                    <a:pt x="1239405" y="8382"/>
                  </a:lnTo>
                  <a:lnTo>
                    <a:pt x="1230312" y="2260"/>
                  </a:lnTo>
                  <a:lnTo>
                    <a:pt x="1219200" y="0"/>
                  </a:lnTo>
                  <a:lnTo>
                    <a:pt x="1208074" y="2260"/>
                  </a:lnTo>
                  <a:lnTo>
                    <a:pt x="1198981" y="8382"/>
                  </a:lnTo>
                  <a:lnTo>
                    <a:pt x="1192860" y="17475"/>
                  </a:lnTo>
                  <a:lnTo>
                    <a:pt x="1190625" y="28575"/>
                  </a:lnTo>
                  <a:lnTo>
                    <a:pt x="1192860" y="39687"/>
                  </a:lnTo>
                  <a:lnTo>
                    <a:pt x="1198981" y="48768"/>
                  </a:lnTo>
                  <a:lnTo>
                    <a:pt x="1208074" y="54902"/>
                  </a:lnTo>
                  <a:lnTo>
                    <a:pt x="1219200" y="57150"/>
                  </a:lnTo>
                  <a:lnTo>
                    <a:pt x="1230312" y="54902"/>
                  </a:lnTo>
                  <a:lnTo>
                    <a:pt x="1239405" y="48768"/>
                  </a:lnTo>
                  <a:lnTo>
                    <a:pt x="1245527" y="39687"/>
                  </a:lnTo>
                  <a:lnTo>
                    <a:pt x="1247775" y="28575"/>
                  </a:lnTo>
                  <a:close/>
                </a:path>
                <a:path w="2371725" h="6781800">
                  <a:moveTo>
                    <a:pt x="1371600" y="200025"/>
                  </a:moveTo>
                  <a:lnTo>
                    <a:pt x="1369339" y="188925"/>
                  </a:lnTo>
                  <a:lnTo>
                    <a:pt x="1363205" y="179832"/>
                  </a:lnTo>
                  <a:lnTo>
                    <a:pt x="1354124" y="173710"/>
                  </a:lnTo>
                  <a:lnTo>
                    <a:pt x="1343025" y="171450"/>
                  </a:lnTo>
                  <a:lnTo>
                    <a:pt x="1331912" y="173710"/>
                  </a:lnTo>
                  <a:lnTo>
                    <a:pt x="1322832" y="179832"/>
                  </a:lnTo>
                  <a:lnTo>
                    <a:pt x="1316697" y="188925"/>
                  </a:lnTo>
                  <a:lnTo>
                    <a:pt x="1314450" y="200025"/>
                  </a:lnTo>
                  <a:lnTo>
                    <a:pt x="1316697" y="211137"/>
                  </a:lnTo>
                  <a:lnTo>
                    <a:pt x="1322832" y="220230"/>
                  </a:lnTo>
                  <a:lnTo>
                    <a:pt x="1331912" y="226352"/>
                  </a:lnTo>
                  <a:lnTo>
                    <a:pt x="1343025" y="228600"/>
                  </a:lnTo>
                  <a:lnTo>
                    <a:pt x="1354124" y="226352"/>
                  </a:lnTo>
                  <a:lnTo>
                    <a:pt x="1363218" y="220230"/>
                  </a:lnTo>
                  <a:lnTo>
                    <a:pt x="1369339" y="211137"/>
                  </a:lnTo>
                  <a:lnTo>
                    <a:pt x="1371600" y="200025"/>
                  </a:lnTo>
                  <a:close/>
                </a:path>
                <a:path w="2371725" h="6781800">
                  <a:moveTo>
                    <a:pt x="1371600" y="28575"/>
                  </a:moveTo>
                  <a:lnTo>
                    <a:pt x="1369339" y="17475"/>
                  </a:lnTo>
                  <a:lnTo>
                    <a:pt x="1363205" y="8382"/>
                  </a:lnTo>
                  <a:lnTo>
                    <a:pt x="1354124" y="2260"/>
                  </a:lnTo>
                  <a:lnTo>
                    <a:pt x="1343025" y="0"/>
                  </a:lnTo>
                  <a:lnTo>
                    <a:pt x="1331912" y="2260"/>
                  </a:lnTo>
                  <a:lnTo>
                    <a:pt x="1322832" y="8382"/>
                  </a:lnTo>
                  <a:lnTo>
                    <a:pt x="1316697" y="17475"/>
                  </a:lnTo>
                  <a:lnTo>
                    <a:pt x="1314450" y="28575"/>
                  </a:lnTo>
                  <a:lnTo>
                    <a:pt x="1316697" y="39687"/>
                  </a:lnTo>
                  <a:lnTo>
                    <a:pt x="1322832" y="48768"/>
                  </a:lnTo>
                  <a:lnTo>
                    <a:pt x="1331912" y="54902"/>
                  </a:lnTo>
                  <a:lnTo>
                    <a:pt x="1343025" y="57150"/>
                  </a:lnTo>
                  <a:lnTo>
                    <a:pt x="1354124" y="54902"/>
                  </a:lnTo>
                  <a:lnTo>
                    <a:pt x="1363218" y="48768"/>
                  </a:lnTo>
                  <a:lnTo>
                    <a:pt x="1369339" y="39687"/>
                  </a:lnTo>
                  <a:lnTo>
                    <a:pt x="1371600" y="28575"/>
                  </a:lnTo>
                  <a:close/>
                </a:path>
                <a:path w="2371725" h="6781800">
                  <a:moveTo>
                    <a:pt x="1495425" y="200025"/>
                  </a:moveTo>
                  <a:lnTo>
                    <a:pt x="1493164" y="188925"/>
                  </a:lnTo>
                  <a:lnTo>
                    <a:pt x="1487030" y="179832"/>
                  </a:lnTo>
                  <a:lnTo>
                    <a:pt x="1477949" y="173710"/>
                  </a:lnTo>
                  <a:lnTo>
                    <a:pt x="1466850" y="171450"/>
                  </a:lnTo>
                  <a:lnTo>
                    <a:pt x="1455737" y="173710"/>
                  </a:lnTo>
                  <a:lnTo>
                    <a:pt x="1446657" y="179832"/>
                  </a:lnTo>
                  <a:lnTo>
                    <a:pt x="1440522" y="188925"/>
                  </a:lnTo>
                  <a:lnTo>
                    <a:pt x="1438275" y="200025"/>
                  </a:lnTo>
                  <a:lnTo>
                    <a:pt x="1440522" y="211137"/>
                  </a:lnTo>
                  <a:lnTo>
                    <a:pt x="1446657" y="220230"/>
                  </a:lnTo>
                  <a:lnTo>
                    <a:pt x="1455737" y="226352"/>
                  </a:lnTo>
                  <a:lnTo>
                    <a:pt x="1466850" y="228600"/>
                  </a:lnTo>
                  <a:lnTo>
                    <a:pt x="1477949" y="226352"/>
                  </a:lnTo>
                  <a:lnTo>
                    <a:pt x="1487043" y="220230"/>
                  </a:lnTo>
                  <a:lnTo>
                    <a:pt x="1493164" y="211137"/>
                  </a:lnTo>
                  <a:lnTo>
                    <a:pt x="1495425" y="200025"/>
                  </a:lnTo>
                  <a:close/>
                </a:path>
                <a:path w="2371725" h="6781800">
                  <a:moveTo>
                    <a:pt x="1495425" y="28575"/>
                  </a:moveTo>
                  <a:lnTo>
                    <a:pt x="1493164" y="17475"/>
                  </a:lnTo>
                  <a:lnTo>
                    <a:pt x="1487030" y="8382"/>
                  </a:lnTo>
                  <a:lnTo>
                    <a:pt x="1477949" y="2260"/>
                  </a:lnTo>
                  <a:lnTo>
                    <a:pt x="1466850" y="0"/>
                  </a:lnTo>
                  <a:lnTo>
                    <a:pt x="1455737" y="2260"/>
                  </a:lnTo>
                  <a:lnTo>
                    <a:pt x="1446657" y="8382"/>
                  </a:lnTo>
                  <a:lnTo>
                    <a:pt x="1440522" y="17475"/>
                  </a:lnTo>
                  <a:lnTo>
                    <a:pt x="1438275" y="28575"/>
                  </a:lnTo>
                  <a:lnTo>
                    <a:pt x="1440522" y="39687"/>
                  </a:lnTo>
                  <a:lnTo>
                    <a:pt x="1446657" y="48768"/>
                  </a:lnTo>
                  <a:lnTo>
                    <a:pt x="1455737" y="54902"/>
                  </a:lnTo>
                  <a:lnTo>
                    <a:pt x="1466850" y="57150"/>
                  </a:lnTo>
                  <a:lnTo>
                    <a:pt x="1477949" y="54902"/>
                  </a:lnTo>
                  <a:lnTo>
                    <a:pt x="1487043" y="48768"/>
                  </a:lnTo>
                  <a:lnTo>
                    <a:pt x="1493164" y="39687"/>
                  </a:lnTo>
                  <a:lnTo>
                    <a:pt x="1495425" y="28575"/>
                  </a:lnTo>
                  <a:close/>
                </a:path>
                <a:path w="2371725" h="6781800">
                  <a:moveTo>
                    <a:pt x="1619250" y="200025"/>
                  </a:moveTo>
                  <a:lnTo>
                    <a:pt x="1616989" y="188925"/>
                  </a:lnTo>
                  <a:lnTo>
                    <a:pt x="1610855" y="179832"/>
                  </a:lnTo>
                  <a:lnTo>
                    <a:pt x="1601774" y="173710"/>
                  </a:lnTo>
                  <a:lnTo>
                    <a:pt x="1590675" y="171450"/>
                  </a:lnTo>
                  <a:lnTo>
                    <a:pt x="1579562" y="173710"/>
                  </a:lnTo>
                  <a:lnTo>
                    <a:pt x="1570482" y="179832"/>
                  </a:lnTo>
                  <a:lnTo>
                    <a:pt x="1564347" y="188925"/>
                  </a:lnTo>
                  <a:lnTo>
                    <a:pt x="1562100" y="200025"/>
                  </a:lnTo>
                  <a:lnTo>
                    <a:pt x="1564347" y="211137"/>
                  </a:lnTo>
                  <a:lnTo>
                    <a:pt x="1570482" y="220230"/>
                  </a:lnTo>
                  <a:lnTo>
                    <a:pt x="1579562" y="226352"/>
                  </a:lnTo>
                  <a:lnTo>
                    <a:pt x="1590675" y="228600"/>
                  </a:lnTo>
                  <a:lnTo>
                    <a:pt x="1601774" y="226352"/>
                  </a:lnTo>
                  <a:lnTo>
                    <a:pt x="1610868" y="220230"/>
                  </a:lnTo>
                  <a:lnTo>
                    <a:pt x="1616989" y="211137"/>
                  </a:lnTo>
                  <a:lnTo>
                    <a:pt x="1619250" y="200025"/>
                  </a:lnTo>
                  <a:close/>
                </a:path>
                <a:path w="2371725" h="6781800">
                  <a:moveTo>
                    <a:pt x="1619250" y="28575"/>
                  </a:moveTo>
                  <a:lnTo>
                    <a:pt x="1616989" y="17475"/>
                  </a:lnTo>
                  <a:lnTo>
                    <a:pt x="1610855" y="8382"/>
                  </a:lnTo>
                  <a:lnTo>
                    <a:pt x="1601774" y="2260"/>
                  </a:lnTo>
                  <a:lnTo>
                    <a:pt x="1590675" y="0"/>
                  </a:lnTo>
                  <a:lnTo>
                    <a:pt x="1579562" y="2260"/>
                  </a:lnTo>
                  <a:lnTo>
                    <a:pt x="1570482" y="8382"/>
                  </a:lnTo>
                  <a:lnTo>
                    <a:pt x="1564347" y="17475"/>
                  </a:lnTo>
                  <a:lnTo>
                    <a:pt x="1562100" y="28575"/>
                  </a:lnTo>
                  <a:lnTo>
                    <a:pt x="1564347" y="39687"/>
                  </a:lnTo>
                  <a:lnTo>
                    <a:pt x="1570482" y="48768"/>
                  </a:lnTo>
                  <a:lnTo>
                    <a:pt x="1579562" y="54902"/>
                  </a:lnTo>
                  <a:lnTo>
                    <a:pt x="1590675" y="57150"/>
                  </a:lnTo>
                  <a:lnTo>
                    <a:pt x="1601774" y="54902"/>
                  </a:lnTo>
                  <a:lnTo>
                    <a:pt x="1610868" y="48768"/>
                  </a:lnTo>
                  <a:lnTo>
                    <a:pt x="1616989" y="39687"/>
                  </a:lnTo>
                  <a:lnTo>
                    <a:pt x="1619250" y="28575"/>
                  </a:lnTo>
                  <a:close/>
                </a:path>
                <a:path w="2371725" h="6781800">
                  <a:moveTo>
                    <a:pt x="1743075" y="200025"/>
                  </a:moveTo>
                  <a:lnTo>
                    <a:pt x="1740814" y="188925"/>
                  </a:lnTo>
                  <a:lnTo>
                    <a:pt x="1734693" y="179832"/>
                  </a:lnTo>
                  <a:lnTo>
                    <a:pt x="1725599" y="173710"/>
                  </a:lnTo>
                  <a:lnTo>
                    <a:pt x="1714500" y="171450"/>
                  </a:lnTo>
                  <a:lnTo>
                    <a:pt x="1703387" y="173710"/>
                  </a:lnTo>
                  <a:lnTo>
                    <a:pt x="1694307" y="179832"/>
                  </a:lnTo>
                  <a:lnTo>
                    <a:pt x="1688172" y="188925"/>
                  </a:lnTo>
                  <a:lnTo>
                    <a:pt x="1685925" y="200025"/>
                  </a:lnTo>
                  <a:lnTo>
                    <a:pt x="1688172" y="211137"/>
                  </a:lnTo>
                  <a:lnTo>
                    <a:pt x="1694307" y="220230"/>
                  </a:lnTo>
                  <a:lnTo>
                    <a:pt x="1703387" y="226352"/>
                  </a:lnTo>
                  <a:lnTo>
                    <a:pt x="1714500" y="228600"/>
                  </a:lnTo>
                  <a:lnTo>
                    <a:pt x="1725599" y="226352"/>
                  </a:lnTo>
                  <a:lnTo>
                    <a:pt x="1734693" y="220230"/>
                  </a:lnTo>
                  <a:lnTo>
                    <a:pt x="1740814" y="211137"/>
                  </a:lnTo>
                  <a:lnTo>
                    <a:pt x="1743075" y="200025"/>
                  </a:lnTo>
                  <a:close/>
                </a:path>
                <a:path w="2371725" h="6781800">
                  <a:moveTo>
                    <a:pt x="1743075" y="28575"/>
                  </a:moveTo>
                  <a:lnTo>
                    <a:pt x="1740814" y="17475"/>
                  </a:lnTo>
                  <a:lnTo>
                    <a:pt x="1734693" y="8382"/>
                  </a:lnTo>
                  <a:lnTo>
                    <a:pt x="1725599" y="2260"/>
                  </a:lnTo>
                  <a:lnTo>
                    <a:pt x="1714500" y="0"/>
                  </a:lnTo>
                  <a:lnTo>
                    <a:pt x="1703387" y="2260"/>
                  </a:lnTo>
                  <a:lnTo>
                    <a:pt x="1694307" y="8382"/>
                  </a:lnTo>
                  <a:lnTo>
                    <a:pt x="1688172" y="17475"/>
                  </a:lnTo>
                  <a:lnTo>
                    <a:pt x="1685925" y="28575"/>
                  </a:lnTo>
                  <a:lnTo>
                    <a:pt x="1688172" y="39687"/>
                  </a:lnTo>
                  <a:lnTo>
                    <a:pt x="1694307" y="48768"/>
                  </a:lnTo>
                  <a:lnTo>
                    <a:pt x="1703387" y="54902"/>
                  </a:lnTo>
                  <a:lnTo>
                    <a:pt x="1714500" y="57150"/>
                  </a:lnTo>
                  <a:lnTo>
                    <a:pt x="1725599" y="54902"/>
                  </a:lnTo>
                  <a:lnTo>
                    <a:pt x="1734693" y="48768"/>
                  </a:lnTo>
                  <a:lnTo>
                    <a:pt x="1740814" y="39687"/>
                  </a:lnTo>
                  <a:lnTo>
                    <a:pt x="1743075" y="28575"/>
                  </a:lnTo>
                  <a:close/>
                </a:path>
                <a:path w="2371725" h="6781800">
                  <a:moveTo>
                    <a:pt x="1866900" y="200025"/>
                  </a:moveTo>
                  <a:lnTo>
                    <a:pt x="1864639" y="188925"/>
                  </a:lnTo>
                  <a:lnTo>
                    <a:pt x="1858518" y="179832"/>
                  </a:lnTo>
                  <a:lnTo>
                    <a:pt x="1849424" y="173710"/>
                  </a:lnTo>
                  <a:lnTo>
                    <a:pt x="1838325" y="171450"/>
                  </a:lnTo>
                  <a:lnTo>
                    <a:pt x="1827212" y="173710"/>
                  </a:lnTo>
                  <a:lnTo>
                    <a:pt x="1818132" y="179832"/>
                  </a:lnTo>
                  <a:lnTo>
                    <a:pt x="1811997" y="188925"/>
                  </a:lnTo>
                  <a:lnTo>
                    <a:pt x="1809750" y="200025"/>
                  </a:lnTo>
                  <a:lnTo>
                    <a:pt x="1811997" y="211137"/>
                  </a:lnTo>
                  <a:lnTo>
                    <a:pt x="1818132" y="220230"/>
                  </a:lnTo>
                  <a:lnTo>
                    <a:pt x="1827212" y="226352"/>
                  </a:lnTo>
                  <a:lnTo>
                    <a:pt x="1838325" y="228600"/>
                  </a:lnTo>
                  <a:lnTo>
                    <a:pt x="1849424" y="226352"/>
                  </a:lnTo>
                  <a:lnTo>
                    <a:pt x="1858518" y="220230"/>
                  </a:lnTo>
                  <a:lnTo>
                    <a:pt x="1864639" y="211137"/>
                  </a:lnTo>
                  <a:lnTo>
                    <a:pt x="1866900" y="200025"/>
                  </a:lnTo>
                  <a:close/>
                </a:path>
                <a:path w="2371725" h="6781800">
                  <a:moveTo>
                    <a:pt x="1866900" y="28575"/>
                  </a:moveTo>
                  <a:lnTo>
                    <a:pt x="1864639" y="17475"/>
                  </a:lnTo>
                  <a:lnTo>
                    <a:pt x="1858518" y="8382"/>
                  </a:lnTo>
                  <a:lnTo>
                    <a:pt x="1849424" y="2260"/>
                  </a:lnTo>
                  <a:lnTo>
                    <a:pt x="1838325" y="0"/>
                  </a:lnTo>
                  <a:lnTo>
                    <a:pt x="1827212" y="2260"/>
                  </a:lnTo>
                  <a:lnTo>
                    <a:pt x="1818132" y="8382"/>
                  </a:lnTo>
                  <a:lnTo>
                    <a:pt x="1811997" y="17475"/>
                  </a:lnTo>
                  <a:lnTo>
                    <a:pt x="1809750" y="28575"/>
                  </a:lnTo>
                  <a:lnTo>
                    <a:pt x="1811997" y="39687"/>
                  </a:lnTo>
                  <a:lnTo>
                    <a:pt x="1818132" y="48768"/>
                  </a:lnTo>
                  <a:lnTo>
                    <a:pt x="1827212" y="54902"/>
                  </a:lnTo>
                  <a:lnTo>
                    <a:pt x="1838325" y="57150"/>
                  </a:lnTo>
                  <a:lnTo>
                    <a:pt x="1849424" y="54902"/>
                  </a:lnTo>
                  <a:lnTo>
                    <a:pt x="1858518" y="48768"/>
                  </a:lnTo>
                  <a:lnTo>
                    <a:pt x="1864639" y="39687"/>
                  </a:lnTo>
                  <a:lnTo>
                    <a:pt x="1866900" y="28575"/>
                  </a:lnTo>
                  <a:close/>
                </a:path>
                <a:path w="2371725" h="6781800">
                  <a:moveTo>
                    <a:pt x="1990725" y="200025"/>
                  </a:moveTo>
                  <a:lnTo>
                    <a:pt x="1988845" y="188925"/>
                  </a:lnTo>
                  <a:lnTo>
                    <a:pt x="1983752" y="179832"/>
                  </a:lnTo>
                  <a:lnTo>
                    <a:pt x="1976196" y="173710"/>
                  </a:lnTo>
                  <a:lnTo>
                    <a:pt x="1966976" y="171450"/>
                  </a:lnTo>
                  <a:lnTo>
                    <a:pt x="1957666" y="173710"/>
                  </a:lnTo>
                  <a:lnTo>
                    <a:pt x="1950085" y="179832"/>
                  </a:lnTo>
                  <a:lnTo>
                    <a:pt x="1944966" y="188925"/>
                  </a:lnTo>
                  <a:lnTo>
                    <a:pt x="1943100" y="200025"/>
                  </a:lnTo>
                  <a:lnTo>
                    <a:pt x="1944966" y="211137"/>
                  </a:lnTo>
                  <a:lnTo>
                    <a:pt x="1950085" y="220230"/>
                  </a:lnTo>
                  <a:lnTo>
                    <a:pt x="1957666" y="226352"/>
                  </a:lnTo>
                  <a:lnTo>
                    <a:pt x="1966976" y="228600"/>
                  </a:lnTo>
                  <a:lnTo>
                    <a:pt x="1976196" y="226352"/>
                  </a:lnTo>
                  <a:lnTo>
                    <a:pt x="1983752" y="220230"/>
                  </a:lnTo>
                  <a:lnTo>
                    <a:pt x="1988845" y="211137"/>
                  </a:lnTo>
                  <a:lnTo>
                    <a:pt x="1990725" y="200025"/>
                  </a:lnTo>
                  <a:close/>
                </a:path>
                <a:path w="2371725" h="6781800">
                  <a:moveTo>
                    <a:pt x="1990725" y="28575"/>
                  </a:moveTo>
                  <a:lnTo>
                    <a:pt x="1988845" y="17475"/>
                  </a:lnTo>
                  <a:lnTo>
                    <a:pt x="1983752" y="8382"/>
                  </a:lnTo>
                  <a:lnTo>
                    <a:pt x="1976196" y="2260"/>
                  </a:lnTo>
                  <a:lnTo>
                    <a:pt x="1966976" y="0"/>
                  </a:lnTo>
                  <a:lnTo>
                    <a:pt x="1957666" y="2260"/>
                  </a:lnTo>
                  <a:lnTo>
                    <a:pt x="1950085" y="8382"/>
                  </a:lnTo>
                  <a:lnTo>
                    <a:pt x="1944966" y="17475"/>
                  </a:lnTo>
                  <a:lnTo>
                    <a:pt x="1943100" y="28575"/>
                  </a:lnTo>
                  <a:lnTo>
                    <a:pt x="1944966" y="39687"/>
                  </a:lnTo>
                  <a:lnTo>
                    <a:pt x="1950085" y="48768"/>
                  </a:lnTo>
                  <a:lnTo>
                    <a:pt x="1957666" y="54902"/>
                  </a:lnTo>
                  <a:lnTo>
                    <a:pt x="1966976" y="57150"/>
                  </a:lnTo>
                  <a:lnTo>
                    <a:pt x="1976196" y="54902"/>
                  </a:lnTo>
                  <a:lnTo>
                    <a:pt x="1983752" y="48768"/>
                  </a:lnTo>
                  <a:lnTo>
                    <a:pt x="1988845" y="39687"/>
                  </a:lnTo>
                  <a:lnTo>
                    <a:pt x="1990725" y="28575"/>
                  </a:lnTo>
                  <a:close/>
                </a:path>
                <a:path w="2371725" h="6781800">
                  <a:moveTo>
                    <a:pt x="2114550" y="200025"/>
                  </a:moveTo>
                  <a:lnTo>
                    <a:pt x="2112670" y="188925"/>
                  </a:lnTo>
                  <a:lnTo>
                    <a:pt x="2107577" y="179832"/>
                  </a:lnTo>
                  <a:lnTo>
                    <a:pt x="2100021" y="173710"/>
                  </a:lnTo>
                  <a:lnTo>
                    <a:pt x="2090801" y="171450"/>
                  </a:lnTo>
                  <a:lnTo>
                    <a:pt x="2081491" y="173710"/>
                  </a:lnTo>
                  <a:lnTo>
                    <a:pt x="2073910" y="179832"/>
                  </a:lnTo>
                  <a:lnTo>
                    <a:pt x="2068791" y="188925"/>
                  </a:lnTo>
                  <a:lnTo>
                    <a:pt x="2066925" y="200025"/>
                  </a:lnTo>
                  <a:lnTo>
                    <a:pt x="2068791" y="211137"/>
                  </a:lnTo>
                  <a:lnTo>
                    <a:pt x="2073910" y="220230"/>
                  </a:lnTo>
                  <a:lnTo>
                    <a:pt x="2081491" y="226352"/>
                  </a:lnTo>
                  <a:lnTo>
                    <a:pt x="2090801" y="228600"/>
                  </a:lnTo>
                  <a:lnTo>
                    <a:pt x="2100021" y="226352"/>
                  </a:lnTo>
                  <a:lnTo>
                    <a:pt x="2107577" y="220230"/>
                  </a:lnTo>
                  <a:lnTo>
                    <a:pt x="2112670" y="211137"/>
                  </a:lnTo>
                  <a:lnTo>
                    <a:pt x="2114550" y="200025"/>
                  </a:lnTo>
                  <a:close/>
                </a:path>
                <a:path w="2371725" h="6781800">
                  <a:moveTo>
                    <a:pt x="2114550" y="28575"/>
                  </a:moveTo>
                  <a:lnTo>
                    <a:pt x="2112670" y="17475"/>
                  </a:lnTo>
                  <a:lnTo>
                    <a:pt x="2107577" y="8382"/>
                  </a:lnTo>
                  <a:lnTo>
                    <a:pt x="2100021" y="2260"/>
                  </a:lnTo>
                  <a:lnTo>
                    <a:pt x="2090801" y="0"/>
                  </a:lnTo>
                  <a:lnTo>
                    <a:pt x="2081491" y="2260"/>
                  </a:lnTo>
                  <a:lnTo>
                    <a:pt x="2073910" y="8382"/>
                  </a:lnTo>
                  <a:lnTo>
                    <a:pt x="2068791" y="17475"/>
                  </a:lnTo>
                  <a:lnTo>
                    <a:pt x="2066925" y="28575"/>
                  </a:lnTo>
                  <a:lnTo>
                    <a:pt x="2068791" y="39687"/>
                  </a:lnTo>
                  <a:lnTo>
                    <a:pt x="2073910" y="48768"/>
                  </a:lnTo>
                  <a:lnTo>
                    <a:pt x="2081491" y="54902"/>
                  </a:lnTo>
                  <a:lnTo>
                    <a:pt x="2090801" y="57150"/>
                  </a:lnTo>
                  <a:lnTo>
                    <a:pt x="2100021" y="54902"/>
                  </a:lnTo>
                  <a:lnTo>
                    <a:pt x="2107577" y="48768"/>
                  </a:lnTo>
                  <a:lnTo>
                    <a:pt x="2112670" y="39687"/>
                  </a:lnTo>
                  <a:lnTo>
                    <a:pt x="2114550" y="28575"/>
                  </a:lnTo>
                  <a:close/>
                </a:path>
                <a:path w="2371725" h="6781800">
                  <a:moveTo>
                    <a:pt x="2238375" y="200025"/>
                  </a:moveTo>
                  <a:lnTo>
                    <a:pt x="2236495" y="188925"/>
                  </a:lnTo>
                  <a:lnTo>
                    <a:pt x="2231402" y="179832"/>
                  </a:lnTo>
                  <a:lnTo>
                    <a:pt x="2223846" y="173710"/>
                  </a:lnTo>
                  <a:lnTo>
                    <a:pt x="2214626" y="171450"/>
                  </a:lnTo>
                  <a:lnTo>
                    <a:pt x="2205317" y="173710"/>
                  </a:lnTo>
                  <a:lnTo>
                    <a:pt x="2197735" y="179832"/>
                  </a:lnTo>
                  <a:lnTo>
                    <a:pt x="2192617" y="188925"/>
                  </a:lnTo>
                  <a:lnTo>
                    <a:pt x="2190750" y="200025"/>
                  </a:lnTo>
                  <a:lnTo>
                    <a:pt x="2192617" y="211137"/>
                  </a:lnTo>
                  <a:lnTo>
                    <a:pt x="2197735" y="220230"/>
                  </a:lnTo>
                  <a:lnTo>
                    <a:pt x="2205317" y="226352"/>
                  </a:lnTo>
                  <a:lnTo>
                    <a:pt x="2214626" y="228600"/>
                  </a:lnTo>
                  <a:lnTo>
                    <a:pt x="2223846" y="226352"/>
                  </a:lnTo>
                  <a:lnTo>
                    <a:pt x="2231402" y="220230"/>
                  </a:lnTo>
                  <a:lnTo>
                    <a:pt x="2236495" y="211137"/>
                  </a:lnTo>
                  <a:lnTo>
                    <a:pt x="2238375" y="200025"/>
                  </a:lnTo>
                  <a:close/>
                </a:path>
                <a:path w="2371725" h="6781800">
                  <a:moveTo>
                    <a:pt x="2238375" y="28575"/>
                  </a:moveTo>
                  <a:lnTo>
                    <a:pt x="2236495" y="17475"/>
                  </a:lnTo>
                  <a:lnTo>
                    <a:pt x="2231402" y="8382"/>
                  </a:lnTo>
                  <a:lnTo>
                    <a:pt x="2223846" y="2260"/>
                  </a:lnTo>
                  <a:lnTo>
                    <a:pt x="2214626" y="0"/>
                  </a:lnTo>
                  <a:lnTo>
                    <a:pt x="2205317" y="2260"/>
                  </a:lnTo>
                  <a:lnTo>
                    <a:pt x="2197735" y="8382"/>
                  </a:lnTo>
                  <a:lnTo>
                    <a:pt x="2192617" y="17475"/>
                  </a:lnTo>
                  <a:lnTo>
                    <a:pt x="2190750" y="28575"/>
                  </a:lnTo>
                  <a:lnTo>
                    <a:pt x="2192617" y="39687"/>
                  </a:lnTo>
                  <a:lnTo>
                    <a:pt x="2197735" y="48768"/>
                  </a:lnTo>
                  <a:lnTo>
                    <a:pt x="2205317" y="54902"/>
                  </a:lnTo>
                  <a:lnTo>
                    <a:pt x="2214626" y="57150"/>
                  </a:lnTo>
                  <a:lnTo>
                    <a:pt x="2223846" y="54902"/>
                  </a:lnTo>
                  <a:lnTo>
                    <a:pt x="2231402" y="48768"/>
                  </a:lnTo>
                  <a:lnTo>
                    <a:pt x="2236495" y="39687"/>
                  </a:lnTo>
                  <a:lnTo>
                    <a:pt x="2238375" y="28575"/>
                  </a:lnTo>
                  <a:close/>
                </a:path>
                <a:path w="2371725" h="6781800">
                  <a:moveTo>
                    <a:pt x="2371725" y="200025"/>
                  </a:moveTo>
                  <a:lnTo>
                    <a:pt x="2369464" y="188925"/>
                  </a:lnTo>
                  <a:lnTo>
                    <a:pt x="2363343" y="179832"/>
                  </a:lnTo>
                  <a:lnTo>
                    <a:pt x="2354249" y="173710"/>
                  </a:lnTo>
                  <a:lnTo>
                    <a:pt x="2343150" y="171450"/>
                  </a:lnTo>
                  <a:lnTo>
                    <a:pt x="2332037" y="173710"/>
                  </a:lnTo>
                  <a:lnTo>
                    <a:pt x="2322957" y="179832"/>
                  </a:lnTo>
                  <a:lnTo>
                    <a:pt x="2316823" y="188925"/>
                  </a:lnTo>
                  <a:lnTo>
                    <a:pt x="2314575" y="200025"/>
                  </a:lnTo>
                  <a:lnTo>
                    <a:pt x="2316823" y="211137"/>
                  </a:lnTo>
                  <a:lnTo>
                    <a:pt x="2322957" y="220230"/>
                  </a:lnTo>
                  <a:lnTo>
                    <a:pt x="2332037" y="226352"/>
                  </a:lnTo>
                  <a:lnTo>
                    <a:pt x="2343150" y="228600"/>
                  </a:lnTo>
                  <a:lnTo>
                    <a:pt x="2354249" y="226352"/>
                  </a:lnTo>
                  <a:lnTo>
                    <a:pt x="2363343" y="220230"/>
                  </a:lnTo>
                  <a:lnTo>
                    <a:pt x="2369464" y="211137"/>
                  </a:lnTo>
                  <a:lnTo>
                    <a:pt x="2371725" y="200025"/>
                  </a:lnTo>
                  <a:close/>
                </a:path>
                <a:path w="2371725" h="6781800">
                  <a:moveTo>
                    <a:pt x="2371725" y="28575"/>
                  </a:moveTo>
                  <a:lnTo>
                    <a:pt x="2369464" y="17475"/>
                  </a:lnTo>
                  <a:lnTo>
                    <a:pt x="2363343" y="8382"/>
                  </a:lnTo>
                  <a:lnTo>
                    <a:pt x="2354249" y="2260"/>
                  </a:lnTo>
                  <a:lnTo>
                    <a:pt x="2343150" y="0"/>
                  </a:lnTo>
                  <a:lnTo>
                    <a:pt x="2332037" y="2260"/>
                  </a:lnTo>
                  <a:lnTo>
                    <a:pt x="2322957" y="8382"/>
                  </a:lnTo>
                  <a:lnTo>
                    <a:pt x="2316823" y="17475"/>
                  </a:lnTo>
                  <a:lnTo>
                    <a:pt x="2314575" y="28575"/>
                  </a:lnTo>
                  <a:lnTo>
                    <a:pt x="2316823" y="39687"/>
                  </a:lnTo>
                  <a:lnTo>
                    <a:pt x="2322957" y="48768"/>
                  </a:lnTo>
                  <a:lnTo>
                    <a:pt x="2332037" y="54902"/>
                  </a:lnTo>
                  <a:lnTo>
                    <a:pt x="2343150" y="57150"/>
                  </a:lnTo>
                  <a:lnTo>
                    <a:pt x="2354249" y="54902"/>
                  </a:lnTo>
                  <a:lnTo>
                    <a:pt x="2363343" y="48768"/>
                  </a:lnTo>
                  <a:lnTo>
                    <a:pt x="2369464" y="39687"/>
                  </a:lnTo>
                  <a:lnTo>
                    <a:pt x="2371725" y="2857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53351" y="1591881"/>
            <a:ext cx="4145915" cy="29044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1300" marR="147955" indent="-229235">
              <a:lnSpc>
                <a:spcPct val="92200"/>
              </a:lnSpc>
              <a:spcBef>
                <a:spcPts val="325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Thermal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relaxation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time: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It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time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required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heated </a:t>
            </a:r>
            <a:r>
              <a:rPr sz="2150" dirty="0">
                <a:latin typeface="Calibri"/>
                <a:cs typeface="Calibri"/>
              </a:rPr>
              <a:t>chromophore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dissipate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63%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of </a:t>
            </a:r>
            <a:r>
              <a:rPr sz="2150" dirty="0">
                <a:latin typeface="Calibri"/>
                <a:cs typeface="Calibri"/>
              </a:rPr>
              <a:t>its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peak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temperature.</a:t>
            </a:r>
            <a:endParaRPr sz="2150">
              <a:latin typeface="Calibri"/>
              <a:cs typeface="Calibri"/>
            </a:endParaRPr>
          </a:p>
          <a:p>
            <a:pPr marL="241300" marR="5080" indent="-229235">
              <a:lnSpc>
                <a:spcPct val="924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If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chromophore</a:t>
            </a:r>
            <a:r>
              <a:rPr sz="2150" spc="1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exposed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a </a:t>
            </a:r>
            <a:r>
              <a:rPr sz="2150" dirty="0">
                <a:latin typeface="Calibri"/>
                <a:cs typeface="Calibri"/>
              </a:rPr>
              <a:t>laser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time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longer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than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its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TRT </a:t>
            </a:r>
            <a:r>
              <a:rPr sz="2150" dirty="0">
                <a:latin typeface="Calibri"/>
                <a:cs typeface="Calibri"/>
              </a:rPr>
              <a:t>it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will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result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collateral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thermal </a:t>
            </a:r>
            <a:r>
              <a:rPr sz="2150" dirty="0">
                <a:latin typeface="Calibri"/>
                <a:cs typeface="Calibri"/>
              </a:rPr>
              <a:t>damage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increased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risk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of </a:t>
            </a:r>
            <a:r>
              <a:rPr sz="2150" spc="-10" dirty="0">
                <a:latin typeface="Calibri"/>
                <a:cs typeface="Calibri"/>
              </a:rPr>
              <a:t>complications.</a:t>
            </a:r>
            <a:endParaRPr sz="21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85812" y="3741864"/>
          <a:ext cx="5490209" cy="2609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6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Chromophore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Diameter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TRT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Erythrocyte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1.5</a:t>
                      </a:r>
                      <a:r>
                        <a:rPr sz="1850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microns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micro</a:t>
                      </a:r>
                      <a:r>
                        <a:rPr sz="1850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Melanosome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0.5</a:t>
                      </a:r>
                      <a:r>
                        <a:rPr sz="185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microns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0.25</a:t>
                      </a:r>
                      <a:r>
                        <a:rPr sz="185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micro</a:t>
                      </a:r>
                      <a:r>
                        <a:rPr sz="1850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Hair</a:t>
                      </a:r>
                      <a:r>
                        <a:rPr sz="185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follicle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85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microns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8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milli</a:t>
                      </a:r>
                      <a:r>
                        <a:rPr sz="185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Blood</a:t>
                      </a:r>
                      <a:r>
                        <a:rPr sz="185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vessel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0.1mm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milli</a:t>
                      </a:r>
                      <a:r>
                        <a:rPr sz="185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0.4mm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solidFill>
                      <a:srgbClr val="CA9900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8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milli</a:t>
                      </a:r>
                      <a:r>
                        <a:rPr sz="185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solidFill>
                      <a:srgbClr val="CA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680" y="331924"/>
            <a:ext cx="791082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4400" b="1" spc="-25" dirty="0">
                <a:solidFill>
                  <a:srgbClr val="000000"/>
                </a:solidFill>
                <a:latin typeface="Calibri Light"/>
                <a:cs typeface="Calibri Light"/>
              </a:rPr>
              <a:t>SELECTIVE</a:t>
            </a:r>
            <a:r>
              <a:rPr lang="en-IN" sz="4400" b="1" spc="-3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IN" sz="4400" b="1" spc="-20" dirty="0">
                <a:solidFill>
                  <a:srgbClr val="000000"/>
                </a:solidFill>
                <a:latin typeface="Calibri Light"/>
                <a:cs typeface="Calibri Light"/>
              </a:rPr>
              <a:t>PHOTO</a:t>
            </a:r>
            <a:r>
              <a:rPr lang="en-IN" b="1" spc="-254" dirty="0">
                <a:solidFill>
                  <a:srgbClr val="000000"/>
                </a:solidFill>
                <a:latin typeface="Calibri Light"/>
                <a:cs typeface="Calibri Light"/>
              </a:rPr>
              <a:t>-</a:t>
            </a:r>
            <a:r>
              <a:rPr lang="en-IN" sz="4400" b="1" spc="-10" dirty="0">
                <a:solidFill>
                  <a:srgbClr val="000000"/>
                </a:solidFill>
                <a:latin typeface="Calibri Light"/>
                <a:cs typeface="Calibri Light"/>
              </a:rPr>
              <a:t>THERMOLYSIS</a:t>
            </a:r>
            <a:endParaRPr lang="en-IN" sz="4400" b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815" y="1292923"/>
            <a:ext cx="10709910" cy="15074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0029" marR="5080" indent="-227329">
              <a:lnSpc>
                <a:spcPts val="2630"/>
              </a:lnSpc>
              <a:spcBef>
                <a:spcPts val="39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Due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prolonged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exposure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energy,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collateral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thermal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damage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	</a:t>
            </a:r>
            <a:r>
              <a:rPr sz="2400" dirty="0">
                <a:latin typeface="Calibri"/>
                <a:cs typeface="Calibri"/>
              </a:rPr>
              <a:t>surrounding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tissue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2720"/>
              </a:lnSpc>
              <a:spcBef>
                <a:spcPts val="6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Selectively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destroying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chromophore/target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tissue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destroying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surrounding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20"/>
              </a:lnSpc>
            </a:pPr>
            <a:r>
              <a:rPr sz="2400" dirty="0">
                <a:latin typeface="Calibri"/>
                <a:cs typeface="Calibri"/>
              </a:rPr>
              <a:t>structures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vessels,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collagen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controlled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destruction.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3000375"/>
            <a:ext cx="4733925" cy="14763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800" b="1" spc="-10" dirty="0">
                <a:latin typeface="Calibri"/>
                <a:cs typeface="Calibri"/>
              </a:rPr>
              <a:t>Factors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governing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Selective</a:t>
            </a:r>
            <a:r>
              <a:rPr sz="1800" b="1" spc="-10" dirty="0">
                <a:latin typeface="Calibri"/>
                <a:cs typeface="Calibri"/>
              </a:rPr>
              <a:t> photothermolysis:</a:t>
            </a:r>
            <a:endParaRPr sz="1800">
              <a:latin typeface="Calibri"/>
              <a:cs typeface="Calibri"/>
            </a:endParaRPr>
          </a:p>
          <a:p>
            <a:pPr marL="377825" indent="-285750">
              <a:lnSpc>
                <a:spcPct val="100000"/>
              </a:lnSpc>
              <a:spcBef>
                <a:spcPts val="20"/>
              </a:spcBef>
              <a:buFont typeface="Wingdings"/>
              <a:buChar char=""/>
              <a:tabLst>
                <a:tab pos="377825" algn="l"/>
              </a:tabLst>
            </a:pPr>
            <a:r>
              <a:rPr sz="1800" spc="-10" dirty="0">
                <a:latin typeface="Calibri"/>
                <a:cs typeface="Calibri"/>
              </a:rPr>
              <a:t>Wavelength</a:t>
            </a:r>
            <a:endParaRPr sz="1800">
              <a:latin typeface="Calibri"/>
              <a:cs typeface="Calibri"/>
            </a:endParaRPr>
          </a:p>
          <a:p>
            <a:pPr marL="377825" indent="-285750">
              <a:lnSpc>
                <a:spcPct val="100000"/>
              </a:lnSpc>
              <a:spcBef>
                <a:spcPts val="15"/>
              </a:spcBef>
              <a:buFont typeface="Wingdings"/>
              <a:buChar char=""/>
              <a:tabLst>
                <a:tab pos="377825" algn="l"/>
              </a:tabLst>
            </a:pPr>
            <a:r>
              <a:rPr sz="1800" dirty="0">
                <a:latin typeface="Calibri"/>
                <a:cs typeface="Calibri"/>
              </a:rPr>
              <a:t>Pulse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width/duration</a:t>
            </a:r>
            <a:endParaRPr sz="1800">
              <a:latin typeface="Calibri"/>
              <a:cs typeface="Calibri"/>
            </a:endParaRPr>
          </a:p>
          <a:p>
            <a:pPr marL="377825" indent="-285750">
              <a:lnSpc>
                <a:spcPct val="100000"/>
              </a:lnSpc>
              <a:spcBef>
                <a:spcPts val="20"/>
              </a:spcBef>
              <a:buFont typeface="Wingdings"/>
              <a:buChar char=""/>
              <a:tabLst>
                <a:tab pos="377825" algn="l"/>
              </a:tabLst>
            </a:pPr>
            <a:r>
              <a:rPr sz="1800" dirty="0">
                <a:latin typeface="Calibri"/>
                <a:cs typeface="Calibri"/>
              </a:rPr>
              <a:t>Fluence/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density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4591050"/>
            <a:ext cx="4733925" cy="202882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31115" rIns="0" bIns="0" rtlCol="0">
            <a:spAutoFit/>
          </a:bodyPr>
          <a:lstStyle/>
          <a:p>
            <a:pPr marL="377825" marR="151130" indent="-286385" algn="just">
              <a:lnSpc>
                <a:spcPct val="100899"/>
              </a:lnSpc>
              <a:spcBef>
                <a:spcPts val="245"/>
              </a:spcBef>
              <a:buFont typeface="Wingdings"/>
              <a:buChar char=""/>
              <a:tabLst>
                <a:tab pos="377825" algn="l"/>
              </a:tabLst>
            </a:pPr>
            <a:r>
              <a:rPr sz="1800" spc="-10" dirty="0">
                <a:latin typeface="Calibri"/>
                <a:cs typeface="Calibri"/>
              </a:rPr>
              <a:t>Wavelength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absorption </a:t>
            </a:r>
            <a:r>
              <a:rPr sz="1800" dirty="0">
                <a:latin typeface="Calibri"/>
                <a:cs typeface="Calibri"/>
              </a:rPr>
              <a:t>spectrum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chromophore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penetrate </a:t>
            </a:r>
            <a:r>
              <a:rPr sz="1800" dirty="0">
                <a:latin typeface="Calibri"/>
                <a:cs typeface="Calibri"/>
              </a:rPr>
              <a:t>deep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enough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target</a:t>
            </a:r>
            <a:endParaRPr sz="1800">
              <a:latin typeface="Calibri"/>
              <a:cs typeface="Calibri"/>
            </a:endParaRPr>
          </a:p>
          <a:p>
            <a:pPr marL="377825" marR="177800" indent="-286385" algn="just">
              <a:lnSpc>
                <a:spcPct val="100800"/>
              </a:lnSpc>
              <a:buFont typeface="Wingdings"/>
              <a:buChar char=""/>
              <a:tabLst>
                <a:tab pos="377825" algn="l"/>
              </a:tabLst>
            </a:pPr>
            <a:r>
              <a:rPr sz="1800" dirty="0">
                <a:latin typeface="Calibri"/>
                <a:cs typeface="Calibri"/>
              </a:rPr>
              <a:t>Optimal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pulse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duration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or </a:t>
            </a:r>
            <a:r>
              <a:rPr sz="1800" dirty="0">
                <a:latin typeface="Calibri"/>
                <a:cs typeface="Calibri"/>
              </a:rPr>
              <a:t>less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TRT</a:t>
            </a:r>
            <a:endParaRPr sz="1800">
              <a:latin typeface="Calibri"/>
              <a:cs typeface="Calibri"/>
            </a:endParaRPr>
          </a:p>
          <a:p>
            <a:pPr marL="377825" indent="-285750" algn="just">
              <a:lnSpc>
                <a:spcPts val="2100"/>
              </a:lnSpc>
              <a:buFont typeface="Wingdings"/>
              <a:buChar char=""/>
              <a:tabLst>
                <a:tab pos="377825" algn="l"/>
              </a:tabLst>
            </a:pPr>
            <a:r>
              <a:rPr sz="1800" dirty="0">
                <a:latin typeface="Calibri"/>
                <a:cs typeface="Calibri"/>
              </a:rPr>
              <a:t>Fluence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enough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destroy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377825" algn="just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target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within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pulse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duration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3324328"/>
            <a:ext cx="4992936" cy="321934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0160" y="202720"/>
            <a:ext cx="5963920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3950" b="1" dirty="0">
                <a:solidFill>
                  <a:srgbClr val="000000"/>
                </a:solidFill>
                <a:latin typeface="Calibri Light"/>
                <a:cs typeface="Calibri Light"/>
              </a:rPr>
              <a:t>SKIN</a:t>
            </a:r>
            <a:r>
              <a:rPr lang="en-IN" sz="3950" b="1" spc="-1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IN" sz="3950" b="1" spc="-10" dirty="0">
                <a:solidFill>
                  <a:srgbClr val="000000"/>
                </a:solidFill>
                <a:latin typeface="Calibri Light"/>
                <a:cs typeface="Calibri Light"/>
              </a:rPr>
              <a:t>COOLING</a:t>
            </a:r>
            <a:endParaRPr lang="en-IN" sz="3950" b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822" y="1182687"/>
            <a:ext cx="10725150" cy="110363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Epidermal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melanin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damage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most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undesirable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effect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treatment.</a:t>
            </a:r>
            <a:endParaRPr sz="2000" dirty="0">
              <a:latin typeface="Calibri"/>
              <a:cs typeface="Calibri"/>
            </a:endParaRPr>
          </a:p>
          <a:p>
            <a:pPr marL="241300" marR="5080" indent="-229235">
              <a:lnSpc>
                <a:spcPts val="218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target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located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dermis,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through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epidermis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protected.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7400" y="3171606"/>
            <a:ext cx="4495800" cy="230505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615" marR="369570">
              <a:lnSpc>
                <a:spcPct val="100800"/>
              </a:lnSpc>
              <a:spcBef>
                <a:spcPts val="195"/>
              </a:spcBef>
            </a:pPr>
            <a:r>
              <a:rPr sz="1800" dirty="0">
                <a:latin typeface="Calibri"/>
                <a:cs typeface="Calibri"/>
              </a:rPr>
              <a:t>All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cooling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methods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extract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skin </a:t>
            </a:r>
            <a:r>
              <a:rPr sz="1800" dirty="0">
                <a:latin typeface="Calibri"/>
                <a:cs typeface="Calibri"/>
              </a:rPr>
              <a:t>surface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cooling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agent</a:t>
            </a:r>
            <a:endParaRPr sz="1800" dirty="0">
              <a:latin typeface="Calibri"/>
              <a:cs typeface="Calibri"/>
            </a:endParaRPr>
          </a:p>
          <a:p>
            <a:pPr marL="94615" marR="1140460" indent="162560">
              <a:lnSpc>
                <a:spcPct val="100800"/>
              </a:lnSpc>
              <a:buFont typeface="Calibri"/>
              <a:buChar char="–"/>
              <a:tabLst>
                <a:tab pos="257175" algn="l"/>
              </a:tabLst>
            </a:pPr>
            <a:r>
              <a:rPr sz="1800" b="1" dirty="0">
                <a:latin typeface="Calibri"/>
                <a:cs typeface="Calibri"/>
              </a:rPr>
              <a:t>Spray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cooling/cold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liquid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-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liquid </a:t>
            </a:r>
            <a:r>
              <a:rPr sz="1800" dirty="0">
                <a:latin typeface="Calibri"/>
                <a:cs typeface="Calibri"/>
              </a:rPr>
              <a:t>fluorocarbon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sprayed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skin</a:t>
            </a:r>
            <a:endParaRPr sz="1800" dirty="0">
              <a:latin typeface="Calibri"/>
              <a:cs typeface="Calibri"/>
            </a:endParaRPr>
          </a:p>
          <a:p>
            <a:pPr marL="94615" marR="227329" indent="162560">
              <a:lnSpc>
                <a:spcPct val="99100"/>
              </a:lnSpc>
              <a:spcBef>
                <a:spcPts val="35"/>
              </a:spcBef>
              <a:buFont typeface="Calibri"/>
              <a:buChar char="–"/>
              <a:tabLst>
                <a:tab pos="257175" algn="l"/>
              </a:tabLst>
            </a:pPr>
            <a:r>
              <a:rPr sz="1800" b="1" i="1" dirty="0">
                <a:latin typeface="Calibri"/>
                <a:cs typeface="Calibri"/>
              </a:rPr>
              <a:t>Solid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contact</a:t>
            </a:r>
            <a:r>
              <a:rPr sz="1800" b="1" i="1" spc="-1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cooling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-</a:t>
            </a:r>
            <a:r>
              <a:rPr sz="1800" i="1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sapphire </a:t>
            </a:r>
            <a:r>
              <a:rPr sz="1800" dirty="0">
                <a:latin typeface="Calibri"/>
                <a:cs typeface="Calibri"/>
              </a:rPr>
              <a:t>window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against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which </a:t>
            </a:r>
            <a:r>
              <a:rPr sz="1800" dirty="0">
                <a:latin typeface="Calibri"/>
                <a:cs typeface="Calibri"/>
              </a:rPr>
              <a:t>laser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delivered</a:t>
            </a:r>
            <a:endParaRPr sz="1800" dirty="0">
              <a:latin typeface="Calibri"/>
              <a:cs typeface="Calibri"/>
            </a:endParaRPr>
          </a:p>
          <a:p>
            <a:pPr marL="257175" indent="-162560">
              <a:lnSpc>
                <a:spcPct val="100000"/>
              </a:lnSpc>
              <a:spcBef>
                <a:spcPts val="20"/>
              </a:spcBef>
              <a:buFont typeface="Calibri"/>
              <a:buChar char="–"/>
              <a:tabLst>
                <a:tab pos="257175" algn="l"/>
              </a:tabLst>
            </a:pPr>
            <a:r>
              <a:rPr sz="1800" b="1" i="1" dirty="0">
                <a:latin typeface="Calibri"/>
                <a:cs typeface="Calibri"/>
              </a:rPr>
              <a:t>Cold</a:t>
            </a:r>
            <a:r>
              <a:rPr sz="1800" b="1" i="1" spc="7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air</a:t>
            </a:r>
            <a:r>
              <a:rPr sz="1800" b="1" i="1" spc="-6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or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cold</a:t>
            </a:r>
            <a:r>
              <a:rPr sz="1800" b="1" i="1" spc="-8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gels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-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passive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skin </a:t>
            </a:r>
            <a:r>
              <a:rPr sz="1800" spc="-10" dirty="0">
                <a:latin typeface="Calibri"/>
                <a:cs typeface="Calibri"/>
              </a:rPr>
              <a:t>cooling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520" y="2505075"/>
            <a:ext cx="6217920" cy="3638112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2857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latin typeface="Calibri"/>
                <a:cs typeface="Calibri"/>
              </a:rPr>
              <a:t>Three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types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skin </a:t>
            </a:r>
            <a:r>
              <a:rPr sz="1800" spc="-10" dirty="0">
                <a:latin typeface="Calibri"/>
                <a:cs typeface="Calibri"/>
              </a:rPr>
              <a:t>cooling</a:t>
            </a:r>
            <a:endParaRPr sz="1800" dirty="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Pre-cooling</a:t>
            </a:r>
            <a:endParaRPr sz="1800" dirty="0">
              <a:latin typeface="Calibri"/>
              <a:cs typeface="Calibri"/>
            </a:endParaRPr>
          </a:p>
          <a:p>
            <a:pPr marL="94615" marR="913765" indent="162560">
              <a:lnSpc>
                <a:spcPts val="2180"/>
              </a:lnSpc>
              <a:spcBef>
                <a:spcPts val="70"/>
              </a:spcBef>
              <a:buFont typeface="Calibri"/>
              <a:buChar char="–"/>
              <a:tabLst>
                <a:tab pos="257175" algn="l"/>
              </a:tabLst>
            </a:pPr>
            <a:r>
              <a:rPr sz="1800" b="1" dirty="0">
                <a:latin typeface="Calibri"/>
                <a:cs typeface="Calibri"/>
              </a:rPr>
              <a:t>Pulsed dye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Q-</a:t>
            </a:r>
            <a:r>
              <a:rPr sz="1800" b="1" dirty="0">
                <a:latin typeface="Calibri"/>
                <a:cs typeface="Calibri"/>
              </a:rPr>
              <a:t>switched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lasers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(pulse </a:t>
            </a:r>
            <a:r>
              <a:rPr sz="1800" dirty="0">
                <a:latin typeface="Calibri"/>
                <a:cs typeface="Calibri"/>
              </a:rPr>
              <a:t>durations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shorter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~5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milliseconds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257175" indent="-162560">
              <a:lnSpc>
                <a:spcPts val="2070"/>
              </a:lnSpc>
              <a:buChar char="–"/>
              <a:tabLst>
                <a:tab pos="257175" algn="l"/>
              </a:tabLst>
            </a:pPr>
            <a:r>
              <a:rPr sz="1800" dirty="0">
                <a:latin typeface="Calibri"/>
                <a:cs typeface="Calibri"/>
              </a:rPr>
              <a:t>Cryogen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spray</a:t>
            </a:r>
            <a:endParaRPr sz="1800" dirty="0">
              <a:latin typeface="Calibri"/>
              <a:cs typeface="Calibri"/>
            </a:endParaRPr>
          </a:p>
          <a:p>
            <a:pPr marL="94615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Parallel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cooling</a:t>
            </a:r>
            <a:endParaRPr sz="1800" dirty="0">
              <a:latin typeface="Calibri"/>
              <a:cs typeface="Calibri"/>
            </a:endParaRPr>
          </a:p>
          <a:p>
            <a:pPr marL="257175" indent="-162560">
              <a:lnSpc>
                <a:spcPct val="100000"/>
              </a:lnSpc>
              <a:spcBef>
                <a:spcPts val="20"/>
              </a:spcBef>
              <a:buChar char="–"/>
              <a:tabLst>
                <a:tab pos="257175" algn="l"/>
              </a:tabLst>
            </a:pPr>
            <a:r>
              <a:rPr sz="1800" dirty="0">
                <a:latin typeface="Calibri"/>
                <a:cs typeface="Calibri"/>
              </a:rPr>
              <a:t>For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pulses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longer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~5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milliseconds</a:t>
            </a:r>
            <a:endParaRPr sz="1800" dirty="0">
              <a:latin typeface="Calibri"/>
              <a:cs typeface="Calibri"/>
            </a:endParaRPr>
          </a:p>
          <a:p>
            <a:pPr marL="257175" indent="-162560">
              <a:lnSpc>
                <a:spcPct val="100000"/>
              </a:lnSpc>
              <a:spcBef>
                <a:spcPts val="20"/>
              </a:spcBef>
              <a:buChar char="–"/>
              <a:tabLst>
                <a:tab pos="257175" algn="l"/>
              </a:tabLst>
            </a:pPr>
            <a:r>
              <a:rPr sz="1800" dirty="0">
                <a:latin typeface="Calibri"/>
                <a:cs typeface="Calibri"/>
              </a:rPr>
              <a:t>Solid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contact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cooling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sapphire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window</a:t>
            </a:r>
            <a:endParaRPr sz="1800" dirty="0">
              <a:latin typeface="Calibri"/>
              <a:cs typeface="Calibri"/>
            </a:endParaRPr>
          </a:p>
          <a:p>
            <a:pPr marL="94615" marR="785495">
              <a:lnSpc>
                <a:spcPct val="100800"/>
              </a:lnSpc>
            </a:pPr>
            <a:r>
              <a:rPr sz="1800" dirty="0">
                <a:latin typeface="Calibri"/>
                <a:cs typeface="Calibri"/>
              </a:rPr>
              <a:t>pressed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against</a:t>
            </a:r>
            <a:r>
              <a:rPr sz="1800" spc="-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just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during procedure</a:t>
            </a:r>
            <a:endParaRPr sz="1800" dirty="0">
              <a:latin typeface="Calibri"/>
              <a:cs typeface="Calibri"/>
            </a:endParaRPr>
          </a:p>
          <a:p>
            <a:pPr marL="94615">
              <a:lnSpc>
                <a:spcPts val="2105"/>
              </a:lnSpc>
            </a:pPr>
            <a:r>
              <a:rPr sz="1800" dirty="0">
                <a:latin typeface="Calibri"/>
                <a:cs typeface="Calibri"/>
              </a:rPr>
              <a:t>3.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Post-cooling</a:t>
            </a:r>
            <a:endParaRPr sz="1800" dirty="0">
              <a:latin typeface="Calibri"/>
              <a:cs typeface="Calibri"/>
            </a:endParaRPr>
          </a:p>
          <a:p>
            <a:pPr marL="94615" marR="150495">
              <a:lnSpc>
                <a:spcPct val="100800"/>
              </a:lnSpc>
            </a:pP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Bulk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cooling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before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treatments </a:t>
            </a:r>
            <a:r>
              <a:rPr sz="1800" dirty="0">
                <a:latin typeface="Calibri"/>
                <a:cs typeface="Calibri"/>
              </a:rPr>
              <a:t>(e.g.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air)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useful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minimizing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pain,</a:t>
            </a:r>
            <a:endParaRPr sz="1800" dirty="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erythema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edema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5939" y="209456"/>
            <a:ext cx="8472805" cy="1414780"/>
            <a:chOff x="1885939" y="209456"/>
            <a:chExt cx="8472805" cy="1414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5939" y="209456"/>
              <a:ext cx="8472577" cy="14145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09826" y="223901"/>
              <a:ext cx="8382000" cy="1333500"/>
            </a:xfrm>
            <a:custGeom>
              <a:avLst/>
              <a:gdLst/>
              <a:ahLst/>
              <a:cxnLst/>
              <a:rect l="l" t="t" r="r" b="b"/>
              <a:pathLst>
                <a:path w="8382000" h="1333500">
                  <a:moveTo>
                    <a:pt x="8382000" y="0"/>
                  </a:moveTo>
                  <a:lnTo>
                    <a:pt x="0" y="0"/>
                  </a:lnTo>
                  <a:lnTo>
                    <a:pt x="0" y="1333500"/>
                  </a:lnTo>
                  <a:lnTo>
                    <a:pt x="8382000" y="1333500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9826" y="223901"/>
              <a:ext cx="8382000" cy="1333500"/>
            </a:xfrm>
            <a:custGeom>
              <a:avLst/>
              <a:gdLst/>
              <a:ahLst/>
              <a:cxnLst/>
              <a:rect l="l" t="t" r="r" b="b"/>
              <a:pathLst>
                <a:path w="8382000" h="1333500">
                  <a:moveTo>
                    <a:pt x="0" y="1333500"/>
                  </a:moveTo>
                  <a:lnTo>
                    <a:pt x="8382000" y="1333500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1333500"/>
                  </a:lnTo>
                  <a:close/>
                </a:path>
              </a:pathLst>
            </a:custGeom>
            <a:ln w="12700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81220" y="372744"/>
            <a:ext cx="28378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000000"/>
                </a:solidFill>
              </a:rPr>
              <a:t>Laser</a:t>
            </a:r>
            <a:r>
              <a:rPr sz="3950" spc="35" dirty="0">
                <a:solidFill>
                  <a:srgbClr val="000000"/>
                </a:solidFill>
              </a:rPr>
              <a:t> </a:t>
            </a:r>
            <a:r>
              <a:rPr sz="3950" spc="-10" dirty="0">
                <a:solidFill>
                  <a:srgbClr val="000000"/>
                </a:solidFill>
              </a:rPr>
              <a:t>hazards</a:t>
            </a:r>
            <a:endParaRPr sz="3950"/>
          </a:p>
        </p:txBody>
      </p:sp>
      <p:sp>
        <p:nvSpPr>
          <p:cNvPr id="7" name="object 7"/>
          <p:cNvSpPr/>
          <p:nvPr/>
        </p:nvSpPr>
        <p:spPr>
          <a:xfrm>
            <a:off x="2486025" y="1209675"/>
            <a:ext cx="7219950" cy="685800"/>
          </a:xfrm>
          <a:custGeom>
            <a:avLst/>
            <a:gdLst/>
            <a:ahLst/>
            <a:cxnLst/>
            <a:rect l="l" t="t" r="r" b="b"/>
            <a:pathLst>
              <a:path w="7219950" h="685800">
                <a:moveTo>
                  <a:pt x="7219950" y="0"/>
                </a:moveTo>
                <a:lnTo>
                  <a:pt x="0" y="0"/>
                </a:lnTo>
                <a:lnTo>
                  <a:pt x="0" y="685800"/>
                </a:lnTo>
                <a:lnTo>
                  <a:pt x="7219950" y="685800"/>
                </a:lnTo>
                <a:lnTo>
                  <a:pt x="721995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825" y="2000250"/>
            <a:ext cx="7219950" cy="45434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006333" y="2740913"/>
            <a:ext cx="3345179" cy="29597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200">
              <a:lnSpc>
                <a:spcPts val="3835"/>
              </a:lnSpc>
              <a:spcBef>
                <a:spcPts val="130"/>
              </a:spcBef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Ocular</a:t>
            </a:r>
            <a:r>
              <a:rPr sz="32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hazards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ts val="3829"/>
              </a:lnSpc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Plume</a:t>
            </a:r>
            <a:r>
              <a:rPr sz="32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hazards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ts val="3835"/>
              </a:lnSpc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Electrical</a:t>
            </a:r>
            <a:r>
              <a:rPr sz="3200" spc="-1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hazards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ts val="3835"/>
              </a:lnSpc>
              <a:spcBef>
                <a:spcPts val="65"/>
              </a:spcBef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Fire</a:t>
            </a:r>
            <a:r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hazard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ts val="3829"/>
              </a:lnSpc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Dye</a:t>
            </a:r>
            <a:r>
              <a:rPr sz="32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safety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ts val="3835"/>
              </a:lnSpc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Skin</a:t>
            </a:r>
            <a:r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safety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86000"/>
          </a:xfrm>
          <a:custGeom>
            <a:avLst/>
            <a:gdLst/>
            <a:ahLst/>
            <a:cxnLst/>
            <a:rect l="l" t="t" r="r" b="b"/>
            <a:pathLst>
              <a:path w="12192000" h="2286000">
                <a:moveTo>
                  <a:pt x="12192000" y="0"/>
                </a:moveTo>
                <a:lnTo>
                  <a:pt x="0" y="0"/>
                </a:lnTo>
                <a:lnTo>
                  <a:pt x="0" y="2286000"/>
                </a:lnTo>
                <a:lnTo>
                  <a:pt x="12192000" y="2286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41755" y="551561"/>
            <a:ext cx="2987040" cy="107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160" algn="r">
              <a:lnSpc>
                <a:spcPts val="4110"/>
              </a:lnSpc>
              <a:spcBef>
                <a:spcPts val="105"/>
              </a:spcBef>
            </a:pPr>
            <a:r>
              <a:rPr sz="3600" spc="-20" dirty="0">
                <a:solidFill>
                  <a:srgbClr val="FFFFFF"/>
                </a:solidFill>
                <a:latin typeface="Calibri Light"/>
                <a:cs typeface="Calibri Light"/>
              </a:rPr>
              <a:t>Electromagnetic</a:t>
            </a:r>
            <a:endParaRPr sz="3600">
              <a:latin typeface="Calibri Light"/>
              <a:cs typeface="Calibri Light"/>
            </a:endParaRPr>
          </a:p>
          <a:p>
            <a:pPr marR="5080" algn="r">
              <a:lnSpc>
                <a:spcPts val="4110"/>
              </a:lnSpc>
            </a:pPr>
            <a:r>
              <a:rPr sz="3600" spc="-10" dirty="0">
                <a:solidFill>
                  <a:srgbClr val="FFFFFF"/>
                </a:solidFill>
                <a:latin typeface="Calibri Light"/>
                <a:cs typeface="Calibri Light"/>
              </a:rPr>
              <a:t>spectrum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8675" y="68580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61254" y="166941"/>
            <a:ext cx="5999480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80"/>
              </a:spcBef>
            </a:pPr>
            <a:r>
              <a:rPr sz="2000" b="0" dirty="0">
                <a:solidFill>
                  <a:srgbClr val="00B0F0"/>
                </a:solidFill>
                <a:latin typeface="Calibri"/>
                <a:cs typeface="Calibri"/>
              </a:rPr>
              <a:t>Laser</a:t>
            </a:r>
            <a:r>
              <a:rPr sz="2000" b="0" spc="-8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B0F0"/>
                </a:solidFill>
                <a:latin typeface="Calibri"/>
                <a:cs typeface="Calibri"/>
              </a:rPr>
              <a:t>light</a:t>
            </a:r>
            <a:r>
              <a:rPr sz="2000" b="0" spc="-5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B0F0"/>
                </a:solidFill>
                <a:latin typeface="Calibri"/>
                <a:cs typeface="Calibri"/>
              </a:rPr>
              <a:t>follows</a:t>
            </a:r>
            <a:r>
              <a:rPr sz="2000" b="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B0F0"/>
                </a:solidFill>
                <a:latin typeface="Calibri"/>
                <a:cs typeface="Calibri"/>
              </a:rPr>
              <a:t>the</a:t>
            </a:r>
            <a:r>
              <a:rPr sz="2000" b="0" spc="-8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B0F0"/>
                </a:solidFill>
                <a:latin typeface="Calibri"/>
                <a:cs typeface="Calibri"/>
              </a:rPr>
              <a:t>basic</a:t>
            </a:r>
            <a:r>
              <a:rPr sz="2000" b="0" spc="-7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B0F0"/>
                </a:solidFill>
                <a:latin typeface="Calibri"/>
                <a:cs typeface="Calibri"/>
              </a:rPr>
              <a:t>properties</a:t>
            </a:r>
            <a:r>
              <a:rPr sz="2000" b="0" spc="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B0F0"/>
                </a:solidFill>
                <a:latin typeface="Calibri"/>
                <a:cs typeface="Calibri"/>
              </a:rPr>
              <a:t>of</a:t>
            </a:r>
            <a:r>
              <a:rPr sz="2000" b="0" spc="-6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B0F0"/>
                </a:solidFill>
                <a:latin typeface="Calibri"/>
                <a:cs typeface="Calibri"/>
              </a:rPr>
              <a:t>electromagnetic radiation</a:t>
            </a:r>
            <a:r>
              <a:rPr sz="2000" b="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1254" y="740981"/>
            <a:ext cx="5939790" cy="129413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UVC</a:t>
            </a:r>
            <a:r>
              <a:rPr sz="15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200-280,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UVB</a:t>
            </a:r>
            <a:r>
              <a:rPr sz="155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280-315,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UVA2-</a:t>
            </a:r>
            <a:r>
              <a:rPr sz="155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315-340,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UVA1-</a:t>
            </a:r>
            <a:r>
              <a:rPr sz="155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340-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400nm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Visible-</a:t>
            </a:r>
            <a:r>
              <a:rPr sz="155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400-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700nm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1010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Near</a:t>
            </a:r>
            <a:r>
              <a:rPr sz="155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30" dirty="0">
                <a:solidFill>
                  <a:srgbClr val="FFFFFF"/>
                </a:solidFill>
                <a:latin typeface="Calibri"/>
                <a:cs typeface="Calibri"/>
              </a:rPr>
              <a:t>IR-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700-1400,</a:t>
            </a:r>
            <a:r>
              <a:rPr sz="155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short</a:t>
            </a:r>
            <a:r>
              <a:rPr sz="15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IR-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1400-3000,</a:t>
            </a:r>
            <a:r>
              <a:rPr sz="155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Mid</a:t>
            </a:r>
            <a:r>
              <a:rPr sz="15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IR-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3000-8000,</a:t>
            </a:r>
            <a:r>
              <a:rPr sz="155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15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IR-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8000-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15000nm,</a:t>
            </a:r>
            <a:r>
              <a:rPr sz="15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Far</a:t>
            </a:r>
            <a:r>
              <a:rPr sz="15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IR-</a:t>
            </a:r>
            <a:r>
              <a:rPr sz="155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&gt;15000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732" y="2500037"/>
            <a:ext cx="9508498" cy="410936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5319" y="151447"/>
            <a:ext cx="509524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dirty="0">
                <a:solidFill>
                  <a:srgbClr val="000000"/>
                </a:solidFill>
                <a:latin typeface="Calibri Light"/>
                <a:cs typeface="Calibri Light"/>
              </a:rPr>
              <a:t>Emergency</a:t>
            </a:r>
            <a:r>
              <a:rPr sz="3950" b="0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50" b="0" spc="-10" dirty="0">
                <a:solidFill>
                  <a:srgbClr val="000000"/>
                </a:solidFill>
                <a:latin typeface="Calibri Light"/>
                <a:cs typeface="Calibri Light"/>
              </a:rPr>
              <a:t>management</a:t>
            </a:r>
            <a:endParaRPr sz="395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9471948"/>
              </p:ext>
            </p:extLst>
          </p:nvPr>
        </p:nvGraphicFramePr>
        <p:xfrm>
          <a:off x="840549" y="1138300"/>
          <a:ext cx="10506709" cy="4941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6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205">
                <a:tc gridSpan="3"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Emergencies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seen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during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Laser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procedure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Anaphylaxis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104139">
                        <a:lnSpc>
                          <a:spcPct val="1008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Commonly</a:t>
                      </a:r>
                      <a:r>
                        <a:rPr sz="18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antibiotics,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inject</a:t>
                      </a:r>
                      <a:r>
                        <a:rPr lang="en-IN" sz="18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0" dirty="0" err="1">
                          <a:latin typeface="Calibri"/>
                          <a:cs typeface="Calibri"/>
                        </a:rPr>
                        <a:t>ble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lignocaine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2106930" algn="just">
                        <a:lnSpc>
                          <a:spcPct val="1008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Call for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help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Assess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vitals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Maintain</a:t>
                      </a:r>
                      <a:r>
                        <a:rPr sz="18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ABC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7155" marR="1195070">
                        <a:lnSpc>
                          <a:spcPct val="1008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Oxygenation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face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mask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Secure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ts val="21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Inj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Adrenaline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7155" marR="935990">
                        <a:lnSpc>
                          <a:spcPct val="1008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fluids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hypotension Transfer</a:t>
                      </a:r>
                      <a:r>
                        <a:rPr sz="1800" b="1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case</a:t>
                      </a:r>
                      <a:r>
                        <a:rPr sz="18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hospital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6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Vasovagal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Syncope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Usually</a:t>
                      </a:r>
                      <a:r>
                        <a:rPr sz="18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anxiousness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262890">
                        <a:lnSpc>
                          <a:spcPct val="1008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Supine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position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trendelenberg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position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helps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reveresing syncope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7155" marR="553720">
                        <a:lnSpc>
                          <a:spcPts val="218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allow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get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suddenly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ts val="202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Distraction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talking</a:t>
                      </a:r>
                      <a:r>
                        <a:rPr sz="1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patient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helps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74" rIns="0" bIns="0" rtlCol="0">
            <a:spAutoFit/>
          </a:bodyPr>
          <a:lstStyle/>
          <a:p>
            <a:pPr marL="3867150">
              <a:lnSpc>
                <a:spcPct val="100000"/>
              </a:lnSpc>
              <a:spcBef>
                <a:spcPts val="130"/>
              </a:spcBef>
            </a:pPr>
            <a:r>
              <a:rPr sz="3950" b="0" spc="-10" dirty="0">
                <a:solidFill>
                  <a:srgbClr val="000000"/>
                </a:solidFill>
                <a:latin typeface="Calibri Light"/>
                <a:cs typeface="Calibri Light"/>
              </a:rPr>
              <a:t>Hazards</a:t>
            </a:r>
            <a:r>
              <a:rPr sz="3950" b="0" spc="-2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000000"/>
                </a:solidFill>
                <a:latin typeface="Calibri Light"/>
                <a:cs typeface="Calibri Light"/>
              </a:rPr>
              <a:t>to</a:t>
            </a:r>
            <a:r>
              <a:rPr sz="3950" b="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000000"/>
                </a:solidFill>
                <a:latin typeface="Calibri Light"/>
                <a:cs typeface="Calibri Light"/>
              </a:rPr>
              <a:t>the</a:t>
            </a:r>
            <a:r>
              <a:rPr sz="3950" b="0" spc="-1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50" b="0" spc="-25" dirty="0">
                <a:solidFill>
                  <a:srgbClr val="000000"/>
                </a:solidFill>
                <a:latin typeface="Calibri Light"/>
                <a:cs typeface="Calibri Light"/>
              </a:rPr>
              <a:t>eye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07" y="1343723"/>
            <a:ext cx="6054725" cy="494728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i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cornea</a:t>
            </a:r>
            <a:r>
              <a:rPr sz="2400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400" i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lens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Cornea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accessible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danger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UV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most 	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lasers.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infra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10600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nm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	</a:t>
            </a:r>
            <a:r>
              <a:rPr sz="2400" dirty="0">
                <a:latin typeface="Calibri"/>
                <a:cs typeface="Calibri"/>
              </a:rPr>
              <a:t>absorbed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water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cornea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(78%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aqueous 	</a:t>
            </a:r>
            <a:r>
              <a:rPr sz="2400" dirty="0">
                <a:latin typeface="Calibri"/>
                <a:cs typeface="Calibri"/>
              </a:rPr>
              <a:t>composition)-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corneal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injury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thermal 	damage.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55"/>
              </a:lnSpc>
              <a:spcBef>
                <a:spcPts val="7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UV-A,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UV-B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(between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295nm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320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nm)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IR(between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mm)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dangerous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lens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20"/>
              </a:lnSpc>
              <a:spcBef>
                <a:spcPts val="7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Eg: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2490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Erbium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YAG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laser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damage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20"/>
              </a:lnSpc>
            </a:pPr>
            <a:r>
              <a:rPr sz="2400" dirty="0">
                <a:latin typeface="Calibri"/>
                <a:cs typeface="Calibri"/>
              </a:rPr>
              <a:t>cornea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lens</a:t>
            </a:r>
            <a:endParaRPr sz="2400">
              <a:latin typeface="Calibri"/>
              <a:cs typeface="Calibri"/>
            </a:endParaRPr>
          </a:p>
          <a:p>
            <a:pPr marL="240029" marR="135255" indent="-227329">
              <a:lnSpc>
                <a:spcPct val="9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5" dirty="0">
                <a:latin typeface="Calibri"/>
                <a:cs typeface="Calibri"/>
              </a:rPr>
              <a:t>308-</a:t>
            </a:r>
            <a:r>
              <a:rPr sz="2400" dirty="0">
                <a:latin typeface="Calibri"/>
                <a:cs typeface="Calibri"/>
              </a:rPr>
              <a:t>nm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(UV-B)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excimer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XeCl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laser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particular 	</a:t>
            </a:r>
            <a:r>
              <a:rPr sz="2400" dirty="0">
                <a:latin typeface="Calibri"/>
                <a:cs typeface="Calibri"/>
              </a:rPr>
              <a:t>dangerous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because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simultaneously 	</a:t>
            </a:r>
            <a:r>
              <a:rPr sz="2400" dirty="0">
                <a:latin typeface="Calibri"/>
                <a:cs typeface="Calibri"/>
              </a:rPr>
              <a:t>damage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lens,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cornea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retina.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4411" y="2390883"/>
            <a:ext cx="4993018" cy="321914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724280"/>
            <a:ext cx="32772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45" dirty="0">
                <a:solidFill>
                  <a:srgbClr val="000000"/>
                </a:solidFill>
                <a:latin typeface="Calibri Light"/>
                <a:cs typeface="Calibri Light"/>
              </a:rPr>
              <a:t>Hazards</a:t>
            </a:r>
            <a:r>
              <a:rPr sz="4400" b="0" spc="-229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to</a:t>
            </a:r>
            <a:r>
              <a:rPr sz="4400" b="0" spc="-1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eye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875218"/>
            <a:ext cx="5289550" cy="3678554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41935" indent="-229235" algn="just">
              <a:lnSpc>
                <a:spcPct val="100000"/>
              </a:lnSpc>
              <a:spcBef>
                <a:spcPts val="895"/>
              </a:spcBef>
              <a:buFont typeface="Arial MT"/>
              <a:buChar char="•"/>
              <a:tabLst>
                <a:tab pos="241935" algn="l"/>
              </a:tabLst>
            </a:pPr>
            <a:r>
              <a:rPr sz="21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150" i="1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5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retina</a:t>
            </a:r>
            <a:endParaRPr sz="2150">
              <a:latin typeface="Calibri"/>
              <a:cs typeface="Calibri"/>
            </a:endParaRPr>
          </a:p>
          <a:p>
            <a:pPr marL="241300" marR="518795" indent="-229235" algn="just">
              <a:lnSpc>
                <a:spcPts val="240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Retinal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injury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related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absorption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by </a:t>
            </a:r>
            <a:r>
              <a:rPr sz="2150" spc="-10" dirty="0">
                <a:latin typeface="Calibri"/>
                <a:cs typeface="Calibri"/>
              </a:rPr>
              <a:t>melanin.</a:t>
            </a:r>
            <a:endParaRPr sz="2150">
              <a:latin typeface="Calibri"/>
              <a:cs typeface="Calibri"/>
            </a:endParaRPr>
          </a:p>
          <a:p>
            <a:pPr marL="241300" marR="63500" indent="-229235" algn="just">
              <a:lnSpc>
                <a:spcPct val="9170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A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collimated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laser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will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concentrated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a </a:t>
            </a:r>
            <a:r>
              <a:rPr sz="2150" dirty="0">
                <a:latin typeface="Calibri"/>
                <a:cs typeface="Calibri"/>
              </a:rPr>
              <a:t>factor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100,000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when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passing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cornea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retina.</a:t>
            </a:r>
            <a:endParaRPr sz="2150">
              <a:latin typeface="Calibri"/>
              <a:cs typeface="Calibri"/>
            </a:endParaRPr>
          </a:p>
          <a:p>
            <a:pPr marL="241300" marR="200660" indent="-229235">
              <a:lnSpc>
                <a:spcPts val="240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b="1" i="1" dirty="0">
                <a:latin typeface="Calibri"/>
                <a:cs typeface="Calibri"/>
              </a:rPr>
              <a:t>Visible</a:t>
            </a:r>
            <a:r>
              <a:rPr sz="2150" b="1" i="1" spc="21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or </a:t>
            </a:r>
            <a:r>
              <a:rPr sz="2150" b="1" i="1" dirty="0">
                <a:latin typeface="Calibri"/>
                <a:cs typeface="Calibri"/>
              </a:rPr>
              <a:t>near</a:t>
            </a:r>
            <a:r>
              <a:rPr sz="2150" b="1" i="1" spc="204" dirty="0">
                <a:latin typeface="Calibri"/>
                <a:cs typeface="Calibri"/>
              </a:rPr>
              <a:t> </a:t>
            </a:r>
            <a:r>
              <a:rPr sz="2150" b="1" i="1" dirty="0">
                <a:latin typeface="Calibri"/>
                <a:cs typeface="Calibri"/>
              </a:rPr>
              <a:t>IR</a:t>
            </a:r>
            <a:r>
              <a:rPr sz="2150" b="1" i="1" spc="5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lasers</a:t>
            </a:r>
            <a:r>
              <a:rPr sz="2150" i="1" spc="4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(400</a:t>
            </a:r>
            <a:r>
              <a:rPr sz="2150" i="1" spc="4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-1400nm) </a:t>
            </a:r>
            <a:r>
              <a:rPr sz="2150" i="1" spc="-25" dirty="0">
                <a:latin typeface="Calibri"/>
                <a:cs typeface="Calibri"/>
              </a:rPr>
              <a:t>are </a:t>
            </a:r>
            <a:r>
              <a:rPr sz="2150" i="1" dirty="0">
                <a:latin typeface="Calibri"/>
                <a:cs typeface="Calibri"/>
              </a:rPr>
              <a:t>particularly</a:t>
            </a:r>
            <a:r>
              <a:rPr sz="2150" i="1" spc="3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dangerous</a:t>
            </a:r>
            <a:r>
              <a:rPr sz="2150" i="1" spc="11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to</a:t>
            </a:r>
            <a:r>
              <a:rPr sz="2150" i="1" spc="5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the</a:t>
            </a:r>
            <a:r>
              <a:rPr sz="2150" i="1" spc="60" dirty="0">
                <a:latin typeface="Calibri"/>
                <a:cs typeface="Calibri"/>
              </a:rPr>
              <a:t> </a:t>
            </a:r>
            <a:r>
              <a:rPr sz="2150" i="1" spc="-10" dirty="0">
                <a:latin typeface="Calibri"/>
                <a:cs typeface="Calibri"/>
              </a:rPr>
              <a:t>retina.</a:t>
            </a:r>
            <a:endParaRPr sz="2150">
              <a:latin typeface="Calibri"/>
              <a:cs typeface="Calibri"/>
            </a:endParaRPr>
          </a:p>
          <a:p>
            <a:pPr marL="241300" marR="5080" indent="-229235">
              <a:lnSpc>
                <a:spcPts val="233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i="1" dirty="0">
                <a:latin typeface="Calibri"/>
                <a:cs typeface="Calibri"/>
              </a:rPr>
              <a:t>Eg:</a:t>
            </a:r>
            <a:r>
              <a:rPr sz="2150" i="1" spc="114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755</a:t>
            </a:r>
            <a:r>
              <a:rPr sz="2150" i="1" spc="4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Alexandrite,</a:t>
            </a:r>
            <a:r>
              <a:rPr sz="2150" i="1" spc="8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810</a:t>
            </a:r>
            <a:r>
              <a:rPr sz="2150" i="1" spc="4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diode,</a:t>
            </a:r>
            <a:r>
              <a:rPr sz="2150" i="1" spc="8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1064</a:t>
            </a:r>
            <a:r>
              <a:rPr sz="2150" i="1" spc="40" dirty="0">
                <a:latin typeface="Calibri"/>
                <a:cs typeface="Calibri"/>
              </a:rPr>
              <a:t> </a:t>
            </a:r>
            <a:r>
              <a:rPr sz="2150" i="1" spc="-10" dirty="0">
                <a:latin typeface="Calibri"/>
                <a:cs typeface="Calibri"/>
              </a:rPr>
              <a:t>Nd:YAG </a:t>
            </a:r>
            <a:r>
              <a:rPr sz="2150" i="1" dirty="0">
                <a:latin typeface="Calibri"/>
                <a:cs typeface="Calibri"/>
              </a:rPr>
              <a:t>lasers</a:t>
            </a:r>
            <a:r>
              <a:rPr sz="2150" i="1" spc="6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can</a:t>
            </a:r>
            <a:r>
              <a:rPr sz="2150" i="1" spc="9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damage</a:t>
            </a:r>
            <a:r>
              <a:rPr sz="2150" i="1" spc="2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retina</a:t>
            </a:r>
            <a:r>
              <a:rPr sz="2150" i="1" spc="2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and</a:t>
            </a:r>
            <a:r>
              <a:rPr sz="2150" i="1" spc="95" dirty="0">
                <a:latin typeface="Calibri"/>
                <a:cs typeface="Calibri"/>
              </a:rPr>
              <a:t> </a:t>
            </a:r>
            <a:r>
              <a:rPr sz="2150" i="1" spc="-10" dirty="0">
                <a:latin typeface="Calibri"/>
                <a:cs typeface="Calibri"/>
              </a:rPr>
              <a:t>lens.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4650" y="1885950"/>
            <a:ext cx="5086863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" y="375996"/>
            <a:ext cx="10515600" cy="744113"/>
          </a:xfrm>
          <a:prstGeom prst="rect">
            <a:avLst/>
          </a:prstGeom>
        </p:spPr>
        <p:txBody>
          <a:bodyPr vert="horz" wrap="square" lIns="0" tIns="66357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30"/>
              </a:spcBef>
            </a:pPr>
            <a:r>
              <a:rPr lang="en-IN" sz="4400" b="0" dirty="0">
                <a:solidFill>
                  <a:srgbClr val="000000"/>
                </a:solidFill>
                <a:latin typeface="Calibri Light"/>
                <a:cs typeface="Calibri Light"/>
              </a:rPr>
              <a:t>GUIDELINES</a:t>
            </a:r>
            <a:r>
              <a:rPr lang="en-IN" sz="4400" b="0" spc="-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IN" sz="4400" b="0" dirty="0">
                <a:solidFill>
                  <a:srgbClr val="000000"/>
                </a:solidFill>
                <a:latin typeface="Calibri Light"/>
                <a:cs typeface="Calibri Light"/>
              </a:rPr>
              <a:t>FOR</a:t>
            </a:r>
            <a:r>
              <a:rPr lang="en-IN" sz="44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IN" sz="4400" b="0" dirty="0">
                <a:solidFill>
                  <a:srgbClr val="000000"/>
                </a:solidFill>
                <a:latin typeface="Calibri Light"/>
                <a:cs typeface="Calibri Light"/>
              </a:rPr>
              <a:t>EYE</a:t>
            </a:r>
            <a:r>
              <a:rPr lang="en-IN" sz="44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IN"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PROTECTION</a:t>
            </a:r>
            <a:endParaRPr lang="en-IN"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638" y="1148270"/>
            <a:ext cx="7758430" cy="55525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safety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glasses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specific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wavelength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used</a:t>
            </a:r>
            <a:endParaRPr sz="2000" dirty="0">
              <a:latin typeface="Calibri"/>
              <a:cs typeface="Calibri"/>
            </a:endParaRPr>
          </a:p>
          <a:p>
            <a:pPr marL="241300" marR="652145" indent="-229235">
              <a:lnSpc>
                <a:spcPts val="195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Protective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eyewear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labeled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according</a:t>
            </a:r>
            <a:r>
              <a:rPr sz="2000" spc="-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optical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density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wavelengths</a:t>
            </a:r>
            <a:r>
              <a:rPr sz="2000" spc="-1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filtered</a:t>
            </a:r>
            <a:endParaRPr sz="2000" dirty="0">
              <a:latin typeface="Calibri"/>
              <a:cs typeface="Calibri"/>
            </a:endParaRPr>
          </a:p>
          <a:p>
            <a:pPr marL="241300" marR="137795" indent="-229235">
              <a:lnSpc>
                <a:spcPts val="195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Eyewear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defect.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Frames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broken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separated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lenses.</a:t>
            </a:r>
            <a:endParaRPr sz="2000" dirty="0">
              <a:latin typeface="Calibri"/>
              <a:cs typeface="Calibri"/>
            </a:endParaRPr>
          </a:p>
          <a:p>
            <a:pPr marL="241300" marR="155575" indent="-229235">
              <a:lnSpc>
                <a:spcPts val="195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Side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shields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protect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against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indirect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exposure.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Goggles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adequately </a:t>
            </a:r>
            <a:r>
              <a:rPr sz="2000" dirty="0">
                <a:latin typeface="Calibri"/>
                <a:cs typeface="Calibri"/>
              </a:rPr>
              <a:t>cleaned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treatments.</a:t>
            </a:r>
            <a:endParaRPr sz="2000" dirty="0">
              <a:latin typeface="Calibri"/>
              <a:cs typeface="Calibri"/>
            </a:endParaRPr>
          </a:p>
          <a:p>
            <a:pPr marL="241300" marR="193040" indent="-229235">
              <a:lnSpc>
                <a:spcPts val="195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Corneal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shields/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goggles-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stainless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steel,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smooth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polished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concave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surface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anodized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convex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surface.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Cover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glass,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mirrors,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metal,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polished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surfaces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room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opaque</a:t>
            </a:r>
            <a:r>
              <a:rPr sz="2000" spc="-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material.</a:t>
            </a:r>
            <a:endParaRPr sz="2000" dirty="0">
              <a:latin typeface="Calibri"/>
              <a:cs typeface="Calibri"/>
            </a:endParaRPr>
          </a:p>
          <a:p>
            <a:pPr marL="241300" marR="5080" indent="-229235">
              <a:lnSpc>
                <a:spcPts val="195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Instruments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anodized,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roughened,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ebonized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black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fluropolymeric coating.</a:t>
            </a:r>
            <a:endParaRPr sz="2000" dirty="0">
              <a:latin typeface="Calibri"/>
              <a:cs typeface="Calibri"/>
            </a:endParaRPr>
          </a:p>
          <a:p>
            <a:pPr marL="241300" marR="603885" indent="-229235">
              <a:lnSpc>
                <a:spcPts val="195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actual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suspected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incident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eye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exposure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happens,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eye </a:t>
            </a:r>
            <a:r>
              <a:rPr sz="2000" dirty="0">
                <a:latin typeface="Calibri"/>
                <a:cs typeface="Calibri"/>
              </a:rPr>
              <a:t>examination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carried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24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hours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 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ophthalmologist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86975" y="0"/>
            <a:ext cx="2105025" cy="6858000"/>
          </a:xfrm>
          <a:custGeom>
            <a:avLst/>
            <a:gdLst/>
            <a:ahLst/>
            <a:cxnLst/>
            <a:rect l="l" t="t" r="r" b="b"/>
            <a:pathLst>
              <a:path w="2105025" h="6858000">
                <a:moveTo>
                  <a:pt x="2105025" y="0"/>
                </a:moveTo>
                <a:lnTo>
                  <a:pt x="0" y="0"/>
                </a:lnTo>
                <a:lnTo>
                  <a:pt x="0" y="6858000"/>
                </a:lnTo>
                <a:lnTo>
                  <a:pt x="2105025" y="6858000"/>
                </a:lnTo>
                <a:lnTo>
                  <a:pt x="210502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5CB8D-156B-6C82-6C21-29794567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365760"/>
            <a:ext cx="11826240" cy="6350000"/>
          </a:xfrm>
        </p:spPr>
        <p:txBody>
          <a:bodyPr>
            <a:normAutofit/>
          </a:bodyPr>
          <a:lstStyle/>
          <a:p>
            <a:pPr marL="12065" marR="5080" indent="0">
              <a:lnSpc>
                <a:spcPts val="1950"/>
              </a:lnSpc>
              <a:spcBef>
                <a:spcPts val="340"/>
              </a:spcBef>
              <a:buNone/>
              <a:tabLst>
                <a:tab pos="241300" algn="l"/>
              </a:tabLst>
            </a:pPr>
            <a:r>
              <a:rPr lang="en-IN" sz="2800" b="1" dirty="0">
                <a:solidFill>
                  <a:srgbClr val="000000"/>
                </a:solidFill>
              </a:rPr>
              <a:t>FIRE</a:t>
            </a:r>
            <a:r>
              <a:rPr lang="en-IN" sz="2800" b="1" spc="-50" dirty="0">
                <a:solidFill>
                  <a:srgbClr val="000000"/>
                </a:solidFill>
              </a:rPr>
              <a:t> </a:t>
            </a:r>
            <a:r>
              <a:rPr lang="en-IN" sz="2800" b="1" spc="-10" dirty="0">
                <a:solidFill>
                  <a:srgbClr val="000000"/>
                </a:solidFill>
              </a:rPr>
              <a:t>HAZARDS</a:t>
            </a:r>
            <a:endParaRPr lang="en-US" sz="2800" b="1" dirty="0">
              <a:latin typeface="Calibri"/>
              <a:cs typeface="Calibri"/>
            </a:endParaRPr>
          </a:p>
          <a:p>
            <a:pPr marL="241300" marR="5080" indent="-229235">
              <a:lnSpc>
                <a:spcPts val="195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241300" marR="5080" indent="-229235">
              <a:lnSpc>
                <a:spcPts val="195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Drapes,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dry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guaze</a:t>
            </a:r>
            <a:r>
              <a:rPr lang="en-US" sz="2800" dirty="0">
                <a:latin typeface="Calibri"/>
                <a:cs typeface="Calibri"/>
              </a:rPr>
              <a:t>,</a:t>
            </a:r>
            <a:r>
              <a:rPr lang="en-US" sz="2800" spc="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towels,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dry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hair,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face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masks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9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plastic</a:t>
            </a:r>
            <a:r>
              <a:rPr lang="en-US" sz="2800" spc="-1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materials</a:t>
            </a:r>
            <a:r>
              <a:rPr lang="en-US" sz="2800" spc="-14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can </a:t>
            </a:r>
            <a:r>
              <a:rPr lang="en-US" sz="2800" dirty="0">
                <a:latin typeface="Calibri"/>
                <a:cs typeface="Calibri"/>
              </a:rPr>
              <a:t>be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ignited.</a:t>
            </a:r>
            <a:endParaRPr lang="en-US" sz="2800" dirty="0">
              <a:latin typeface="Calibri"/>
              <a:cs typeface="Calibri"/>
            </a:endParaRPr>
          </a:p>
          <a:p>
            <a:pPr marL="241300" marR="596900" indent="-229235">
              <a:lnSpc>
                <a:spcPts val="195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spc="-10" dirty="0">
                <a:latin typeface="Calibri"/>
                <a:cs typeface="Calibri"/>
              </a:rPr>
              <a:t>Greatest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risk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with</a:t>
            </a:r>
            <a:r>
              <a:rPr lang="en-US" sz="2800" spc="-10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CO2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9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erbium:</a:t>
            </a:r>
            <a:r>
              <a:rPr lang="en-US" sz="2800" spc="-8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YAG</a:t>
            </a:r>
            <a:r>
              <a:rPr lang="en-US" sz="2800" spc="1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lasers</a:t>
            </a:r>
            <a:r>
              <a:rPr lang="en-US" sz="2800" spc="-7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used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for </a:t>
            </a:r>
            <a:r>
              <a:rPr lang="en-US" sz="2800" spc="-20" dirty="0">
                <a:latin typeface="Calibri"/>
                <a:cs typeface="Calibri"/>
              </a:rPr>
              <a:t>skin </a:t>
            </a:r>
            <a:r>
              <a:rPr lang="en-US" sz="2800" spc="-10" dirty="0">
                <a:latin typeface="Calibri"/>
                <a:cs typeface="Calibri"/>
              </a:rPr>
              <a:t>resurfacing</a:t>
            </a:r>
            <a:r>
              <a:rPr lang="en-US" sz="2800" spc="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ablative</a:t>
            </a:r>
            <a:r>
              <a:rPr lang="en-US" sz="2800" spc="-1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fractional</a:t>
            </a:r>
            <a:r>
              <a:rPr lang="en-US" sz="2800" spc="-9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treatments</a:t>
            </a:r>
          </a:p>
          <a:p>
            <a:pPr marL="12065" marR="596900" indent="0">
              <a:lnSpc>
                <a:spcPts val="1950"/>
              </a:lnSpc>
              <a:spcBef>
                <a:spcPts val="985"/>
              </a:spcBef>
              <a:buNone/>
              <a:tabLst>
                <a:tab pos="241300" algn="l"/>
              </a:tabLst>
            </a:pPr>
            <a:endParaRPr lang="en-IN" sz="2800" b="1" dirty="0">
              <a:latin typeface="Calibri"/>
              <a:cs typeface="Calibri"/>
            </a:endParaRPr>
          </a:p>
          <a:p>
            <a:pPr marL="12065" marR="596900" indent="0">
              <a:lnSpc>
                <a:spcPts val="1950"/>
              </a:lnSpc>
              <a:spcBef>
                <a:spcPts val="985"/>
              </a:spcBef>
              <a:buNone/>
              <a:tabLst>
                <a:tab pos="241300" algn="l"/>
              </a:tabLst>
            </a:pPr>
            <a:r>
              <a:rPr lang="en-IN" sz="2800" b="1" dirty="0">
                <a:latin typeface="Calibri"/>
                <a:cs typeface="Calibri"/>
              </a:rPr>
              <a:t>PREVENTION</a:t>
            </a:r>
            <a:r>
              <a:rPr lang="en-IN" sz="2800" b="1" spc="-80" dirty="0">
                <a:latin typeface="Calibri"/>
                <a:cs typeface="Calibri"/>
              </a:rPr>
              <a:t> </a:t>
            </a:r>
            <a:r>
              <a:rPr lang="en-IN" sz="2800" b="1" dirty="0">
                <a:latin typeface="Calibri"/>
                <a:cs typeface="Calibri"/>
              </a:rPr>
              <a:t>OF</a:t>
            </a:r>
            <a:r>
              <a:rPr lang="en-IN" sz="2800" b="1" spc="-45" dirty="0">
                <a:latin typeface="Calibri"/>
                <a:cs typeface="Calibri"/>
              </a:rPr>
              <a:t> </a:t>
            </a:r>
            <a:r>
              <a:rPr lang="en-IN" sz="2800" b="1" spc="-20" dirty="0">
                <a:latin typeface="Calibri"/>
                <a:cs typeface="Calibri"/>
              </a:rPr>
              <a:t>FIRES</a:t>
            </a:r>
            <a:endParaRPr lang="en-IN" sz="2800" dirty="0">
              <a:latin typeface="Calibri"/>
              <a:cs typeface="Calibri"/>
            </a:endParaRPr>
          </a:p>
          <a:p>
            <a:pPr marL="12065" marR="596900" indent="0">
              <a:lnSpc>
                <a:spcPts val="1950"/>
              </a:lnSpc>
              <a:spcBef>
                <a:spcPts val="985"/>
              </a:spcBef>
              <a:buNone/>
              <a:tabLst>
                <a:tab pos="241300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241300" marR="226695" indent="-229235">
              <a:lnSpc>
                <a:spcPts val="195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/>
              <a:t>Remember</a:t>
            </a:r>
            <a:r>
              <a:rPr lang="en-US" spc="-60" dirty="0"/>
              <a:t> </a:t>
            </a:r>
            <a:r>
              <a:rPr lang="en-US" dirty="0"/>
              <a:t>to</a:t>
            </a:r>
            <a:r>
              <a:rPr lang="en-US" spc="-5" dirty="0"/>
              <a:t> </a:t>
            </a:r>
            <a:r>
              <a:rPr lang="en-US" dirty="0"/>
              <a:t>place</a:t>
            </a:r>
            <a:r>
              <a:rPr lang="en-US" spc="-25" dirty="0"/>
              <a:t> </a:t>
            </a:r>
            <a:r>
              <a:rPr lang="en-US" dirty="0"/>
              <a:t>the</a:t>
            </a:r>
            <a:r>
              <a:rPr lang="en-US" spc="-25" dirty="0"/>
              <a:t> </a:t>
            </a:r>
            <a:r>
              <a:rPr lang="en-US" dirty="0"/>
              <a:t>laser</a:t>
            </a:r>
            <a:r>
              <a:rPr lang="en-US" spc="-55" dirty="0"/>
              <a:t> </a:t>
            </a:r>
            <a:r>
              <a:rPr lang="en-US" dirty="0"/>
              <a:t>in</a:t>
            </a:r>
            <a:r>
              <a:rPr lang="en-US" spc="35" dirty="0"/>
              <a:t> </a:t>
            </a:r>
            <a:r>
              <a:rPr lang="en-US" b="1" spc="-35" dirty="0">
                <a:latin typeface="Calibri"/>
                <a:cs typeface="Calibri"/>
              </a:rPr>
              <a:t>STANDBY</a:t>
            </a:r>
            <a:r>
              <a:rPr lang="en-US" b="1" spc="5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mode</a:t>
            </a:r>
            <a:r>
              <a:rPr lang="en-US" b="1" spc="-20" dirty="0">
                <a:latin typeface="Calibri"/>
                <a:cs typeface="Calibri"/>
              </a:rPr>
              <a:t> </a:t>
            </a:r>
            <a:r>
              <a:rPr lang="en-US" dirty="0"/>
              <a:t>when not</a:t>
            </a:r>
            <a:r>
              <a:rPr lang="en-US" spc="-110" dirty="0"/>
              <a:t> </a:t>
            </a:r>
            <a:r>
              <a:rPr lang="en-US" spc="-10" dirty="0"/>
              <a:t>actually </a:t>
            </a:r>
            <a:r>
              <a:rPr lang="en-US" dirty="0"/>
              <a:t>treating</a:t>
            </a:r>
            <a:r>
              <a:rPr lang="en-US" spc="-12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spc="-10" dirty="0"/>
              <a:t>patient</a:t>
            </a: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/>
              <a:t>Avoid</a:t>
            </a:r>
            <a:r>
              <a:rPr lang="en-US" spc="-110" dirty="0"/>
              <a:t> </a:t>
            </a:r>
            <a:r>
              <a:rPr lang="en-US" dirty="0"/>
              <a:t>inadvertently</a:t>
            </a:r>
            <a:r>
              <a:rPr lang="en-US" spc="-120" dirty="0"/>
              <a:t> </a:t>
            </a:r>
            <a:r>
              <a:rPr lang="en-US" dirty="0"/>
              <a:t>activating</a:t>
            </a:r>
            <a:r>
              <a:rPr lang="en-US" spc="-165" dirty="0"/>
              <a:t> </a:t>
            </a:r>
            <a:r>
              <a:rPr lang="en-US" dirty="0"/>
              <a:t>the</a:t>
            </a:r>
            <a:r>
              <a:rPr lang="en-US" spc="55" dirty="0"/>
              <a:t> </a:t>
            </a:r>
            <a:r>
              <a:rPr lang="en-US" dirty="0"/>
              <a:t>laser</a:t>
            </a:r>
            <a:r>
              <a:rPr lang="en-US" spc="15" dirty="0"/>
              <a:t> </a:t>
            </a:r>
            <a:r>
              <a:rPr lang="en-US" spc="-10" dirty="0"/>
              <a:t>foot-switch</a:t>
            </a:r>
          </a:p>
          <a:p>
            <a:pPr marL="241300" marR="110489" indent="-229235">
              <a:lnSpc>
                <a:spcPts val="195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/>
              <a:t>Moisten</a:t>
            </a:r>
            <a:r>
              <a:rPr lang="en-US" spc="-70" dirty="0"/>
              <a:t> </a:t>
            </a:r>
            <a:r>
              <a:rPr lang="en-US" dirty="0"/>
              <a:t>any</a:t>
            </a:r>
            <a:r>
              <a:rPr lang="en-US" spc="-80" dirty="0"/>
              <a:t> </a:t>
            </a:r>
            <a:r>
              <a:rPr lang="en-US" dirty="0"/>
              <a:t>hair</a:t>
            </a:r>
            <a:r>
              <a:rPr lang="en-US" spc="-125" dirty="0"/>
              <a:t> </a:t>
            </a:r>
            <a:r>
              <a:rPr lang="en-US" dirty="0"/>
              <a:t>near</a:t>
            </a:r>
            <a:r>
              <a:rPr lang="en-US" spc="-50" dirty="0"/>
              <a:t> </a:t>
            </a:r>
            <a:r>
              <a:rPr lang="en-US" dirty="0"/>
              <a:t>the</a:t>
            </a:r>
            <a:r>
              <a:rPr lang="en-US" spc="-5" dirty="0"/>
              <a:t> </a:t>
            </a:r>
            <a:r>
              <a:rPr lang="en-US" dirty="0"/>
              <a:t>treatment</a:t>
            </a:r>
            <a:r>
              <a:rPr lang="en-US" spc="-20" dirty="0"/>
              <a:t> </a:t>
            </a:r>
            <a:r>
              <a:rPr lang="en-US" dirty="0"/>
              <a:t>field;</a:t>
            </a:r>
            <a:r>
              <a:rPr lang="en-US" spc="-45" dirty="0"/>
              <a:t> </a:t>
            </a:r>
            <a:r>
              <a:rPr lang="en-US" dirty="0"/>
              <a:t>remove</a:t>
            </a:r>
            <a:r>
              <a:rPr lang="en-US" spc="-10" dirty="0"/>
              <a:t> mascara</a:t>
            </a:r>
            <a:r>
              <a:rPr lang="en-US" spc="-60" dirty="0"/>
              <a:t> </a:t>
            </a:r>
            <a:r>
              <a:rPr lang="en-US" dirty="0"/>
              <a:t>and</a:t>
            </a:r>
            <a:r>
              <a:rPr lang="en-US" spc="-65" dirty="0"/>
              <a:t> </a:t>
            </a:r>
            <a:r>
              <a:rPr lang="en-US" spc="-25" dirty="0"/>
              <a:t>eye </a:t>
            </a:r>
            <a:r>
              <a:rPr lang="en-US" dirty="0"/>
              <a:t>makeup</a:t>
            </a:r>
            <a:r>
              <a:rPr lang="en-US" spc="-25" dirty="0"/>
              <a:t> </a:t>
            </a:r>
            <a:r>
              <a:rPr lang="en-US" dirty="0"/>
              <a:t>when</a:t>
            </a:r>
            <a:r>
              <a:rPr lang="en-US" spc="-15" dirty="0"/>
              <a:t> </a:t>
            </a:r>
            <a:r>
              <a:rPr lang="en-US" dirty="0"/>
              <a:t>working</a:t>
            </a:r>
            <a:r>
              <a:rPr lang="en-US" spc="-135" dirty="0"/>
              <a:t> </a:t>
            </a:r>
            <a:r>
              <a:rPr lang="en-US" dirty="0"/>
              <a:t>around</a:t>
            </a:r>
            <a:r>
              <a:rPr lang="en-US" spc="-90" dirty="0"/>
              <a:t> </a:t>
            </a:r>
            <a:r>
              <a:rPr lang="en-US" spc="-10" dirty="0"/>
              <a:t>Eyelids</a:t>
            </a:r>
          </a:p>
          <a:p>
            <a:pPr marL="241300" marR="5080" indent="-229235">
              <a:lnSpc>
                <a:spcPts val="195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/>
              <a:t>Alcohol,</a:t>
            </a:r>
            <a:r>
              <a:rPr lang="en-US" spc="-145" dirty="0"/>
              <a:t> </a:t>
            </a:r>
            <a:r>
              <a:rPr lang="en-US" dirty="0"/>
              <a:t>acetone</a:t>
            </a:r>
            <a:r>
              <a:rPr lang="en-US" spc="-50" dirty="0"/>
              <a:t> </a:t>
            </a:r>
            <a:r>
              <a:rPr lang="en-US" dirty="0"/>
              <a:t>or</a:t>
            </a:r>
            <a:r>
              <a:rPr lang="en-US" spc="85" dirty="0"/>
              <a:t> </a:t>
            </a:r>
            <a:r>
              <a:rPr lang="en-US" dirty="0"/>
              <a:t>other</a:t>
            </a:r>
            <a:r>
              <a:rPr lang="en-US" spc="5" dirty="0"/>
              <a:t> </a:t>
            </a:r>
            <a:r>
              <a:rPr lang="en-US" dirty="0"/>
              <a:t>flammable</a:t>
            </a:r>
            <a:r>
              <a:rPr lang="en-US" spc="-50" dirty="0"/>
              <a:t> </a:t>
            </a:r>
            <a:r>
              <a:rPr lang="en-US" dirty="0"/>
              <a:t>skin-cleaning</a:t>
            </a:r>
            <a:r>
              <a:rPr lang="en-US" spc="-165" dirty="0"/>
              <a:t> </a:t>
            </a:r>
            <a:r>
              <a:rPr lang="en-US" dirty="0"/>
              <a:t>solutions</a:t>
            </a:r>
            <a:r>
              <a:rPr lang="en-US" spc="-90" dirty="0"/>
              <a:t> </a:t>
            </a:r>
            <a:r>
              <a:rPr lang="en-US" dirty="0"/>
              <a:t>must</a:t>
            </a:r>
            <a:r>
              <a:rPr lang="en-US" spc="114" dirty="0"/>
              <a:t> </a:t>
            </a:r>
            <a:r>
              <a:rPr lang="en-US" spc="-25" dirty="0"/>
              <a:t>be </a:t>
            </a:r>
            <a:r>
              <a:rPr lang="en-US" dirty="0"/>
              <a:t>allowed</a:t>
            </a:r>
            <a:r>
              <a:rPr lang="en-US" spc="-150" dirty="0"/>
              <a:t> </a:t>
            </a:r>
            <a:r>
              <a:rPr lang="en-US" dirty="0"/>
              <a:t>to completely</a:t>
            </a:r>
            <a:r>
              <a:rPr lang="en-US" spc="-90" dirty="0"/>
              <a:t> </a:t>
            </a:r>
            <a:r>
              <a:rPr lang="en-US" dirty="0"/>
              <a:t>dry</a:t>
            </a:r>
            <a:r>
              <a:rPr lang="en-US" spc="-15" dirty="0"/>
              <a:t> </a:t>
            </a:r>
            <a:r>
              <a:rPr lang="en-US" spc="-10" dirty="0"/>
              <a:t>before</a:t>
            </a:r>
            <a:r>
              <a:rPr lang="en-US" spc="-15" dirty="0"/>
              <a:t> </a:t>
            </a:r>
            <a:r>
              <a:rPr lang="en-US" dirty="0"/>
              <a:t>laser</a:t>
            </a:r>
            <a:r>
              <a:rPr lang="en-US" spc="25" dirty="0"/>
              <a:t> </a:t>
            </a:r>
            <a:r>
              <a:rPr lang="en-US" spc="-25" dirty="0"/>
              <a:t>use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/>
              <a:t>Reduce</a:t>
            </a:r>
            <a:r>
              <a:rPr lang="en-US" spc="-10" dirty="0"/>
              <a:t> intraoperative</a:t>
            </a:r>
            <a:r>
              <a:rPr lang="en-US" spc="-170" dirty="0"/>
              <a:t> </a:t>
            </a:r>
            <a:r>
              <a:rPr lang="en-US" spc="-10" dirty="0"/>
              <a:t>oxygen</a:t>
            </a:r>
            <a:r>
              <a:rPr lang="en-US" spc="-60" dirty="0"/>
              <a:t> </a:t>
            </a:r>
            <a:r>
              <a:rPr lang="en-US" dirty="0"/>
              <a:t>concentration</a:t>
            </a:r>
            <a:r>
              <a:rPr lang="en-US" spc="-145" dirty="0"/>
              <a:t> </a:t>
            </a:r>
            <a:r>
              <a:rPr lang="en-US" dirty="0"/>
              <a:t>to</a:t>
            </a:r>
            <a:r>
              <a:rPr lang="en-US" spc="5" dirty="0"/>
              <a:t> </a:t>
            </a:r>
            <a:r>
              <a:rPr lang="en-US" spc="-20" dirty="0"/>
              <a:t>&lt;40%</a:t>
            </a: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/>
              <a:t>A</a:t>
            </a:r>
            <a:r>
              <a:rPr lang="en-US" spc="-15" dirty="0"/>
              <a:t> </a:t>
            </a:r>
            <a:r>
              <a:rPr lang="en-US" dirty="0"/>
              <a:t>fire</a:t>
            </a:r>
            <a:r>
              <a:rPr lang="en-US" spc="65" dirty="0"/>
              <a:t> </a:t>
            </a:r>
            <a:r>
              <a:rPr lang="en-US" dirty="0"/>
              <a:t>extinguisher</a:t>
            </a:r>
            <a:r>
              <a:rPr lang="en-US" spc="-120" dirty="0"/>
              <a:t> </a:t>
            </a:r>
            <a:r>
              <a:rPr lang="en-US" dirty="0"/>
              <a:t>and</a:t>
            </a:r>
            <a:r>
              <a:rPr lang="en-US" spc="10" dirty="0"/>
              <a:t> </a:t>
            </a:r>
            <a:r>
              <a:rPr lang="en-US" dirty="0"/>
              <a:t>water</a:t>
            </a:r>
            <a:r>
              <a:rPr lang="en-US" spc="-125" dirty="0"/>
              <a:t> </a:t>
            </a:r>
            <a:r>
              <a:rPr lang="en-US" dirty="0"/>
              <a:t>should</a:t>
            </a:r>
            <a:r>
              <a:rPr lang="en-US" spc="-70" dirty="0"/>
              <a:t> </a:t>
            </a:r>
            <a:r>
              <a:rPr lang="en-US" dirty="0"/>
              <a:t>be</a:t>
            </a:r>
            <a:r>
              <a:rPr lang="en-US" spc="-10" dirty="0"/>
              <a:t> </a:t>
            </a:r>
            <a:r>
              <a:rPr lang="en-US" dirty="0"/>
              <a:t>readily</a:t>
            </a:r>
            <a:r>
              <a:rPr lang="en-US" spc="-80" dirty="0"/>
              <a:t> </a:t>
            </a:r>
            <a:r>
              <a:rPr lang="en-US" spc="-10" dirty="0"/>
              <a:t>available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79260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20" y="91440"/>
            <a:ext cx="11782425" cy="6858000"/>
          </a:xfrm>
          <a:custGeom>
            <a:avLst/>
            <a:gdLst/>
            <a:ahLst/>
            <a:cxnLst/>
            <a:rect l="l" t="t" r="r" b="b"/>
            <a:pathLst>
              <a:path w="11782425" h="6858000">
                <a:moveTo>
                  <a:pt x="11782425" y="6858000"/>
                </a:moveTo>
                <a:lnTo>
                  <a:pt x="8607425" y="0"/>
                </a:lnTo>
                <a:lnTo>
                  <a:pt x="3034157" y="0"/>
                </a:lnTo>
                <a:lnTo>
                  <a:pt x="0" y="0"/>
                </a:lnTo>
                <a:lnTo>
                  <a:pt x="0" y="6858000"/>
                </a:lnTo>
                <a:lnTo>
                  <a:pt x="6210300" y="6858000"/>
                </a:lnTo>
                <a:lnTo>
                  <a:pt x="11782425" y="6858000"/>
                </a:lnTo>
                <a:close/>
              </a:path>
            </a:pathLst>
          </a:custGeom>
          <a:solidFill>
            <a:srgbClr val="000000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545" y="389191"/>
            <a:ext cx="5713095" cy="65787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5005"/>
              </a:lnSpc>
              <a:spcBef>
                <a:spcPts val="130"/>
              </a:spcBef>
            </a:pPr>
            <a:r>
              <a:rPr sz="4400" spc="-10" dirty="0">
                <a:solidFill>
                  <a:srgbClr val="FFFFFF"/>
                </a:solidFill>
                <a:latin typeface="Calibri Light"/>
                <a:cs typeface="Calibri Light"/>
              </a:rPr>
              <a:t>“Plume”</a:t>
            </a:r>
            <a:r>
              <a:rPr lang="en-IN" sz="4400" dirty="0">
                <a:latin typeface="Calibri Light"/>
                <a:cs typeface="Calibri Light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Calibri Light"/>
                <a:cs typeface="Calibri Light"/>
              </a:rPr>
              <a:t>materials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545" y="1168400"/>
            <a:ext cx="9274175" cy="537006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000" i="1" u="sng" spc="-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INHALATION</a:t>
            </a:r>
            <a:r>
              <a:rPr sz="2000" i="1" u="sng" spc="-17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sz="2000" i="1" u="sng" spc="-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LASER</a:t>
            </a:r>
            <a:r>
              <a:rPr sz="2000" i="1" u="sng" spc="-2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spc="-2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GENERATED</a:t>
            </a:r>
            <a:r>
              <a:rPr sz="2000" i="1" u="sng" spc="-10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spc="-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“PLUME</a:t>
            </a:r>
            <a:r>
              <a:rPr sz="2000" i="1" u="sng" spc="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spc="-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MATERIALS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marR="5080" indent="-22923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Particularly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resurfacing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vaporization</a:t>
            </a:r>
            <a:r>
              <a:rPr sz="20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hair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during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its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removal;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latter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release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irritating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sulfur and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oxides.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Cytotoxic,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mutagenic,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transmission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properties.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marR="225425" indent="-22923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Chemical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sz="20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detected: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carbon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monoxide,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NH3,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HCN,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formaldehyde,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benzene. They</a:t>
            </a:r>
            <a:r>
              <a:rPr sz="20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produce</a:t>
            </a:r>
            <a:r>
              <a:rPr sz="20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upper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respiratory</a:t>
            </a:r>
            <a:r>
              <a:rPr sz="20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irritation. Viral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particles(HIV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DNA,</a:t>
            </a:r>
            <a:r>
              <a:rPr sz="20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intact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HPV</a:t>
            </a:r>
            <a:r>
              <a:rPr sz="20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DNA)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have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been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detected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laser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plumes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CO2</a:t>
            </a:r>
            <a:r>
              <a:rPr sz="2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laser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treating</a:t>
            </a:r>
            <a:r>
              <a:rPr sz="2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warts/papillomatosis.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000" i="1" u="sng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PREVENTION</a:t>
            </a:r>
            <a:r>
              <a:rPr sz="2000" i="1" u="sng" spc="-10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sz="2000" i="1" u="sng" spc="-2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LASER</a:t>
            </a:r>
            <a:r>
              <a:rPr sz="2000" i="1" u="sng" spc="-3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spc="-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“PLUME”</a:t>
            </a:r>
            <a:r>
              <a:rPr sz="2000" i="1" u="sng" spc="-1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spc="-1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BIOHAZARDS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marR="1005205" indent="-229235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Smoke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evacuator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laser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masks,</a:t>
            </a:r>
            <a:r>
              <a:rPr sz="20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good</a:t>
            </a:r>
            <a:r>
              <a:rPr sz="20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ventilation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most</a:t>
            </a:r>
            <a:r>
              <a:rPr sz="20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effective measures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marR="100330" indent="-22923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Most</a:t>
            </a:r>
            <a:r>
              <a:rPr sz="2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Surgical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masks</a:t>
            </a:r>
            <a:r>
              <a:rPr sz="20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filter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upto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0.5um</a:t>
            </a:r>
            <a:r>
              <a:rPr sz="20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77%</a:t>
            </a:r>
            <a:r>
              <a:rPr sz="2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Laser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plumes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1.1um</a:t>
            </a:r>
            <a:r>
              <a:rPr sz="20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less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size.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marR="201930" indent="-22923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Smoke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evacuator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have</a:t>
            </a:r>
            <a:r>
              <a:rPr sz="20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specific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attributes:</a:t>
            </a:r>
            <a:r>
              <a:rPr sz="20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suction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unit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pump, 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filter,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hose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inlet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nozzle.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capture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velocity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about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30-50</a:t>
            </a:r>
            <a:r>
              <a:rPr sz="20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cu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feet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minute</a:t>
            </a:r>
            <a:r>
              <a:rPr sz="20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inlet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nozzle.</a:t>
            </a:r>
            <a:r>
              <a:rPr sz="20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filter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sz="20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0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efficiency particulate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air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filter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(HEPA).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176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9455" y="2716212"/>
            <a:ext cx="3100705" cy="1302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10" dirty="0">
                <a:solidFill>
                  <a:srgbClr val="FFFFFF"/>
                </a:solidFill>
                <a:latin typeface="Calibri Light"/>
                <a:cs typeface="Calibri Light"/>
              </a:rPr>
              <a:t>Cutaneous </a:t>
            </a:r>
            <a:r>
              <a:rPr sz="4400" spc="-35" dirty="0">
                <a:solidFill>
                  <a:srgbClr val="FFFFFF"/>
                </a:solidFill>
                <a:latin typeface="Calibri Light"/>
                <a:cs typeface="Calibri Light"/>
              </a:rPr>
              <a:t>complications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7500" y="427178"/>
            <a:ext cx="4614545" cy="243014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Hyperpigmentation/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hypopigmentation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Blister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formation,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Milia,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scarring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Wound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infections/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delayed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wound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healing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Allergic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dermatitis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Postoperative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erythema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Purpura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7500" y="2857323"/>
            <a:ext cx="6180455" cy="260840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20" dirty="0">
                <a:latin typeface="Calibri"/>
                <a:cs typeface="Calibri"/>
              </a:rPr>
              <a:t>C</a:t>
            </a:r>
            <a:r>
              <a:rPr lang="en-IN" sz="2000" spc="-20" dirty="0" err="1">
                <a:latin typeface="Calibri"/>
                <a:cs typeface="Calibri"/>
              </a:rPr>
              <a:t>utaneous</a:t>
            </a:r>
            <a:r>
              <a:rPr lang="en-IN" sz="2000" spc="-30" dirty="0">
                <a:latin typeface="Calibri"/>
                <a:cs typeface="Calibri"/>
              </a:rPr>
              <a:t> </a:t>
            </a:r>
            <a:r>
              <a:rPr lang="en-IN" sz="2000" spc="-10" dirty="0">
                <a:latin typeface="Calibri"/>
                <a:cs typeface="Calibri"/>
              </a:rPr>
              <a:t>burns</a:t>
            </a:r>
            <a:endParaRPr lang="en-IN" sz="2000" dirty="0">
              <a:latin typeface="Calibri"/>
              <a:cs typeface="Calibri"/>
            </a:endParaRPr>
          </a:p>
          <a:p>
            <a:pPr marL="240665" indent="-227965">
              <a:lnSpc>
                <a:spcPts val="229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Can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essentially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dermatological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laser,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IPL,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RF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290"/>
              </a:lnSpc>
            </a:pP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therapeutic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ultrasound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devices</a:t>
            </a:r>
            <a:endParaRPr sz="2000" dirty="0">
              <a:latin typeface="Calibri"/>
              <a:cs typeface="Calibri"/>
            </a:endParaRPr>
          </a:p>
          <a:p>
            <a:pPr marL="241300" marR="590550" indent="-228600">
              <a:lnSpc>
                <a:spcPts val="218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Primarily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improper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device,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dosimetry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and/or treatment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technique.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40665" algn="l"/>
              </a:tabLst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PREVENTION: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Appropriate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cooling,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technique,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dosing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725" y="74432"/>
            <a:ext cx="879411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TIPS</a:t>
            </a:r>
            <a:r>
              <a:rPr lang="nb-NO" sz="4400" b="1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FOR</a:t>
            </a:r>
            <a:r>
              <a:rPr lang="nb-NO" sz="4400" b="1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SAFE</a:t>
            </a:r>
            <a:r>
              <a:rPr lang="nb-NO" sz="4400" b="1" spc="-1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r>
              <a:rPr lang="nb-NO" sz="4400" b="1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spc="-10" dirty="0">
                <a:solidFill>
                  <a:srgbClr val="000000"/>
                </a:solidFill>
                <a:latin typeface="Calibri Light"/>
                <a:cs typeface="Calibri Light"/>
              </a:rPr>
              <a:t>PRACTISE</a:t>
            </a:r>
            <a:endParaRPr lang="nb-NO" sz="44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040" y="1034736"/>
            <a:ext cx="10342880" cy="53365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990600" indent="-229235">
              <a:lnSpc>
                <a:spcPct val="1500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Reflective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jewellery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removed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before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treatment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commenced</a:t>
            </a:r>
            <a:endParaRPr sz="2400" dirty="0">
              <a:latin typeface="Calibri"/>
              <a:cs typeface="Calibri"/>
            </a:endParaRPr>
          </a:p>
          <a:p>
            <a:pPr marL="241300" marR="106680" indent="-229235">
              <a:lnSpc>
                <a:spcPct val="1500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dermatological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procedures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activities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theater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while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laser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use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50000"/>
              </a:lnSpc>
              <a:spcBef>
                <a:spcPts val="8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used,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kept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minimum</a:t>
            </a:r>
            <a:endParaRPr sz="2400" dirty="0">
              <a:latin typeface="Calibri"/>
              <a:cs typeface="Calibri"/>
            </a:endParaRPr>
          </a:p>
          <a:p>
            <a:pPr marL="241300" marR="106045" indent="-229235">
              <a:lnSpc>
                <a:spcPct val="15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careful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avoid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reflections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beam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reflecting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objects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beam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particular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attention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possibility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exposure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own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laser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A787A-2750-4618-6E02-D0761990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TIPS</a:t>
            </a:r>
            <a:r>
              <a:rPr lang="nb-NO" sz="4400" b="1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FOR</a:t>
            </a:r>
            <a:r>
              <a:rPr lang="nb-NO" sz="4400" b="1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SAFE</a:t>
            </a:r>
            <a:r>
              <a:rPr lang="nb-NO" sz="4400" b="1" spc="-1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r>
              <a:rPr lang="nb-NO" sz="4400" b="1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spc="-10" dirty="0">
                <a:solidFill>
                  <a:srgbClr val="000000"/>
                </a:solidFill>
                <a:latin typeface="Calibri Light"/>
                <a:cs typeface="Calibri Light"/>
              </a:rPr>
              <a:t>PRACTISE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E3920D-B8D1-A72C-9A7A-5A99FC385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107440"/>
            <a:ext cx="11562080" cy="5567680"/>
          </a:xfrm>
        </p:spPr>
        <p:txBody>
          <a:bodyPr>
            <a:normAutofit fontScale="85000" lnSpcReduction="10000"/>
          </a:bodyPr>
          <a:lstStyle/>
          <a:p>
            <a:pPr marL="241300" marR="5080" indent="-229235">
              <a:lnSpc>
                <a:spcPct val="1500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>
                <a:latin typeface="Calibri"/>
                <a:cs typeface="Calibri"/>
              </a:rPr>
              <a:t>Whenever the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laser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not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under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use,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it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must</a:t>
            </a:r>
            <a:r>
              <a:rPr lang="en-US" spc="-1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be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switched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off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7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key</a:t>
            </a:r>
            <a:r>
              <a:rPr lang="en-US" spc="2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withdrawn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placed</a:t>
            </a:r>
            <a:r>
              <a:rPr lang="en-US" spc="20" dirty="0">
                <a:latin typeface="Calibri"/>
                <a:cs typeface="Calibri"/>
              </a:rPr>
              <a:t> </a:t>
            </a:r>
            <a:r>
              <a:rPr lang="en-US" spc="-25" dirty="0">
                <a:latin typeface="Calibri"/>
                <a:cs typeface="Calibri"/>
              </a:rPr>
              <a:t>in </a:t>
            </a:r>
            <a:r>
              <a:rPr lang="en-US" dirty="0">
                <a:latin typeface="Calibri"/>
                <a:cs typeface="Calibri"/>
              </a:rPr>
              <a:t>safe</a:t>
            </a:r>
            <a:r>
              <a:rPr lang="en-US" spc="-1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custody</a:t>
            </a:r>
            <a:r>
              <a:rPr lang="en-US" spc="-1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by</a:t>
            </a:r>
            <a:r>
              <a:rPr lang="en-US" spc="-7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8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authorized </a:t>
            </a:r>
            <a:r>
              <a:rPr lang="en-US" spc="-10" dirty="0">
                <a:latin typeface="Calibri"/>
                <a:cs typeface="Calibri"/>
              </a:rPr>
              <a:t>operator</a:t>
            </a:r>
            <a:endParaRPr lang="en-US" dirty="0">
              <a:latin typeface="Calibri"/>
              <a:cs typeface="Calibri"/>
            </a:endParaRPr>
          </a:p>
          <a:p>
            <a:pPr marL="241300" indent="-228600">
              <a:lnSpc>
                <a:spcPct val="150000"/>
              </a:lnSpc>
              <a:spcBef>
                <a:spcPts val="81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pc="-10" dirty="0">
                <a:latin typeface="Calibri"/>
                <a:cs typeface="Calibri"/>
              </a:rPr>
              <a:t>Lasers</a:t>
            </a:r>
            <a:r>
              <a:rPr lang="en-US" spc="-1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be</a:t>
            </a:r>
            <a:r>
              <a:rPr lang="en-US" spc="-8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checked</a:t>
            </a:r>
            <a:r>
              <a:rPr lang="en-US" spc="7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for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proper</a:t>
            </a:r>
            <a:r>
              <a:rPr lang="en-US" spc="-7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operation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test</a:t>
            </a:r>
            <a:r>
              <a:rPr lang="en-US" spc="-1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fired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prior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7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each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procedure</a:t>
            </a:r>
            <a:endParaRPr lang="en-US" dirty="0">
              <a:latin typeface="Calibri"/>
              <a:cs typeface="Calibri"/>
            </a:endParaRPr>
          </a:p>
          <a:p>
            <a:pPr marL="241300" marR="99060" indent="-229235">
              <a:lnSpc>
                <a:spcPct val="15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8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laser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be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placed</a:t>
            </a:r>
            <a:r>
              <a:rPr lang="en-US" spc="2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standby</a:t>
            </a:r>
            <a:r>
              <a:rPr lang="en-US" spc="-17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mode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whenever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it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not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being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fired,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prevent accidental</a:t>
            </a:r>
            <a:r>
              <a:rPr lang="en-US" spc="-10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firing</a:t>
            </a:r>
            <a:r>
              <a:rPr lang="en-US" spc="-10" dirty="0">
                <a:latin typeface="Calibri"/>
                <a:cs typeface="Calibri"/>
              </a:rPr>
              <a:t> into</a:t>
            </a:r>
            <a:r>
              <a:rPr lang="en-US" spc="-10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field,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prevent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accidental</a:t>
            </a:r>
            <a:r>
              <a:rPr lang="en-US" spc="-10" dirty="0">
                <a:latin typeface="Calibri"/>
                <a:cs typeface="Calibri"/>
              </a:rPr>
              <a:t> fires,</a:t>
            </a:r>
            <a:r>
              <a:rPr lang="en-US" spc="-1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</a:t>
            </a:r>
            <a:r>
              <a:rPr lang="en-US" spc="-7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preclude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accidents</a:t>
            </a:r>
            <a:r>
              <a:rPr lang="en-US" spc="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that</a:t>
            </a:r>
            <a:r>
              <a:rPr lang="en-US" spc="-1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could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occur</a:t>
            </a:r>
            <a:r>
              <a:rPr lang="en-US" spc="-25" dirty="0">
                <a:latin typeface="Calibri"/>
                <a:cs typeface="Calibri"/>
              </a:rPr>
              <a:t> if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10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laser</a:t>
            </a:r>
            <a:r>
              <a:rPr lang="en-US" spc="-7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other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foot</a:t>
            </a:r>
            <a:r>
              <a:rPr lang="en-US" spc="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pedals</a:t>
            </a:r>
            <a:r>
              <a:rPr lang="en-US" spc="-8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are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confused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</a:t>
            </a:r>
            <a:r>
              <a:rPr lang="en-US" spc="-114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fired</a:t>
            </a:r>
            <a:r>
              <a:rPr lang="en-US" spc="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during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procedure</a:t>
            </a:r>
          </a:p>
          <a:p>
            <a:pPr marL="241300" marR="249554" indent="-22923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>
                <a:latin typeface="Calibri"/>
                <a:cs typeface="Calibri"/>
              </a:rPr>
              <a:t>Only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operator</a:t>
            </a:r>
            <a:r>
              <a:rPr lang="en-US" dirty="0">
                <a:latin typeface="Calibri"/>
                <a:cs typeface="Calibri"/>
              </a:rPr>
              <a:t> and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no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other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person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control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laser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foot</a:t>
            </a:r>
            <a:r>
              <a:rPr lang="en-US" spc="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pedal </a:t>
            </a:r>
            <a:r>
              <a:rPr lang="en-US" dirty="0">
                <a:latin typeface="Calibri"/>
                <a:cs typeface="Calibri"/>
              </a:rPr>
              <a:t>or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hand-switch</a:t>
            </a:r>
            <a:endParaRPr lang="en-US" dirty="0">
              <a:latin typeface="Calibri"/>
              <a:cs typeface="Calibri"/>
            </a:endParaRPr>
          </a:p>
          <a:p>
            <a:pPr marL="241300" marR="321945" indent="-22923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8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laser</a:t>
            </a:r>
            <a:r>
              <a:rPr lang="en-US" spc="-7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foot</a:t>
            </a:r>
            <a:r>
              <a:rPr lang="en-US" spc="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pedal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be</a:t>
            </a:r>
            <a:r>
              <a:rPr lang="en-US" spc="-8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situated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separately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from</a:t>
            </a:r>
            <a:r>
              <a:rPr lang="en-US" spc="-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other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foot</a:t>
            </a:r>
            <a:r>
              <a:rPr lang="en-US" spc="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pedals </a:t>
            </a:r>
            <a:r>
              <a:rPr lang="en-US" dirty="0">
                <a:latin typeface="Calibri"/>
                <a:cs typeface="Calibri"/>
              </a:rPr>
              <a:t>such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as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electrosurgery.</a:t>
            </a:r>
            <a:endParaRPr lang="en-US" dirty="0">
              <a:latin typeface="Calibri"/>
              <a:cs typeface="Calibri"/>
            </a:endParaRPr>
          </a:p>
          <a:p>
            <a:pPr marL="12065" marR="99060" indent="0">
              <a:lnSpc>
                <a:spcPct val="150000"/>
              </a:lnSpc>
              <a:spcBef>
                <a:spcPts val="1010"/>
              </a:spcBef>
              <a:buNone/>
              <a:tabLst>
                <a:tab pos="241300" algn="l"/>
              </a:tabLst>
            </a:pPr>
            <a:endParaRPr lang="en-US" dirty="0">
              <a:latin typeface="Calibri"/>
              <a:cs typeface="Calibri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4278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4726" y="14350"/>
            <a:ext cx="1533525" cy="552450"/>
          </a:xfrm>
          <a:custGeom>
            <a:avLst/>
            <a:gdLst/>
            <a:ahLst/>
            <a:cxnLst/>
            <a:rect l="l" t="t" r="r" b="b"/>
            <a:pathLst>
              <a:path w="1533525" h="552450">
                <a:moveTo>
                  <a:pt x="1533525" y="552450"/>
                </a:moveTo>
                <a:lnTo>
                  <a:pt x="1488493" y="529216"/>
                </a:lnTo>
                <a:lnTo>
                  <a:pt x="1443068" y="506447"/>
                </a:lnTo>
                <a:lnTo>
                  <a:pt x="1397268" y="484132"/>
                </a:lnTo>
                <a:lnTo>
                  <a:pt x="1351116" y="462266"/>
                </a:lnTo>
                <a:lnTo>
                  <a:pt x="1304632" y="440839"/>
                </a:lnTo>
                <a:lnTo>
                  <a:pt x="1257837" y="419844"/>
                </a:lnTo>
                <a:lnTo>
                  <a:pt x="1210751" y="399273"/>
                </a:lnTo>
                <a:lnTo>
                  <a:pt x="1163395" y="379118"/>
                </a:lnTo>
                <a:lnTo>
                  <a:pt x="1115790" y="359372"/>
                </a:lnTo>
                <a:lnTo>
                  <a:pt x="1067958" y="340027"/>
                </a:lnTo>
                <a:lnTo>
                  <a:pt x="1019918" y="321075"/>
                </a:lnTo>
                <a:lnTo>
                  <a:pt x="971691" y="302508"/>
                </a:lnTo>
                <a:lnTo>
                  <a:pt x="923299" y="284318"/>
                </a:lnTo>
                <a:lnTo>
                  <a:pt x="874761" y="266497"/>
                </a:lnTo>
                <a:lnTo>
                  <a:pt x="826100" y="249038"/>
                </a:lnTo>
                <a:lnTo>
                  <a:pt x="777335" y="231933"/>
                </a:lnTo>
                <a:lnTo>
                  <a:pt x="728487" y="215174"/>
                </a:lnTo>
                <a:lnTo>
                  <a:pt x="679578" y="198754"/>
                </a:lnTo>
                <a:lnTo>
                  <a:pt x="630628" y="182663"/>
                </a:lnTo>
                <a:lnTo>
                  <a:pt x="581657" y="166895"/>
                </a:lnTo>
                <a:lnTo>
                  <a:pt x="532687" y="151442"/>
                </a:lnTo>
                <a:lnTo>
                  <a:pt x="483738" y="136296"/>
                </a:lnTo>
                <a:lnTo>
                  <a:pt x="434832" y="121449"/>
                </a:lnTo>
                <a:lnTo>
                  <a:pt x="385988" y="106894"/>
                </a:lnTo>
                <a:lnTo>
                  <a:pt x="337228" y="92622"/>
                </a:lnTo>
                <a:lnTo>
                  <a:pt x="288573" y="78625"/>
                </a:lnTo>
                <a:lnTo>
                  <a:pt x="240043" y="64897"/>
                </a:lnTo>
                <a:lnTo>
                  <a:pt x="191659" y="51429"/>
                </a:lnTo>
                <a:lnTo>
                  <a:pt x="143442" y="38212"/>
                </a:lnTo>
                <a:lnTo>
                  <a:pt x="95412" y="25241"/>
                </a:lnTo>
                <a:lnTo>
                  <a:pt x="47591" y="12506"/>
                </a:lnTo>
                <a:lnTo>
                  <a:pt x="0" y="0"/>
                </a:lnTo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53726" y="5014976"/>
            <a:ext cx="1914525" cy="1838325"/>
          </a:xfrm>
          <a:custGeom>
            <a:avLst/>
            <a:gdLst/>
            <a:ahLst/>
            <a:cxnLst/>
            <a:rect l="l" t="t" r="r" b="b"/>
            <a:pathLst>
              <a:path w="1914525" h="1838325">
                <a:moveTo>
                  <a:pt x="0" y="1838261"/>
                </a:moveTo>
                <a:lnTo>
                  <a:pt x="39872" y="1807043"/>
                </a:lnTo>
                <a:lnTo>
                  <a:pt x="79669" y="1775645"/>
                </a:lnTo>
                <a:lnTo>
                  <a:pt x="119387" y="1744070"/>
                </a:lnTo>
                <a:lnTo>
                  <a:pt x="159024" y="1712317"/>
                </a:lnTo>
                <a:lnTo>
                  <a:pt x="198578" y="1680389"/>
                </a:lnTo>
                <a:lnTo>
                  <a:pt x="238044" y="1648285"/>
                </a:lnTo>
                <a:lnTo>
                  <a:pt x="277422" y="1616007"/>
                </a:lnTo>
                <a:lnTo>
                  <a:pt x="316708" y="1583557"/>
                </a:lnTo>
                <a:lnTo>
                  <a:pt x="355900" y="1550934"/>
                </a:lnTo>
                <a:lnTo>
                  <a:pt x="394995" y="1518141"/>
                </a:lnTo>
                <a:lnTo>
                  <a:pt x="433990" y="1485177"/>
                </a:lnTo>
                <a:lnTo>
                  <a:pt x="472883" y="1452045"/>
                </a:lnTo>
                <a:lnTo>
                  <a:pt x="511671" y="1418745"/>
                </a:lnTo>
                <a:lnTo>
                  <a:pt x="550351" y="1385278"/>
                </a:lnTo>
                <a:lnTo>
                  <a:pt x="588921" y="1351645"/>
                </a:lnTo>
                <a:lnTo>
                  <a:pt x="627379" y="1317847"/>
                </a:lnTo>
                <a:lnTo>
                  <a:pt x="665721" y="1283886"/>
                </a:lnTo>
                <a:lnTo>
                  <a:pt x="703945" y="1249762"/>
                </a:lnTo>
                <a:lnTo>
                  <a:pt x="742049" y="1215476"/>
                </a:lnTo>
                <a:lnTo>
                  <a:pt x="780029" y="1181029"/>
                </a:lnTo>
                <a:lnTo>
                  <a:pt x="817883" y="1146423"/>
                </a:lnTo>
                <a:lnTo>
                  <a:pt x="855609" y="1111658"/>
                </a:lnTo>
                <a:lnTo>
                  <a:pt x="893203" y="1076735"/>
                </a:lnTo>
                <a:lnTo>
                  <a:pt x="930664" y="1041656"/>
                </a:lnTo>
                <a:lnTo>
                  <a:pt x="967988" y="1006421"/>
                </a:lnTo>
                <a:lnTo>
                  <a:pt x="1005173" y="971032"/>
                </a:lnTo>
                <a:lnTo>
                  <a:pt x="1042216" y="935489"/>
                </a:lnTo>
                <a:lnTo>
                  <a:pt x="1079115" y="899794"/>
                </a:lnTo>
                <a:lnTo>
                  <a:pt x="1115867" y="863947"/>
                </a:lnTo>
                <a:lnTo>
                  <a:pt x="1152469" y="827949"/>
                </a:lnTo>
                <a:lnTo>
                  <a:pt x="1188919" y="791802"/>
                </a:lnTo>
                <a:lnTo>
                  <a:pt x="1225214" y="755507"/>
                </a:lnTo>
                <a:lnTo>
                  <a:pt x="1261351" y="719064"/>
                </a:lnTo>
                <a:lnTo>
                  <a:pt x="1297328" y="682475"/>
                </a:lnTo>
                <a:lnTo>
                  <a:pt x="1333143" y="645740"/>
                </a:lnTo>
                <a:lnTo>
                  <a:pt x="1368792" y="608861"/>
                </a:lnTo>
                <a:lnTo>
                  <a:pt x="1404273" y="571839"/>
                </a:lnTo>
                <a:lnTo>
                  <a:pt x="1439583" y="534674"/>
                </a:lnTo>
                <a:lnTo>
                  <a:pt x="1474720" y="497368"/>
                </a:lnTo>
                <a:lnTo>
                  <a:pt x="1509680" y="459922"/>
                </a:lnTo>
                <a:lnTo>
                  <a:pt x="1544463" y="422337"/>
                </a:lnTo>
                <a:lnTo>
                  <a:pt x="1579063" y="384613"/>
                </a:lnTo>
                <a:lnTo>
                  <a:pt x="1613481" y="346752"/>
                </a:lnTo>
                <a:lnTo>
                  <a:pt x="1647711" y="308755"/>
                </a:lnTo>
                <a:lnTo>
                  <a:pt x="1681752" y="270623"/>
                </a:lnTo>
                <a:lnTo>
                  <a:pt x="1715602" y="232357"/>
                </a:lnTo>
                <a:lnTo>
                  <a:pt x="1749257" y="193958"/>
                </a:lnTo>
                <a:lnTo>
                  <a:pt x="1782715" y="155426"/>
                </a:lnTo>
                <a:lnTo>
                  <a:pt x="1815974" y="116763"/>
                </a:lnTo>
                <a:lnTo>
                  <a:pt x="1849030" y="77971"/>
                </a:lnTo>
                <a:lnTo>
                  <a:pt x="1881881" y="39049"/>
                </a:lnTo>
                <a:lnTo>
                  <a:pt x="1914525" y="0"/>
                </a:lnTo>
              </a:path>
            </a:pathLst>
          </a:custGeom>
          <a:ln w="952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6226" y="14350"/>
            <a:ext cx="962025" cy="371475"/>
          </a:xfrm>
          <a:custGeom>
            <a:avLst/>
            <a:gdLst/>
            <a:ahLst/>
            <a:cxnLst/>
            <a:rect l="l" t="t" r="r" b="b"/>
            <a:pathLst>
              <a:path w="962025" h="371475">
                <a:moveTo>
                  <a:pt x="962025" y="371475"/>
                </a:moveTo>
                <a:lnTo>
                  <a:pt x="915636" y="349250"/>
                </a:lnTo>
                <a:lnTo>
                  <a:pt x="868918" y="327452"/>
                </a:lnTo>
                <a:lnTo>
                  <a:pt x="821896" y="306074"/>
                </a:lnTo>
                <a:lnTo>
                  <a:pt x="774594" y="285109"/>
                </a:lnTo>
                <a:lnTo>
                  <a:pt x="727037" y="264550"/>
                </a:lnTo>
                <a:lnTo>
                  <a:pt x="679250" y="244390"/>
                </a:lnTo>
                <a:lnTo>
                  <a:pt x="631257" y="224621"/>
                </a:lnTo>
                <a:lnTo>
                  <a:pt x="583085" y="205237"/>
                </a:lnTo>
                <a:lnTo>
                  <a:pt x="534757" y="186229"/>
                </a:lnTo>
                <a:lnTo>
                  <a:pt x="486298" y="167592"/>
                </a:lnTo>
                <a:lnTo>
                  <a:pt x="437734" y="149317"/>
                </a:lnTo>
                <a:lnTo>
                  <a:pt x="389089" y="131399"/>
                </a:lnTo>
                <a:lnTo>
                  <a:pt x="340388" y="113829"/>
                </a:lnTo>
                <a:lnTo>
                  <a:pt x="291655" y="96600"/>
                </a:lnTo>
                <a:lnTo>
                  <a:pt x="242917" y="79706"/>
                </a:lnTo>
                <a:lnTo>
                  <a:pt x="194197" y="63139"/>
                </a:lnTo>
                <a:lnTo>
                  <a:pt x="145520" y="46892"/>
                </a:lnTo>
                <a:lnTo>
                  <a:pt x="96912" y="30958"/>
                </a:lnTo>
                <a:lnTo>
                  <a:pt x="48397" y="15329"/>
                </a:lnTo>
                <a:lnTo>
                  <a:pt x="0" y="0"/>
                </a:lnTo>
              </a:path>
            </a:pathLst>
          </a:custGeom>
          <a:ln w="9525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07294" y="5281676"/>
            <a:ext cx="1661160" cy="1576705"/>
          </a:xfrm>
          <a:custGeom>
            <a:avLst/>
            <a:gdLst/>
            <a:ahLst/>
            <a:cxnLst/>
            <a:rect l="l" t="t" r="r" b="b"/>
            <a:pathLst>
              <a:path w="1661159" h="1576704">
                <a:moveTo>
                  <a:pt x="0" y="1576322"/>
                </a:moveTo>
                <a:lnTo>
                  <a:pt x="33619" y="1549258"/>
                </a:lnTo>
                <a:lnTo>
                  <a:pt x="73083" y="1517276"/>
                </a:lnTo>
                <a:lnTo>
                  <a:pt x="112472" y="1485139"/>
                </a:lnTo>
                <a:lnTo>
                  <a:pt x="151781" y="1452848"/>
                </a:lnTo>
                <a:lnTo>
                  <a:pt x="191009" y="1420402"/>
                </a:lnTo>
                <a:lnTo>
                  <a:pt x="230153" y="1387803"/>
                </a:lnTo>
                <a:lnTo>
                  <a:pt x="269209" y="1355051"/>
                </a:lnTo>
                <a:lnTo>
                  <a:pt x="308175" y="1322146"/>
                </a:lnTo>
                <a:lnTo>
                  <a:pt x="347049" y="1289088"/>
                </a:lnTo>
                <a:lnTo>
                  <a:pt x="385827" y="1255878"/>
                </a:lnTo>
                <a:lnTo>
                  <a:pt x="424506" y="1222516"/>
                </a:lnTo>
                <a:lnTo>
                  <a:pt x="463084" y="1189002"/>
                </a:lnTo>
                <a:lnTo>
                  <a:pt x="501558" y="1155336"/>
                </a:lnTo>
                <a:lnTo>
                  <a:pt x="539925" y="1121520"/>
                </a:lnTo>
                <a:lnTo>
                  <a:pt x="578183" y="1087552"/>
                </a:lnTo>
                <a:lnTo>
                  <a:pt x="616327" y="1053434"/>
                </a:lnTo>
                <a:lnTo>
                  <a:pt x="654357" y="1019167"/>
                </a:lnTo>
                <a:lnTo>
                  <a:pt x="692268" y="984749"/>
                </a:lnTo>
                <a:lnTo>
                  <a:pt x="730059" y="950182"/>
                </a:lnTo>
                <a:lnTo>
                  <a:pt x="767726" y="915465"/>
                </a:lnTo>
                <a:lnTo>
                  <a:pt x="805266" y="880600"/>
                </a:lnTo>
                <a:lnTo>
                  <a:pt x="842677" y="845586"/>
                </a:lnTo>
                <a:lnTo>
                  <a:pt x="879955" y="810424"/>
                </a:lnTo>
                <a:lnTo>
                  <a:pt x="917099" y="775114"/>
                </a:lnTo>
                <a:lnTo>
                  <a:pt x="954105" y="739657"/>
                </a:lnTo>
                <a:lnTo>
                  <a:pt x="990970" y="704052"/>
                </a:lnTo>
                <a:lnTo>
                  <a:pt x="1027692" y="668300"/>
                </a:lnTo>
                <a:lnTo>
                  <a:pt x="1064267" y="632401"/>
                </a:lnTo>
                <a:lnTo>
                  <a:pt x="1100694" y="596357"/>
                </a:lnTo>
                <a:lnTo>
                  <a:pt x="1136969" y="560166"/>
                </a:lnTo>
                <a:lnTo>
                  <a:pt x="1173089" y="523829"/>
                </a:lnTo>
                <a:lnTo>
                  <a:pt x="1209051" y="487348"/>
                </a:lnTo>
                <a:lnTo>
                  <a:pt x="1244853" y="450721"/>
                </a:lnTo>
                <a:lnTo>
                  <a:pt x="1280493" y="413949"/>
                </a:lnTo>
                <a:lnTo>
                  <a:pt x="1315966" y="377033"/>
                </a:lnTo>
                <a:lnTo>
                  <a:pt x="1351270" y="339973"/>
                </a:lnTo>
                <a:lnTo>
                  <a:pt x="1386404" y="302769"/>
                </a:lnTo>
                <a:lnTo>
                  <a:pt x="1421362" y="265422"/>
                </a:lnTo>
                <a:lnTo>
                  <a:pt x="1456144" y="227931"/>
                </a:lnTo>
                <a:lnTo>
                  <a:pt x="1490746" y="190298"/>
                </a:lnTo>
                <a:lnTo>
                  <a:pt x="1525164" y="152522"/>
                </a:lnTo>
                <a:lnTo>
                  <a:pt x="1559398" y="114604"/>
                </a:lnTo>
                <a:lnTo>
                  <a:pt x="1593443" y="76544"/>
                </a:lnTo>
                <a:lnTo>
                  <a:pt x="1627297" y="38342"/>
                </a:lnTo>
                <a:lnTo>
                  <a:pt x="1660956" y="0"/>
                </a:lnTo>
              </a:path>
            </a:pathLst>
          </a:custGeom>
          <a:ln w="9525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11026" y="14350"/>
            <a:ext cx="657225" cy="257175"/>
          </a:xfrm>
          <a:custGeom>
            <a:avLst/>
            <a:gdLst/>
            <a:ahLst/>
            <a:cxnLst/>
            <a:rect l="l" t="t" r="r" b="b"/>
            <a:pathLst>
              <a:path w="657225" h="257175">
                <a:moveTo>
                  <a:pt x="657225" y="257175"/>
                </a:moveTo>
                <a:lnTo>
                  <a:pt x="611800" y="236910"/>
                </a:lnTo>
                <a:lnTo>
                  <a:pt x="566101" y="216936"/>
                </a:lnTo>
                <a:lnTo>
                  <a:pt x="520139" y="197254"/>
                </a:lnTo>
                <a:lnTo>
                  <a:pt x="473922" y="177864"/>
                </a:lnTo>
                <a:lnTo>
                  <a:pt x="427462" y="158766"/>
                </a:lnTo>
                <a:lnTo>
                  <a:pt x="380768" y="139959"/>
                </a:lnTo>
                <a:lnTo>
                  <a:pt x="333851" y="121443"/>
                </a:lnTo>
                <a:lnTo>
                  <a:pt x="286719" y="103219"/>
                </a:lnTo>
                <a:lnTo>
                  <a:pt x="239384" y="85287"/>
                </a:lnTo>
                <a:lnTo>
                  <a:pt x="191855" y="67646"/>
                </a:lnTo>
                <a:lnTo>
                  <a:pt x="144142" y="50297"/>
                </a:lnTo>
                <a:lnTo>
                  <a:pt x="96255" y="33240"/>
                </a:lnTo>
                <a:lnTo>
                  <a:pt x="48204" y="16474"/>
                </a:lnTo>
                <a:lnTo>
                  <a:pt x="0" y="0"/>
                </a:lnTo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639488" y="5410263"/>
            <a:ext cx="1533525" cy="1447800"/>
            <a:chOff x="10639488" y="5410263"/>
            <a:chExt cx="1533525" cy="1447800"/>
          </a:xfrm>
        </p:grpSpPr>
        <p:sp>
          <p:nvSpPr>
            <p:cNvPr id="8" name="object 8"/>
            <p:cNvSpPr/>
            <p:nvPr/>
          </p:nvSpPr>
          <p:spPr>
            <a:xfrm>
              <a:off x="10644251" y="5415026"/>
              <a:ext cx="1524000" cy="1438275"/>
            </a:xfrm>
            <a:custGeom>
              <a:avLst/>
              <a:gdLst/>
              <a:ahLst/>
              <a:cxnLst/>
              <a:rect l="l" t="t" r="r" b="b"/>
              <a:pathLst>
                <a:path w="1524000" h="1438275">
                  <a:moveTo>
                    <a:pt x="0" y="1438211"/>
                  </a:moveTo>
                  <a:lnTo>
                    <a:pt x="39553" y="1406075"/>
                  </a:lnTo>
                  <a:lnTo>
                    <a:pt x="79020" y="1373786"/>
                  </a:lnTo>
                  <a:lnTo>
                    <a:pt x="118397" y="1341345"/>
                  </a:lnTo>
                  <a:lnTo>
                    <a:pt x="157683" y="1308753"/>
                  </a:lnTo>
                  <a:lnTo>
                    <a:pt x="196874" y="1276009"/>
                  </a:lnTo>
                  <a:lnTo>
                    <a:pt x="235969" y="1243114"/>
                  </a:lnTo>
                  <a:lnTo>
                    <a:pt x="274964" y="1210068"/>
                  </a:lnTo>
                  <a:lnTo>
                    <a:pt x="313858" y="1176873"/>
                  </a:lnTo>
                  <a:lnTo>
                    <a:pt x="352648" y="1143528"/>
                  </a:lnTo>
                  <a:lnTo>
                    <a:pt x="391330" y="1110034"/>
                  </a:lnTo>
                  <a:lnTo>
                    <a:pt x="429904" y="1076391"/>
                  </a:lnTo>
                  <a:lnTo>
                    <a:pt x="468366" y="1042600"/>
                  </a:lnTo>
                  <a:lnTo>
                    <a:pt x="506714" y="1008660"/>
                  </a:lnTo>
                  <a:lnTo>
                    <a:pt x="544945" y="974574"/>
                  </a:lnTo>
                  <a:lnTo>
                    <a:pt x="583057" y="940340"/>
                  </a:lnTo>
                  <a:lnTo>
                    <a:pt x="621047" y="905959"/>
                  </a:lnTo>
                  <a:lnTo>
                    <a:pt x="658913" y="871432"/>
                  </a:lnTo>
                  <a:lnTo>
                    <a:pt x="696653" y="836759"/>
                  </a:lnTo>
                  <a:lnTo>
                    <a:pt x="734263" y="801941"/>
                  </a:lnTo>
                  <a:lnTo>
                    <a:pt x="771742" y="766978"/>
                  </a:lnTo>
                  <a:lnTo>
                    <a:pt x="809087" y="731870"/>
                  </a:lnTo>
                  <a:lnTo>
                    <a:pt x="846295" y="696619"/>
                  </a:lnTo>
                  <a:lnTo>
                    <a:pt x="883365" y="661223"/>
                  </a:lnTo>
                  <a:lnTo>
                    <a:pt x="920292" y="625684"/>
                  </a:lnTo>
                  <a:lnTo>
                    <a:pt x="957076" y="590002"/>
                  </a:lnTo>
                  <a:lnTo>
                    <a:pt x="993713" y="554178"/>
                  </a:lnTo>
                  <a:lnTo>
                    <a:pt x="1030202" y="518211"/>
                  </a:lnTo>
                  <a:lnTo>
                    <a:pt x="1066538" y="482103"/>
                  </a:lnTo>
                  <a:lnTo>
                    <a:pt x="1102721" y="445854"/>
                  </a:lnTo>
                  <a:lnTo>
                    <a:pt x="1138747" y="409464"/>
                  </a:lnTo>
                  <a:lnTo>
                    <a:pt x="1174615" y="372933"/>
                  </a:lnTo>
                  <a:lnTo>
                    <a:pt x="1210321" y="336263"/>
                  </a:lnTo>
                  <a:lnTo>
                    <a:pt x="1245863" y="299453"/>
                  </a:lnTo>
                  <a:lnTo>
                    <a:pt x="1281238" y="262504"/>
                  </a:lnTo>
                  <a:lnTo>
                    <a:pt x="1316445" y="225416"/>
                  </a:lnTo>
                  <a:lnTo>
                    <a:pt x="1351481" y="188190"/>
                  </a:lnTo>
                  <a:lnTo>
                    <a:pt x="1386342" y="150826"/>
                  </a:lnTo>
                  <a:lnTo>
                    <a:pt x="1421027" y="113324"/>
                  </a:lnTo>
                  <a:lnTo>
                    <a:pt x="1455533" y="75686"/>
                  </a:lnTo>
                  <a:lnTo>
                    <a:pt x="1489858" y="37911"/>
                  </a:lnTo>
                  <a:lnTo>
                    <a:pt x="1524000" y="0"/>
                  </a:lnTo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06176" y="5519801"/>
              <a:ext cx="1362075" cy="1333500"/>
            </a:xfrm>
            <a:custGeom>
              <a:avLst/>
              <a:gdLst/>
              <a:ahLst/>
              <a:cxnLst/>
              <a:rect l="l" t="t" r="r" b="b"/>
              <a:pathLst>
                <a:path w="1362075" h="1333500">
                  <a:moveTo>
                    <a:pt x="0" y="1333436"/>
                  </a:moveTo>
                  <a:lnTo>
                    <a:pt x="37799" y="1300915"/>
                  </a:lnTo>
                  <a:lnTo>
                    <a:pt x="75518" y="1268256"/>
                  </a:lnTo>
                  <a:lnTo>
                    <a:pt x="113154" y="1235457"/>
                  </a:lnTo>
                  <a:lnTo>
                    <a:pt x="150706" y="1202519"/>
                  </a:lnTo>
                  <a:lnTo>
                    <a:pt x="188170" y="1169443"/>
                  </a:lnTo>
                  <a:lnTo>
                    <a:pt x="225545" y="1136227"/>
                  </a:lnTo>
                  <a:lnTo>
                    <a:pt x="262829" y="1102873"/>
                  </a:lnTo>
                  <a:lnTo>
                    <a:pt x="300020" y="1069379"/>
                  </a:lnTo>
                  <a:lnTo>
                    <a:pt x="337116" y="1035747"/>
                  </a:lnTo>
                  <a:lnTo>
                    <a:pt x="374114" y="1001976"/>
                  </a:lnTo>
                  <a:lnTo>
                    <a:pt x="411013" y="968065"/>
                  </a:lnTo>
                  <a:lnTo>
                    <a:pt x="447810" y="934016"/>
                  </a:lnTo>
                  <a:lnTo>
                    <a:pt x="484504" y="899828"/>
                  </a:lnTo>
                  <a:lnTo>
                    <a:pt x="521092" y="865501"/>
                  </a:lnTo>
                  <a:lnTo>
                    <a:pt x="557572" y="831035"/>
                  </a:lnTo>
                  <a:lnTo>
                    <a:pt x="593942" y="796430"/>
                  </a:lnTo>
                  <a:lnTo>
                    <a:pt x="630201" y="761687"/>
                  </a:lnTo>
                  <a:lnTo>
                    <a:pt x="666345" y="726804"/>
                  </a:lnTo>
                  <a:lnTo>
                    <a:pt x="702373" y="691783"/>
                  </a:lnTo>
                  <a:lnTo>
                    <a:pt x="738283" y="656623"/>
                  </a:lnTo>
                  <a:lnTo>
                    <a:pt x="774073" y="621323"/>
                  </a:lnTo>
                  <a:lnTo>
                    <a:pt x="809740" y="585885"/>
                  </a:lnTo>
                  <a:lnTo>
                    <a:pt x="845283" y="550309"/>
                  </a:lnTo>
                  <a:lnTo>
                    <a:pt x="880699" y="514593"/>
                  </a:lnTo>
                  <a:lnTo>
                    <a:pt x="915987" y="478738"/>
                  </a:lnTo>
                  <a:lnTo>
                    <a:pt x="951144" y="442745"/>
                  </a:lnTo>
                  <a:lnTo>
                    <a:pt x="986168" y="406613"/>
                  </a:lnTo>
                  <a:lnTo>
                    <a:pt x="1021057" y="370342"/>
                  </a:lnTo>
                  <a:lnTo>
                    <a:pt x="1055810" y="333932"/>
                  </a:lnTo>
                  <a:lnTo>
                    <a:pt x="1090423" y="297384"/>
                  </a:lnTo>
                  <a:lnTo>
                    <a:pt x="1124895" y="260696"/>
                  </a:lnTo>
                  <a:lnTo>
                    <a:pt x="1159224" y="223870"/>
                  </a:lnTo>
                  <a:lnTo>
                    <a:pt x="1193408" y="186905"/>
                  </a:lnTo>
                  <a:lnTo>
                    <a:pt x="1227444" y="149802"/>
                  </a:lnTo>
                  <a:lnTo>
                    <a:pt x="1261331" y="112559"/>
                  </a:lnTo>
                  <a:lnTo>
                    <a:pt x="1295067" y="75178"/>
                  </a:lnTo>
                  <a:lnTo>
                    <a:pt x="1328648" y="37658"/>
                  </a:lnTo>
                  <a:lnTo>
                    <a:pt x="1362075" y="0"/>
                  </a:lnTo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-1523"/>
            <a:ext cx="5172138" cy="686111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982388" y="5695950"/>
            <a:ext cx="1190625" cy="1162050"/>
            <a:chOff x="10982388" y="5695950"/>
            <a:chExt cx="1190625" cy="1162050"/>
          </a:xfrm>
        </p:grpSpPr>
        <p:sp>
          <p:nvSpPr>
            <p:cNvPr id="12" name="object 12"/>
            <p:cNvSpPr/>
            <p:nvPr/>
          </p:nvSpPr>
          <p:spPr>
            <a:xfrm>
              <a:off x="10987151" y="5700712"/>
              <a:ext cx="1181100" cy="1152525"/>
            </a:xfrm>
            <a:custGeom>
              <a:avLst/>
              <a:gdLst/>
              <a:ahLst/>
              <a:cxnLst/>
              <a:rect l="l" t="t" r="r" b="b"/>
              <a:pathLst>
                <a:path w="1181100" h="1152525">
                  <a:moveTo>
                    <a:pt x="0" y="1152525"/>
                  </a:moveTo>
                  <a:lnTo>
                    <a:pt x="37736" y="1119554"/>
                  </a:lnTo>
                  <a:lnTo>
                    <a:pt x="75367" y="1086454"/>
                  </a:lnTo>
                  <a:lnTo>
                    <a:pt x="112891" y="1053224"/>
                  </a:lnTo>
                  <a:lnTo>
                    <a:pt x="150307" y="1019865"/>
                  </a:lnTo>
                  <a:lnTo>
                    <a:pt x="187613" y="986378"/>
                  </a:lnTo>
                  <a:lnTo>
                    <a:pt x="224808" y="952764"/>
                  </a:lnTo>
                  <a:lnTo>
                    <a:pt x="261889" y="919024"/>
                  </a:lnTo>
                  <a:lnTo>
                    <a:pt x="298856" y="885158"/>
                  </a:lnTo>
                  <a:lnTo>
                    <a:pt x="335707" y="851167"/>
                  </a:lnTo>
                  <a:lnTo>
                    <a:pt x="372439" y="817052"/>
                  </a:lnTo>
                  <a:lnTo>
                    <a:pt x="409052" y="782813"/>
                  </a:lnTo>
                  <a:lnTo>
                    <a:pt x="445545" y="748453"/>
                  </a:lnTo>
                  <a:lnTo>
                    <a:pt x="481914" y="713970"/>
                  </a:lnTo>
                  <a:lnTo>
                    <a:pt x="518159" y="679367"/>
                  </a:lnTo>
                  <a:lnTo>
                    <a:pt x="554279" y="644644"/>
                  </a:lnTo>
                  <a:lnTo>
                    <a:pt x="590271" y="609801"/>
                  </a:lnTo>
                  <a:lnTo>
                    <a:pt x="626134" y="574840"/>
                  </a:lnTo>
                  <a:lnTo>
                    <a:pt x="661866" y="539761"/>
                  </a:lnTo>
                  <a:lnTo>
                    <a:pt x="697466" y="504566"/>
                  </a:lnTo>
                  <a:lnTo>
                    <a:pt x="732933" y="469254"/>
                  </a:lnTo>
                  <a:lnTo>
                    <a:pt x="768264" y="433827"/>
                  </a:lnTo>
                  <a:lnTo>
                    <a:pt x="803458" y="398286"/>
                  </a:lnTo>
                  <a:lnTo>
                    <a:pt x="838514" y="362630"/>
                  </a:lnTo>
                  <a:lnTo>
                    <a:pt x="873429" y="326862"/>
                  </a:lnTo>
                  <a:lnTo>
                    <a:pt x="908203" y="290982"/>
                  </a:lnTo>
                  <a:lnTo>
                    <a:pt x="942833" y="254991"/>
                  </a:lnTo>
                  <a:lnTo>
                    <a:pt x="977319" y="218888"/>
                  </a:lnTo>
                  <a:lnTo>
                    <a:pt x="1011658" y="182677"/>
                  </a:lnTo>
                  <a:lnTo>
                    <a:pt x="1045849" y="146356"/>
                  </a:lnTo>
                  <a:lnTo>
                    <a:pt x="1079890" y="109927"/>
                  </a:lnTo>
                  <a:lnTo>
                    <a:pt x="1113780" y="73391"/>
                  </a:lnTo>
                  <a:lnTo>
                    <a:pt x="1147517" y="36748"/>
                  </a:lnTo>
                  <a:lnTo>
                    <a:pt x="1181100" y="0"/>
                  </a:lnTo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91951" y="6053137"/>
              <a:ext cx="876300" cy="800100"/>
            </a:xfrm>
            <a:custGeom>
              <a:avLst/>
              <a:gdLst/>
              <a:ahLst/>
              <a:cxnLst/>
              <a:rect l="l" t="t" r="r" b="b"/>
              <a:pathLst>
                <a:path w="876300" h="800100">
                  <a:moveTo>
                    <a:pt x="0" y="800100"/>
                  </a:moveTo>
                  <a:lnTo>
                    <a:pt x="38885" y="766898"/>
                  </a:lnTo>
                  <a:lnTo>
                    <a:pt x="77716" y="733536"/>
                  </a:lnTo>
                  <a:lnTo>
                    <a:pt x="116490" y="700015"/>
                  </a:lnTo>
                  <a:lnTo>
                    <a:pt x="155205" y="666338"/>
                  </a:lnTo>
                  <a:lnTo>
                    <a:pt x="193859" y="632508"/>
                  </a:lnTo>
                  <a:lnTo>
                    <a:pt x="232448" y="598527"/>
                  </a:lnTo>
                  <a:lnTo>
                    <a:pt x="270971" y="564396"/>
                  </a:lnTo>
                  <a:lnTo>
                    <a:pt x="309425" y="530120"/>
                  </a:lnTo>
                  <a:lnTo>
                    <a:pt x="347808" y="495699"/>
                  </a:lnTo>
                  <a:lnTo>
                    <a:pt x="386117" y="461136"/>
                  </a:lnTo>
                  <a:lnTo>
                    <a:pt x="424349" y="426434"/>
                  </a:lnTo>
                  <a:lnTo>
                    <a:pt x="462503" y="391595"/>
                  </a:lnTo>
                  <a:lnTo>
                    <a:pt x="500575" y="356621"/>
                  </a:lnTo>
                  <a:lnTo>
                    <a:pt x="538564" y="321515"/>
                  </a:lnTo>
                  <a:lnTo>
                    <a:pt x="576467" y="286280"/>
                  </a:lnTo>
                  <a:lnTo>
                    <a:pt x="614282" y="250916"/>
                  </a:lnTo>
                  <a:lnTo>
                    <a:pt x="652005" y="215427"/>
                  </a:lnTo>
                  <a:lnTo>
                    <a:pt x="689635" y="179816"/>
                  </a:lnTo>
                  <a:lnTo>
                    <a:pt x="727169" y="144084"/>
                  </a:lnTo>
                  <a:lnTo>
                    <a:pt x="764605" y="108234"/>
                  </a:lnTo>
                  <a:lnTo>
                    <a:pt x="801941" y="72269"/>
                  </a:lnTo>
                  <a:lnTo>
                    <a:pt x="839173" y="36189"/>
                  </a:lnTo>
                  <a:lnTo>
                    <a:pt x="876300" y="0"/>
                  </a:lnTo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9161" y="502767"/>
            <a:ext cx="10893678" cy="5668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55"/>
              </a:spcBef>
              <a:tabLst>
                <a:tab pos="241300" algn="l"/>
              </a:tabLst>
            </a:pP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TIPS</a:t>
            </a:r>
            <a:r>
              <a:rPr lang="nb-NO" sz="4400" b="1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FOR</a:t>
            </a:r>
            <a:r>
              <a:rPr lang="nb-NO" sz="4400" b="1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SAFE</a:t>
            </a:r>
            <a:r>
              <a:rPr lang="nb-NO" sz="4400" b="1" spc="-1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r>
              <a:rPr lang="nb-NO" sz="4400" b="1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nb-NO" sz="4400" b="1" spc="-10" dirty="0">
                <a:solidFill>
                  <a:srgbClr val="000000"/>
                </a:solidFill>
                <a:latin typeface="Calibri Light"/>
                <a:cs typeface="Calibri Light"/>
              </a:rPr>
              <a:t>PRACTISE</a:t>
            </a:r>
            <a:endParaRPr lang="en-IN" sz="4400" b="1" dirty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IN" sz="28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oxygen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administered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theater,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emergency, </a:t>
            </a:r>
            <a:r>
              <a:rPr sz="2800" dirty="0">
                <a:latin typeface="Calibri"/>
                <a:cs typeface="Calibri"/>
              </a:rPr>
              <a:t>minimum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concentration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oxygen,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preferably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below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40%,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oxygenate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patient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resistant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oxygen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chamber</a:t>
            </a:r>
            <a:endParaRPr sz="2800" dirty="0">
              <a:latin typeface="Calibri"/>
              <a:cs typeface="Calibri"/>
            </a:endParaRPr>
          </a:p>
          <a:p>
            <a:pPr marL="241300" marR="419100" indent="-229235">
              <a:lnSpc>
                <a:spcPct val="10000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N" sz="2800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Before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administering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local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anesthetic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agents:</a:t>
            </a:r>
            <a:r>
              <a:rPr sz="2800" spc="-1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Obtain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history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xylocaine hypersensitivity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N" sz="2800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Never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pass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electrical </a:t>
            </a:r>
            <a:r>
              <a:rPr sz="2800" dirty="0">
                <a:latin typeface="Calibri"/>
                <a:cs typeface="Calibri"/>
              </a:rPr>
              <a:t>cables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over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patient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N" sz="28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Avoid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spirit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immediately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before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laser</a:t>
            </a:r>
            <a:endParaRPr sz="2800" dirty="0">
              <a:latin typeface="Calibri"/>
              <a:cs typeface="Calibri"/>
            </a:endParaRPr>
          </a:p>
          <a:p>
            <a:pPr marL="241300" marR="363220" indent="-22923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N" sz="28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Before laser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surgery,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wear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surgical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mask.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mask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</a:t>
            </a:r>
            <a:r>
              <a:rPr sz="2800" dirty="0">
                <a:latin typeface="Calibri"/>
                <a:cs typeface="Calibri"/>
              </a:rPr>
              <a:t>less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1.0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micron.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mask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covering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mouth. </a:t>
            </a:r>
            <a:r>
              <a:rPr sz="2800" dirty="0">
                <a:latin typeface="Calibri"/>
                <a:cs typeface="Calibri"/>
              </a:rPr>
              <a:t>Never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mask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apron’s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pocket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534" y="1035049"/>
            <a:ext cx="124968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spc="-10" dirty="0">
                <a:solidFill>
                  <a:srgbClr val="000000"/>
                </a:solidFill>
                <a:latin typeface="Calibri Light"/>
                <a:cs typeface="Calibri Light"/>
              </a:rPr>
              <a:t>LIGHT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25" y="1943100"/>
            <a:ext cx="4019550" cy="28575"/>
          </a:xfrm>
          <a:custGeom>
            <a:avLst/>
            <a:gdLst/>
            <a:ahLst/>
            <a:cxnLst/>
            <a:rect l="l" t="t" r="r" b="b"/>
            <a:pathLst>
              <a:path w="4019550" h="28575">
                <a:moveTo>
                  <a:pt x="4019550" y="0"/>
                </a:moveTo>
                <a:lnTo>
                  <a:pt x="0" y="0"/>
                </a:lnTo>
                <a:lnTo>
                  <a:pt x="0" y="28575"/>
                </a:lnTo>
                <a:lnTo>
                  <a:pt x="4019550" y="28575"/>
                </a:lnTo>
                <a:lnTo>
                  <a:pt x="40195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534" y="1966912"/>
            <a:ext cx="4110354" cy="35871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123825" indent="-228600">
              <a:lnSpc>
                <a:spcPts val="218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Light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composed</a:t>
            </a:r>
            <a:r>
              <a:rPr sz="2000" b="1" spc="-1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photons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25" dirty="0">
                <a:latin typeface="Calibri"/>
                <a:cs typeface="Calibri"/>
              </a:rPr>
              <a:t>the </a:t>
            </a:r>
            <a:r>
              <a:rPr sz="2000" b="1" dirty="0">
                <a:latin typeface="Calibri"/>
                <a:cs typeface="Calibri"/>
              </a:rPr>
              <a:t>form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waves</a:t>
            </a:r>
            <a:endParaRPr sz="2000">
              <a:latin typeface="Calibri"/>
              <a:cs typeface="Calibri"/>
            </a:endParaRPr>
          </a:p>
          <a:p>
            <a:pPr marL="241300" marR="141605" indent="-228600">
              <a:lnSpc>
                <a:spcPct val="892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Each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electromagnetic</a:t>
            </a:r>
            <a:r>
              <a:rPr sz="2000" b="1" spc="-1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wave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has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“Wavelength”=</a:t>
            </a:r>
            <a:r>
              <a:rPr sz="2000" b="1" spc="-1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distance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between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2 </a:t>
            </a:r>
            <a:r>
              <a:rPr sz="2000" b="1" dirty="0">
                <a:latin typeface="Calibri"/>
                <a:cs typeface="Calibri"/>
              </a:rPr>
              <a:t>peaks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measured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“nm”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9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spc="-10" dirty="0">
                <a:latin typeface="Calibri"/>
                <a:cs typeface="Calibri"/>
              </a:rPr>
              <a:t>“Amplitude”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height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one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90"/>
              </a:lnSpc>
            </a:pPr>
            <a:r>
              <a:rPr sz="2000" b="1" spc="-20" dirty="0">
                <a:latin typeface="Calibri"/>
                <a:cs typeface="Calibri"/>
              </a:rPr>
              <a:t>peak</a:t>
            </a:r>
            <a:endParaRPr sz="2000">
              <a:latin typeface="Calibri"/>
              <a:cs typeface="Calibri"/>
            </a:endParaRPr>
          </a:p>
          <a:p>
            <a:pPr marL="241300" marR="46355" indent="-228600">
              <a:lnSpc>
                <a:spcPts val="218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“Frequency”</a:t>
            </a:r>
            <a:r>
              <a:rPr sz="2000" b="1" spc="-1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number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cycles </a:t>
            </a:r>
            <a:r>
              <a:rPr sz="2000" b="1" dirty="0">
                <a:latin typeface="Calibri"/>
                <a:cs typeface="Calibri"/>
              </a:rPr>
              <a:t>per second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measured</a:t>
            </a:r>
            <a:r>
              <a:rPr sz="2000" b="1" spc="-1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“hertz”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90"/>
              </a:lnSpc>
              <a:spcBef>
                <a:spcPts val="71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spc="-10" dirty="0">
                <a:latin typeface="Calibri"/>
                <a:cs typeface="Calibri"/>
              </a:rPr>
              <a:t>Wavelength</a:t>
            </a:r>
            <a:r>
              <a:rPr sz="2000" b="1" spc="-1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frequency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are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90"/>
              </a:lnSpc>
            </a:pPr>
            <a:r>
              <a:rPr sz="2000" b="1" dirty="0">
                <a:latin typeface="Calibri"/>
                <a:cs typeface="Calibri"/>
              </a:rPr>
              <a:t>inversely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proportional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to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each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other.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75" y="5762625"/>
            <a:ext cx="152400" cy="733425"/>
          </a:xfrm>
          <a:custGeom>
            <a:avLst/>
            <a:gdLst/>
            <a:ahLst/>
            <a:cxnLst/>
            <a:rect l="l" t="t" r="r" b="b"/>
            <a:pathLst>
              <a:path w="152400" h="733425">
                <a:moveTo>
                  <a:pt x="152400" y="0"/>
                </a:moveTo>
                <a:lnTo>
                  <a:pt x="0" y="0"/>
                </a:lnTo>
                <a:lnTo>
                  <a:pt x="0" y="733425"/>
                </a:lnTo>
                <a:lnTo>
                  <a:pt x="152400" y="733425"/>
                </a:lnTo>
                <a:lnTo>
                  <a:pt x="152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61950" y="323786"/>
            <a:ext cx="11830050" cy="6215380"/>
            <a:chOff x="361950" y="323786"/>
            <a:chExt cx="11830050" cy="6215380"/>
          </a:xfrm>
        </p:grpSpPr>
        <p:sp>
          <p:nvSpPr>
            <p:cNvPr id="7" name="object 7"/>
            <p:cNvSpPr/>
            <p:nvPr/>
          </p:nvSpPr>
          <p:spPr>
            <a:xfrm>
              <a:off x="361950" y="5762625"/>
              <a:ext cx="11830050" cy="742950"/>
            </a:xfrm>
            <a:custGeom>
              <a:avLst/>
              <a:gdLst/>
              <a:ahLst/>
              <a:cxnLst/>
              <a:rect l="l" t="t" r="r" b="b"/>
              <a:pathLst>
                <a:path w="11830050" h="742950">
                  <a:moveTo>
                    <a:pt x="11830050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11830050" y="742950"/>
                  </a:lnTo>
                  <a:lnTo>
                    <a:pt x="118300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3550" y="323786"/>
              <a:ext cx="6481826" cy="62151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95950" y="352425"/>
              <a:ext cx="6181725" cy="5915025"/>
            </a:xfrm>
            <a:custGeom>
              <a:avLst/>
              <a:gdLst/>
              <a:ahLst/>
              <a:cxnLst/>
              <a:rect l="l" t="t" r="r" b="b"/>
              <a:pathLst>
                <a:path w="6181725" h="5915025">
                  <a:moveTo>
                    <a:pt x="6181725" y="0"/>
                  </a:moveTo>
                  <a:lnTo>
                    <a:pt x="0" y="0"/>
                  </a:lnTo>
                  <a:lnTo>
                    <a:pt x="0" y="5915025"/>
                  </a:lnTo>
                  <a:lnTo>
                    <a:pt x="6181725" y="5915025"/>
                  </a:lnTo>
                  <a:lnTo>
                    <a:pt x="6181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1225" y="1609804"/>
              <a:ext cx="5629161" cy="34098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323850"/>
            <a:ext cx="11544300" cy="6210300"/>
          </a:xfrm>
          <a:custGeom>
            <a:avLst/>
            <a:gdLst/>
            <a:ahLst/>
            <a:cxnLst/>
            <a:rect l="l" t="t" r="r" b="b"/>
            <a:pathLst>
              <a:path w="11544300" h="6210300">
                <a:moveTo>
                  <a:pt x="11544300" y="0"/>
                </a:moveTo>
                <a:lnTo>
                  <a:pt x="0" y="0"/>
                </a:lnTo>
                <a:lnTo>
                  <a:pt x="0" y="6210300"/>
                </a:lnTo>
                <a:lnTo>
                  <a:pt x="11544300" y="6210300"/>
                </a:lnTo>
                <a:lnTo>
                  <a:pt x="11544300" y="0"/>
                </a:lnTo>
                <a:close/>
              </a:path>
            </a:pathLst>
          </a:custGeom>
          <a:solidFill>
            <a:srgbClr val="000000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5935" y="3013646"/>
            <a:ext cx="24955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0" dirty="0">
                <a:solidFill>
                  <a:srgbClr val="4471C4"/>
                </a:solidFill>
                <a:latin typeface="Calibri Light"/>
                <a:cs typeface="Calibri Light"/>
              </a:rPr>
              <a:t>References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7725" y="2057400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190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8790" y="2349182"/>
            <a:ext cx="6227445" cy="20891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0029" marR="556895" indent="-227329">
              <a:lnSpc>
                <a:spcPts val="2630"/>
              </a:lnSpc>
              <a:spcBef>
                <a:spcPts val="39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Satish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Savant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Textbook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dermatosurgery 	cosmetology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IADVL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textbook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dermatology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Cosmetic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dermatology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Vol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Wiley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ACSI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textbook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Cutaneous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aesthetic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surgery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6385" y="4782820"/>
            <a:ext cx="3977640" cy="10331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THANK</a:t>
            </a:r>
            <a:r>
              <a:rPr sz="6600" b="0" spc="-3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YOU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619125"/>
            <a:ext cx="2238375" cy="2247900"/>
          </a:xfrm>
          <a:custGeom>
            <a:avLst/>
            <a:gdLst/>
            <a:ahLst/>
            <a:cxnLst/>
            <a:rect l="l" t="t" r="r" b="b"/>
            <a:pathLst>
              <a:path w="2238375" h="2247900">
                <a:moveTo>
                  <a:pt x="1119251" y="0"/>
                </a:moveTo>
                <a:lnTo>
                  <a:pt x="1070698" y="1038"/>
                </a:lnTo>
                <a:lnTo>
                  <a:pt x="1022673" y="4125"/>
                </a:lnTo>
                <a:lnTo>
                  <a:pt x="975220" y="9218"/>
                </a:lnTo>
                <a:lnTo>
                  <a:pt x="928378" y="16276"/>
                </a:lnTo>
                <a:lnTo>
                  <a:pt x="882192" y="25256"/>
                </a:lnTo>
                <a:lnTo>
                  <a:pt x="836701" y="36115"/>
                </a:lnTo>
                <a:lnTo>
                  <a:pt x="791949" y="48813"/>
                </a:lnTo>
                <a:lnTo>
                  <a:pt x="747978" y="63306"/>
                </a:lnTo>
                <a:lnTo>
                  <a:pt x="704829" y="79552"/>
                </a:lnTo>
                <a:lnTo>
                  <a:pt x="662544" y="97510"/>
                </a:lnTo>
                <a:lnTo>
                  <a:pt x="621166" y="117137"/>
                </a:lnTo>
                <a:lnTo>
                  <a:pt x="580737" y="138391"/>
                </a:lnTo>
                <a:lnTo>
                  <a:pt x="541297" y="161230"/>
                </a:lnTo>
                <a:lnTo>
                  <a:pt x="502890" y="185612"/>
                </a:lnTo>
                <a:lnTo>
                  <a:pt x="465558" y="211494"/>
                </a:lnTo>
                <a:lnTo>
                  <a:pt x="429341" y="238834"/>
                </a:lnTo>
                <a:lnTo>
                  <a:pt x="394283" y="267591"/>
                </a:lnTo>
                <a:lnTo>
                  <a:pt x="360426" y="297721"/>
                </a:lnTo>
                <a:lnTo>
                  <a:pt x="327810" y="329183"/>
                </a:lnTo>
                <a:lnTo>
                  <a:pt x="296479" y="361936"/>
                </a:lnTo>
                <a:lnTo>
                  <a:pt x="266475" y="395935"/>
                </a:lnTo>
                <a:lnTo>
                  <a:pt x="237838" y="431140"/>
                </a:lnTo>
                <a:lnTo>
                  <a:pt x="210612" y="467509"/>
                </a:lnTo>
                <a:lnTo>
                  <a:pt x="184838" y="504998"/>
                </a:lnTo>
                <a:lnTo>
                  <a:pt x="160558" y="543566"/>
                </a:lnTo>
                <a:lnTo>
                  <a:pt x="137814" y="583171"/>
                </a:lnTo>
                <a:lnTo>
                  <a:pt x="116649" y="623771"/>
                </a:lnTo>
                <a:lnTo>
                  <a:pt x="97104" y="665322"/>
                </a:lnTo>
                <a:lnTo>
                  <a:pt x="79221" y="707785"/>
                </a:lnTo>
                <a:lnTo>
                  <a:pt x="63042" y="751115"/>
                </a:lnTo>
                <a:lnTo>
                  <a:pt x="48609" y="795271"/>
                </a:lnTo>
                <a:lnTo>
                  <a:pt x="35965" y="840211"/>
                </a:lnTo>
                <a:lnTo>
                  <a:pt x="25150" y="885893"/>
                </a:lnTo>
                <a:lnTo>
                  <a:pt x="16208" y="932274"/>
                </a:lnTo>
                <a:lnTo>
                  <a:pt x="9180" y="979312"/>
                </a:lnTo>
                <a:lnTo>
                  <a:pt x="4108" y="1026966"/>
                </a:lnTo>
                <a:lnTo>
                  <a:pt x="1034" y="1075192"/>
                </a:lnTo>
                <a:lnTo>
                  <a:pt x="0" y="1123950"/>
                </a:lnTo>
                <a:lnTo>
                  <a:pt x="1034" y="1172707"/>
                </a:lnTo>
                <a:lnTo>
                  <a:pt x="4108" y="1220933"/>
                </a:lnTo>
                <a:lnTo>
                  <a:pt x="9180" y="1268587"/>
                </a:lnTo>
                <a:lnTo>
                  <a:pt x="16208" y="1315625"/>
                </a:lnTo>
                <a:lnTo>
                  <a:pt x="25150" y="1362006"/>
                </a:lnTo>
                <a:lnTo>
                  <a:pt x="35965" y="1407688"/>
                </a:lnTo>
                <a:lnTo>
                  <a:pt x="48609" y="1452628"/>
                </a:lnTo>
                <a:lnTo>
                  <a:pt x="63042" y="1496784"/>
                </a:lnTo>
                <a:lnTo>
                  <a:pt x="79221" y="1540114"/>
                </a:lnTo>
                <a:lnTo>
                  <a:pt x="97104" y="1582577"/>
                </a:lnTo>
                <a:lnTo>
                  <a:pt x="116649" y="1624128"/>
                </a:lnTo>
                <a:lnTo>
                  <a:pt x="137814" y="1664728"/>
                </a:lnTo>
                <a:lnTo>
                  <a:pt x="160558" y="1704333"/>
                </a:lnTo>
                <a:lnTo>
                  <a:pt x="184838" y="1742901"/>
                </a:lnTo>
                <a:lnTo>
                  <a:pt x="210612" y="1780390"/>
                </a:lnTo>
                <a:lnTo>
                  <a:pt x="237838" y="1816759"/>
                </a:lnTo>
                <a:lnTo>
                  <a:pt x="266475" y="1851964"/>
                </a:lnTo>
                <a:lnTo>
                  <a:pt x="296479" y="1885963"/>
                </a:lnTo>
                <a:lnTo>
                  <a:pt x="327810" y="1918716"/>
                </a:lnTo>
                <a:lnTo>
                  <a:pt x="360426" y="1950178"/>
                </a:lnTo>
                <a:lnTo>
                  <a:pt x="394283" y="1980308"/>
                </a:lnTo>
                <a:lnTo>
                  <a:pt x="429341" y="2009065"/>
                </a:lnTo>
                <a:lnTo>
                  <a:pt x="465558" y="2036405"/>
                </a:lnTo>
                <a:lnTo>
                  <a:pt x="502890" y="2062287"/>
                </a:lnTo>
                <a:lnTo>
                  <a:pt x="541297" y="2086669"/>
                </a:lnTo>
                <a:lnTo>
                  <a:pt x="580737" y="2109508"/>
                </a:lnTo>
                <a:lnTo>
                  <a:pt x="621166" y="2130762"/>
                </a:lnTo>
                <a:lnTo>
                  <a:pt x="662544" y="2150389"/>
                </a:lnTo>
                <a:lnTo>
                  <a:pt x="704829" y="2168347"/>
                </a:lnTo>
                <a:lnTo>
                  <a:pt x="747978" y="2184593"/>
                </a:lnTo>
                <a:lnTo>
                  <a:pt x="791949" y="2199086"/>
                </a:lnTo>
                <a:lnTo>
                  <a:pt x="836701" y="2211784"/>
                </a:lnTo>
                <a:lnTo>
                  <a:pt x="882192" y="2222643"/>
                </a:lnTo>
                <a:lnTo>
                  <a:pt x="928378" y="2231623"/>
                </a:lnTo>
                <a:lnTo>
                  <a:pt x="975220" y="2238681"/>
                </a:lnTo>
                <a:lnTo>
                  <a:pt x="1022673" y="2243774"/>
                </a:lnTo>
                <a:lnTo>
                  <a:pt x="1070698" y="2246861"/>
                </a:lnTo>
                <a:lnTo>
                  <a:pt x="1119251" y="2247900"/>
                </a:lnTo>
                <a:lnTo>
                  <a:pt x="1167798" y="2246861"/>
                </a:lnTo>
                <a:lnTo>
                  <a:pt x="1215818" y="2243774"/>
                </a:lnTo>
                <a:lnTo>
                  <a:pt x="1263266" y="2238681"/>
                </a:lnTo>
                <a:lnTo>
                  <a:pt x="1310103" y="2231623"/>
                </a:lnTo>
                <a:lnTo>
                  <a:pt x="1356285" y="2222643"/>
                </a:lnTo>
                <a:lnTo>
                  <a:pt x="1401770" y="2211784"/>
                </a:lnTo>
                <a:lnTo>
                  <a:pt x="1446517" y="2199086"/>
                </a:lnTo>
                <a:lnTo>
                  <a:pt x="1490484" y="2184593"/>
                </a:lnTo>
                <a:lnTo>
                  <a:pt x="1533628" y="2168347"/>
                </a:lnTo>
                <a:lnTo>
                  <a:pt x="1575908" y="2150389"/>
                </a:lnTo>
                <a:lnTo>
                  <a:pt x="1617281" y="2130762"/>
                </a:lnTo>
                <a:lnTo>
                  <a:pt x="1657706" y="2109508"/>
                </a:lnTo>
                <a:lnTo>
                  <a:pt x="1697141" y="2086669"/>
                </a:lnTo>
                <a:lnTo>
                  <a:pt x="1735544" y="2062287"/>
                </a:lnTo>
                <a:lnTo>
                  <a:pt x="1772872" y="2036405"/>
                </a:lnTo>
                <a:lnTo>
                  <a:pt x="1809084" y="2009065"/>
                </a:lnTo>
                <a:lnTo>
                  <a:pt x="1844138" y="1980308"/>
                </a:lnTo>
                <a:lnTo>
                  <a:pt x="1877992" y="1950178"/>
                </a:lnTo>
                <a:lnTo>
                  <a:pt x="1910603" y="1918716"/>
                </a:lnTo>
                <a:lnTo>
                  <a:pt x="1941931" y="1885963"/>
                </a:lnTo>
                <a:lnTo>
                  <a:pt x="1971932" y="1851964"/>
                </a:lnTo>
                <a:lnTo>
                  <a:pt x="2000565" y="1816759"/>
                </a:lnTo>
                <a:lnTo>
                  <a:pt x="2027788" y="1780390"/>
                </a:lnTo>
                <a:lnTo>
                  <a:pt x="2053559" y="1742901"/>
                </a:lnTo>
                <a:lnTo>
                  <a:pt x="2077836" y="1704333"/>
                </a:lnTo>
                <a:lnTo>
                  <a:pt x="2100577" y="1664728"/>
                </a:lnTo>
                <a:lnTo>
                  <a:pt x="2121739" y="1624128"/>
                </a:lnTo>
                <a:lnTo>
                  <a:pt x="2141282" y="1582577"/>
                </a:lnTo>
                <a:lnTo>
                  <a:pt x="2159163" y="1540114"/>
                </a:lnTo>
                <a:lnTo>
                  <a:pt x="2175340" y="1496784"/>
                </a:lnTo>
                <a:lnTo>
                  <a:pt x="2189771" y="1452628"/>
                </a:lnTo>
                <a:lnTo>
                  <a:pt x="2202414" y="1407688"/>
                </a:lnTo>
                <a:lnTo>
                  <a:pt x="2213227" y="1362006"/>
                </a:lnTo>
                <a:lnTo>
                  <a:pt x="2222168" y="1315625"/>
                </a:lnTo>
                <a:lnTo>
                  <a:pt x="2229195" y="1268587"/>
                </a:lnTo>
                <a:lnTo>
                  <a:pt x="2234267" y="1220933"/>
                </a:lnTo>
                <a:lnTo>
                  <a:pt x="2237341" y="1172707"/>
                </a:lnTo>
                <a:lnTo>
                  <a:pt x="2238375" y="1123950"/>
                </a:lnTo>
                <a:lnTo>
                  <a:pt x="2237341" y="1075192"/>
                </a:lnTo>
                <a:lnTo>
                  <a:pt x="2234267" y="1026966"/>
                </a:lnTo>
                <a:lnTo>
                  <a:pt x="2229195" y="979312"/>
                </a:lnTo>
                <a:lnTo>
                  <a:pt x="2222168" y="932274"/>
                </a:lnTo>
                <a:lnTo>
                  <a:pt x="2213227" y="885893"/>
                </a:lnTo>
                <a:lnTo>
                  <a:pt x="2202414" y="840211"/>
                </a:lnTo>
                <a:lnTo>
                  <a:pt x="2189771" y="795271"/>
                </a:lnTo>
                <a:lnTo>
                  <a:pt x="2175340" y="751115"/>
                </a:lnTo>
                <a:lnTo>
                  <a:pt x="2159163" y="707785"/>
                </a:lnTo>
                <a:lnTo>
                  <a:pt x="2141282" y="665322"/>
                </a:lnTo>
                <a:lnTo>
                  <a:pt x="2121739" y="623771"/>
                </a:lnTo>
                <a:lnTo>
                  <a:pt x="2100577" y="583171"/>
                </a:lnTo>
                <a:lnTo>
                  <a:pt x="2077836" y="543566"/>
                </a:lnTo>
                <a:lnTo>
                  <a:pt x="2053559" y="504998"/>
                </a:lnTo>
                <a:lnTo>
                  <a:pt x="2027788" y="467509"/>
                </a:lnTo>
                <a:lnTo>
                  <a:pt x="2000565" y="431140"/>
                </a:lnTo>
                <a:lnTo>
                  <a:pt x="1971932" y="395935"/>
                </a:lnTo>
                <a:lnTo>
                  <a:pt x="1941931" y="361936"/>
                </a:lnTo>
                <a:lnTo>
                  <a:pt x="1910603" y="329183"/>
                </a:lnTo>
                <a:lnTo>
                  <a:pt x="1877992" y="297721"/>
                </a:lnTo>
                <a:lnTo>
                  <a:pt x="1844138" y="267591"/>
                </a:lnTo>
                <a:lnTo>
                  <a:pt x="1809084" y="238834"/>
                </a:lnTo>
                <a:lnTo>
                  <a:pt x="1772872" y="211494"/>
                </a:lnTo>
                <a:lnTo>
                  <a:pt x="1735544" y="185612"/>
                </a:lnTo>
                <a:lnTo>
                  <a:pt x="1697141" y="161230"/>
                </a:lnTo>
                <a:lnTo>
                  <a:pt x="1657706" y="138391"/>
                </a:lnTo>
                <a:lnTo>
                  <a:pt x="1617281" y="117137"/>
                </a:lnTo>
                <a:lnTo>
                  <a:pt x="1575908" y="97510"/>
                </a:lnTo>
                <a:lnTo>
                  <a:pt x="1533628" y="79552"/>
                </a:lnTo>
                <a:lnTo>
                  <a:pt x="1490484" y="63306"/>
                </a:lnTo>
                <a:lnTo>
                  <a:pt x="1446517" y="48813"/>
                </a:lnTo>
                <a:lnTo>
                  <a:pt x="1401770" y="36115"/>
                </a:lnTo>
                <a:lnTo>
                  <a:pt x="1356285" y="25256"/>
                </a:lnTo>
                <a:lnTo>
                  <a:pt x="1310103" y="16276"/>
                </a:lnTo>
                <a:lnTo>
                  <a:pt x="1263266" y="9218"/>
                </a:lnTo>
                <a:lnTo>
                  <a:pt x="1215818" y="4125"/>
                </a:lnTo>
                <a:lnTo>
                  <a:pt x="1167798" y="1038"/>
                </a:lnTo>
                <a:lnTo>
                  <a:pt x="111925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0900" y="2466975"/>
            <a:ext cx="962025" cy="962025"/>
          </a:xfrm>
          <a:custGeom>
            <a:avLst/>
            <a:gdLst/>
            <a:ahLst/>
            <a:cxnLst/>
            <a:rect l="l" t="t" r="r" b="b"/>
            <a:pathLst>
              <a:path w="962025" h="962025">
                <a:moveTo>
                  <a:pt x="481075" y="0"/>
                </a:moveTo>
                <a:lnTo>
                  <a:pt x="431889" y="2483"/>
                </a:lnTo>
                <a:lnTo>
                  <a:pt x="384124" y="9773"/>
                </a:lnTo>
                <a:lnTo>
                  <a:pt x="338021" y="21627"/>
                </a:lnTo>
                <a:lnTo>
                  <a:pt x="293822" y="37804"/>
                </a:lnTo>
                <a:lnTo>
                  <a:pt x="251769" y="58060"/>
                </a:lnTo>
                <a:lnTo>
                  <a:pt x="212104" y="82155"/>
                </a:lnTo>
                <a:lnTo>
                  <a:pt x="175069" y="109845"/>
                </a:lnTo>
                <a:lnTo>
                  <a:pt x="140906" y="140890"/>
                </a:lnTo>
                <a:lnTo>
                  <a:pt x="109856" y="175047"/>
                </a:lnTo>
                <a:lnTo>
                  <a:pt x="82162" y="212073"/>
                </a:lnTo>
                <a:lnTo>
                  <a:pt x="58064" y="251728"/>
                </a:lnTo>
                <a:lnTo>
                  <a:pt x="37806" y="293768"/>
                </a:lnTo>
                <a:lnTo>
                  <a:pt x="21628" y="337953"/>
                </a:lnTo>
                <a:lnTo>
                  <a:pt x="9774" y="384039"/>
                </a:lnTo>
                <a:lnTo>
                  <a:pt x="2483" y="431785"/>
                </a:lnTo>
                <a:lnTo>
                  <a:pt x="0" y="480949"/>
                </a:lnTo>
                <a:lnTo>
                  <a:pt x="2483" y="530135"/>
                </a:lnTo>
                <a:lnTo>
                  <a:pt x="9774" y="577900"/>
                </a:lnTo>
                <a:lnTo>
                  <a:pt x="21628" y="624003"/>
                </a:lnTo>
                <a:lnTo>
                  <a:pt x="37806" y="668202"/>
                </a:lnTo>
                <a:lnTo>
                  <a:pt x="58064" y="710255"/>
                </a:lnTo>
                <a:lnTo>
                  <a:pt x="82162" y="749920"/>
                </a:lnTo>
                <a:lnTo>
                  <a:pt x="109856" y="786955"/>
                </a:lnTo>
                <a:lnTo>
                  <a:pt x="140906" y="821118"/>
                </a:lnTo>
                <a:lnTo>
                  <a:pt x="175069" y="852168"/>
                </a:lnTo>
                <a:lnTo>
                  <a:pt x="212104" y="879862"/>
                </a:lnTo>
                <a:lnTo>
                  <a:pt x="251769" y="903960"/>
                </a:lnTo>
                <a:lnTo>
                  <a:pt x="293822" y="924218"/>
                </a:lnTo>
                <a:lnTo>
                  <a:pt x="338021" y="940396"/>
                </a:lnTo>
                <a:lnTo>
                  <a:pt x="384124" y="952250"/>
                </a:lnTo>
                <a:lnTo>
                  <a:pt x="431889" y="959541"/>
                </a:lnTo>
                <a:lnTo>
                  <a:pt x="481075" y="962025"/>
                </a:lnTo>
                <a:lnTo>
                  <a:pt x="530239" y="959541"/>
                </a:lnTo>
                <a:lnTo>
                  <a:pt x="577985" y="952250"/>
                </a:lnTo>
                <a:lnTo>
                  <a:pt x="624071" y="940396"/>
                </a:lnTo>
                <a:lnTo>
                  <a:pt x="668256" y="924218"/>
                </a:lnTo>
                <a:lnTo>
                  <a:pt x="710296" y="903960"/>
                </a:lnTo>
                <a:lnTo>
                  <a:pt x="749951" y="879862"/>
                </a:lnTo>
                <a:lnTo>
                  <a:pt x="786977" y="852168"/>
                </a:lnTo>
                <a:lnTo>
                  <a:pt x="821134" y="821118"/>
                </a:lnTo>
                <a:lnTo>
                  <a:pt x="852179" y="786955"/>
                </a:lnTo>
                <a:lnTo>
                  <a:pt x="879869" y="749920"/>
                </a:lnTo>
                <a:lnTo>
                  <a:pt x="903964" y="710255"/>
                </a:lnTo>
                <a:lnTo>
                  <a:pt x="924220" y="668202"/>
                </a:lnTo>
                <a:lnTo>
                  <a:pt x="940397" y="624003"/>
                </a:lnTo>
                <a:lnTo>
                  <a:pt x="952251" y="577900"/>
                </a:lnTo>
                <a:lnTo>
                  <a:pt x="959541" y="530135"/>
                </a:lnTo>
                <a:lnTo>
                  <a:pt x="962025" y="480949"/>
                </a:lnTo>
                <a:lnTo>
                  <a:pt x="959541" y="431785"/>
                </a:lnTo>
                <a:lnTo>
                  <a:pt x="952251" y="384039"/>
                </a:lnTo>
                <a:lnTo>
                  <a:pt x="940397" y="337953"/>
                </a:lnTo>
                <a:lnTo>
                  <a:pt x="924220" y="293768"/>
                </a:lnTo>
                <a:lnTo>
                  <a:pt x="903964" y="251728"/>
                </a:lnTo>
                <a:lnTo>
                  <a:pt x="879869" y="212073"/>
                </a:lnTo>
                <a:lnTo>
                  <a:pt x="852179" y="175047"/>
                </a:lnTo>
                <a:lnTo>
                  <a:pt x="821134" y="140890"/>
                </a:lnTo>
                <a:lnTo>
                  <a:pt x="786977" y="109845"/>
                </a:lnTo>
                <a:lnTo>
                  <a:pt x="749951" y="82155"/>
                </a:lnTo>
                <a:lnTo>
                  <a:pt x="710296" y="58060"/>
                </a:lnTo>
                <a:lnTo>
                  <a:pt x="668256" y="37804"/>
                </a:lnTo>
                <a:lnTo>
                  <a:pt x="624071" y="21627"/>
                </a:lnTo>
                <a:lnTo>
                  <a:pt x="577985" y="9773"/>
                </a:lnTo>
                <a:lnTo>
                  <a:pt x="530239" y="2483"/>
                </a:lnTo>
                <a:lnTo>
                  <a:pt x="48107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4450" y="2324100"/>
            <a:ext cx="295275" cy="295275"/>
          </a:xfrm>
          <a:custGeom>
            <a:avLst/>
            <a:gdLst/>
            <a:ahLst/>
            <a:cxnLst/>
            <a:rect l="l" t="t" r="r" b="b"/>
            <a:pathLst>
              <a:path w="295275" h="295275">
                <a:moveTo>
                  <a:pt x="147700" y="0"/>
                </a:moveTo>
                <a:lnTo>
                  <a:pt x="100982" y="7520"/>
                </a:lnTo>
                <a:lnTo>
                  <a:pt x="60432" y="28464"/>
                </a:lnTo>
                <a:lnTo>
                  <a:pt x="28472" y="60405"/>
                </a:lnTo>
                <a:lnTo>
                  <a:pt x="7521" y="100917"/>
                </a:lnTo>
                <a:lnTo>
                  <a:pt x="0" y="147574"/>
                </a:lnTo>
                <a:lnTo>
                  <a:pt x="7521" y="194292"/>
                </a:lnTo>
                <a:lnTo>
                  <a:pt x="28472" y="234842"/>
                </a:lnTo>
                <a:lnTo>
                  <a:pt x="60432" y="266802"/>
                </a:lnTo>
                <a:lnTo>
                  <a:pt x="100982" y="287753"/>
                </a:lnTo>
                <a:lnTo>
                  <a:pt x="147700" y="295275"/>
                </a:lnTo>
                <a:lnTo>
                  <a:pt x="194357" y="287753"/>
                </a:lnTo>
                <a:lnTo>
                  <a:pt x="234869" y="266802"/>
                </a:lnTo>
                <a:lnTo>
                  <a:pt x="266810" y="234842"/>
                </a:lnTo>
                <a:lnTo>
                  <a:pt x="287754" y="194292"/>
                </a:lnTo>
                <a:lnTo>
                  <a:pt x="295275" y="147574"/>
                </a:lnTo>
                <a:lnTo>
                  <a:pt x="287754" y="100917"/>
                </a:lnTo>
                <a:lnTo>
                  <a:pt x="266810" y="60405"/>
                </a:lnTo>
                <a:lnTo>
                  <a:pt x="234869" y="28464"/>
                </a:lnTo>
                <a:lnTo>
                  <a:pt x="194357" y="7520"/>
                </a:lnTo>
                <a:lnTo>
                  <a:pt x="14770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6050" y="0"/>
            <a:ext cx="5695950" cy="4057650"/>
          </a:xfrm>
          <a:custGeom>
            <a:avLst/>
            <a:gdLst/>
            <a:ahLst/>
            <a:cxnLst/>
            <a:rect l="l" t="t" r="r" b="b"/>
            <a:pathLst>
              <a:path w="5695950" h="4057650">
                <a:moveTo>
                  <a:pt x="5695950" y="0"/>
                </a:moveTo>
                <a:lnTo>
                  <a:pt x="0" y="0"/>
                </a:lnTo>
                <a:lnTo>
                  <a:pt x="8508" y="67436"/>
                </a:lnTo>
                <a:lnTo>
                  <a:pt x="15985" y="114760"/>
                </a:lnTo>
                <a:lnTo>
                  <a:pt x="23931" y="161925"/>
                </a:lnTo>
                <a:lnTo>
                  <a:pt x="32343" y="208931"/>
                </a:lnTo>
                <a:lnTo>
                  <a:pt x="41218" y="255774"/>
                </a:lnTo>
                <a:lnTo>
                  <a:pt x="50555" y="302452"/>
                </a:lnTo>
                <a:lnTo>
                  <a:pt x="60351" y="348963"/>
                </a:lnTo>
                <a:lnTo>
                  <a:pt x="70603" y="395303"/>
                </a:lnTo>
                <a:lnTo>
                  <a:pt x="81310" y="441472"/>
                </a:lnTo>
                <a:lnTo>
                  <a:pt x="92467" y="487465"/>
                </a:lnTo>
                <a:lnTo>
                  <a:pt x="104074" y="533281"/>
                </a:lnTo>
                <a:lnTo>
                  <a:pt x="116127" y="578917"/>
                </a:lnTo>
                <a:lnTo>
                  <a:pt x="128624" y="624371"/>
                </a:lnTo>
                <a:lnTo>
                  <a:pt x="141563" y="669641"/>
                </a:lnTo>
                <a:lnTo>
                  <a:pt x="154941" y="714723"/>
                </a:lnTo>
                <a:lnTo>
                  <a:pt x="168756" y="759615"/>
                </a:lnTo>
                <a:lnTo>
                  <a:pt x="183005" y="804316"/>
                </a:lnTo>
                <a:lnTo>
                  <a:pt x="197685" y="848821"/>
                </a:lnTo>
                <a:lnTo>
                  <a:pt x="212795" y="893130"/>
                </a:lnTo>
                <a:lnTo>
                  <a:pt x="228332" y="937239"/>
                </a:lnTo>
                <a:lnTo>
                  <a:pt x="244293" y="981146"/>
                </a:lnTo>
                <a:lnTo>
                  <a:pt x="260676" y="1024849"/>
                </a:lnTo>
                <a:lnTo>
                  <a:pt x="277478" y="1068345"/>
                </a:lnTo>
                <a:lnTo>
                  <a:pt x="294698" y="1111631"/>
                </a:lnTo>
                <a:lnTo>
                  <a:pt x="312331" y="1154706"/>
                </a:lnTo>
                <a:lnTo>
                  <a:pt x="330377" y="1197566"/>
                </a:lnTo>
                <a:lnTo>
                  <a:pt x="348833" y="1240209"/>
                </a:lnTo>
                <a:lnTo>
                  <a:pt x="367695" y="1282634"/>
                </a:lnTo>
                <a:lnTo>
                  <a:pt x="386962" y="1324836"/>
                </a:lnTo>
                <a:lnTo>
                  <a:pt x="406631" y="1366814"/>
                </a:lnTo>
                <a:lnTo>
                  <a:pt x="426700" y="1408566"/>
                </a:lnTo>
                <a:lnTo>
                  <a:pt x="447166" y="1450089"/>
                </a:lnTo>
                <a:lnTo>
                  <a:pt x="468027" y="1491379"/>
                </a:lnTo>
                <a:lnTo>
                  <a:pt x="489280" y="1532436"/>
                </a:lnTo>
                <a:lnTo>
                  <a:pt x="510923" y="1573257"/>
                </a:lnTo>
                <a:lnTo>
                  <a:pt x="532953" y="1613838"/>
                </a:lnTo>
                <a:lnTo>
                  <a:pt x="555369" y="1654178"/>
                </a:lnTo>
                <a:lnTo>
                  <a:pt x="578166" y="1694274"/>
                </a:lnTo>
                <a:lnTo>
                  <a:pt x="601344" y="1734123"/>
                </a:lnTo>
                <a:lnTo>
                  <a:pt x="624899" y="1773724"/>
                </a:lnTo>
                <a:lnTo>
                  <a:pt x="648829" y="1813074"/>
                </a:lnTo>
                <a:lnTo>
                  <a:pt x="673132" y="1852169"/>
                </a:lnTo>
                <a:lnTo>
                  <a:pt x="697804" y="1891009"/>
                </a:lnTo>
                <a:lnTo>
                  <a:pt x="722845" y="1929589"/>
                </a:lnTo>
                <a:lnTo>
                  <a:pt x="748250" y="1967909"/>
                </a:lnTo>
                <a:lnTo>
                  <a:pt x="774019" y="2005965"/>
                </a:lnTo>
                <a:lnTo>
                  <a:pt x="800147" y="2043754"/>
                </a:lnTo>
                <a:lnTo>
                  <a:pt x="826633" y="2081276"/>
                </a:lnTo>
                <a:lnTo>
                  <a:pt x="853475" y="2118526"/>
                </a:lnTo>
                <a:lnTo>
                  <a:pt x="880669" y="2155502"/>
                </a:lnTo>
                <a:lnTo>
                  <a:pt x="908214" y="2192203"/>
                </a:lnTo>
                <a:lnTo>
                  <a:pt x="936107" y="2228625"/>
                </a:lnTo>
                <a:lnTo>
                  <a:pt x="964345" y="2264766"/>
                </a:lnTo>
                <a:lnTo>
                  <a:pt x="992926" y="2300624"/>
                </a:lnTo>
                <a:lnTo>
                  <a:pt x="1021847" y="2336196"/>
                </a:lnTo>
                <a:lnTo>
                  <a:pt x="1051107" y="2371480"/>
                </a:lnTo>
                <a:lnTo>
                  <a:pt x="1080702" y="2406473"/>
                </a:lnTo>
                <a:lnTo>
                  <a:pt x="1110630" y="2441172"/>
                </a:lnTo>
                <a:lnTo>
                  <a:pt x="1140889" y="2475576"/>
                </a:lnTo>
                <a:lnTo>
                  <a:pt x="1171476" y="2509682"/>
                </a:lnTo>
                <a:lnTo>
                  <a:pt x="1202389" y="2543487"/>
                </a:lnTo>
                <a:lnTo>
                  <a:pt x="1233625" y="2576989"/>
                </a:lnTo>
                <a:lnTo>
                  <a:pt x="1265182" y="2610186"/>
                </a:lnTo>
                <a:lnTo>
                  <a:pt x="1297057" y="2643074"/>
                </a:lnTo>
                <a:lnTo>
                  <a:pt x="1329248" y="2675652"/>
                </a:lnTo>
                <a:lnTo>
                  <a:pt x="1361752" y="2707917"/>
                </a:lnTo>
                <a:lnTo>
                  <a:pt x="1394567" y="2739866"/>
                </a:lnTo>
                <a:lnTo>
                  <a:pt x="1427691" y="2771498"/>
                </a:lnTo>
                <a:lnTo>
                  <a:pt x="1461121" y="2802809"/>
                </a:lnTo>
                <a:lnTo>
                  <a:pt x="1494854" y="2833797"/>
                </a:lnTo>
                <a:lnTo>
                  <a:pt x="1528888" y="2864460"/>
                </a:lnTo>
                <a:lnTo>
                  <a:pt x="1563221" y="2894795"/>
                </a:lnTo>
                <a:lnTo>
                  <a:pt x="1597850" y="2924800"/>
                </a:lnTo>
                <a:lnTo>
                  <a:pt x="1632773" y="2954473"/>
                </a:lnTo>
                <a:lnTo>
                  <a:pt x="1667986" y="2983810"/>
                </a:lnTo>
                <a:lnTo>
                  <a:pt x="1703489" y="3012809"/>
                </a:lnTo>
                <a:lnTo>
                  <a:pt x="1739278" y="3041469"/>
                </a:lnTo>
                <a:lnTo>
                  <a:pt x="1775350" y="3069785"/>
                </a:lnTo>
                <a:lnTo>
                  <a:pt x="1811704" y="3097757"/>
                </a:lnTo>
                <a:lnTo>
                  <a:pt x="1848337" y="3125381"/>
                </a:lnTo>
                <a:lnTo>
                  <a:pt x="1885246" y="3152656"/>
                </a:lnTo>
                <a:lnTo>
                  <a:pt x="1922429" y="3179577"/>
                </a:lnTo>
                <a:lnTo>
                  <a:pt x="1959883" y="3206144"/>
                </a:lnTo>
                <a:lnTo>
                  <a:pt x="1997607" y="3232354"/>
                </a:lnTo>
                <a:lnTo>
                  <a:pt x="2035597" y="3258203"/>
                </a:lnTo>
                <a:lnTo>
                  <a:pt x="2073851" y="3283691"/>
                </a:lnTo>
                <a:lnTo>
                  <a:pt x="2112366" y="3308813"/>
                </a:lnTo>
                <a:lnTo>
                  <a:pt x="2151141" y="3333569"/>
                </a:lnTo>
                <a:lnTo>
                  <a:pt x="2190173" y="3357954"/>
                </a:lnTo>
                <a:lnTo>
                  <a:pt x="2229458" y="3381968"/>
                </a:lnTo>
                <a:lnTo>
                  <a:pt x="2268996" y="3405607"/>
                </a:lnTo>
                <a:lnTo>
                  <a:pt x="2308782" y="3428868"/>
                </a:lnTo>
                <a:lnTo>
                  <a:pt x="2348816" y="3451751"/>
                </a:lnTo>
                <a:lnTo>
                  <a:pt x="2389094" y="3474251"/>
                </a:lnTo>
                <a:lnTo>
                  <a:pt x="2429613" y="3496366"/>
                </a:lnTo>
                <a:lnTo>
                  <a:pt x="2470372" y="3518095"/>
                </a:lnTo>
                <a:lnTo>
                  <a:pt x="2511368" y="3539434"/>
                </a:lnTo>
                <a:lnTo>
                  <a:pt x="2552599" y="3560381"/>
                </a:lnTo>
                <a:lnTo>
                  <a:pt x="2594061" y="3580934"/>
                </a:lnTo>
                <a:lnTo>
                  <a:pt x="2635753" y="3601090"/>
                </a:lnTo>
                <a:lnTo>
                  <a:pt x="2677672" y="3620847"/>
                </a:lnTo>
                <a:lnTo>
                  <a:pt x="2719816" y="3640202"/>
                </a:lnTo>
                <a:lnTo>
                  <a:pt x="2762182" y="3659153"/>
                </a:lnTo>
                <a:lnTo>
                  <a:pt x="2804767" y="3677697"/>
                </a:lnTo>
                <a:lnTo>
                  <a:pt x="2847570" y="3695832"/>
                </a:lnTo>
                <a:lnTo>
                  <a:pt x="2890587" y="3713555"/>
                </a:lnTo>
                <a:lnTo>
                  <a:pt x="2933817" y="3730864"/>
                </a:lnTo>
                <a:lnTo>
                  <a:pt x="2977256" y="3747757"/>
                </a:lnTo>
                <a:lnTo>
                  <a:pt x="3020903" y="3764231"/>
                </a:lnTo>
                <a:lnTo>
                  <a:pt x="3064755" y="3780283"/>
                </a:lnTo>
                <a:lnTo>
                  <a:pt x="3108809" y="3795911"/>
                </a:lnTo>
                <a:lnTo>
                  <a:pt x="3153063" y="3811112"/>
                </a:lnTo>
                <a:lnTo>
                  <a:pt x="3197515" y="3825885"/>
                </a:lnTo>
                <a:lnTo>
                  <a:pt x="3242161" y="3840227"/>
                </a:lnTo>
                <a:lnTo>
                  <a:pt x="3287001" y="3854134"/>
                </a:lnTo>
                <a:lnTo>
                  <a:pt x="3332030" y="3867605"/>
                </a:lnTo>
                <a:lnTo>
                  <a:pt x="3377247" y="3880638"/>
                </a:lnTo>
                <a:lnTo>
                  <a:pt x="3422649" y="3893229"/>
                </a:lnTo>
                <a:lnTo>
                  <a:pt x="3468233" y="3905377"/>
                </a:lnTo>
                <a:lnTo>
                  <a:pt x="3513998" y="3917078"/>
                </a:lnTo>
                <a:lnTo>
                  <a:pt x="3559941" y="3928331"/>
                </a:lnTo>
                <a:lnTo>
                  <a:pt x="3606059" y="3939133"/>
                </a:lnTo>
                <a:lnTo>
                  <a:pt x="3652350" y="3949481"/>
                </a:lnTo>
                <a:lnTo>
                  <a:pt x="3698811" y="3959373"/>
                </a:lnTo>
                <a:lnTo>
                  <a:pt x="3745440" y="3968806"/>
                </a:lnTo>
                <a:lnTo>
                  <a:pt x="3792234" y="3977779"/>
                </a:lnTo>
                <a:lnTo>
                  <a:pt x="3839192" y="3986288"/>
                </a:lnTo>
                <a:lnTo>
                  <a:pt x="3886309" y="3994332"/>
                </a:lnTo>
                <a:lnTo>
                  <a:pt x="3933585" y="4001906"/>
                </a:lnTo>
                <a:lnTo>
                  <a:pt x="3981017" y="4009011"/>
                </a:lnTo>
                <a:lnTo>
                  <a:pt x="4028601" y="4015641"/>
                </a:lnTo>
                <a:lnTo>
                  <a:pt x="4076337" y="4021796"/>
                </a:lnTo>
                <a:lnTo>
                  <a:pt x="4124220" y="4027473"/>
                </a:lnTo>
                <a:lnTo>
                  <a:pt x="4172249" y="4032669"/>
                </a:lnTo>
                <a:lnTo>
                  <a:pt x="4220421" y="4037382"/>
                </a:lnTo>
                <a:lnTo>
                  <a:pt x="4268734" y="4041610"/>
                </a:lnTo>
                <a:lnTo>
                  <a:pt x="4317186" y="4045349"/>
                </a:lnTo>
                <a:lnTo>
                  <a:pt x="4365773" y="4048597"/>
                </a:lnTo>
                <a:lnTo>
                  <a:pt x="4414494" y="4051353"/>
                </a:lnTo>
                <a:lnTo>
                  <a:pt x="4463345" y="4053613"/>
                </a:lnTo>
                <a:lnTo>
                  <a:pt x="4512325" y="4055375"/>
                </a:lnTo>
                <a:lnTo>
                  <a:pt x="4561431" y="4056637"/>
                </a:lnTo>
                <a:lnTo>
                  <a:pt x="4610660" y="4057396"/>
                </a:lnTo>
                <a:lnTo>
                  <a:pt x="4660010" y="4057650"/>
                </a:lnTo>
                <a:lnTo>
                  <a:pt x="4711896" y="4057369"/>
                </a:lnTo>
                <a:lnTo>
                  <a:pt x="4763649" y="4056530"/>
                </a:lnTo>
                <a:lnTo>
                  <a:pt x="4815267" y="4055136"/>
                </a:lnTo>
                <a:lnTo>
                  <a:pt x="4866746" y="4053188"/>
                </a:lnTo>
                <a:lnTo>
                  <a:pt x="4918083" y="4050691"/>
                </a:lnTo>
                <a:lnTo>
                  <a:pt x="4969276" y="4047647"/>
                </a:lnTo>
                <a:lnTo>
                  <a:pt x="5020321" y="4044058"/>
                </a:lnTo>
                <a:lnTo>
                  <a:pt x="5071215" y="4039929"/>
                </a:lnTo>
                <a:lnTo>
                  <a:pt x="5121955" y="4035262"/>
                </a:lnTo>
                <a:lnTo>
                  <a:pt x="5172538" y="4030060"/>
                </a:lnTo>
                <a:lnTo>
                  <a:pt x="5222961" y="4024326"/>
                </a:lnTo>
                <a:lnTo>
                  <a:pt x="5273221" y="4018062"/>
                </a:lnTo>
                <a:lnTo>
                  <a:pt x="5323314" y="4011272"/>
                </a:lnTo>
                <a:lnTo>
                  <a:pt x="5373237" y="4003959"/>
                </a:lnTo>
                <a:lnTo>
                  <a:pt x="5422988" y="3996126"/>
                </a:lnTo>
                <a:lnTo>
                  <a:pt x="5472563" y="3987775"/>
                </a:lnTo>
                <a:lnTo>
                  <a:pt x="5521959" y="3978910"/>
                </a:lnTo>
                <a:lnTo>
                  <a:pt x="5695950" y="3942588"/>
                </a:lnTo>
                <a:lnTo>
                  <a:pt x="569595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0975" y="4524375"/>
            <a:ext cx="0" cy="1737360"/>
          </a:xfrm>
          <a:custGeom>
            <a:avLst/>
            <a:gdLst/>
            <a:ahLst/>
            <a:cxnLst/>
            <a:rect l="l" t="t" r="r" b="b"/>
            <a:pathLst>
              <a:path h="1737360">
                <a:moveTo>
                  <a:pt x="0" y="0"/>
                </a:moveTo>
                <a:lnTo>
                  <a:pt x="0" y="173736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095" y="716851"/>
            <a:ext cx="10715625" cy="5438775"/>
          </a:xfrm>
          <a:custGeom>
            <a:avLst/>
            <a:gdLst/>
            <a:ahLst/>
            <a:cxnLst/>
            <a:rect l="l" t="t" r="r" b="b"/>
            <a:pathLst>
              <a:path w="10715625" h="5438775">
                <a:moveTo>
                  <a:pt x="10715625" y="0"/>
                </a:moveTo>
                <a:lnTo>
                  <a:pt x="0" y="0"/>
                </a:lnTo>
                <a:lnTo>
                  <a:pt x="0" y="5438775"/>
                </a:lnTo>
                <a:lnTo>
                  <a:pt x="10715625" y="5438775"/>
                </a:lnTo>
                <a:lnTo>
                  <a:pt x="10715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967" y="1188021"/>
            <a:ext cx="547814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0" spc="-45" dirty="0">
                <a:solidFill>
                  <a:srgbClr val="000000"/>
                </a:solidFill>
                <a:latin typeface="Calibri Light"/>
                <a:cs typeface="Calibri Light"/>
              </a:rPr>
              <a:t>Characteristics</a:t>
            </a:r>
            <a:r>
              <a:rPr sz="4800" b="0" spc="-2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  <a:r>
              <a:rPr sz="48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800" b="0" spc="-10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967" y="1846262"/>
            <a:ext cx="110299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0" dirty="0">
                <a:latin typeface="Calibri Light"/>
                <a:cs typeface="Calibri Light"/>
              </a:rPr>
              <a:t>light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967" y="2869882"/>
            <a:ext cx="5367655" cy="19558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433070" indent="-229235">
              <a:lnSpc>
                <a:spcPts val="218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Monochromatic: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waves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color/ wavelength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ts val="21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Coherent:</a:t>
            </a:r>
            <a:r>
              <a:rPr sz="2000" b="1" spc="3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waves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definite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phase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one </a:t>
            </a:r>
            <a:r>
              <a:rPr sz="2000" dirty="0">
                <a:latin typeface="Calibri"/>
                <a:cs typeface="Calibri"/>
              </a:rPr>
              <a:t>another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respect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space.</a:t>
            </a:r>
            <a:endParaRPr sz="2000">
              <a:latin typeface="Calibri"/>
              <a:cs typeface="Calibri"/>
            </a:endParaRPr>
          </a:p>
          <a:p>
            <a:pPr marL="241300" marR="559435" indent="-229235">
              <a:lnSpc>
                <a:spcPts val="2100"/>
              </a:lnSpc>
              <a:spcBef>
                <a:spcPts val="113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Collimated:</a:t>
            </a:r>
            <a:r>
              <a:rPr sz="2000" b="1" spc="-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waves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parallel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other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deviation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63" y="14224"/>
            <a:ext cx="12187555" cy="6844030"/>
            <a:chOff x="4763" y="14224"/>
            <a:chExt cx="12187555" cy="6844030"/>
          </a:xfrm>
        </p:grpSpPr>
        <p:sp>
          <p:nvSpPr>
            <p:cNvPr id="8" name="object 8"/>
            <p:cNvSpPr/>
            <p:nvPr/>
          </p:nvSpPr>
          <p:spPr>
            <a:xfrm>
              <a:off x="11753849" y="1038224"/>
              <a:ext cx="438150" cy="4752975"/>
            </a:xfrm>
            <a:custGeom>
              <a:avLst/>
              <a:gdLst/>
              <a:ahLst/>
              <a:cxnLst/>
              <a:rect l="l" t="t" r="r" b="b"/>
              <a:pathLst>
                <a:path w="438150" h="4752975">
                  <a:moveTo>
                    <a:pt x="438150" y="0"/>
                  </a:moveTo>
                  <a:lnTo>
                    <a:pt x="0" y="0"/>
                  </a:lnTo>
                  <a:lnTo>
                    <a:pt x="0" y="4752975"/>
                  </a:lnTo>
                  <a:lnTo>
                    <a:pt x="438150" y="4752975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0849" y="1047749"/>
              <a:ext cx="4762500" cy="4762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3" y="14224"/>
              <a:ext cx="12187555" cy="6844030"/>
            </a:xfrm>
            <a:custGeom>
              <a:avLst/>
              <a:gdLst/>
              <a:ahLst/>
              <a:cxnLst/>
              <a:rect l="l" t="t" r="r" b="b"/>
              <a:pathLst>
                <a:path w="12187555" h="6844030">
                  <a:moveTo>
                    <a:pt x="11363387" y="6843775"/>
                  </a:moveTo>
                  <a:lnTo>
                    <a:pt x="11363387" y="0"/>
                  </a:lnTo>
                </a:path>
                <a:path w="12187555" h="6844030">
                  <a:moveTo>
                    <a:pt x="0" y="6143688"/>
                  </a:moveTo>
                  <a:lnTo>
                    <a:pt x="12187236" y="6143688"/>
                  </a:lnTo>
                </a:path>
              </a:pathLst>
            </a:custGeom>
            <a:ln w="9525">
              <a:solidFill>
                <a:srgbClr val="4471C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630" y="403224"/>
            <a:ext cx="4273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50" dirty="0">
                <a:solidFill>
                  <a:srgbClr val="000000"/>
                </a:solidFill>
                <a:latin typeface="Calibri Light"/>
                <a:cs typeface="Calibri Light"/>
              </a:rPr>
              <a:t>STIMULATED</a:t>
            </a:r>
            <a:r>
              <a:rPr sz="3600" b="0" spc="-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 Light"/>
                <a:cs typeface="Calibri Light"/>
              </a:rPr>
              <a:t>EMISSION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09" y="1237297"/>
            <a:ext cx="5311140" cy="508063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40665" algn="l"/>
              </a:tabLst>
            </a:pPr>
            <a:r>
              <a:rPr sz="1850" b="1" i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Spontaneous</a:t>
            </a:r>
            <a:r>
              <a:rPr sz="1850" b="1" i="1" u="heavy" spc="17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1850" b="1" i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emission:</a:t>
            </a:r>
            <a:endParaRPr sz="1850" dirty="0">
              <a:latin typeface="Calibri"/>
              <a:cs typeface="Calibri"/>
            </a:endParaRPr>
          </a:p>
          <a:p>
            <a:pPr marL="12700" marR="5080">
              <a:lnSpc>
                <a:spcPct val="92500"/>
              </a:lnSpc>
              <a:spcBef>
                <a:spcPts val="950"/>
              </a:spcBef>
            </a:pPr>
            <a:r>
              <a:rPr sz="1850" dirty="0">
                <a:latin typeface="Calibri"/>
                <a:cs typeface="Calibri"/>
              </a:rPr>
              <a:t>when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electrons</a:t>
            </a:r>
            <a:r>
              <a:rPr sz="1850" spc="114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are close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nucleus</a:t>
            </a:r>
            <a:r>
              <a:rPr lang="en-IN" sz="1850" spc="120" dirty="0">
                <a:latin typeface="Calibri"/>
                <a:cs typeface="Calibri"/>
              </a:rPr>
              <a:t>, </a:t>
            </a:r>
            <a:r>
              <a:rPr sz="1850" dirty="0">
                <a:latin typeface="Calibri"/>
                <a:cs typeface="Calibri"/>
              </a:rPr>
              <a:t>atom</a:t>
            </a:r>
            <a:r>
              <a:rPr sz="1850" spc="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is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state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of </a:t>
            </a:r>
            <a:r>
              <a:rPr sz="1850" dirty="0">
                <a:latin typeface="Calibri"/>
                <a:cs typeface="Calibri"/>
              </a:rPr>
              <a:t>lowest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energy.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Unstable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excited</a:t>
            </a:r>
            <a:r>
              <a:rPr sz="1850" spc="10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electron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reverts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back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its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original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stable position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by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releasing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photon</a:t>
            </a:r>
            <a:r>
              <a:rPr sz="1850" spc="16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of </a:t>
            </a:r>
            <a:r>
              <a:rPr sz="1850" spc="-10" dirty="0">
                <a:latin typeface="Calibri"/>
                <a:cs typeface="Calibri"/>
              </a:rPr>
              <a:t>energy.</a:t>
            </a: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50" dirty="0">
                <a:latin typeface="Calibri"/>
                <a:cs typeface="Calibri"/>
              </a:rPr>
              <a:t>This</a:t>
            </a:r>
            <a:r>
              <a:rPr sz="1850" spc="5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emission</a:t>
            </a:r>
            <a:r>
              <a:rPr sz="1850" spc="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is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random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-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all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directions.</a:t>
            </a:r>
            <a:endParaRPr sz="1850" dirty="0">
              <a:latin typeface="Calibri"/>
              <a:cs typeface="Calibri"/>
            </a:endParaRPr>
          </a:p>
          <a:p>
            <a:pPr marL="12700" marR="909319">
              <a:lnSpc>
                <a:spcPts val="2030"/>
              </a:lnSpc>
              <a:spcBef>
                <a:spcPts val="1085"/>
              </a:spcBef>
            </a:pPr>
            <a:r>
              <a:rPr sz="1850" dirty="0">
                <a:latin typeface="Calibri"/>
                <a:cs typeface="Calibri"/>
              </a:rPr>
              <a:t>Sunlight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any light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observed</a:t>
            </a:r>
            <a:r>
              <a:rPr sz="1850" spc="1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nature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are </a:t>
            </a:r>
            <a:r>
              <a:rPr sz="1850" dirty="0">
                <a:latin typeface="Calibri"/>
                <a:cs typeface="Calibri"/>
              </a:rPr>
              <a:t>spontaneous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emissions.</a:t>
            </a:r>
            <a:endParaRPr sz="185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240665" algn="l"/>
              </a:tabLst>
            </a:pPr>
            <a:r>
              <a:rPr sz="1850" b="1" i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Stimulated</a:t>
            </a:r>
            <a:r>
              <a:rPr sz="1850" b="1" i="1" u="heavy" spc="1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1850" b="1" i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emission:</a:t>
            </a:r>
            <a:endParaRPr sz="1850" dirty="0">
              <a:latin typeface="Calibri"/>
              <a:cs typeface="Calibri"/>
            </a:endParaRPr>
          </a:p>
          <a:p>
            <a:pPr marL="12700" marR="254635">
              <a:lnSpc>
                <a:spcPct val="92200"/>
              </a:lnSpc>
              <a:spcBef>
                <a:spcPts val="1035"/>
              </a:spcBef>
            </a:pPr>
            <a:r>
              <a:rPr sz="1850" dirty="0">
                <a:latin typeface="Calibri"/>
                <a:cs typeface="Calibri"/>
              </a:rPr>
              <a:t>Excited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electron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absorbs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one</a:t>
            </a:r>
            <a:r>
              <a:rPr sz="1850" spc="5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more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photon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same </a:t>
            </a:r>
            <a:r>
              <a:rPr sz="1850" spc="-10" dirty="0">
                <a:latin typeface="Calibri"/>
                <a:cs typeface="Calibri"/>
              </a:rPr>
              <a:t>energy,</a:t>
            </a:r>
            <a:r>
              <a:rPr sz="1850" spc="1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reverts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back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resting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orbit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(ground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state) </a:t>
            </a:r>
            <a:r>
              <a:rPr sz="1850" dirty="0">
                <a:latin typeface="Calibri"/>
                <a:cs typeface="Calibri"/>
              </a:rPr>
              <a:t>releasing</a:t>
            </a:r>
            <a:r>
              <a:rPr sz="1850" spc="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2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photons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both</a:t>
            </a:r>
            <a:r>
              <a:rPr sz="1850" spc="1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having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same</a:t>
            </a:r>
            <a:r>
              <a:rPr sz="1850" spc="-10" dirty="0">
                <a:latin typeface="Calibri"/>
                <a:cs typeface="Calibri"/>
              </a:rPr>
              <a:t> energy, </a:t>
            </a:r>
            <a:r>
              <a:rPr sz="1850" dirty="0">
                <a:latin typeface="Calibri"/>
                <a:cs typeface="Calibri"/>
              </a:rPr>
              <a:t>wavelength,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phase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direction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as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-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absorbed photon.</a:t>
            </a:r>
            <a:endParaRPr sz="1850" dirty="0">
              <a:latin typeface="Calibri"/>
              <a:cs typeface="Calibri"/>
            </a:endParaRPr>
          </a:p>
          <a:p>
            <a:pPr marL="12700" marR="424815">
              <a:lnSpc>
                <a:spcPts val="2030"/>
              </a:lnSpc>
              <a:spcBef>
                <a:spcPts val="1085"/>
              </a:spcBef>
            </a:pPr>
            <a:r>
              <a:rPr sz="1850" dirty="0">
                <a:latin typeface="Calibri"/>
                <a:cs typeface="Calibri"/>
              </a:rPr>
              <a:t>Energy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required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for</a:t>
            </a:r>
            <a:r>
              <a:rPr sz="1850" spc="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this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process</a:t>
            </a:r>
            <a:r>
              <a:rPr sz="1850" spc="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is</a:t>
            </a:r>
            <a:r>
              <a:rPr sz="1850" spc="-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provided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the </a:t>
            </a:r>
            <a:r>
              <a:rPr sz="1850" dirty="0">
                <a:latin typeface="Calibri"/>
                <a:cs typeface="Calibri"/>
              </a:rPr>
              <a:t>laser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by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external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power</a:t>
            </a:r>
            <a:r>
              <a:rPr sz="1850" spc="10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source.</a:t>
            </a:r>
            <a:endParaRPr sz="185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971579"/>
            <a:ext cx="5376826" cy="30574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3324" y="4154828"/>
            <a:ext cx="5307556" cy="2389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860" y="337577"/>
            <a:ext cx="105156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130"/>
              </a:spcBef>
            </a:pPr>
            <a:r>
              <a:rPr lang="en-IN" sz="4400" b="1" dirty="0">
                <a:solidFill>
                  <a:srgbClr val="000000"/>
                </a:solidFill>
                <a:latin typeface="Calibri Light"/>
                <a:cs typeface="Calibri Light"/>
              </a:rPr>
              <a:t>COMPONENTS</a:t>
            </a:r>
            <a:r>
              <a:rPr lang="en-IN" sz="4400" b="1" spc="-2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IN" sz="4400" b="1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  <a:r>
              <a:rPr lang="en-IN" sz="4400" b="1" spc="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IN" sz="4400" b="1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lang="en-IN" sz="4400" b="1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IN" sz="4400" b="1" spc="-10" dirty="0">
                <a:solidFill>
                  <a:srgbClr val="000000"/>
                </a:solidFill>
                <a:latin typeface="Calibri Light"/>
                <a:cs typeface="Calibri Light"/>
              </a:rPr>
              <a:t>LASER</a:t>
            </a:r>
            <a:endParaRPr lang="en-IN" sz="4400" b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" y="1371600"/>
            <a:ext cx="5577839" cy="4965462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192405" algn="l"/>
              </a:tabLst>
            </a:pPr>
            <a:r>
              <a:rPr sz="1600" b="1" dirty="0">
                <a:latin typeface="Calibri"/>
                <a:cs typeface="Calibri"/>
              </a:rPr>
              <a:t>ACTIVE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GAIN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MEDIUM/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LASING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MEDIUM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(solid,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liquid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</a:t>
            </a:r>
            <a:r>
              <a:rPr sz="1600" b="1" spc="-20" dirty="0">
                <a:latin typeface="Calibri"/>
                <a:cs typeface="Calibri"/>
              </a:rPr>
              <a:t> gas)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  <a:spcBef>
                <a:spcPts val="1025"/>
              </a:spcBef>
            </a:pPr>
            <a:r>
              <a:rPr sz="1600" dirty="0">
                <a:latin typeface="Calibri"/>
                <a:cs typeface="Calibri"/>
              </a:rPr>
              <a:t>This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medium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composed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atoms,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molecules,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ions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electrons </a:t>
            </a:r>
            <a:r>
              <a:rPr sz="1600" dirty="0">
                <a:latin typeface="Calibri"/>
                <a:cs typeface="Calibri"/>
              </a:rPr>
              <a:t>whose</a:t>
            </a:r>
            <a:r>
              <a:rPr sz="1600" spc="-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energy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levels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used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increase</a:t>
            </a:r>
            <a:r>
              <a:rPr sz="1600" spc="-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power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light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wave </a:t>
            </a:r>
            <a:r>
              <a:rPr sz="1600" dirty="0">
                <a:latin typeface="Calibri"/>
                <a:cs typeface="Calibri"/>
              </a:rPr>
              <a:t>during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propagation.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physical</a:t>
            </a:r>
            <a:r>
              <a:rPr sz="1600" spc="-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principle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involved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called stimulated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emission.</a:t>
            </a:r>
            <a:endParaRPr sz="1600" dirty="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025"/>
              </a:spcBef>
              <a:buAutoNum type="arabicPeriod" startAt="2"/>
              <a:tabLst>
                <a:tab pos="192405" algn="l"/>
              </a:tabLst>
            </a:pPr>
            <a:r>
              <a:rPr sz="1600" b="1" dirty="0">
                <a:latin typeface="Calibri"/>
                <a:cs typeface="Calibri"/>
              </a:rPr>
              <a:t>PUMPING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SYSTEM/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ENERGIZING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SOURCE</a:t>
            </a:r>
            <a:r>
              <a:rPr sz="1600" b="1" spc="-50" dirty="0">
                <a:latin typeface="Calibri"/>
                <a:cs typeface="Calibri"/>
              </a:rPr>
              <a:t> :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  <a:spcBef>
                <a:spcPts val="1025"/>
              </a:spcBef>
            </a:pPr>
            <a:r>
              <a:rPr sz="160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system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excite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amplifying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medium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supplying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</a:pPr>
            <a:r>
              <a:rPr sz="1600" dirty="0">
                <a:latin typeface="Calibri"/>
                <a:cs typeface="Calibri"/>
              </a:rPr>
              <a:t>necessary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energy.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There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10" dirty="0">
                <a:latin typeface="Calibri"/>
                <a:cs typeface="Calibri"/>
              </a:rPr>
              <a:t> different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kinds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pumping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system:</a:t>
            </a:r>
            <a:endParaRPr sz="1600" dirty="0">
              <a:latin typeface="Calibri"/>
              <a:cs typeface="Calibri"/>
            </a:endParaRPr>
          </a:p>
          <a:p>
            <a:pPr marL="241300" marR="31750" lvl="1" indent="-229235">
              <a:lnSpc>
                <a:spcPts val="1650"/>
              </a:lnSpc>
              <a:spcBef>
                <a:spcPts val="1100"/>
              </a:spcBef>
              <a:buFont typeface="Arial MT"/>
              <a:buChar char="•"/>
              <a:tabLst>
                <a:tab pos="241300" algn="l"/>
              </a:tabLst>
            </a:pPr>
            <a:r>
              <a:rPr sz="1600" dirty="0">
                <a:latin typeface="Calibri"/>
                <a:cs typeface="Calibri"/>
              </a:rPr>
              <a:t>Optical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(flash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lamps,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continuous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arc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lamps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tungsten-</a:t>
            </a:r>
            <a:r>
              <a:rPr sz="1600" spc="-10" dirty="0">
                <a:latin typeface="Calibri"/>
                <a:cs typeface="Calibri"/>
              </a:rPr>
              <a:t>filament lamps)</a:t>
            </a:r>
            <a:endParaRPr sz="1600" dirty="0">
              <a:latin typeface="Calibri"/>
              <a:cs typeface="Calibri"/>
            </a:endParaRPr>
          </a:p>
          <a:p>
            <a:pPr marL="241300" lvl="1" indent="-228600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1600" dirty="0">
                <a:latin typeface="Calibri"/>
                <a:cs typeface="Calibri"/>
              </a:rPr>
              <a:t>Electrical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(gas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discharge</a:t>
            </a:r>
            <a:r>
              <a:rPr sz="1600" spc="-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tubes,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electric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current</a:t>
            </a:r>
            <a:r>
              <a:rPr sz="1600" spc="-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semi</a:t>
            </a:r>
            <a:endParaRPr sz="16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5"/>
              </a:spcBef>
            </a:pPr>
            <a:r>
              <a:rPr sz="1600" spc="-10" dirty="0">
                <a:latin typeface="Calibri"/>
                <a:cs typeface="Calibri"/>
              </a:rPr>
              <a:t>conductors)</a:t>
            </a:r>
            <a:endParaRPr sz="1600" dirty="0">
              <a:latin typeface="Calibri"/>
              <a:cs typeface="Calibri"/>
            </a:endParaRPr>
          </a:p>
          <a:p>
            <a:pPr marL="241300" lvl="1" indent="-228600">
              <a:lnSpc>
                <a:spcPct val="100000"/>
              </a:lnSpc>
              <a:spcBef>
                <a:spcPts val="950"/>
              </a:spcBef>
              <a:buFont typeface="Arial MT"/>
              <a:buChar char="•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Chemical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600" b="1" dirty="0">
                <a:latin typeface="Calibri"/>
                <a:cs typeface="Calibri"/>
              </a:rPr>
              <a:t>3.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OPTICAL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RESONATOR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(OR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CAVITY):</a:t>
            </a:r>
            <a:endParaRPr sz="1600" dirty="0">
              <a:latin typeface="Calibri"/>
              <a:cs typeface="Calibri"/>
            </a:endParaRPr>
          </a:p>
          <a:p>
            <a:pPr marL="12700" marR="19685">
              <a:lnSpc>
                <a:spcPts val="1650"/>
              </a:lnSpc>
              <a:spcBef>
                <a:spcPts val="1105"/>
              </a:spcBef>
            </a:pPr>
            <a:r>
              <a:rPr sz="1600" dirty="0">
                <a:latin typeface="Calibri"/>
                <a:cs typeface="Calibri"/>
              </a:rPr>
              <a:t>It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contains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gain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medium.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Reflecting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mirrors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amplify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light </a:t>
            </a:r>
            <a:r>
              <a:rPr sz="1600" dirty="0">
                <a:latin typeface="Calibri"/>
                <a:cs typeface="Calibri"/>
              </a:rPr>
              <a:t>source</a:t>
            </a:r>
            <a:r>
              <a:rPr sz="1600" spc="-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considerably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bouncing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back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forth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within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cavity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685925"/>
            <a:ext cx="5781675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E7E7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66725" y="476250"/>
            <a:ext cx="5476875" cy="5915025"/>
            <a:chOff x="466725" y="476250"/>
            <a:chExt cx="5476875" cy="5915025"/>
          </a:xfrm>
        </p:grpSpPr>
        <p:sp>
          <p:nvSpPr>
            <p:cNvPr id="4" name="object 4"/>
            <p:cNvSpPr/>
            <p:nvPr/>
          </p:nvSpPr>
          <p:spPr>
            <a:xfrm>
              <a:off x="476250" y="485775"/>
              <a:ext cx="5457825" cy="5895975"/>
            </a:xfrm>
            <a:custGeom>
              <a:avLst/>
              <a:gdLst/>
              <a:ahLst/>
              <a:cxnLst/>
              <a:rect l="l" t="t" r="r" b="b"/>
              <a:pathLst>
                <a:path w="5457825" h="5895975">
                  <a:moveTo>
                    <a:pt x="5457825" y="0"/>
                  </a:moveTo>
                  <a:lnTo>
                    <a:pt x="0" y="0"/>
                  </a:lnTo>
                  <a:lnTo>
                    <a:pt x="0" y="5895975"/>
                  </a:lnTo>
                  <a:lnTo>
                    <a:pt x="5457825" y="5895975"/>
                  </a:lnTo>
                  <a:lnTo>
                    <a:pt x="5457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0" y="485775"/>
              <a:ext cx="5457825" cy="5895975"/>
            </a:xfrm>
            <a:custGeom>
              <a:avLst/>
              <a:gdLst/>
              <a:ahLst/>
              <a:cxnLst/>
              <a:rect l="l" t="t" r="r" b="b"/>
              <a:pathLst>
                <a:path w="5457825" h="5895975">
                  <a:moveTo>
                    <a:pt x="0" y="5895975"/>
                  </a:moveTo>
                  <a:lnTo>
                    <a:pt x="5457825" y="5895975"/>
                  </a:lnTo>
                  <a:lnTo>
                    <a:pt x="5457825" y="0"/>
                  </a:lnTo>
                  <a:lnTo>
                    <a:pt x="0" y="0"/>
                  </a:lnTo>
                  <a:lnTo>
                    <a:pt x="0" y="5895975"/>
                  </a:lnTo>
                  <a:close/>
                </a:path>
              </a:pathLst>
            </a:custGeom>
            <a:ln w="19050">
              <a:solidFill>
                <a:srgbClr val="ACFF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" y="1314450"/>
              <a:ext cx="5133975" cy="42291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248400" y="466725"/>
            <a:ext cx="5476875" cy="5924550"/>
            <a:chOff x="6248400" y="466725"/>
            <a:chExt cx="5476875" cy="5924550"/>
          </a:xfrm>
        </p:grpSpPr>
        <p:sp>
          <p:nvSpPr>
            <p:cNvPr id="8" name="object 8"/>
            <p:cNvSpPr/>
            <p:nvPr/>
          </p:nvSpPr>
          <p:spPr>
            <a:xfrm>
              <a:off x="6257925" y="476250"/>
              <a:ext cx="5457825" cy="5905500"/>
            </a:xfrm>
            <a:custGeom>
              <a:avLst/>
              <a:gdLst/>
              <a:ahLst/>
              <a:cxnLst/>
              <a:rect l="l" t="t" r="r" b="b"/>
              <a:pathLst>
                <a:path w="5457825" h="5905500">
                  <a:moveTo>
                    <a:pt x="5457825" y="0"/>
                  </a:moveTo>
                  <a:lnTo>
                    <a:pt x="0" y="0"/>
                  </a:lnTo>
                  <a:lnTo>
                    <a:pt x="0" y="5905500"/>
                  </a:lnTo>
                  <a:lnTo>
                    <a:pt x="5457825" y="5905500"/>
                  </a:lnTo>
                  <a:lnTo>
                    <a:pt x="5457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57925" y="476250"/>
              <a:ext cx="5457825" cy="5905500"/>
            </a:xfrm>
            <a:custGeom>
              <a:avLst/>
              <a:gdLst/>
              <a:ahLst/>
              <a:cxnLst/>
              <a:rect l="l" t="t" r="r" b="b"/>
              <a:pathLst>
                <a:path w="5457825" h="5905500">
                  <a:moveTo>
                    <a:pt x="0" y="5905500"/>
                  </a:moveTo>
                  <a:lnTo>
                    <a:pt x="5457825" y="5905500"/>
                  </a:lnTo>
                  <a:lnTo>
                    <a:pt x="5457825" y="0"/>
                  </a:lnTo>
                  <a:lnTo>
                    <a:pt x="0" y="0"/>
                  </a:lnTo>
                  <a:lnTo>
                    <a:pt x="0" y="5905500"/>
                  </a:lnTo>
                  <a:close/>
                </a:path>
              </a:pathLst>
            </a:custGeom>
            <a:ln w="19050">
              <a:solidFill>
                <a:srgbClr val="ACFF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9850" y="1314450"/>
              <a:ext cx="5133975" cy="403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9300" cy="6858000"/>
          </a:xfrm>
          <a:custGeom>
            <a:avLst/>
            <a:gdLst/>
            <a:ahLst/>
            <a:cxnLst/>
            <a:rect l="l" t="t" r="r" b="b"/>
            <a:pathLst>
              <a:path w="12179300" h="6858000">
                <a:moveTo>
                  <a:pt x="6261100" y="752953"/>
                </a:moveTo>
                <a:lnTo>
                  <a:pt x="6261100" y="699109"/>
                </a:lnTo>
                <a:lnTo>
                  <a:pt x="0" y="699109"/>
                </a:lnTo>
                <a:lnTo>
                  <a:pt x="0" y="752953"/>
                </a:lnTo>
                <a:lnTo>
                  <a:pt x="1701800" y="752953"/>
                </a:lnTo>
                <a:lnTo>
                  <a:pt x="1701800" y="807657"/>
                </a:lnTo>
                <a:lnTo>
                  <a:pt x="1752600" y="798498"/>
                </a:lnTo>
                <a:lnTo>
                  <a:pt x="1803400" y="790202"/>
                </a:lnTo>
                <a:lnTo>
                  <a:pt x="1854200" y="782771"/>
                </a:lnTo>
                <a:lnTo>
                  <a:pt x="1905000" y="776210"/>
                </a:lnTo>
                <a:lnTo>
                  <a:pt x="1955800" y="770520"/>
                </a:lnTo>
                <a:lnTo>
                  <a:pt x="2006600" y="765705"/>
                </a:lnTo>
                <a:lnTo>
                  <a:pt x="2057400" y="761768"/>
                </a:lnTo>
                <a:lnTo>
                  <a:pt x="2108200" y="758711"/>
                </a:lnTo>
                <a:lnTo>
                  <a:pt x="2159000" y="756539"/>
                </a:lnTo>
                <a:lnTo>
                  <a:pt x="2209800" y="755253"/>
                </a:lnTo>
                <a:lnTo>
                  <a:pt x="2260600" y="754857"/>
                </a:lnTo>
                <a:lnTo>
                  <a:pt x="2260600" y="6177427"/>
                </a:lnTo>
                <a:lnTo>
                  <a:pt x="2286000" y="6177399"/>
                </a:lnTo>
                <a:lnTo>
                  <a:pt x="2311400" y="6177203"/>
                </a:lnTo>
                <a:lnTo>
                  <a:pt x="2311400" y="755647"/>
                </a:lnTo>
                <a:lnTo>
                  <a:pt x="2362200" y="757054"/>
                </a:lnTo>
                <a:lnTo>
                  <a:pt x="2413000" y="759265"/>
                </a:lnTo>
                <a:lnTo>
                  <a:pt x="2463800" y="762274"/>
                </a:lnTo>
                <a:lnTo>
                  <a:pt x="2514600" y="766076"/>
                </a:lnTo>
                <a:lnTo>
                  <a:pt x="2565400" y="770662"/>
                </a:lnTo>
                <a:lnTo>
                  <a:pt x="2616200" y="776026"/>
                </a:lnTo>
                <a:lnTo>
                  <a:pt x="2654300" y="782162"/>
                </a:lnTo>
                <a:lnTo>
                  <a:pt x="2705100" y="789062"/>
                </a:lnTo>
                <a:lnTo>
                  <a:pt x="2755900" y="796721"/>
                </a:lnTo>
                <a:lnTo>
                  <a:pt x="2806700" y="805131"/>
                </a:lnTo>
                <a:lnTo>
                  <a:pt x="2819400" y="808182"/>
                </a:lnTo>
                <a:lnTo>
                  <a:pt x="2819400" y="752953"/>
                </a:lnTo>
                <a:lnTo>
                  <a:pt x="6261100" y="752953"/>
                </a:lnTo>
                <a:close/>
              </a:path>
              <a:path w="12179300" h="6858000">
                <a:moveTo>
                  <a:pt x="1701800" y="807657"/>
                </a:moveTo>
                <a:lnTo>
                  <a:pt x="1701800" y="752953"/>
                </a:lnTo>
                <a:lnTo>
                  <a:pt x="1651000" y="762923"/>
                </a:lnTo>
                <a:lnTo>
                  <a:pt x="1600200" y="773755"/>
                </a:lnTo>
                <a:lnTo>
                  <a:pt x="1549400" y="785445"/>
                </a:lnTo>
                <a:lnTo>
                  <a:pt x="1498600" y="797989"/>
                </a:lnTo>
                <a:lnTo>
                  <a:pt x="1447800" y="811384"/>
                </a:lnTo>
                <a:lnTo>
                  <a:pt x="1397000" y="825624"/>
                </a:lnTo>
                <a:lnTo>
                  <a:pt x="1358900" y="840705"/>
                </a:lnTo>
                <a:lnTo>
                  <a:pt x="1308100" y="856624"/>
                </a:lnTo>
                <a:lnTo>
                  <a:pt x="1257300" y="873375"/>
                </a:lnTo>
                <a:lnTo>
                  <a:pt x="1206500" y="890956"/>
                </a:lnTo>
                <a:lnTo>
                  <a:pt x="1155700" y="909361"/>
                </a:lnTo>
                <a:lnTo>
                  <a:pt x="1117600" y="928587"/>
                </a:lnTo>
                <a:lnTo>
                  <a:pt x="1066800" y="948628"/>
                </a:lnTo>
                <a:lnTo>
                  <a:pt x="1016000" y="969482"/>
                </a:lnTo>
                <a:lnTo>
                  <a:pt x="977900" y="991143"/>
                </a:lnTo>
                <a:lnTo>
                  <a:pt x="927100" y="1013608"/>
                </a:lnTo>
                <a:lnTo>
                  <a:pt x="876300" y="1036873"/>
                </a:lnTo>
                <a:lnTo>
                  <a:pt x="838200" y="1060932"/>
                </a:lnTo>
                <a:lnTo>
                  <a:pt x="787400" y="1036867"/>
                </a:lnTo>
                <a:lnTo>
                  <a:pt x="749300" y="1013598"/>
                </a:lnTo>
                <a:lnTo>
                  <a:pt x="698500" y="991129"/>
                </a:lnTo>
                <a:lnTo>
                  <a:pt x="660400" y="969463"/>
                </a:lnTo>
                <a:lnTo>
                  <a:pt x="609600" y="948607"/>
                </a:lnTo>
                <a:lnTo>
                  <a:pt x="558800" y="928563"/>
                </a:lnTo>
                <a:lnTo>
                  <a:pt x="508000" y="909335"/>
                </a:lnTo>
                <a:lnTo>
                  <a:pt x="469900" y="890929"/>
                </a:lnTo>
                <a:lnTo>
                  <a:pt x="419100" y="873349"/>
                </a:lnTo>
                <a:lnTo>
                  <a:pt x="368300" y="856597"/>
                </a:lnTo>
                <a:lnTo>
                  <a:pt x="317500" y="840679"/>
                </a:lnTo>
                <a:lnTo>
                  <a:pt x="266700" y="825600"/>
                </a:lnTo>
                <a:lnTo>
                  <a:pt x="215900" y="811362"/>
                </a:lnTo>
                <a:lnTo>
                  <a:pt x="177800" y="797971"/>
                </a:lnTo>
                <a:lnTo>
                  <a:pt x="127000" y="785430"/>
                </a:lnTo>
                <a:lnTo>
                  <a:pt x="76200" y="773744"/>
                </a:lnTo>
                <a:lnTo>
                  <a:pt x="25400" y="762917"/>
                </a:lnTo>
                <a:lnTo>
                  <a:pt x="0" y="757265"/>
                </a:lnTo>
                <a:lnTo>
                  <a:pt x="0" y="812161"/>
                </a:lnTo>
                <a:lnTo>
                  <a:pt x="38100" y="821032"/>
                </a:lnTo>
                <a:lnTo>
                  <a:pt x="88900" y="831945"/>
                </a:lnTo>
                <a:lnTo>
                  <a:pt x="139700" y="843679"/>
                </a:lnTo>
                <a:lnTo>
                  <a:pt x="177800" y="856229"/>
                </a:lnTo>
                <a:lnTo>
                  <a:pt x="228600" y="869594"/>
                </a:lnTo>
                <a:lnTo>
                  <a:pt x="279400" y="883770"/>
                </a:lnTo>
                <a:lnTo>
                  <a:pt x="330200" y="898755"/>
                </a:lnTo>
                <a:lnTo>
                  <a:pt x="368300" y="914545"/>
                </a:lnTo>
                <a:lnTo>
                  <a:pt x="419100" y="931138"/>
                </a:lnTo>
                <a:lnTo>
                  <a:pt x="469900" y="948532"/>
                </a:lnTo>
                <a:lnTo>
                  <a:pt x="508000" y="966721"/>
                </a:lnTo>
                <a:lnTo>
                  <a:pt x="558800" y="985706"/>
                </a:lnTo>
                <a:lnTo>
                  <a:pt x="596900" y="1005481"/>
                </a:lnTo>
                <a:lnTo>
                  <a:pt x="647700" y="1026044"/>
                </a:lnTo>
                <a:lnTo>
                  <a:pt x="698500" y="1047393"/>
                </a:lnTo>
                <a:lnTo>
                  <a:pt x="736600" y="1069524"/>
                </a:lnTo>
                <a:lnTo>
                  <a:pt x="774700" y="1092434"/>
                </a:lnTo>
                <a:lnTo>
                  <a:pt x="774700" y="1157096"/>
                </a:lnTo>
                <a:lnTo>
                  <a:pt x="787400" y="1148413"/>
                </a:lnTo>
                <a:lnTo>
                  <a:pt x="838200" y="1123110"/>
                </a:lnTo>
                <a:lnTo>
                  <a:pt x="876300" y="1147539"/>
                </a:lnTo>
                <a:lnTo>
                  <a:pt x="889000" y="1153799"/>
                </a:lnTo>
                <a:lnTo>
                  <a:pt x="889000" y="1092434"/>
                </a:lnTo>
                <a:lnTo>
                  <a:pt x="939800" y="1069070"/>
                </a:lnTo>
                <a:lnTo>
                  <a:pt x="977900" y="1046517"/>
                </a:lnTo>
                <a:lnTo>
                  <a:pt x="1028700" y="1024779"/>
                </a:lnTo>
                <a:lnTo>
                  <a:pt x="1079500" y="1003859"/>
                </a:lnTo>
                <a:lnTo>
                  <a:pt x="1117600" y="983759"/>
                </a:lnTo>
                <a:lnTo>
                  <a:pt x="1168400" y="964482"/>
                </a:lnTo>
                <a:lnTo>
                  <a:pt x="1219200" y="946032"/>
                </a:lnTo>
                <a:lnTo>
                  <a:pt x="1270000" y="928412"/>
                </a:lnTo>
                <a:lnTo>
                  <a:pt x="1308100" y="911624"/>
                </a:lnTo>
                <a:lnTo>
                  <a:pt x="1358900" y="895672"/>
                </a:lnTo>
                <a:lnTo>
                  <a:pt x="1409700" y="880558"/>
                </a:lnTo>
                <a:lnTo>
                  <a:pt x="1460500" y="866286"/>
                </a:lnTo>
                <a:lnTo>
                  <a:pt x="1511300" y="852859"/>
                </a:lnTo>
                <a:lnTo>
                  <a:pt x="1549400" y="840280"/>
                </a:lnTo>
                <a:lnTo>
                  <a:pt x="1600200" y="828551"/>
                </a:lnTo>
                <a:lnTo>
                  <a:pt x="1651000" y="817675"/>
                </a:lnTo>
                <a:lnTo>
                  <a:pt x="1701800" y="807657"/>
                </a:lnTo>
                <a:close/>
              </a:path>
              <a:path w="12179300" h="6858000">
                <a:moveTo>
                  <a:pt x="774700" y="1157096"/>
                </a:moveTo>
                <a:lnTo>
                  <a:pt x="774700" y="1092434"/>
                </a:lnTo>
                <a:lnTo>
                  <a:pt x="736600" y="1118098"/>
                </a:lnTo>
                <a:lnTo>
                  <a:pt x="698500" y="1144455"/>
                </a:lnTo>
                <a:lnTo>
                  <a:pt x="647700" y="1171495"/>
                </a:lnTo>
                <a:lnTo>
                  <a:pt x="609600" y="1199209"/>
                </a:lnTo>
                <a:lnTo>
                  <a:pt x="571500" y="1227588"/>
                </a:lnTo>
                <a:lnTo>
                  <a:pt x="520700" y="1256623"/>
                </a:lnTo>
                <a:lnTo>
                  <a:pt x="482600" y="1286305"/>
                </a:lnTo>
                <a:lnTo>
                  <a:pt x="444500" y="1316624"/>
                </a:lnTo>
                <a:lnTo>
                  <a:pt x="406400" y="1347571"/>
                </a:lnTo>
                <a:lnTo>
                  <a:pt x="368300" y="1379137"/>
                </a:lnTo>
                <a:lnTo>
                  <a:pt x="330200" y="1411313"/>
                </a:lnTo>
                <a:lnTo>
                  <a:pt x="292100" y="1444089"/>
                </a:lnTo>
                <a:lnTo>
                  <a:pt x="254000" y="1477457"/>
                </a:lnTo>
                <a:lnTo>
                  <a:pt x="215900" y="1511406"/>
                </a:lnTo>
                <a:lnTo>
                  <a:pt x="190500" y="1545929"/>
                </a:lnTo>
                <a:lnTo>
                  <a:pt x="152400" y="1581015"/>
                </a:lnTo>
                <a:lnTo>
                  <a:pt x="114300" y="1616656"/>
                </a:lnTo>
                <a:lnTo>
                  <a:pt x="88900" y="1652841"/>
                </a:lnTo>
                <a:lnTo>
                  <a:pt x="50800" y="1689563"/>
                </a:lnTo>
                <a:lnTo>
                  <a:pt x="12700" y="1726811"/>
                </a:lnTo>
                <a:lnTo>
                  <a:pt x="0" y="1756308"/>
                </a:lnTo>
                <a:lnTo>
                  <a:pt x="0" y="1838633"/>
                </a:lnTo>
                <a:lnTo>
                  <a:pt x="25400" y="1799499"/>
                </a:lnTo>
                <a:lnTo>
                  <a:pt x="63500" y="1760937"/>
                </a:lnTo>
                <a:lnTo>
                  <a:pt x="88900" y="1722955"/>
                </a:lnTo>
                <a:lnTo>
                  <a:pt x="127000" y="1685562"/>
                </a:lnTo>
                <a:lnTo>
                  <a:pt x="165100" y="1648766"/>
                </a:lnTo>
                <a:lnTo>
                  <a:pt x="190500" y="1612576"/>
                </a:lnTo>
                <a:lnTo>
                  <a:pt x="228600" y="1577002"/>
                </a:lnTo>
                <a:lnTo>
                  <a:pt x="266700" y="1542051"/>
                </a:lnTo>
                <a:lnTo>
                  <a:pt x="304800" y="1507732"/>
                </a:lnTo>
                <a:lnTo>
                  <a:pt x="342900" y="1474054"/>
                </a:lnTo>
                <a:lnTo>
                  <a:pt x="381000" y="1441027"/>
                </a:lnTo>
                <a:lnTo>
                  <a:pt x="419100" y="1408658"/>
                </a:lnTo>
                <a:lnTo>
                  <a:pt x="457200" y="1376956"/>
                </a:lnTo>
                <a:lnTo>
                  <a:pt x="495300" y="1345930"/>
                </a:lnTo>
                <a:lnTo>
                  <a:pt x="533400" y="1315589"/>
                </a:lnTo>
                <a:lnTo>
                  <a:pt x="584200" y="1285942"/>
                </a:lnTo>
                <a:lnTo>
                  <a:pt x="622300" y="1256997"/>
                </a:lnTo>
                <a:lnTo>
                  <a:pt x="660400" y="1228763"/>
                </a:lnTo>
                <a:lnTo>
                  <a:pt x="711200" y="1201248"/>
                </a:lnTo>
                <a:lnTo>
                  <a:pt x="749300" y="1174462"/>
                </a:lnTo>
                <a:lnTo>
                  <a:pt x="774700" y="1157096"/>
                </a:lnTo>
                <a:close/>
              </a:path>
              <a:path w="12179300" h="6858000">
                <a:moveTo>
                  <a:pt x="2235200" y="3968459"/>
                </a:moveTo>
                <a:lnTo>
                  <a:pt x="2235200" y="3573119"/>
                </a:lnTo>
                <a:lnTo>
                  <a:pt x="2222500" y="3617773"/>
                </a:lnTo>
                <a:lnTo>
                  <a:pt x="2222500" y="3707074"/>
                </a:lnTo>
                <a:lnTo>
                  <a:pt x="2209800" y="3751702"/>
                </a:lnTo>
                <a:lnTo>
                  <a:pt x="2209800" y="3796304"/>
                </a:lnTo>
                <a:lnTo>
                  <a:pt x="2197100" y="3840869"/>
                </a:lnTo>
                <a:lnTo>
                  <a:pt x="2197100" y="3885388"/>
                </a:lnTo>
                <a:lnTo>
                  <a:pt x="2171700" y="3974252"/>
                </a:lnTo>
                <a:lnTo>
                  <a:pt x="2171700" y="4018577"/>
                </a:lnTo>
                <a:lnTo>
                  <a:pt x="2095500" y="4282449"/>
                </a:lnTo>
                <a:lnTo>
                  <a:pt x="2070100" y="4325993"/>
                </a:lnTo>
                <a:lnTo>
                  <a:pt x="2044700" y="4412625"/>
                </a:lnTo>
                <a:lnTo>
                  <a:pt x="2019300" y="4455693"/>
                </a:lnTo>
                <a:lnTo>
                  <a:pt x="2006600" y="4498584"/>
                </a:lnTo>
                <a:lnTo>
                  <a:pt x="1981200" y="4541289"/>
                </a:lnTo>
                <a:lnTo>
                  <a:pt x="1968500" y="4583797"/>
                </a:lnTo>
                <a:lnTo>
                  <a:pt x="1841500" y="4793067"/>
                </a:lnTo>
                <a:lnTo>
                  <a:pt x="1790700" y="4877389"/>
                </a:lnTo>
                <a:lnTo>
                  <a:pt x="1739900" y="4959586"/>
                </a:lnTo>
                <a:lnTo>
                  <a:pt x="1701800" y="4999867"/>
                </a:lnTo>
                <a:lnTo>
                  <a:pt x="1651000" y="5078749"/>
                </a:lnTo>
                <a:lnTo>
                  <a:pt x="1612900" y="5117334"/>
                </a:lnTo>
                <a:lnTo>
                  <a:pt x="1574800" y="5155336"/>
                </a:lnTo>
                <a:lnTo>
                  <a:pt x="1549400" y="5192748"/>
                </a:lnTo>
                <a:lnTo>
                  <a:pt x="1511300" y="5229560"/>
                </a:lnTo>
                <a:lnTo>
                  <a:pt x="1473200" y="5265764"/>
                </a:lnTo>
                <a:lnTo>
                  <a:pt x="1447800" y="5301351"/>
                </a:lnTo>
                <a:lnTo>
                  <a:pt x="1409700" y="5336313"/>
                </a:lnTo>
                <a:lnTo>
                  <a:pt x="1371600" y="5370642"/>
                </a:lnTo>
                <a:lnTo>
                  <a:pt x="1333500" y="5404328"/>
                </a:lnTo>
                <a:lnTo>
                  <a:pt x="1295400" y="5437364"/>
                </a:lnTo>
                <a:lnTo>
                  <a:pt x="1257300" y="5469740"/>
                </a:lnTo>
                <a:lnTo>
                  <a:pt x="1219200" y="5501449"/>
                </a:lnTo>
                <a:lnTo>
                  <a:pt x="1181100" y="5532481"/>
                </a:lnTo>
                <a:lnTo>
                  <a:pt x="1143000" y="5562829"/>
                </a:lnTo>
                <a:lnTo>
                  <a:pt x="1092200" y="5592483"/>
                </a:lnTo>
                <a:lnTo>
                  <a:pt x="1054100" y="5621435"/>
                </a:lnTo>
                <a:lnTo>
                  <a:pt x="1016000" y="5649676"/>
                </a:lnTo>
                <a:lnTo>
                  <a:pt x="965200" y="5677199"/>
                </a:lnTo>
                <a:lnTo>
                  <a:pt x="927100" y="5703993"/>
                </a:lnTo>
                <a:lnTo>
                  <a:pt x="876300" y="5730052"/>
                </a:lnTo>
                <a:lnTo>
                  <a:pt x="838200" y="5755366"/>
                </a:lnTo>
                <a:lnTo>
                  <a:pt x="800100" y="5730933"/>
                </a:lnTo>
                <a:lnTo>
                  <a:pt x="749300" y="5705887"/>
                </a:lnTo>
                <a:lnTo>
                  <a:pt x="711200" y="5680240"/>
                </a:lnTo>
                <a:lnTo>
                  <a:pt x="673100" y="5653999"/>
                </a:lnTo>
                <a:lnTo>
                  <a:pt x="622300" y="5627174"/>
                </a:lnTo>
                <a:lnTo>
                  <a:pt x="584200" y="5599776"/>
                </a:lnTo>
                <a:lnTo>
                  <a:pt x="546100" y="5571812"/>
                </a:lnTo>
                <a:lnTo>
                  <a:pt x="508000" y="5543293"/>
                </a:lnTo>
                <a:lnTo>
                  <a:pt x="469900" y="5514228"/>
                </a:lnTo>
                <a:lnTo>
                  <a:pt x="431800" y="5484626"/>
                </a:lnTo>
                <a:lnTo>
                  <a:pt x="393700" y="5454497"/>
                </a:lnTo>
                <a:lnTo>
                  <a:pt x="368300" y="5423850"/>
                </a:lnTo>
                <a:lnTo>
                  <a:pt x="330200" y="5392695"/>
                </a:lnTo>
                <a:lnTo>
                  <a:pt x="292100" y="5361040"/>
                </a:lnTo>
                <a:lnTo>
                  <a:pt x="254000" y="5328896"/>
                </a:lnTo>
                <a:lnTo>
                  <a:pt x="228600" y="5296271"/>
                </a:lnTo>
                <a:lnTo>
                  <a:pt x="190500" y="5263176"/>
                </a:lnTo>
                <a:lnTo>
                  <a:pt x="165100" y="5229619"/>
                </a:lnTo>
                <a:lnTo>
                  <a:pt x="127000" y="5195610"/>
                </a:lnTo>
                <a:lnTo>
                  <a:pt x="101600" y="5161158"/>
                </a:lnTo>
                <a:lnTo>
                  <a:pt x="63500" y="5126273"/>
                </a:lnTo>
                <a:lnTo>
                  <a:pt x="12700" y="5055241"/>
                </a:lnTo>
                <a:lnTo>
                  <a:pt x="0" y="5035263"/>
                </a:lnTo>
                <a:lnTo>
                  <a:pt x="0" y="5121986"/>
                </a:lnTo>
                <a:lnTo>
                  <a:pt x="12700" y="5151837"/>
                </a:lnTo>
                <a:lnTo>
                  <a:pt x="50800" y="5189090"/>
                </a:lnTo>
                <a:lnTo>
                  <a:pt x="88900" y="5225817"/>
                </a:lnTo>
                <a:lnTo>
                  <a:pt x="114300" y="5262008"/>
                </a:lnTo>
                <a:lnTo>
                  <a:pt x="152400" y="5297653"/>
                </a:lnTo>
                <a:lnTo>
                  <a:pt x="190500" y="5332743"/>
                </a:lnTo>
                <a:lnTo>
                  <a:pt x="215900" y="5367269"/>
                </a:lnTo>
                <a:lnTo>
                  <a:pt x="254000" y="5401223"/>
                </a:lnTo>
                <a:lnTo>
                  <a:pt x="292100" y="5434594"/>
                </a:lnTo>
                <a:lnTo>
                  <a:pt x="330200" y="5467373"/>
                </a:lnTo>
                <a:lnTo>
                  <a:pt x="368300" y="5499552"/>
                </a:lnTo>
                <a:lnTo>
                  <a:pt x="406400" y="5531120"/>
                </a:lnTo>
                <a:lnTo>
                  <a:pt x="444500" y="5562069"/>
                </a:lnTo>
                <a:lnTo>
                  <a:pt x="482600" y="5592390"/>
                </a:lnTo>
                <a:lnTo>
                  <a:pt x="520700" y="5622072"/>
                </a:lnTo>
                <a:lnTo>
                  <a:pt x="571500" y="5651108"/>
                </a:lnTo>
                <a:lnTo>
                  <a:pt x="609600" y="5679487"/>
                </a:lnTo>
                <a:lnTo>
                  <a:pt x="647700" y="5707201"/>
                </a:lnTo>
                <a:lnTo>
                  <a:pt x="698500" y="5734240"/>
                </a:lnTo>
                <a:lnTo>
                  <a:pt x="736600" y="5760596"/>
                </a:lnTo>
                <a:lnTo>
                  <a:pt x="774700" y="5786257"/>
                </a:lnTo>
                <a:lnTo>
                  <a:pt x="774700" y="5849960"/>
                </a:lnTo>
                <a:lnTo>
                  <a:pt x="787400" y="5842395"/>
                </a:lnTo>
                <a:lnTo>
                  <a:pt x="838200" y="5818945"/>
                </a:lnTo>
                <a:lnTo>
                  <a:pt x="876300" y="5842395"/>
                </a:lnTo>
                <a:lnTo>
                  <a:pt x="889000" y="5848069"/>
                </a:lnTo>
                <a:lnTo>
                  <a:pt x="889000" y="5786257"/>
                </a:lnTo>
                <a:lnTo>
                  <a:pt x="939800" y="5760365"/>
                </a:lnTo>
                <a:lnTo>
                  <a:pt x="977900" y="5733773"/>
                </a:lnTo>
                <a:lnTo>
                  <a:pt x="1028700" y="5706490"/>
                </a:lnTo>
                <a:lnTo>
                  <a:pt x="1066800" y="5678527"/>
                </a:lnTo>
                <a:lnTo>
                  <a:pt x="1104900" y="5649893"/>
                </a:lnTo>
                <a:lnTo>
                  <a:pt x="1155700" y="5620597"/>
                </a:lnTo>
                <a:lnTo>
                  <a:pt x="1193800" y="5590650"/>
                </a:lnTo>
                <a:lnTo>
                  <a:pt x="1231900" y="5560060"/>
                </a:lnTo>
                <a:lnTo>
                  <a:pt x="1270000" y="5528837"/>
                </a:lnTo>
                <a:lnTo>
                  <a:pt x="1308100" y="5496991"/>
                </a:lnTo>
                <a:lnTo>
                  <a:pt x="1346200" y="5464532"/>
                </a:lnTo>
                <a:lnTo>
                  <a:pt x="1384300" y="5431469"/>
                </a:lnTo>
                <a:lnTo>
                  <a:pt x="1422400" y="5397812"/>
                </a:lnTo>
                <a:lnTo>
                  <a:pt x="1460500" y="5363570"/>
                </a:lnTo>
                <a:lnTo>
                  <a:pt x="1498600" y="5328754"/>
                </a:lnTo>
                <a:lnTo>
                  <a:pt x="1524000" y="5293371"/>
                </a:lnTo>
                <a:lnTo>
                  <a:pt x="1562100" y="5257433"/>
                </a:lnTo>
                <a:lnTo>
                  <a:pt x="1600200" y="5220949"/>
                </a:lnTo>
                <a:lnTo>
                  <a:pt x="1625600" y="5183928"/>
                </a:lnTo>
                <a:lnTo>
                  <a:pt x="1663700" y="5146380"/>
                </a:lnTo>
                <a:lnTo>
                  <a:pt x="1689100" y="5108314"/>
                </a:lnTo>
                <a:lnTo>
                  <a:pt x="1727200" y="5069741"/>
                </a:lnTo>
                <a:lnTo>
                  <a:pt x="1778000" y="4991109"/>
                </a:lnTo>
                <a:lnTo>
                  <a:pt x="1816100" y="4951070"/>
                </a:lnTo>
                <a:lnTo>
                  <a:pt x="1866900" y="4869593"/>
                </a:lnTo>
                <a:lnTo>
                  <a:pt x="1943100" y="4744026"/>
                </a:lnTo>
                <a:lnTo>
                  <a:pt x="1968500" y="4701314"/>
                </a:lnTo>
                <a:lnTo>
                  <a:pt x="1981200" y="4658191"/>
                </a:lnTo>
                <a:lnTo>
                  <a:pt x="2057400" y="4526446"/>
                </a:lnTo>
                <a:lnTo>
                  <a:pt x="2070100" y="4481772"/>
                </a:lnTo>
                <a:lnTo>
                  <a:pt x="2095500" y="4436734"/>
                </a:lnTo>
                <a:lnTo>
                  <a:pt x="2120900" y="4345605"/>
                </a:lnTo>
                <a:lnTo>
                  <a:pt x="2146300" y="4299533"/>
                </a:lnTo>
                <a:lnTo>
                  <a:pt x="2235200" y="3968459"/>
                </a:lnTo>
                <a:close/>
              </a:path>
              <a:path w="12179300" h="6858000">
                <a:moveTo>
                  <a:pt x="774700" y="5849960"/>
                </a:moveTo>
                <a:lnTo>
                  <a:pt x="774700" y="5786257"/>
                </a:lnTo>
                <a:lnTo>
                  <a:pt x="736600" y="5809642"/>
                </a:lnTo>
                <a:lnTo>
                  <a:pt x="685800" y="5832214"/>
                </a:lnTo>
                <a:lnTo>
                  <a:pt x="647700" y="5853969"/>
                </a:lnTo>
                <a:lnTo>
                  <a:pt x="596900" y="5874906"/>
                </a:lnTo>
                <a:lnTo>
                  <a:pt x="546100" y="5895019"/>
                </a:lnTo>
                <a:lnTo>
                  <a:pt x="508000" y="5914307"/>
                </a:lnTo>
                <a:lnTo>
                  <a:pt x="457200" y="5932766"/>
                </a:lnTo>
                <a:lnTo>
                  <a:pt x="406400" y="5950393"/>
                </a:lnTo>
                <a:lnTo>
                  <a:pt x="368300" y="5967185"/>
                </a:lnTo>
                <a:lnTo>
                  <a:pt x="317500" y="5983138"/>
                </a:lnTo>
                <a:lnTo>
                  <a:pt x="266700" y="5998249"/>
                </a:lnTo>
                <a:lnTo>
                  <a:pt x="215900" y="6012516"/>
                </a:lnTo>
                <a:lnTo>
                  <a:pt x="165100" y="6025934"/>
                </a:lnTo>
                <a:lnTo>
                  <a:pt x="114300" y="6038502"/>
                </a:lnTo>
                <a:lnTo>
                  <a:pt x="63500" y="6050214"/>
                </a:lnTo>
                <a:lnTo>
                  <a:pt x="25400" y="6061070"/>
                </a:lnTo>
                <a:lnTo>
                  <a:pt x="0" y="6066389"/>
                </a:lnTo>
                <a:lnTo>
                  <a:pt x="0" y="6121498"/>
                </a:lnTo>
                <a:lnTo>
                  <a:pt x="38100" y="6111757"/>
                </a:lnTo>
                <a:lnTo>
                  <a:pt x="88900" y="6100937"/>
                </a:lnTo>
                <a:lnTo>
                  <a:pt x="139700" y="6089293"/>
                </a:lnTo>
                <a:lnTo>
                  <a:pt x="190500" y="6076832"/>
                </a:lnTo>
                <a:lnTo>
                  <a:pt x="241300" y="6063557"/>
                </a:lnTo>
                <a:lnTo>
                  <a:pt x="279400" y="6049472"/>
                </a:lnTo>
                <a:lnTo>
                  <a:pt x="330200" y="6034582"/>
                </a:lnTo>
                <a:lnTo>
                  <a:pt x="381000" y="6018893"/>
                </a:lnTo>
                <a:lnTo>
                  <a:pt x="431800" y="6002407"/>
                </a:lnTo>
                <a:lnTo>
                  <a:pt x="469900" y="5985129"/>
                </a:lnTo>
                <a:lnTo>
                  <a:pt x="520700" y="5967065"/>
                </a:lnTo>
                <a:lnTo>
                  <a:pt x="571500" y="5948217"/>
                </a:lnTo>
                <a:lnTo>
                  <a:pt x="609600" y="5928592"/>
                </a:lnTo>
                <a:lnTo>
                  <a:pt x="660400" y="5908192"/>
                </a:lnTo>
                <a:lnTo>
                  <a:pt x="698500" y="5887023"/>
                </a:lnTo>
                <a:lnTo>
                  <a:pt x="749300" y="5865090"/>
                </a:lnTo>
                <a:lnTo>
                  <a:pt x="774700" y="5849960"/>
                </a:lnTo>
                <a:close/>
              </a:path>
              <a:path w="12179300" h="6858000">
                <a:moveTo>
                  <a:pt x="1676400" y="6175631"/>
                </a:moveTo>
                <a:lnTo>
                  <a:pt x="1676400" y="6121751"/>
                </a:lnTo>
                <a:lnTo>
                  <a:pt x="0" y="6121751"/>
                </a:lnTo>
                <a:lnTo>
                  <a:pt x="0" y="6175631"/>
                </a:lnTo>
                <a:lnTo>
                  <a:pt x="1676400" y="6175631"/>
                </a:lnTo>
                <a:close/>
              </a:path>
              <a:path w="12179300" h="6858000">
                <a:moveTo>
                  <a:pt x="2247900" y="3920053"/>
                </a:moveTo>
                <a:lnTo>
                  <a:pt x="2247900" y="2958651"/>
                </a:lnTo>
                <a:lnTo>
                  <a:pt x="2146300" y="2579105"/>
                </a:lnTo>
                <a:lnTo>
                  <a:pt x="2120900" y="2533028"/>
                </a:lnTo>
                <a:lnTo>
                  <a:pt x="2095500" y="2441890"/>
                </a:lnTo>
                <a:lnTo>
                  <a:pt x="2070100" y="2396849"/>
                </a:lnTo>
                <a:lnTo>
                  <a:pt x="2057400" y="2352171"/>
                </a:lnTo>
                <a:lnTo>
                  <a:pt x="1981200" y="2220422"/>
                </a:lnTo>
                <a:lnTo>
                  <a:pt x="1968500" y="2177298"/>
                </a:lnTo>
                <a:lnTo>
                  <a:pt x="1917700" y="2092296"/>
                </a:lnTo>
                <a:lnTo>
                  <a:pt x="1841500" y="1968052"/>
                </a:lnTo>
                <a:lnTo>
                  <a:pt x="1803400" y="1927545"/>
                </a:lnTo>
                <a:lnTo>
                  <a:pt x="1778000" y="1887508"/>
                </a:lnTo>
                <a:lnTo>
                  <a:pt x="1727200" y="1808880"/>
                </a:lnTo>
                <a:lnTo>
                  <a:pt x="1689100" y="1770310"/>
                </a:lnTo>
                <a:lnTo>
                  <a:pt x="1663700" y="1732247"/>
                </a:lnTo>
                <a:lnTo>
                  <a:pt x="1625600" y="1694702"/>
                </a:lnTo>
                <a:lnTo>
                  <a:pt x="1600200" y="1657684"/>
                </a:lnTo>
                <a:lnTo>
                  <a:pt x="1562100" y="1621203"/>
                </a:lnTo>
                <a:lnTo>
                  <a:pt x="1524000" y="1585268"/>
                </a:lnTo>
                <a:lnTo>
                  <a:pt x="1498600" y="1549889"/>
                </a:lnTo>
                <a:lnTo>
                  <a:pt x="1460500" y="1515076"/>
                </a:lnTo>
                <a:lnTo>
                  <a:pt x="1422400" y="1480838"/>
                </a:lnTo>
                <a:lnTo>
                  <a:pt x="1384300" y="1447184"/>
                </a:lnTo>
                <a:lnTo>
                  <a:pt x="1346200" y="1414125"/>
                </a:lnTo>
                <a:lnTo>
                  <a:pt x="1308100" y="1381669"/>
                </a:lnTo>
                <a:lnTo>
                  <a:pt x="1270000" y="1349827"/>
                </a:lnTo>
                <a:lnTo>
                  <a:pt x="1231900" y="1318608"/>
                </a:lnTo>
                <a:lnTo>
                  <a:pt x="1193800" y="1288022"/>
                </a:lnTo>
                <a:lnTo>
                  <a:pt x="1155700" y="1258078"/>
                </a:lnTo>
                <a:lnTo>
                  <a:pt x="1104900" y="1228785"/>
                </a:lnTo>
                <a:lnTo>
                  <a:pt x="1066800" y="1200154"/>
                </a:lnTo>
                <a:lnTo>
                  <a:pt x="1028700" y="1172194"/>
                </a:lnTo>
                <a:lnTo>
                  <a:pt x="977900" y="1144914"/>
                </a:lnTo>
                <a:lnTo>
                  <a:pt x="939800" y="1118324"/>
                </a:lnTo>
                <a:lnTo>
                  <a:pt x="889000" y="1092434"/>
                </a:lnTo>
                <a:lnTo>
                  <a:pt x="889000" y="1153799"/>
                </a:lnTo>
                <a:lnTo>
                  <a:pt x="927100" y="1172579"/>
                </a:lnTo>
                <a:lnTo>
                  <a:pt x="965200" y="1198222"/>
                </a:lnTo>
                <a:lnTo>
                  <a:pt x="1003300" y="1224458"/>
                </a:lnTo>
                <a:lnTo>
                  <a:pt x="1041400" y="1251278"/>
                </a:lnTo>
                <a:lnTo>
                  <a:pt x="1079500" y="1278671"/>
                </a:lnTo>
                <a:lnTo>
                  <a:pt x="1130300" y="1306630"/>
                </a:lnTo>
                <a:lnTo>
                  <a:pt x="1168400" y="1335144"/>
                </a:lnTo>
                <a:lnTo>
                  <a:pt x="1206500" y="1364204"/>
                </a:lnTo>
                <a:lnTo>
                  <a:pt x="1244600" y="1393800"/>
                </a:lnTo>
                <a:lnTo>
                  <a:pt x="1270000" y="1423924"/>
                </a:lnTo>
                <a:lnTo>
                  <a:pt x="1308100" y="1454566"/>
                </a:lnTo>
                <a:lnTo>
                  <a:pt x="1346200" y="1485716"/>
                </a:lnTo>
                <a:lnTo>
                  <a:pt x="1384300" y="1517365"/>
                </a:lnTo>
                <a:lnTo>
                  <a:pt x="1409700" y="1549504"/>
                </a:lnTo>
                <a:lnTo>
                  <a:pt x="1447800" y="1582123"/>
                </a:lnTo>
                <a:lnTo>
                  <a:pt x="1485900" y="1615212"/>
                </a:lnTo>
                <a:lnTo>
                  <a:pt x="1511300" y="1648764"/>
                </a:lnTo>
                <a:lnTo>
                  <a:pt x="1549400" y="1682767"/>
                </a:lnTo>
                <a:lnTo>
                  <a:pt x="1574800" y="1717213"/>
                </a:lnTo>
                <a:lnTo>
                  <a:pt x="1612900" y="1752093"/>
                </a:lnTo>
                <a:lnTo>
                  <a:pt x="1663700" y="1823113"/>
                </a:lnTo>
                <a:lnTo>
                  <a:pt x="1714500" y="1895755"/>
                </a:lnTo>
                <a:lnTo>
                  <a:pt x="1752600" y="1932660"/>
                </a:lnTo>
                <a:lnTo>
                  <a:pt x="1828800" y="2045598"/>
                </a:lnTo>
                <a:lnTo>
                  <a:pt x="1841500" y="2083954"/>
                </a:lnTo>
                <a:lnTo>
                  <a:pt x="1917700" y="2201021"/>
                </a:lnTo>
                <a:lnTo>
                  <a:pt x="1930400" y="2240678"/>
                </a:lnTo>
                <a:lnTo>
                  <a:pt x="1981200" y="2320888"/>
                </a:lnTo>
                <a:lnTo>
                  <a:pt x="1993900" y="2361422"/>
                </a:lnTo>
                <a:lnTo>
                  <a:pt x="2019300" y="2402229"/>
                </a:lnTo>
                <a:lnTo>
                  <a:pt x="2044700" y="2484628"/>
                </a:lnTo>
                <a:lnTo>
                  <a:pt x="2070100" y="2526200"/>
                </a:lnTo>
                <a:lnTo>
                  <a:pt x="2171700" y="2866483"/>
                </a:lnTo>
                <a:lnTo>
                  <a:pt x="2171700" y="2909841"/>
                </a:lnTo>
                <a:lnTo>
                  <a:pt x="2197100" y="2997001"/>
                </a:lnTo>
                <a:lnTo>
                  <a:pt x="2197100" y="3040785"/>
                </a:lnTo>
                <a:lnTo>
                  <a:pt x="2209800" y="3084692"/>
                </a:lnTo>
                <a:lnTo>
                  <a:pt x="2209800" y="3128713"/>
                </a:lnTo>
                <a:lnTo>
                  <a:pt x="2222500" y="3172839"/>
                </a:lnTo>
                <a:lnTo>
                  <a:pt x="2222500" y="3261365"/>
                </a:lnTo>
                <a:lnTo>
                  <a:pt x="2235200" y="3305748"/>
                </a:lnTo>
                <a:lnTo>
                  <a:pt x="2235200" y="3968459"/>
                </a:lnTo>
                <a:lnTo>
                  <a:pt x="2247900" y="3920053"/>
                </a:lnTo>
                <a:close/>
              </a:path>
              <a:path w="12179300" h="6858000">
                <a:moveTo>
                  <a:pt x="2260600" y="6177427"/>
                </a:moveTo>
                <a:lnTo>
                  <a:pt x="2260600" y="6121751"/>
                </a:lnTo>
                <a:lnTo>
                  <a:pt x="2159000" y="6121751"/>
                </a:lnTo>
                <a:lnTo>
                  <a:pt x="2108200" y="6119648"/>
                </a:lnTo>
                <a:lnTo>
                  <a:pt x="2057400" y="6116654"/>
                </a:lnTo>
                <a:lnTo>
                  <a:pt x="2006600" y="6112775"/>
                </a:lnTo>
                <a:lnTo>
                  <a:pt x="1955800" y="6108012"/>
                </a:lnTo>
                <a:lnTo>
                  <a:pt x="1905000" y="6102370"/>
                </a:lnTo>
                <a:lnTo>
                  <a:pt x="1854200" y="6095850"/>
                </a:lnTo>
                <a:lnTo>
                  <a:pt x="1803400" y="6088458"/>
                </a:lnTo>
                <a:lnTo>
                  <a:pt x="1752600" y="6080194"/>
                </a:lnTo>
                <a:lnTo>
                  <a:pt x="1701800" y="6071064"/>
                </a:lnTo>
                <a:lnTo>
                  <a:pt x="1651000" y="6061070"/>
                </a:lnTo>
                <a:lnTo>
                  <a:pt x="1600200" y="6050214"/>
                </a:lnTo>
                <a:lnTo>
                  <a:pt x="1549400" y="6038502"/>
                </a:lnTo>
                <a:lnTo>
                  <a:pt x="1511300" y="6025934"/>
                </a:lnTo>
                <a:lnTo>
                  <a:pt x="1460500" y="6012516"/>
                </a:lnTo>
                <a:lnTo>
                  <a:pt x="1409700" y="5998249"/>
                </a:lnTo>
                <a:lnTo>
                  <a:pt x="1358900" y="5983138"/>
                </a:lnTo>
                <a:lnTo>
                  <a:pt x="1308100" y="5967185"/>
                </a:lnTo>
                <a:lnTo>
                  <a:pt x="1270000" y="5950393"/>
                </a:lnTo>
                <a:lnTo>
                  <a:pt x="1219200" y="5932766"/>
                </a:lnTo>
                <a:lnTo>
                  <a:pt x="1168400" y="5914307"/>
                </a:lnTo>
                <a:lnTo>
                  <a:pt x="1117600" y="5895019"/>
                </a:lnTo>
                <a:lnTo>
                  <a:pt x="1079500" y="5874906"/>
                </a:lnTo>
                <a:lnTo>
                  <a:pt x="1028700" y="5853969"/>
                </a:lnTo>
                <a:lnTo>
                  <a:pt x="977900" y="5832214"/>
                </a:lnTo>
                <a:lnTo>
                  <a:pt x="939800" y="5809642"/>
                </a:lnTo>
                <a:lnTo>
                  <a:pt x="889000" y="5786257"/>
                </a:lnTo>
                <a:lnTo>
                  <a:pt x="889000" y="5848069"/>
                </a:lnTo>
                <a:lnTo>
                  <a:pt x="927100" y="5865090"/>
                </a:lnTo>
                <a:lnTo>
                  <a:pt x="965200" y="5887023"/>
                </a:lnTo>
                <a:lnTo>
                  <a:pt x="1016000" y="5908192"/>
                </a:lnTo>
                <a:lnTo>
                  <a:pt x="1066800" y="5928592"/>
                </a:lnTo>
                <a:lnTo>
                  <a:pt x="1104900" y="5948217"/>
                </a:lnTo>
                <a:lnTo>
                  <a:pt x="1155700" y="5967065"/>
                </a:lnTo>
                <a:lnTo>
                  <a:pt x="1193800" y="5985129"/>
                </a:lnTo>
                <a:lnTo>
                  <a:pt x="1244600" y="6002407"/>
                </a:lnTo>
                <a:lnTo>
                  <a:pt x="1295400" y="6018893"/>
                </a:lnTo>
                <a:lnTo>
                  <a:pt x="1346200" y="6034582"/>
                </a:lnTo>
                <a:lnTo>
                  <a:pt x="1384300" y="6049472"/>
                </a:lnTo>
                <a:lnTo>
                  <a:pt x="1435100" y="6063557"/>
                </a:lnTo>
                <a:lnTo>
                  <a:pt x="1485900" y="6076832"/>
                </a:lnTo>
                <a:lnTo>
                  <a:pt x="1536700" y="6089293"/>
                </a:lnTo>
                <a:lnTo>
                  <a:pt x="1587500" y="6100937"/>
                </a:lnTo>
                <a:lnTo>
                  <a:pt x="1625600" y="6111757"/>
                </a:lnTo>
                <a:lnTo>
                  <a:pt x="1676400" y="6121751"/>
                </a:lnTo>
                <a:lnTo>
                  <a:pt x="1676400" y="6175631"/>
                </a:lnTo>
                <a:lnTo>
                  <a:pt x="2159000" y="6175631"/>
                </a:lnTo>
                <a:lnTo>
                  <a:pt x="2184400" y="6176518"/>
                </a:lnTo>
                <a:lnTo>
                  <a:pt x="2209800" y="6177068"/>
                </a:lnTo>
                <a:lnTo>
                  <a:pt x="2235200" y="6177349"/>
                </a:lnTo>
                <a:lnTo>
                  <a:pt x="2260600" y="6177427"/>
                </a:lnTo>
                <a:close/>
              </a:path>
              <a:path w="12179300" h="6858000">
                <a:moveTo>
                  <a:pt x="2260600" y="3822506"/>
                </a:moveTo>
                <a:lnTo>
                  <a:pt x="2260600" y="3056222"/>
                </a:lnTo>
                <a:lnTo>
                  <a:pt x="2247900" y="3007316"/>
                </a:lnTo>
                <a:lnTo>
                  <a:pt x="2247900" y="3871399"/>
                </a:lnTo>
                <a:lnTo>
                  <a:pt x="2260600" y="3822506"/>
                </a:lnTo>
                <a:close/>
              </a:path>
              <a:path w="12179300" h="6858000">
                <a:moveTo>
                  <a:pt x="5080000" y="3466178"/>
                </a:moveTo>
                <a:lnTo>
                  <a:pt x="5080000" y="3412370"/>
                </a:lnTo>
                <a:lnTo>
                  <a:pt x="2311400" y="3412370"/>
                </a:lnTo>
                <a:lnTo>
                  <a:pt x="2311400" y="3466178"/>
                </a:lnTo>
                <a:lnTo>
                  <a:pt x="5080000" y="3466178"/>
                </a:lnTo>
                <a:close/>
              </a:path>
              <a:path w="12179300" h="6858000">
                <a:moveTo>
                  <a:pt x="5080000" y="3979404"/>
                </a:moveTo>
                <a:lnTo>
                  <a:pt x="5080000" y="3560353"/>
                </a:lnTo>
                <a:lnTo>
                  <a:pt x="5067300" y="3607135"/>
                </a:lnTo>
                <a:lnTo>
                  <a:pt x="5067300" y="3700054"/>
                </a:lnTo>
                <a:lnTo>
                  <a:pt x="5054600" y="3746178"/>
                </a:lnTo>
                <a:lnTo>
                  <a:pt x="5054600" y="3792069"/>
                </a:lnTo>
                <a:lnTo>
                  <a:pt x="5041900" y="3837720"/>
                </a:lnTo>
                <a:lnTo>
                  <a:pt x="5041900" y="3883124"/>
                </a:lnTo>
                <a:lnTo>
                  <a:pt x="5029200" y="3928275"/>
                </a:lnTo>
                <a:lnTo>
                  <a:pt x="5029200" y="3973166"/>
                </a:lnTo>
                <a:lnTo>
                  <a:pt x="4927600" y="4322118"/>
                </a:lnTo>
                <a:lnTo>
                  <a:pt x="4902200" y="4364364"/>
                </a:lnTo>
                <a:lnTo>
                  <a:pt x="4876800" y="4447864"/>
                </a:lnTo>
                <a:lnTo>
                  <a:pt x="4851400" y="4489106"/>
                </a:lnTo>
                <a:lnTo>
                  <a:pt x="4838700" y="4529999"/>
                </a:lnTo>
                <a:lnTo>
                  <a:pt x="4813300" y="4570537"/>
                </a:lnTo>
                <a:lnTo>
                  <a:pt x="4800600" y="4610714"/>
                </a:lnTo>
                <a:lnTo>
                  <a:pt x="4749800" y="4689955"/>
                </a:lnTo>
                <a:lnTo>
                  <a:pt x="4737100" y="4729006"/>
                </a:lnTo>
                <a:lnTo>
                  <a:pt x="4711700" y="4767668"/>
                </a:lnTo>
                <a:lnTo>
                  <a:pt x="4660900" y="4843799"/>
                </a:lnTo>
                <a:lnTo>
                  <a:pt x="4610100" y="4918293"/>
                </a:lnTo>
                <a:lnTo>
                  <a:pt x="4559300" y="4991096"/>
                </a:lnTo>
                <a:lnTo>
                  <a:pt x="4508500" y="5062155"/>
                </a:lnTo>
                <a:lnTo>
                  <a:pt x="4470400" y="5097012"/>
                </a:lnTo>
                <a:lnTo>
                  <a:pt x="4445000" y="5131414"/>
                </a:lnTo>
                <a:lnTo>
                  <a:pt x="4419600" y="5165352"/>
                </a:lnTo>
                <a:lnTo>
                  <a:pt x="4381500" y="5198820"/>
                </a:lnTo>
                <a:lnTo>
                  <a:pt x="4356100" y="5231811"/>
                </a:lnTo>
                <a:lnTo>
                  <a:pt x="4330700" y="5264318"/>
                </a:lnTo>
                <a:lnTo>
                  <a:pt x="4292600" y="5296335"/>
                </a:lnTo>
                <a:lnTo>
                  <a:pt x="4267200" y="5327854"/>
                </a:lnTo>
                <a:lnTo>
                  <a:pt x="4229100" y="5358870"/>
                </a:lnTo>
                <a:lnTo>
                  <a:pt x="4191000" y="5389375"/>
                </a:lnTo>
                <a:lnTo>
                  <a:pt x="4165600" y="5419362"/>
                </a:lnTo>
                <a:lnTo>
                  <a:pt x="4127500" y="5448825"/>
                </a:lnTo>
                <a:lnTo>
                  <a:pt x="4089400" y="5477757"/>
                </a:lnTo>
                <a:lnTo>
                  <a:pt x="4051300" y="5506151"/>
                </a:lnTo>
                <a:lnTo>
                  <a:pt x="4025900" y="5534000"/>
                </a:lnTo>
                <a:lnTo>
                  <a:pt x="3987800" y="5561298"/>
                </a:lnTo>
                <a:lnTo>
                  <a:pt x="3949700" y="5588038"/>
                </a:lnTo>
                <a:lnTo>
                  <a:pt x="3911600" y="5614213"/>
                </a:lnTo>
                <a:lnTo>
                  <a:pt x="3873500" y="5639816"/>
                </a:lnTo>
                <a:lnTo>
                  <a:pt x="3835400" y="5664840"/>
                </a:lnTo>
                <a:lnTo>
                  <a:pt x="3797300" y="5689279"/>
                </a:lnTo>
                <a:lnTo>
                  <a:pt x="3759200" y="5713126"/>
                </a:lnTo>
                <a:lnTo>
                  <a:pt x="3721100" y="5736375"/>
                </a:lnTo>
                <a:lnTo>
                  <a:pt x="3683000" y="5759017"/>
                </a:lnTo>
                <a:lnTo>
                  <a:pt x="3632200" y="5781047"/>
                </a:lnTo>
                <a:lnTo>
                  <a:pt x="3594100" y="5802459"/>
                </a:lnTo>
                <a:lnTo>
                  <a:pt x="3556000" y="5823244"/>
                </a:lnTo>
                <a:lnTo>
                  <a:pt x="3517900" y="5843396"/>
                </a:lnTo>
                <a:lnTo>
                  <a:pt x="3467100" y="5862909"/>
                </a:lnTo>
                <a:lnTo>
                  <a:pt x="3429000" y="5881775"/>
                </a:lnTo>
                <a:lnTo>
                  <a:pt x="3390900" y="5899989"/>
                </a:lnTo>
                <a:lnTo>
                  <a:pt x="3340100" y="5917543"/>
                </a:lnTo>
                <a:lnTo>
                  <a:pt x="3302000" y="5934430"/>
                </a:lnTo>
                <a:lnTo>
                  <a:pt x="3251200" y="5950644"/>
                </a:lnTo>
                <a:lnTo>
                  <a:pt x="3213100" y="5966177"/>
                </a:lnTo>
                <a:lnTo>
                  <a:pt x="3162300" y="5981024"/>
                </a:lnTo>
                <a:lnTo>
                  <a:pt x="3124200" y="5995177"/>
                </a:lnTo>
                <a:lnTo>
                  <a:pt x="3073400" y="6008629"/>
                </a:lnTo>
                <a:lnTo>
                  <a:pt x="3035300" y="6021374"/>
                </a:lnTo>
                <a:lnTo>
                  <a:pt x="2984500" y="6033406"/>
                </a:lnTo>
                <a:lnTo>
                  <a:pt x="2933700" y="6044716"/>
                </a:lnTo>
                <a:lnTo>
                  <a:pt x="2895600" y="6055299"/>
                </a:lnTo>
                <a:lnTo>
                  <a:pt x="2844800" y="6065147"/>
                </a:lnTo>
                <a:lnTo>
                  <a:pt x="2794000" y="6074254"/>
                </a:lnTo>
                <a:lnTo>
                  <a:pt x="2755900" y="6082614"/>
                </a:lnTo>
                <a:lnTo>
                  <a:pt x="2705100" y="6090219"/>
                </a:lnTo>
                <a:lnTo>
                  <a:pt x="2654300" y="6097062"/>
                </a:lnTo>
                <a:lnTo>
                  <a:pt x="2603500" y="6103137"/>
                </a:lnTo>
                <a:lnTo>
                  <a:pt x="2552700" y="6108437"/>
                </a:lnTo>
                <a:lnTo>
                  <a:pt x="2514600" y="6112955"/>
                </a:lnTo>
                <a:lnTo>
                  <a:pt x="2463800" y="6116685"/>
                </a:lnTo>
                <a:lnTo>
                  <a:pt x="2413000" y="6119619"/>
                </a:lnTo>
                <a:lnTo>
                  <a:pt x="2362200" y="6121751"/>
                </a:lnTo>
                <a:lnTo>
                  <a:pt x="2311400" y="6121751"/>
                </a:lnTo>
                <a:lnTo>
                  <a:pt x="2311400" y="6177203"/>
                </a:lnTo>
                <a:lnTo>
                  <a:pt x="2336800" y="6176670"/>
                </a:lnTo>
                <a:lnTo>
                  <a:pt x="2362200" y="6175631"/>
                </a:lnTo>
                <a:lnTo>
                  <a:pt x="2844800" y="6175631"/>
                </a:lnTo>
                <a:lnTo>
                  <a:pt x="2844800" y="6120674"/>
                </a:lnTo>
                <a:lnTo>
                  <a:pt x="2882900" y="6110617"/>
                </a:lnTo>
                <a:lnTo>
                  <a:pt x="2933700" y="6099797"/>
                </a:lnTo>
                <a:lnTo>
                  <a:pt x="2984500" y="6088221"/>
                </a:lnTo>
                <a:lnTo>
                  <a:pt x="3035300" y="6075895"/>
                </a:lnTo>
                <a:lnTo>
                  <a:pt x="3086100" y="6062828"/>
                </a:lnTo>
                <a:lnTo>
                  <a:pt x="3124200" y="6049027"/>
                </a:lnTo>
                <a:lnTo>
                  <a:pt x="3175000" y="6034500"/>
                </a:lnTo>
                <a:lnTo>
                  <a:pt x="3225800" y="6019253"/>
                </a:lnTo>
                <a:lnTo>
                  <a:pt x="3263900" y="6003294"/>
                </a:lnTo>
                <a:lnTo>
                  <a:pt x="3314700" y="5986631"/>
                </a:lnTo>
                <a:lnTo>
                  <a:pt x="3352800" y="5969271"/>
                </a:lnTo>
                <a:lnTo>
                  <a:pt x="3403600" y="5951222"/>
                </a:lnTo>
                <a:lnTo>
                  <a:pt x="3441700" y="5932491"/>
                </a:lnTo>
                <a:lnTo>
                  <a:pt x="3492500" y="5913085"/>
                </a:lnTo>
                <a:lnTo>
                  <a:pt x="3530600" y="5893012"/>
                </a:lnTo>
                <a:lnTo>
                  <a:pt x="3581400" y="5872280"/>
                </a:lnTo>
                <a:lnTo>
                  <a:pt x="3619500" y="5850895"/>
                </a:lnTo>
                <a:lnTo>
                  <a:pt x="3657600" y="5828865"/>
                </a:lnTo>
                <a:lnTo>
                  <a:pt x="3708400" y="5806198"/>
                </a:lnTo>
                <a:lnTo>
                  <a:pt x="3746500" y="5782902"/>
                </a:lnTo>
                <a:lnTo>
                  <a:pt x="3784600" y="5758982"/>
                </a:lnTo>
                <a:lnTo>
                  <a:pt x="3822700" y="5734448"/>
                </a:lnTo>
                <a:lnTo>
                  <a:pt x="3860800" y="5709306"/>
                </a:lnTo>
                <a:lnTo>
                  <a:pt x="3911600" y="5683564"/>
                </a:lnTo>
                <a:lnTo>
                  <a:pt x="3949700" y="5657230"/>
                </a:lnTo>
                <a:lnTo>
                  <a:pt x="3987800" y="5630310"/>
                </a:lnTo>
                <a:lnTo>
                  <a:pt x="4025900" y="5602812"/>
                </a:lnTo>
                <a:lnTo>
                  <a:pt x="4064000" y="5574744"/>
                </a:lnTo>
                <a:lnTo>
                  <a:pt x="4089400" y="5546113"/>
                </a:lnTo>
                <a:lnTo>
                  <a:pt x="4127500" y="5516927"/>
                </a:lnTo>
                <a:lnTo>
                  <a:pt x="4165600" y="5487192"/>
                </a:lnTo>
                <a:lnTo>
                  <a:pt x="4203700" y="5456917"/>
                </a:lnTo>
                <a:lnTo>
                  <a:pt x="4241800" y="5426109"/>
                </a:lnTo>
                <a:lnTo>
                  <a:pt x="4267200" y="5394775"/>
                </a:lnTo>
                <a:lnTo>
                  <a:pt x="4305300" y="5362923"/>
                </a:lnTo>
                <a:lnTo>
                  <a:pt x="4343400" y="5330559"/>
                </a:lnTo>
                <a:lnTo>
                  <a:pt x="4368800" y="5297693"/>
                </a:lnTo>
                <a:lnTo>
                  <a:pt x="4406900" y="5264331"/>
                </a:lnTo>
                <a:lnTo>
                  <a:pt x="4432300" y="5230480"/>
                </a:lnTo>
                <a:lnTo>
                  <a:pt x="4457700" y="5196148"/>
                </a:lnTo>
                <a:lnTo>
                  <a:pt x="4495800" y="5161342"/>
                </a:lnTo>
                <a:lnTo>
                  <a:pt x="4546600" y="5090340"/>
                </a:lnTo>
                <a:lnTo>
                  <a:pt x="4584700" y="5054158"/>
                </a:lnTo>
                <a:lnTo>
                  <a:pt x="4635500" y="4980470"/>
                </a:lnTo>
                <a:lnTo>
                  <a:pt x="4686300" y="4905067"/>
                </a:lnTo>
                <a:lnTo>
                  <a:pt x="4737100" y="4828007"/>
                </a:lnTo>
                <a:lnTo>
                  <a:pt x="4787900" y="4749350"/>
                </a:lnTo>
                <a:lnTo>
                  <a:pt x="4800600" y="4709441"/>
                </a:lnTo>
                <a:lnTo>
                  <a:pt x="4851400" y="4628501"/>
                </a:lnTo>
                <a:lnTo>
                  <a:pt x="4864100" y="4587484"/>
                </a:lnTo>
                <a:lnTo>
                  <a:pt x="4889500" y="4546112"/>
                </a:lnTo>
                <a:lnTo>
                  <a:pt x="4902200" y="4504394"/>
                </a:lnTo>
                <a:lnTo>
                  <a:pt x="4927600" y="4462335"/>
                </a:lnTo>
                <a:lnTo>
                  <a:pt x="4940300" y="4419945"/>
                </a:lnTo>
                <a:lnTo>
                  <a:pt x="4965700" y="4377230"/>
                </a:lnTo>
                <a:lnTo>
                  <a:pt x="5080000" y="3979404"/>
                </a:lnTo>
                <a:close/>
              </a:path>
              <a:path w="12179300" h="6858000">
                <a:moveTo>
                  <a:pt x="5092700" y="3933850"/>
                </a:moveTo>
                <a:lnTo>
                  <a:pt x="5092700" y="2941879"/>
                </a:lnTo>
                <a:lnTo>
                  <a:pt x="4978400" y="2539332"/>
                </a:lnTo>
                <a:lnTo>
                  <a:pt x="4953000" y="2496078"/>
                </a:lnTo>
                <a:lnTo>
                  <a:pt x="4927600" y="2410545"/>
                </a:lnTo>
                <a:lnTo>
                  <a:pt x="4902200" y="2368281"/>
                </a:lnTo>
                <a:lnTo>
                  <a:pt x="4889500" y="2326363"/>
                </a:lnTo>
                <a:lnTo>
                  <a:pt x="4864100" y="2284797"/>
                </a:lnTo>
                <a:lnTo>
                  <a:pt x="4851400" y="2243591"/>
                </a:lnTo>
                <a:lnTo>
                  <a:pt x="4775200" y="2122210"/>
                </a:lnTo>
                <a:lnTo>
                  <a:pt x="4762500" y="2082520"/>
                </a:lnTo>
                <a:lnTo>
                  <a:pt x="4737100" y="2043228"/>
                </a:lnTo>
                <a:lnTo>
                  <a:pt x="4686300" y="1965869"/>
                </a:lnTo>
                <a:lnTo>
                  <a:pt x="4635500" y="1890192"/>
                </a:lnTo>
                <a:lnTo>
                  <a:pt x="4597400" y="1853003"/>
                </a:lnTo>
                <a:lnTo>
                  <a:pt x="4572000" y="1816258"/>
                </a:lnTo>
                <a:lnTo>
                  <a:pt x="4521200" y="1744127"/>
                </a:lnTo>
                <a:lnTo>
                  <a:pt x="4483100" y="1708757"/>
                </a:lnTo>
                <a:lnTo>
                  <a:pt x="4457700" y="1673860"/>
                </a:lnTo>
                <a:lnTo>
                  <a:pt x="4419600" y="1639445"/>
                </a:lnTo>
                <a:lnTo>
                  <a:pt x="4394200" y="1605518"/>
                </a:lnTo>
                <a:lnTo>
                  <a:pt x="4356100" y="1572087"/>
                </a:lnTo>
                <a:lnTo>
                  <a:pt x="4330700" y="1539159"/>
                </a:lnTo>
                <a:lnTo>
                  <a:pt x="4292600" y="1506743"/>
                </a:lnTo>
                <a:lnTo>
                  <a:pt x="4267200" y="1474846"/>
                </a:lnTo>
                <a:lnTo>
                  <a:pt x="4229100" y="1443475"/>
                </a:lnTo>
                <a:lnTo>
                  <a:pt x="4191000" y="1412638"/>
                </a:lnTo>
                <a:lnTo>
                  <a:pt x="4152900" y="1382343"/>
                </a:lnTo>
                <a:lnTo>
                  <a:pt x="4114800" y="1352596"/>
                </a:lnTo>
                <a:lnTo>
                  <a:pt x="4089400" y="1323406"/>
                </a:lnTo>
                <a:lnTo>
                  <a:pt x="4051300" y="1294781"/>
                </a:lnTo>
                <a:lnTo>
                  <a:pt x="4013200" y="1266726"/>
                </a:lnTo>
                <a:lnTo>
                  <a:pt x="3975100" y="1239252"/>
                </a:lnTo>
                <a:lnTo>
                  <a:pt x="3937000" y="1212363"/>
                </a:lnTo>
                <a:lnTo>
                  <a:pt x="3898900" y="1186070"/>
                </a:lnTo>
                <a:lnTo>
                  <a:pt x="3848100" y="1160378"/>
                </a:lnTo>
                <a:lnTo>
                  <a:pt x="3810000" y="1135295"/>
                </a:lnTo>
                <a:lnTo>
                  <a:pt x="3771900" y="1110830"/>
                </a:lnTo>
                <a:lnTo>
                  <a:pt x="3733800" y="1086989"/>
                </a:lnTo>
                <a:lnTo>
                  <a:pt x="3683000" y="1063780"/>
                </a:lnTo>
                <a:lnTo>
                  <a:pt x="3644900" y="1041210"/>
                </a:lnTo>
                <a:lnTo>
                  <a:pt x="3606800" y="1019288"/>
                </a:lnTo>
                <a:lnTo>
                  <a:pt x="3556000" y="998021"/>
                </a:lnTo>
                <a:lnTo>
                  <a:pt x="3517900" y="977416"/>
                </a:lnTo>
                <a:lnTo>
                  <a:pt x="3479800" y="957481"/>
                </a:lnTo>
                <a:lnTo>
                  <a:pt x="3429000" y="938223"/>
                </a:lnTo>
                <a:lnTo>
                  <a:pt x="3390900" y="919650"/>
                </a:lnTo>
                <a:lnTo>
                  <a:pt x="3340100" y="901770"/>
                </a:lnTo>
                <a:lnTo>
                  <a:pt x="3289300" y="884590"/>
                </a:lnTo>
                <a:lnTo>
                  <a:pt x="3251200" y="868117"/>
                </a:lnTo>
                <a:lnTo>
                  <a:pt x="3200400" y="852360"/>
                </a:lnTo>
                <a:lnTo>
                  <a:pt x="3149600" y="837325"/>
                </a:lnTo>
                <a:lnTo>
                  <a:pt x="3111500" y="823021"/>
                </a:lnTo>
                <a:lnTo>
                  <a:pt x="3060700" y="809454"/>
                </a:lnTo>
                <a:lnTo>
                  <a:pt x="3009900" y="796633"/>
                </a:lnTo>
                <a:lnTo>
                  <a:pt x="2959100" y="784565"/>
                </a:lnTo>
                <a:lnTo>
                  <a:pt x="2921000" y="773257"/>
                </a:lnTo>
                <a:lnTo>
                  <a:pt x="2870200" y="762717"/>
                </a:lnTo>
                <a:lnTo>
                  <a:pt x="2819400" y="752953"/>
                </a:lnTo>
                <a:lnTo>
                  <a:pt x="2819400" y="808182"/>
                </a:lnTo>
                <a:lnTo>
                  <a:pt x="2844800" y="814286"/>
                </a:lnTo>
                <a:lnTo>
                  <a:pt x="2895600" y="824178"/>
                </a:lnTo>
                <a:lnTo>
                  <a:pt x="2946400" y="834802"/>
                </a:lnTo>
                <a:lnTo>
                  <a:pt x="2984500" y="846150"/>
                </a:lnTo>
                <a:lnTo>
                  <a:pt x="3035300" y="858216"/>
                </a:lnTo>
                <a:lnTo>
                  <a:pt x="3073400" y="870994"/>
                </a:lnTo>
                <a:lnTo>
                  <a:pt x="3124200" y="884475"/>
                </a:lnTo>
                <a:lnTo>
                  <a:pt x="3175000" y="898655"/>
                </a:lnTo>
                <a:lnTo>
                  <a:pt x="3213100" y="913525"/>
                </a:lnTo>
                <a:lnTo>
                  <a:pt x="3263900" y="929080"/>
                </a:lnTo>
                <a:lnTo>
                  <a:pt x="3302000" y="945312"/>
                </a:lnTo>
                <a:lnTo>
                  <a:pt x="3340100" y="962215"/>
                </a:lnTo>
                <a:lnTo>
                  <a:pt x="3390900" y="979782"/>
                </a:lnTo>
                <a:lnTo>
                  <a:pt x="3429000" y="998007"/>
                </a:lnTo>
                <a:lnTo>
                  <a:pt x="3479800" y="1016882"/>
                </a:lnTo>
                <a:lnTo>
                  <a:pt x="3517900" y="1036401"/>
                </a:lnTo>
                <a:lnTo>
                  <a:pt x="3556000" y="1056558"/>
                </a:lnTo>
                <a:lnTo>
                  <a:pt x="3594100" y="1077345"/>
                </a:lnTo>
                <a:lnTo>
                  <a:pt x="3644900" y="1098756"/>
                </a:lnTo>
                <a:lnTo>
                  <a:pt x="3683000" y="1120785"/>
                </a:lnTo>
                <a:lnTo>
                  <a:pt x="3721100" y="1143423"/>
                </a:lnTo>
                <a:lnTo>
                  <a:pt x="3759200" y="1166666"/>
                </a:lnTo>
                <a:lnTo>
                  <a:pt x="3797300" y="1190506"/>
                </a:lnTo>
                <a:lnTo>
                  <a:pt x="3835400" y="1214935"/>
                </a:lnTo>
                <a:lnTo>
                  <a:pt x="3873500" y="1239949"/>
                </a:lnTo>
                <a:lnTo>
                  <a:pt x="3911600" y="1265540"/>
                </a:lnTo>
                <a:lnTo>
                  <a:pt x="3949700" y="1291700"/>
                </a:lnTo>
                <a:lnTo>
                  <a:pt x="3987800" y="1318425"/>
                </a:lnTo>
                <a:lnTo>
                  <a:pt x="4025900" y="1345706"/>
                </a:lnTo>
                <a:lnTo>
                  <a:pt x="4064000" y="1373537"/>
                </a:lnTo>
                <a:lnTo>
                  <a:pt x="4089400" y="1401911"/>
                </a:lnTo>
                <a:lnTo>
                  <a:pt x="4127500" y="1430822"/>
                </a:lnTo>
                <a:lnTo>
                  <a:pt x="4165600" y="1460263"/>
                </a:lnTo>
                <a:lnTo>
                  <a:pt x="4191000" y="1490228"/>
                </a:lnTo>
                <a:lnTo>
                  <a:pt x="4229100" y="1520709"/>
                </a:lnTo>
                <a:lnTo>
                  <a:pt x="4267200" y="1551700"/>
                </a:lnTo>
                <a:lnTo>
                  <a:pt x="4292600" y="1583194"/>
                </a:lnTo>
                <a:lnTo>
                  <a:pt x="4330700" y="1615184"/>
                </a:lnTo>
                <a:lnTo>
                  <a:pt x="4356100" y="1647664"/>
                </a:lnTo>
                <a:lnTo>
                  <a:pt x="4394200" y="1680627"/>
                </a:lnTo>
                <a:lnTo>
                  <a:pt x="4419600" y="1714066"/>
                </a:lnTo>
                <a:lnTo>
                  <a:pt x="4445000" y="1747975"/>
                </a:lnTo>
                <a:lnTo>
                  <a:pt x="4483100" y="1782347"/>
                </a:lnTo>
                <a:lnTo>
                  <a:pt x="4533900" y="1852452"/>
                </a:lnTo>
                <a:lnTo>
                  <a:pt x="4584700" y="1924329"/>
                </a:lnTo>
                <a:lnTo>
                  <a:pt x="4635500" y="1997922"/>
                </a:lnTo>
                <a:lnTo>
                  <a:pt x="4686300" y="2073180"/>
                </a:lnTo>
                <a:lnTo>
                  <a:pt x="4737100" y="2150047"/>
                </a:lnTo>
                <a:lnTo>
                  <a:pt x="4749800" y="2189067"/>
                </a:lnTo>
                <a:lnTo>
                  <a:pt x="4800600" y="2268249"/>
                </a:lnTo>
                <a:lnTo>
                  <a:pt x="4813300" y="2308397"/>
                </a:lnTo>
                <a:lnTo>
                  <a:pt x="4838700" y="2348906"/>
                </a:lnTo>
                <a:lnTo>
                  <a:pt x="4851400" y="2389772"/>
                </a:lnTo>
                <a:lnTo>
                  <a:pt x="4876800" y="2430986"/>
                </a:lnTo>
                <a:lnTo>
                  <a:pt x="4902200" y="2514434"/>
                </a:lnTo>
                <a:lnTo>
                  <a:pt x="4927600" y="2556654"/>
                </a:lnTo>
                <a:lnTo>
                  <a:pt x="5029200" y="2905445"/>
                </a:lnTo>
                <a:lnTo>
                  <a:pt x="5029200" y="2950322"/>
                </a:lnTo>
                <a:lnTo>
                  <a:pt x="5041900" y="2995460"/>
                </a:lnTo>
                <a:lnTo>
                  <a:pt x="5041900" y="3040853"/>
                </a:lnTo>
                <a:lnTo>
                  <a:pt x="5054600" y="3086495"/>
                </a:lnTo>
                <a:lnTo>
                  <a:pt x="5054600" y="3132377"/>
                </a:lnTo>
                <a:lnTo>
                  <a:pt x="5067300" y="3178495"/>
                </a:lnTo>
                <a:lnTo>
                  <a:pt x="5067300" y="3271408"/>
                </a:lnTo>
                <a:lnTo>
                  <a:pt x="5080000" y="3318189"/>
                </a:lnTo>
                <a:lnTo>
                  <a:pt x="5080000" y="3979404"/>
                </a:lnTo>
                <a:lnTo>
                  <a:pt x="5092700" y="3933850"/>
                </a:lnTo>
                <a:close/>
              </a:path>
              <a:path w="12179300" h="6858000">
                <a:moveTo>
                  <a:pt x="6261100" y="6175631"/>
                </a:moveTo>
                <a:lnTo>
                  <a:pt x="6261100" y="6120674"/>
                </a:lnTo>
                <a:lnTo>
                  <a:pt x="2844800" y="6120674"/>
                </a:lnTo>
                <a:lnTo>
                  <a:pt x="2844800" y="6175631"/>
                </a:lnTo>
                <a:lnTo>
                  <a:pt x="6261100" y="6175631"/>
                </a:lnTo>
                <a:close/>
              </a:path>
              <a:path w="12179300" h="6858000">
                <a:moveTo>
                  <a:pt x="5105400" y="3842021"/>
                </a:moveTo>
                <a:lnTo>
                  <a:pt x="5105400" y="3034244"/>
                </a:lnTo>
                <a:lnTo>
                  <a:pt x="5092700" y="2987942"/>
                </a:lnTo>
                <a:lnTo>
                  <a:pt x="5092700" y="3888054"/>
                </a:lnTo>
                <a:lnTo>
                  <a:pt x="5105400" y="3842021"/>
                </a:lnTo>
                <a:close/>
              </a:path>
              <a:path w="12179300" h="6858000">
                <a:moveTo>
                  <a:pt x="5118100" y="3749280"/>
                </a:moveTo>
                <a:lnTo>
                  <a:pt x="5118100" y="3127535"/>
                </a:lnTo>
                <a:lnTo>
                  <a:pt x="5105400" y="3080777"/>
                </a:lnTo>
                <a:lnTo>
                  <a:pt x="5105400" y="3795761"/>
                </a:lnTo>
                <a:lnTo>
                  <a:pt x="5118100" y="3749280"/>
                </a:lnTo>
                <a:close/>
              </a:path>
              <a:path w="12179300" h="6858000">
                <a:moveTo>
                  <a:pt x="5130800" y="3655686"/>
                </a:moveTo>
                <a:lnTo>
                  <a:pt x="5130800" y="3221694"/>
                </a:lnTo>
                <a:lnTo>
                  <a:pt x="5118100" y="3174510"/>
                </a:lnTo>
                <a:lnTo>
                  <a:pt x="5118100" y="3702586"/>
                </a:lnTo>
                <a:lnTo>
                  <a:pt x="5130800" y="3655686"/>
                </a:lnTo>
                <a:close/>
              </a:path>
              <a:path w="12179300" h="6858000">
                <a:moveTo>
                  <a:pt x="6261100" y="3465101"/>
                </a:moveTo>
                <a:lnTo>
                  <a:pt x="6261100" y="3412370"/>
                </a:lnTo>
                <a:lnTo>
                  <a:pt x="5130800" y="3412370"/>
                </a:lnTo>
                <a:lnTo>
                  <a:pt x="5130800" y="3465101"/>
                </a:lnTo>
                <a:lnTo>
                  <a:pt x="6261100" y="3465101"/>
                </a:lnTo>
                <a:close/>
              </a:path>
              <a:path w="12179300" h="6858000">
                <a:moveTo>
                  <a:pt x="6311900" y="6857997"/>
                </a:moveTo>
                <a:lnTo>
                  <a:pt x="6311900" y="0"/>
                </a:lnTo>
                <a:lnTo>
                  <a:pt x="6261100" y="0"/>
                </a:lnTo>
                <a:lnTo>
                  <a:pt x="6261100" y="6857997"/>
                </a:lnTo>
                <a:lnTo>
                  <a:pt x="6311900" y="6857997"/>
                </a:lnTo>
                <a:close/>
              </a:path>
              <a:path w="12179300" h="6858000">
                <a:moveTo>
                  <a:pt x="12179300" y="752953"/>
                </a:moveTo>
                <a:lnTo>
                  <a:pt x="12179300" y="699109"/>
                </a:lnTo>
                <a:lnTo>
                  <a:pt x="6311900" y="699109"/>
                </a:lnTo>
                <a:lnTo>
                  <a:pt x="6311900" y="752953"/>
                </a:lnTo>
                <a:lnTo>
                  <a:pt x="9728200" y="752953"/>
                </a:lnTo>
                <a:lnTo>
                  <a:pt x="9728200" y="809128"/>
                </a:lnTo>
                <a:lnTo>
                  <a:pt x="9779000" y="800445"/>
                </a:lnTo>
                <a:lnTo>
                  <a:pt x="9829800" y="792502"/>
                </a:lnTo>
                <a:lnTo>
                  <a:pt x="9867900" y="785306"/>
                </a:lnTo>
                <a:lnTo>
                  <a:pt x="9918700" y="778862"/>
                </a:lnTo>
                <a:lnTo>
                  <a:pt x="9969500" y="773179"/>
                </a:lnTo>
                <a:lnTo>
                  <a:pt x="10020300" y="768261"/>
                </a:lnTo>
                <a:lnTo>
                  <a:pt x="10058400" y="764116"/>
                </a:lnTo>
                <a:lnTo>
                  <a:pt x="10109200" y="760751"/>
                </a:lnTo>
                <a:lnTo>
                  <a:pt x="10160000" y="758171"/>
                </a:lnTo>
                <a:lnTo>
                  <a:pt x="10210800" y="756384"/>
                </a:lnTo>
                <a:lnTo>
                  <a:pt x="10261600" y="755396"/>
                </a:lnTo>
                <a:lnTo>
                  <a:pt x="10261600" y="6177349"/>
                </a:lnTo>
                <a:lnTo>
                  <a:pt x="10312400" y="6177399"/>
                </a:lnTo>
                <a:lnTo>
                  <a:pt x="10312400" y="755109"/>
                </a:lnTo>
                <a:lnTo>
                  <a:pt x="10363200" y="755914"/>
                </a:lnTo>
                <a:lnTo>
                  <a:pt x="10414000" y="757597"/>
                </a:lnTo>
                <a:lnTo>
                  <a:pt x="10464800" y="760154"/>
                </a:lnTo>
                <a:lnTo>
                  <a:pt x="10515600" y="763583"/>
                </a:lnTo>
                <a:lnTo>
                  <a:pt x="10566400" y="767880"/>
                </a:lnTo>
                <a:lnTo>
                  <a:pt x="10617200" y="773042"/>
                </a:lnTo>
                <a:lnTo>
                  <a:pt x="10668000" y="779067"/>
                </a:lnTo>
                <a:lnTo>
                  <a:pt x="10718800" y="785951"/>
                </a:lnTo>
                <a:lnTo>
                  <a:pt x="10769600" y="793692"/>
                </a:lnTo>
                <a:lnTo>
                  <a:pt x="10820400" y="802286"/>
                </a:lnTo>
                <a:lnTo>
                  <a:pt x="10845800" y="807008"/>
                </a:lnTo>
                <a:lnTo>
                  <a:pt x="10845800" y="752953"/>
                </a:lnTo>
                <a:lnTo>
                  <a:pt x="12179300" y="752953"/>
                </a:lnTo>
                <a:close/>
              </a:path>
              <a:path w="12179300" h="6858000">
                <a:moveTo>
                  <a:pt x="7416800" y="3466178"/>
                </a:moveTo>
                <a:lnTo>
                  <a:pt x="7416800" y="3412370"/>
                </a:lnTo>
                <a:lnTo>
                  <a:pt x="6311900" y="3412370"/>
                </a:lnTo>
                <a:lnTo>
                  <a:pt x="6311900" y="3466178"/>
                </a:lnTo>
                <a:lnTo>
                  <a:pt x="7416800" y="3466178"/>
                </a:lnTo>
                <a:close/>
              </a:path>
              <a:path w="12179300" h="6858000">
                <a:moveTo>
                  <a:pt x="9715500" y="6175631"/>
                </a:moveTo>
                <a:lnTo>
                  <a:pt x="9715500" y="6121751"/>
                </a:lnTo>
                <a:lnTo>
                  <a:pt x="6311900" y="6121751"/>
                </a:lnTo>
                <a:lnTo>
                  <a:pt x="6311900" y="6175631"/>
                </a:lnTo>
                <a:lnTo>
                  <a:pt x="9715500" y="6175631"/>
                </a:lnTo>
                <a:close/>
              </a:path>
              <a:path w="12179300" h="6858000">
                <a:moveTo>
                  <a:pt x="7429500" y="3655742"/>
                </a:moveTo>
                <a:lnTo>
                  <a:pt x="7429500" y="3221700"/>
                </a:lnTo>
                <a:lnTo>
                  <a:pt x="7416800" y="3269084"/>
                </a:lnTo>
                <a:lnTo>
                  <a:pt x="7416800" y="3608629"/>
                </a:lnTo>
                <a:lnTo>
                  <a:pt x="7429500" y="3655742"/>
                </a:lnTo>
                <a:close/>
              </a:path>
              <a:path w="12179300" h="6858000">
                <a:moveTo>
                  <a:pt x="7467600" y="3933998"/>
                </a:moveTo>
                <a:lnTo>
                  <a:pt x="7467600" y="2941893"/>
                </a:lnTo>
                <a:lnTo>
                  <a:pt x="7442200" y="3034255"/>
                </a:lnTo>
                <a:lnTo>
                  <a:pt x="7442200" y="3080787"/>
                </a:lnTo>
                <a:lnTo>
                  <a:pt x="7429500" y="3127544"/>
                </a:lnTo>
                <a:lnTo>
                  <a:pt x="7429500" y="3749365"/>
                </a:lnTo>
                <a:lnTo>
                  <a:pt x="7454900" y="3842137"/>
                </a:lnTo>
                <a:lnTo>
                  <a:pt x="7454900" y="3888185"/>
                </a:lnTo>
                <a:lnTo>
                  <a:pt x="7467600" y="3933998"/>
                </a:lnTo>
                <a:close/>
              </a:path>
              <a:path w="12179300" h="6858000">
                <a:moveTo>
                  <a:pt x="9728200" y="809128"/>
                </a:moveTo>
                <a:lnTo>
                  <a:pt x="9728200" y="752953"/>
                </a:lnTo>
                <a:lnTo>
                  <a:pt x="9690100" y="762721"/>
                </a:lnTo>
                <a:lnTo>
                  <a:pt x="9639300" y="773265"/>
                </a:lnTo>
                <a:lnTo>
                  <a:pt x="9588500" y="784576"/>
                </a:lnTo>
                <a:lnTo>
                  <a:pt x="9537700" y="796648"/>
                </a:lnTo>
                <a:lnTo>
                  <a:pt x="9486900" y="809472"/>
                </a:lnTo>
                <a:lnTo>
                  <a:pt x="9448800" y="823042"/>
                </a:lnTo>
                <a:lnTo>
                  <a:pt x="9398000" y="837349"/>
                </a:lnTo>
                <a:lnTo>
                  <a:pt x="9347200" y="852387"/>
                </a:lnTo>
                <a:lnTo>
                  <a:pt x="9309100" y="868147"/>
                </a:lnTo>
                <a:lnTo>
                  <a:pt x="9258300" y="884622"/>
                </a:lnTo>
                <a:lnTo>
                  <a:pt x="9207500" y="901805"/>
                </a:lnTo>
                <a:lnTo>
                  <a:pt x="9169400" y="919687"/>
                </a:lnTo>
                <a:lnTo>
                  <a:pt x="9118600" y="938262"/>
                </a:lnTo>
                <a:lnTo>
                  <a:pt x="9080500" y="957522"/>
                </a:lnTo>
                <a:lnTo>
                  <a:pt x="9029700" y="977459"/>
                </a:lnTo>
                <a:lnTo>
                  <a:pt x="8991600" y="998066"/>
                </a:lnTo>
                <a:lnTo>
                  <a:pt x="8953500" y="1019335"/>
                </a:lnTo>
                <a:lnTo>
                  <a:pt x="8902700" y="1041258"/>
                </a:lnTo>
                <a:lnTo>
                  <a:pt x="8864600" y="1063829"/>
                </a:lnTo>
                <a:lnTo>
                  <a:pt x="8826500" y="1087039"/>
                </a:lnTo>
                <a:lnTo>
                  <a:pt x="8775700" y="1110881"/>
                </a:lnTo>
                <a:lnTo>
                  <a:pt x="8737600" y="1135348"/>
                </a:lnTo>
                <a:lnTo>
                  <a:pt x="8699500" y="1160431"/>
                </a:lnTo>
                <a:lnTo>
                  <a:pt x="8661400" y="1186124"/>
                </a:lnTo>
                <a:lnTo>
                  <a:pt x="8623300" y="1212418"/>
                </a:lnTo>
                <a:lnTo>
                  <a:pt x="8585200" y="1239307"/>
                </a:lnTo>
                <a:lnTo>
                  <a:pt x="8547100" y="1266782"/>
                </a:lnTo>
                <a:lnTo>
                  <a:pt x="8509000" y="1294837"/>
                </a:lnTo>
                <a:lnTo>
                  <a:pt x="8470900" y="1323463"/>
                </a:lnTo>
                <a:lnTo>
                  <a:pt x="8432800" y="1352653"/>
                </a:lnTo>
                <a:lnTo>
                  <a:pt x="8394700" y="1382400"/>
                </a:lnTo>
                <a:lnTo>
                  <a:pt x="8356600" y="1412695"/>
                </a:lnTo>
                <a:lnTo>
                  <a:pt x="8318500" y="1443532"/>
                </a:lnTo>
                <a:lnTo>
                  <a:pt x="8293100" y="1474903"/>
                </a:lnTo>
                <a:lnTo>
                  <a:pt x="8255000" y="1506800"/>
                </a:lnTo>
                <a:lnTo>
                  <a:pt x="8216900" y="1539216"/>
                </a:lnTo>
                <a:lnTo>
                  <a:pt x="8191500" y="1572143"/>
                </a:lnTo>
                <a:lnTo>
                  <a:pt x="8153400" y="1605573"/>
                </a:lnTo>
                <a:lnTo>
                  <a:pt x="8128000" y="1639500"/>
                </a:lnTo>
                <a:lnTo>
                  <a:pt x="8089900" y="1673915"/>
                </a:lnTo>
                <a:lnTo>
                  <a:pt x="8039100" y="1744180"/>
                </a:lnTo>
                <a:lnTo>
                  <a:pt x="8001000" y="1780016"/>
                </a:lnTo>
                <a:lnTo>
                  <a:pt x="7950200" y="1853054"/>
                </a:lnTo>
                <a:lnTo>
                  <a:pt x="7899400" y="1927865"/>
                </a:lnTo>
                <a:lnTo>
                  <a:pt x="7848600" y="2004388"/>
                </a:lnTo>
                <a:lnTo>
                  <a:pt x="7797800" y="2082564"/>
                </a:lnTo>
                <a:lnTo>
                  <a:pt x="7721600" y="2202792"/>
                </a:lnTo>
                <a:lnTo>
                  <a:pt x="7708900" y="2243629"/>
                </a:lnTo>
                <a:lnTo>
                  <a:pt x="7683500" y="2284834"/>
                </a:lnTo>
                <a:lnTo>
                  <a:pt x="7670800" y="2326398"/>
                </a:lnTo>
                <a:lnTo>
                  <a:pt x="7645400" y="2368316"/>
                </a:lnTo>
                <a:lnTo>
                  <a:pt x="7632700" y="2410578"/>
                </a:lnTo>
                <a:lnTo>
                  <a:pt x="7607300" y="2453178"/>
                </a:lnTo>
                <a:lnTo>
                  <a:pt x="7581900" y="2539360"/>
                </a:lnTo>
                <a:lnTo>
                  <a:pt x="7556500" y="2582927"/>
                </a:lnTo>
                <a:lnTo>
                  <a:pt x="7467600" y="2896079"/>
                </a:lnTo>
                <a:lnTo>
                  <a:pt x="7467600" y="3412370"/>
                </a:lnTo>
                <a:lnTo>
                  <a:pt x="7480300" y="3365394"/>
                </a:lnTo>
                <a:lnTo>
                  <a:pt x="7480300" y="3225697"/>
                </a:lnTo>
                <a:lnTo>
                  <a:pt x="7493000" y="3179564"/>
                </a:lnTo>
                <a:lnTo>
                  <a:pt x="7493000" y="3087984"/>
                </a:lnTo>
                <a:lnTo>
                  <a:pt x="7518400" y="2997365"/>
                </a:lnTo>
                <a:lnTo>
                  <a:pt x="7518400" y="2952432"/>
                </a:lnTo>
                <a:lnTo>
                  <a:pt x="7543800" y="2863352"/>
                </a:lnTo>
                <a:lnTo>
                  <a:pt x="7543800" y="2819218"/>
                </a:lnTo>
                <a:lnTo>
                  <a:pt x="7594600" y="2645545"/>
                </a:lnTo>
                <a:lnTo>
                  <a:pt x="7620000" y="2602875"/>
                </a:lnTo>
                <a:lnTo>
                  <a:pt x="7658100" y="2476765"/>
                </a:lnTo>
                <a:lnTo>
                  <a:pt x="7683500" y="2435384"/>
                </a:lnTo>
                <a:lnTo>
                  <a:pt x="7708900" y="2353646"/>
                </a:lnTo>
                <a:lnTo>
                  <a:pt x="7759700" y="2273315"/>
                </a:lnTo>
                <a:lnTo>
                  <a:pt x="7772400" y="2233693"/>
                </a:lnTo>
                <a:lnTo>
                  <a:pt x="7823200" y="2155572"/>
                </a:lnTo>
                <a:lnTo>
                  <a:pt x="7835900" y="2117086"/>
                </a:lnTo>
                <a:lnTo>
                  <a:pt x="7886700" y="2041293"/>
                </a:lnTo>
                <a:lnTo>
                  <a:pt x="7937500" y="1967119"/>
                </a:lnTo>
                <a:lnTo>
                  <a:pt x="7988300" y="1894615"/>
                </a:lnTo>
                <a:lnTo>
                  <a:pt x="8039100" y="1823834"/>
                </a:lnTo>
                <a:lnTo>
                  <a:pt x="8064500" y="1789107"/>
                </a:lnTo>
                <a:lnTo>
                  <a:pt x="8102600" y="1754830"/>
                </a:lnTo>
                <a:lnTo>
                  <a:pt x="8128000" y="1721010"/>
                </a:lnTo>
                <a:lnTo>
                  <a:pt x="8153400" y="1687653"/>
                </a:lnTo>
                <a:lnTo>
                  <a:pt x="8191500" y="1654767"/>
                </a:lnTo>
                <a:lnTo>
                  <a:pt x="8216900" y="1622358"/>
                </a:lnTo>
                <a:lnTo>
                  <a:pt x="8255000" y="1590433"/>
                </a:lnTo>
                <a:lnTo>
                  <a:pt x="8280400" y="1558997"/>
                </a:lnTo>
                <a:lnTo>
                  <a:pt x="8318500" y="1528058"/>
                </a:lnTo>
                <a:lnTo>
                  <a:pt x="8343900" y="1497622"/>
                </a:lnTo>
                <a:lnTo>
                  <a:pt x="8382000" y="1467696"/>
                </a:lnTo>
                <a:lnTo>
                  <a:pt x="8420100" y="1438286"/>
                </a:lnTo>
                <a:lnTo>
                  <a:pt x="8445500" y="1409399"/>
                </a:lnTo>
                <a:lnTo>
                  <a:pt x="8483600" y="1381041"/>
                </a:lnTo>
                <a:lnTo>
                  <a:pt x="8521700" y="1353220"/>
                </a:lnTo>
                <a:lnTo>
                  <a:pt x="8559800" y="1325941"/>
                </a:lnTo>
                <a:lnTo>
                  <a:pt x="8597900" y="1299211"/>
                </a:lnTo>
                <a:lnTo>
                  <a:pt x="8636000" y="1273037"/>
                </a:lnTo>
                <a:lnTo>
                  <a:pt x="8661400" y="1247425"/>
                </a:lnTo>
                <a:lnTo>
                  <a:pt x="8699500" y="1222383"/>
                </a:lnTo>
                <a:lnTo>
                  <a:pt x="8737600" y="1197915"/>
                </a:lnTo>
                <a:lnTo>
                  <a:pt x="8775700" y="1174030"/>
                </a:lnTo>
                <a:lnTo>
                  <a:pt x="8826500" y="1150734"/>
                </a:lnTo>
                <a:lnTo>
                  <a:pt x="8864600" y="1128032"/>
                </a:lnTo>
                <a:lnTo>
                  <a:pt x="8902700" y="1105933"/>
                </a:lnTo>
                <a:lnTo>
                  <a:pt x="8940800" y="1084442"/>
                </a:lnTo>
                <a:lnTo>
                  <a:pt x="8978900" y="1063565"/>
                </a:lnTo>
                <a:lnTo>
                  <a:pt x="9017000" y="1043311"/>
                </a:lnTo>
                <a:lnTo>
                  <a:pt x="9067800" y="1023684"/>
                </a:lnTo>
                <a:lnTo>
                  <a:pt x="9105900" y="1004692"/>
                </a:lnTo>
                <a:lnTo>
                  <a:pt x="9144000" y="986341"/>
                </a:lnTo>
                <a:lnTo>
                  <a:pt x="9194800" y="968639"/>
                </a:lnTo>
                <a:lnTo>
                  <a:pt x="9232900" y="951590"/>
                </a:lnTo>
                <a:lnTo>
                  <a:pt x="9283700" y="935203"/>
                </a:lnTo>
                <a:lnTo>
                  <a:pt x="9321800" y="919483"/>
                </a:lnTo>
                <a:lnTo>
                  <a:pt x="9359900" y="904437"/>
                </a:lnTo>
                <a:lnTo>
                  <a:pt x="9410700" y="890072"/>
                </a:lnTo>
                <a:lnTo>
                  <a:pt x="9461500" y="876394"/>
                </a:lnTo>
                <a:lnTo>
                  <a:pt x="9499600" y="863410"/>
                </a:lnTo>
                <a:lnTo>
                  <a:pt x="9550400" y="851126"/>
                </a:lnTo>
                <a:lnTo>
                  <a:pt x="9588500" y="839550"/>
                </a:lnTo>
                <a:lnTo>
                  <a:pt x="9639300" y="828687"/>
                </a:lnTo>
                <a:lnTo>
                  <a:pt x="9690100" y="818544"/>
                </a:lnTo>
                <a:lnTo>
                  <a:pt x="9728200" y="809128"/>
                </a:lnTo>
                <a:close/>
              </a:path>
              <a:path w="12179300" h="6858000">
                <a:moveTo>
                  <a:pt x="10261600" y="3466178"/>
                </a:moveTo>
                <a:lnTo>
                  <a:pt x="10261600" y="3412370"/>
                </a:lnTo>
                <a:lnTo>
                  <a:pt x="7467600" y="3412370"/>
                </a:lnTo>
                <a:lnTo>
                  <a:pt x="7467600" y="3466178"/>
                </a:lnTo>
                <a:lnTo>
                  <a:pt x="10261600" y="3466178"/>
                </a:lnTo>
                <a:close/>
              </a:path>
              <a:path w="12179300" h="6858000">
                <a:moveTo>
                  <a:pt x="10261600" y="6177349"/>
                </a:moveTo>
                <a:lnTo>
                  <a:pt x="10261600" y="6121751"/>
                </a:lnTo>
                <a:lnTo>
                  <a:pt x="10198100" y="6121751"/>
                </a:lnTo>
                <a:lnTo>
                  <a:pt x="10147300" y="6119607"/>
                </a:lnTo>
                <a:lnTo>
                  <a:pt x="10096500" y="6116661"/>
                </a:lnTo>
                <a:lnTo>
                  <a:pt x="10045700" y="6112921"/>
                </a:lnTo>
                <a:lnTo>
                  <a:pt x="9994900" y="6108391"/>
                </a:lnTo>
                <a:lnTo>
                  <a:pt x="9944100" y="6103081"/>
                </a:lnTo>
                <a:lnTo>
                  <a:pt x="9893300" y="6096995"/>
                </a:lnTo>
                <a:lnTo>
                  <a:pt x="9855200" y="6090142"/>
                </a:lnTo>
                <a:lnTo>
                  <a:pt x="9804400" y="6082527"/>
                </a:lnTo>
                <a:lnTo>
                  <a:pt x="9753600" y="6074158"/>
                </a:lnTo>
                <a:lnTo>
                  <a:pt x="9702800" y="6065042"/>
                </a:lnTo>
                <a:lnTo>
                  <a:pt x="9664700" y="6055184"/>
                </a:lnTo>
                <a:lnTo>
                  <a:pt x="9613900" y="6044593"/>
                </a:lnTo>
                <a:lnTo>
                  <a:pt x="9563100" y="6033274"/>
                </a:lnTo>
                <a:lnTo>
                  <a:pt x="9525000" y="6021234"/>
                </a:lnTo>
                <a:lnTo>
                  <a:pt x="9474200" y="6008481"/>
                </a:lnTo>
                <a:lnTo>
                  <a:pt x="9436100" y="5995021"/>
                </a:lnTo>
                <a:lnTo>
                  <a:pt x="9385300" y="5980860"/>
                </a:lnTo>
                <a:lnTo>
                  <a:pt x="9347200" y="5966006"/>
                </a:lnTo>
                <a:lnTo>
                  <a:pt x="9296400" y="5950466"/>
                </a:lnTo>
                <a:lnTo>
                  <a:pt x="9258300" y="5934245"/>
                </a:lnTo>
                <a:lnTo>
                  <a:pt x="9207500" y="5917351"/>
                </a:lnTo>
                <a:lnTo>
                  <a:pt x="9169400" y="5899791"/>
                </a:lnTo>
                <a:lnTo>
                  <a:pt x="9118600" y="5881572"/>
                </a:lnTo>
                <a:lnTo>
                  <a:pt x="9080500" y="5862700"/>
                </a:lnTo>
                <a:lnTo>
                  <a:pt x="9042400" y="5843181"/>
                </a:lnTo>
                <a:lnTo>
                  <a:pt x="8991600" y="5823024"/>
                </a:lnTo>
                <a:lnTo>
                  <a:pt x="8953500" y="5802234"/>
                </a:lnTo>
                <a:lnTo>
                  <a:pt x="8915400" y="5780818"/>
                </a:lnTo>
                <a:lnTo>
                  <a:pt x="8877300" y="5758783"/>
                </a:lnTo>
                <a:lnTo>
                  <a:pt x="8839200" y="5736136"/>
                </a:lnTo>
                <a:lnTo>
                  <a:pt x="8801100" y="5712884"/>
                </a:lnTo>
                <a:lnTo>
                  <a:pt x="8750300" y="5689034"/>
                </a:lnTo>
                <a:lnTo>
                  <a:pt x="8712200" y="5664591"/>
                </a:lnTo>
                <a:lnTo>
                  <a:pt x="8674100" y="5639563"/>
                </a:lnTo>
                <a:lnTo>
                  <a:pt x="8636000" y="5613958"/>
                </a:lnTo>
                <a:lnTo>
                  <a:pt x="8610600" y="5587780"/>
                </a:lnTo>
                <a:lnTo>
                  <a:pt x="8572500" y="5561038"/>
                </a:lnTo>
                <a:lnTo>
                  <a:pt x="8534400" y="5533738"/>
                </a:lnTo>
                <a:lnTo>
                  <a:pt x="8496300" y="5505887"/>
                </a:lnTo>
                <a:lnTo>
                  <a:pt x="8458200" y="5477491"/>
                </a:lnTo>
                <a:lnTo>
                  <a:pt x="8420100" y="5448558"/>
                </a:lnTo>
                <a:lnTo>
                  <a:pt x="8394700" y="5419094"/>
                </a:lnTo>
                <a:lnTo>
                  <a:pt x="8356600" y="5389106"/>
                </a:lnTo>
                <a:lnTo>
                  <a:pt x="8318500" y="5358601"/>
                </a:lnTo>
                <a:lnTo>
                  <a:pt x="8293100" y="5327585"/>
                </a:lnTo>
                <a:lnTo>
                  <a:pt x="8255000" y="5296065"/>
                </a:lnTo>
                <a:lnTo>
                  <a:pt x="8229600" y="5264049"/>
                </a:lnTo>
                <a:lnTo>
                  <a:pt x="8191500" y="5231542"/>
                </a:lnTo>
                <a:lnTo>
                  <a:pt x="8166100" y="5198552"/>
                </a:lnTo>
                <a:lnTo>
                  <a:pt x="8140700" y="5165085"/>
                </a:lnTo>
                <a:lnTo>
                  <a:pt x="8102600" y="5131148"/>
                </a:lnTo>
                <a:lnTo>
                  <a:pt x="8077200" y="5096749"/>
                </a:lnTo>
                <a:lnTo>
                  <a:pt x="8026400" y="5026587"/>
                </a:lnTo>
                <a:lnTo>
                  <a:pt x="7988300" y="4990839"/>
                </a:lnTo>
                <a:lnTo>
                  <a:pt x="7962900" y="4954654"/>
                </a:lnTo>
                <a:lnTo>
                  <a:pt x="7912100" y="4881005"/>
                </a:lnTo>
                <a:lnTo>
                  <a:pt x="7861300" y="4805693"/>
                </a:lnTo>
                <a:lnTo>
                  <a:pt x="7848600" y="4767430"/>
                </a:lnTo>
                <a:lnTo>
                  <a:pt x="7772400" y="4650297"/>
                </a:lnTo>
                <a:lnTo>
                  <a:pt x="7759700" y="4610494"/>
                </a:lnTo>
                <a:lnTo>
                  <a:pt x="7734300" y="4570323"/>
                </a:lnTo>
                <a:lnTo>
                  <a:pt x="7721600" y="4529790"/>
                </a:lnTo>
                <a:lnTo>
                  <a:pt x="7696200" y="4488902"/>
                </a:lnTo>
                <a:lnTo>
                  <a:pt x="7683500" y="4447666"/>
                </a:lnTo>
                <a:lnTo>
                  <a:pt x="7658100" y="4406090"/>
                </a:lnTo>
                <a:lnTo>
                  <a:pt x="7607300" y="4236507"/>
                </a:lnTo>
                <a:lnTo>
                  <a:pt x="7581900" y="4193327"/>
                </a:lnTo>
                <a:lnTo>
                  <a:pt x="7556500" y="4106071"/>
                </a:lnTo>
                <a:lnTo>
                  <a:pt x="7556500" y="4062009"/>
                </a:lnTo>
                <a:lnTo>
                  <a:pt x="7518400" y="3928170"/>
                </a:lnTo>
                <a:lnTo>
                  <a:pt x="7518400" y="3883028"/>
                </a:lnTo>
                <a:lnTo>
                  <a:pt x="7493000" y="3791992"/>
                </a:lnTo>
                <a:lnTo>
                  <a:pt x="7493000" y="3699998"/>
                </a:lnTo>
                <a:lnTo>
                  <a:pt x="7480300" y="3653659"/>
                </a:lnTo>
                <a:lnTo>
                  <a:pt x="7480300" y="3513353"/>
                </a:lnTo>
                <a:lnTo>
                  <a:pt x="7467600" y="3466178"/>
                </a:lnTo>
                <a:lnTo>
                  <a:pt x="7467600" y="3979568"/>
                </a:lnTo>
                <a:lnTo>
                  <a:pt x="7556500" y="4291135"/>
                </a:lnTo>
                <a:lnTo>
                  <a:pt x="7581900" y="4334495"/>
                </a:lnTo>
                <a:lnTo>
                  <a:pt x="7620000" y="4462686"/>
                </a:lnTo>
                <a:lnTo>
                  <a:pt x="7645400" y="4504762"/>
                </a:lnTo>
                <a:lnTo>
                  <a:pt x="7658100" y="4546498"/>
                </a:lnTo>
                <a:lnTo>
                  <a:pt x="7708900" y="4628922"/>
                </a:lnTo>
                <a:lnTo>
                  <a:pt x="7721600" y="4669595"/>
                </a:lnTo>
                <a:lnTo>
                  <a:pt x="7797800" y="4789366"/>
                </a:lnTo>
                <a:lnTo>
                  <a:pt x="7810500" y="4828516"/>
                </a:lnTo>
                <a:lnTo>
                  <a:pt x="7861300" y="4905612"/>
                </a:lnTo>
                <a:lnTo>
                  <a:pt x="7912100" y="4981050"/>
                </a:lnTo>
                <a:lnTo>
                  <a:pt x="7950200" y="5018129"/>
                </a:lnTo>
                <a:lnTo>
                  <a:pt x="8001000" y="5090971"/>
                </a:lnTo>
                <a:lnTo>
                  <a:pt x="8026400" y="5126719"/>
                </a:lnTo>
                <a:lnTo>
                  <a:pt x="8064500" y="5162007"/>
                </a:lnTo>
                <a:lnTo>
                  <a:pt x="8089900" y="5196829"/>
                </a:lnTo>
                <a:lnTo>
                  <a:pt x="8115300" y="5231178"/>
                </a:lnTo>
                <a:lnTo>
                  <a:pt x="8153400" y="5265045"/>
                </a:lnTo>
                <a:lnTo>
                  <a:pt x="8178800" y="5298424"/>
                </a:lnTo>
                <a:lnTo>
                  <a:pt x="8216900" y="5331306"/>
                </a:lnTo>
                <a:lnTo>
                  <a:pt x="8242300" y="5363685"/>
                </a:lnTo>
                <a:lnTo>
                  <a:pt x="8280400" y="5395552"/>
                </a:lnTo>
                <a:lnTo>
                  <a:pt x="8318500" y="5426902"/>
                </a:lnTo>
                <a:lnTo>
                  <a:pt x="8356600" y="5457725"/>
                </a:lnTo>
                <a:lnTo>
                  <a:pt x="8382000" y="5488014"/>
                </a:lnTo>
                <a:lnTo>
                  <a:pt x="8420100" y="5517763"/>
                </a:lnTo>
                <a:lnTo>
                  <a:pt x="8458200" y="5546964"/>
                </a:lnTo>
                <a:lnTo>
                  <a:pt x="8496300" y="5575609"/>
                </a:lnTo>
                <a:lnTo>
                  <a:pt x="8534400" y="5603690"/>
                </a:lnTo>
                <a:lnTo>
                  <a:pt x="8572500" y="5631201"/>
                </a:lnTo>
                <a:lnTo>
                  <a:pt x="8610600" y="5658134"/>
                </a:lnTo>
                <a:lnTo>
                  <a:pt x="8648700" y="5684481"/>
                </a:lnTo>
                <a:lnTo>
                  <a:pt x="8686800" y="5710235"/>
                </a:lnTo>
                <a:lnTo>
                  <a:pt x="8724900" y="5735388"/>
                </a:lnTo>
                <a:lnTo>
                  <a:pt x="8763000" y="5759934"/>
                </a:lnTo>
                <a:lnTo>
                  <a:pt x="8813800" y="5783864"/>
                </a:lnTo>
                <a:lnTo>
                  <a:pt x="8851900" y="5807171"/>
                </a:lnTo>
                <a:lnTo>
                  <a:pt x="8890000" y="5829848"/>
                </a:lnTo>
                <a:lnTo>
                  <a:pt x="8928100" y="5851888"/>
                </a:lnTo>
                <a:lnTo>
                  <a:pt x="8978900" y="5873282"/>
                </a:lnTo>
                <a:lnTo>
                  <a:pt x="9017000" y="5894023"/>
                </a:lnTo>
                <a:lnTo>
                  <a:pt x="9067800" y="5914104"/>
                </a:lnTo>
                <a:lnTo>
                  <a:pt x="9105900" y="5933517"/>
                </a:lnTo>
                <a:lnTo>
                  <a:pt x="9156700" y="5952256"/>
                </a:lnTo>
                <a:lnTo>
                  <a:pt x="9194800" y="5970312"/>
                </a:lnTo>
                <a:lnTo>
                  <a:pt x="9245600" y="5987678"/>
                </a:lnTo>
                <a:lnTo>
                  <a:pt x="9283700" y="6004347"/>
                </a:lnTo>
                <a:lnTo>
                  <a:pt x="9334500" y="6020310"/>
                </a:lnTo>
                <a:lnTo>
                  <a:pt x="9372600" y="6035562"/>
                </a:lnTo>
                <a:lnTo>
                  <a:pt x="9423400" y="6050094"/>
                </a:lnTo>
                <a:lnTo>
                  <a:pt x="9474200" y="6063898"/>
                </a:lnTo>
                <a:lnTo>
                  <a:pt x="9525000" y="6076968"/>
                </a:lnTo>
                <a:lnTo>
                  <a:pt x="9563100" y="6089296"/>
                </a:lnTo>
                <a:lnTo>
                  <a:pt x="9613900" y="6100874"/>
                </a:lnTo>
                <a:lnTo>
                  <a:pt x="9664700" y="6111695"/>
                </a:lnTo>
                <a:lnTo>
                  <a:pt x="9715500" y="6121751"/>
                </a:lnTo>
                <a:lnTo>
                  <a:pt x="9715500" y="6175631"/>
                </a:lnTo>
                <a:lnTo>
                  <a:pt x="10185400" y="6175631"/>
                </a:lnTo>
                <a:lnTo>
                  <a:pt x="10210800" y="6176518"/>
                </a:lnTo>
                <a:lnTo>
                  <a:pt x="10236200" y="6177068"/>
                </a:lnTo>
                <a:lnTo>
                  <a:pt x="10261600" y="6177349"/>
                </a:lnTo>
                <a:close/>
              </a:path>
              <a:path w="12179300" h="6858000">
                <a:moveTo>
                  <a:pt x="11671300" y="1164173"/>
                </a:moveTo>
                <a:lnTo>
                  <a:pt x="11671300" y="1099439"/>
                </a:lnTo>
                <a:lnTo>
                  <a:pt x="11633200" y="1125130"/>
                </a:lnTo>
                <a:lnTo>
                  <a:pt x="11582400" y="1151497"/>
                </a:lnTo>
                <a:lnTo>
                  <a:pt x="11544300" y="1178530"/>
                </a:lnTo>
                <a:lnTo>
                  <a:pt x="11506200" y="1206219"/>
                </a:lnTo>
                <a:lnTo>
                  <a:pt x="11455400" y="1234555"/>
                </a:lnTo>
                <a:lnTo>
                  <a:pt x="11417300" y="1263530"/>
                </a:lnTo>
                <a:lnTo>
                  <a:pt x="11379200" y="1293134"/>
                </a:lnTo>
                <a:lnTo>
                  <a:pt x="11341100" y="1323358"/>
                </a:lnTo>
                <a:lnTo>
                  <a:pt x="11303000" y="1354192"/>
                </a:lnTo>
                <a:lnTo>
                  <a:pt x="11264900" y="1385629"/>
                </a:lnTo>
                <a:lnTo>
                  <a:pt x="11226800" y="1417657"/>
                </a:lnTo>
                <a:lnTo>
                  <a:pt x="11188700" y="1450269"/>
                </a:lnTo>
                <a:lnTo>
                  <a:pt x="11150600" y="1483454"/>
                </a:lnTo>
                <a:lnTo>
                  <a:pt x="11112500" y="1517205"/>
                </a:lnTo>
                <a:lnTo>
                  <a:pt x="11087100" y="1551511"/>
                </a:lnTo>
                <a:lnTo>
                  <a:pt x="11049000" y="1586363"/>
                </a:lnTo>
                <a:lnTo>
                  <a:pt x="11010900" y="1621753"/>
                </a:lnTo>
                <a:lnTo>
                  <a:pt x="10985500" y="1657671"/>
                </a:lnTo>
                <a:lnTo>
                  <a:pt x="10947400" y="1694107"/>
                </a:lnTo>
                <a:lnTo>
                  <a:pt x="10922000" y="1731054"/>
                </a:lnTo>
                <a:lnTo>
                  <a:pt x="10883900" y="1768501"/>
                </a:lnTo>
                <a:lnTo>
                  <a:pt x="10833100" y="1844859"/>
                </a:lnTo>
                <a:lnTo>
                  <a:pt x="10795000" y="1883753"/>
                </a:lnTo>
                <a:lnTo>
                  <a:pt x="10769600" y="1923110"/>
                </a:lnTo>
                <a:lnTo>
                  <a:pt x="10718800" y="2003179"/>
                </a:lnTo>
                <a:lnTo>
                  <a:pt x="10668000" y="2084993"/>
                </a:lnTo>
                <a:lnTo>
                  <a:pt x="10591800" y="2210825"/>
                </a:lnTo>
                <a:lnTo>
                  <a:pt x="10579100" y="2253561"/>
                </a:lnTo>
                <a:lnTo>
                  <a:pt x="10528300" y="2340170"/>
                </a:lnTo>
                <a:lnTo>
                  <a:pt x="10515600" y="2384022"/>
                </a:lnTo>
                <a:lnTo>
                  <a:pt x="10490200" y="2428229"/>
                </a:lnTo>
                <a:lnTo>
                  <a:pt x="10464800" y="2517665"/>
                </a:lnTo>
                <a:lnTo>
                  <a:pt x="10439400" y="2562878"/>
                </a:lnTo>
                <a:lnTo>
                  <a:pt x="10325100" y="2982943"/>
                </a:lnTo>
                <a:lnTo>
                  <a:pt x="10325100" y="3030911"/>
                </a:lnTo>
                <a:lnTo>
                  <a:pt x="10312400" y="3079103"/>
                </a:lnTo>
                <a:lnTo>
                  <a:pt x="10312400" y="3795565"/>
                </a:lnTo>
                <a:lnTo>
                  <a:pt x="10337800" y="3891892"/>
                </a:lnTo>
                <a:lnTo>
                  <a:pt x="10337800" y="3939707"/>
                </a:lnTo>
                <a:lnTo>
                  <a:pt x="10350500" y="3987277"/>
                </a:lnTo>
                <a:lnTo>
                  <a:pt x="10350500" y="3242635"/>
                </a:lnTo>
                <a:lnTo>
                  <a:pt x="10363200" y="3194321"/>
                </a:lnTo>
                <a:lnTo>
                  <a:pt x="10363200" y="3146182"/>
                </a:lnTo>
                <a:lnTo>
                  <a:pt x="10375900" y="3098228"/>
                </a:lnTo>
                <a:lnTo>
                  <a:pt x="10375900" y="3050469"/>
                </a:lnTo>
                <a:lnTo>
                  <a:pt x="10388600" y="3002915"/>
                </a:lnTo>
                <a:lnTo>
                  <a:pt x="10388600" y="2955575"/>
                </a:lnTo>
                <a:lnTo>
                  <a:pt x="10490200" y="2585774"/>
                </a:lnTo>
                <a:lnTo>
                  <a:pt x="10515600" y="2540813"/>
                </a:lnTo>
                <a:lnTo>
                  <a:pt x="10541000" y="2451841"/>
                </a:lnTo>
                <a:lnTo>
                  <a:pt x="10566400" y="2407851"/>
                </a:lnTo>
                <a:lnTo>
                  <a:pt x="10579100" y="2364204"/>
                </a:lnTo>
                <a:lnTo>
                  <a:pt x="10629900" y="2277982"/>
                </a:lnTo>
                <a:lnTo>
                  <a:pt x="10642600" y="2235425"/>
                </a:lnTo>
                <a:lnTo>
                  <a:pt x="10718800" y="2110096"/>
                </a:lnTo>
                <a:lnTo>
                  <a:pt x="10769600" y="2028591"/>
                </a:lnTo>
                <a:lnTo>
                  <a:pt x="10820400" y="1948818"/>
                </a:lnTo>
                <a:lnTo>
                  <a:pt x="10845800" y="1909606"/>
                </a:lnTo>
                <a:lnTo>
                  <a:pt x="10883900" y="1870856"/>
                </a:lnTo>
                <a:lnTo>
                  <a:pt x="10934700" y="1794784"/>
                </a:lnTo>
                <a:lnTo>
                  <a:pt x="10972800" y="1757482"/>
                </a:lnTo>
                <a:lnTo>
                  <a:pt x="10998200" y="1720682"/>
                </a:lnTo>
                <a:lnTo>
                  <a:pt x="11036300" y="1684394"/>
                </a:lnTo>
                <a:lnTo>
                  <a:pt x="11061700" y="1648629"/>
                </a:lnTo>
                <a:lnTo>
                  <a:pt x="11099800" y="1613395"/>
                </a:lnTo>
                <a:lnTo>
                  <a:pt x="11137900" y="1578704"/>
                </a:lnTo>
                <a:lnTo>
                  <a:pt x="11176000" y="1544564"/>
                </a:lnTo>
                <a:lnTo>
                  <a:pt x="11201400" y="1510986"/>
                </a:lnTo>
                <a:lnTo>
                  <a:pt x="11239500" y="1477980"/>
                </a:lnTo>
                <a:lnTo>
                  <a:pt x="11277600" y="1445556"/>
                </a:lnTo>
                <a:lnTo>
                  <a:pt x="11315700" y="1413723"/>
                </a:lnTo>
                <a:lnTo>
                  <a:pt x="11353800" y="1382492"/>
                </a:lnTo>
                <a:lnTo>
                  <a:pt x="11391900" y="1351872"/>
                </a:lnTo>
                <a:lnTo>
                  <a:pt x="11430000" y="1321873"/>
                </a:lnTo>
                <a:lnTo>
                  <a:pt x="11468100" y="1292506"/>
                </a:lnTo>
                <a:lnTo>
                  <a:pt x="11518900" y="1263780"/>
                </a:lnTo>
                <a:lnTo>
                  <a:pt x="11557000" y="1235705"/>
                </a:lnTo>
                <a:lnTo>
                  <a:pt x="11595100" y="1208291"/>
                </a:lnTo>
                <a:lnTo>
                  <a:pt x="11645900" y="1181548"/>
                </a:lnTo>
                <a:lnTo>
                  <a:pt x="11671300" y="1164173"/>
                </a:lnTo>
                <a:close/>
              </a:path>
              <a:path w="12179300" h="6858000">
                <a:moveTo>
                  <a:pt x="11671300" y="5840833"/>
                </a:moveTo>
                <a:lnTo>
                  <a:pt x="11671300" y="5777637"/>
                </a:lnTo>
                <a:lnTo>
                  <a:pt x="11633200" y="5800758"/>
                </a:lnTo>
                <a:lnTo>
                  <a:pt x="11582400" y="5823105"/>
                </a:lnTo>
                <a:lnTo>
                  <a:pt x="11544300" y="5844675"/>
                </a:lnTo>
                <a:lnTo>
                  <a:pt x="11493500" y="5865464"/>
                </a:lnTo>
                <a:lnTo>
                  <a:pt x="11455400" y="5885471"/>
                </a:lnTo>
                <a:lnTo>
                  <a:pt x="11404600" y="5904691"/>
                </a:lnTo>
                <a:lnTo>
                  <a:pt x="11366500" y="5923123"/>
                </a:lnTo>
                <a:lnTo>
                  <a:pt x="11315700" y="5940764"/>
                </a:lnTo>
                <a:lnTo>
                  <a:pt x="11264900" y="5957610"/>
                </a:lnTo>
                <a:lnTo>
                  <a:pt x="11226800" y="5973658"/>
                </a:lnTo>
                <a:lnTo>
                  <a:pt x="11176000" y="5988907"/>
                </a:lnTo>
                <a:lnTo>
                  <a:pt x="11125200" y="6003353"/>
                </a:lnTo>
                <a:lnTo>
                  <a:pt x="11074400" y="6016993"/>
                </a:lnTo>
                <a:lnTo>
                  <a:pt x="11036300" y="6029824"/>
                </a:lnTo>
                <a:lnTo>
                  <a:pt x="10985500" y="6041844"/>
                </a:lnTo>
                <a:lnTo>
                  <a:pt x="10934700" y="6053050"/>
                </a:lnTo>
                <a:lnTo>
                  <a:pt x="10883900" y="6063438"/>
                </a:lnTo>
                <a:lnTo>
                  <a:pt x="10833100" y="6073006"/>
                </a:lnTo>
                <a:lnTo>
                  <a:pt x="10795000" y="6081752"/>
                </a:lnTo>
                <a:lnTo>
                  <a:pt x="10744200" y="6089672"/>
                </a:lnTo>
                <a:lnTo>
                  <a:pt x="10693400" y="6096763"/>
                </a:lnTo>
                <a:lnTo>
                  <a:pt x="10642600" y="6103023"/>
                </a:lnTo>
                <a:lnTo>
                  <a:pt x="10591800" y="6108448"/>
                </a:lnTo>
                <a:lnTo>
                  <a:pt x="10541000" y="6113037"/>
                </a:lnTo>
                <a:lnTo>
                  <a:pt x="10490200" y="6116785"/>
                </a:lnTo>
                <a:lnTo>
                  <a:pt x="10439400" y="6119691"/>
                </a:lnTo>
                <a:lnTo>
                  <a:pt x="10388600" y="6121751"/>
                </a:lnTo>
                <a:lnTo>
                  <a:pt x="10312400" y="6121751"/>
                </a:lnTo>
                <a:lnTo>
                  <a:pt x="10312400" y="6177399"/>
                </a:lnTo>
                <a:lnTo>
                  <a:pt x="10337800" y="6177203"/>
                </a:lnTo>
                <a:lnTo>
                  <a:pt x="10363200" y="6176670"/>
                </a:lnTo>
                <a:lnTo>
                  <a:pt x="10388600" y="6175631"/>
                </a:lnTo>
                <a:lnTo>
                  <a:pt x="10871200" y="6175631"/>
                </a:lnTo>
                <a:lnTo>
                  <a:pt x="10871200" y="6119955"/>
                </a:lnTo>
                <a:lnTo>
                  <a:pt x="10922000" y="6109765"/>
                </a:lnTo>
                <a:lnTo>
                  <a:pt x="10972800" y="6098716"/>
                </a:lnTo>
                <a:lnTo>
                  <a:pt x="11023600" y="6086811"/>
                </a:lnTo>
                <a:lnTo>
                  <a:pt x="11074400" y="6074055"/>
                </a:lnTo>
                <a:lnTo>
                  <a:pt x="11125200" y="6060455"/>
                </a:lnTo>
                <a:lnTo>
                  <a:pt x="11163300" y="6046013"/>
                </a:lnTo>
                <a:lnTo>
                  <a:pt x="11214100" y="6030736"/>
                </a:lnTo>
                <a:lnTo>
                  <a:pt x="11264900" y="6014627"/>
                </a:lnTo>
                <a:lnTo>
                  <a:pt x="11315700" y="5997692"/>
                </a:lnTo>
                <a:lnTo>
                  <a:pt x="11366500" y="5979936"/>
                </a:lnTo>
                <a:lnTo>
                  <a:pt x="11404600" y="5961363"/>
                </a:lnTo>
                <a:lnTo>
                  <a:pt x="11455400" y="5941978"/>
                </a:lnTo>
                <a:lnTo>
                  <a:pt x="11506200" y="5921786"/>
                </a:lnTo>
                <a:lnTo>
                  <a:pt x="11544300" y="5900791"/>
                </a:lnTo>
                <a:lnTo>
                  <a:pt x="11595100" y="5878999"/>
                </a:lnTo>
                <a:lnTo>
                  <a:pt x="11645900" y="5856415"/>
                </a:lnTo>
                <a:lnTo>
                  <a:pt x="11671300" y="5840833"/>
                </a:lnTo>
                <a:close/>
              </a:path>
              <a:path w="12179300" h="6858000">
                <a:moveTo>
                  <a:pt x="12179300" y="5498960"/>
                </a:moveTo>
                <a:lnTo>
                  <a:pt x="12179300" y="5427506"/>
                </a:lnTo>
                <a:lnTo>
                  <a:pt x="12153900" y="5454247"/>
                </a:lnTo>
                <a:lnTo>
                  <a:pt x="12115800" y="5486710"/>
                </a:lnTo>
                <a:lnTo>
                  <a:pt x="12077700" y="5518484"/>
                </a:lnTo>
                <a:lnTo>
                  <a:pt x="12039600" y="5549558"/>
                </a:lnTo>
                <a:lnTo>
                  <a:pt x="11988800" y="5579924"/>
                </a:lnTo>
                <a:lnTo>
                  <a:pt x="11950700" y="5609574"/>
                </a:lnTo>
                <a:lnTo>
                  <a:pt x="11912600" y="5638497"/>
                </a:lnTo>
                <a:lnTo>
                  <a:pt x="11861800" y="5666684"/>
                </a:lnTo>
                <a:lnTo>
                  <a:pt x="11823700" y="5694128"/>
                </a:lnTo>
                <a:lnTo>
                  <a:pt x="11772900" y="5720818"/>
                </a:lnTo>
                <a:lnTo>
                  <a:pt x="11734800" y="5746745"/>
                </a:lnTo>
                <a:lnTo>
                  <a:pt x="11684000" y="5721388"/>
                </a:lnTo>
                <a:lnTo>
                  <a:pt x="11645900" y="5695337"/>
                </a:lnTo>
                <a:lnTo>
                  <a:pt x="11607800" y="5668604"/>
                </a:lnTo>
                <a:lnTo>
                  <a:pt x="11557000" y="5641198"/>
                </a:lnTo>
                <a:lnTo>
                  <a:pt x="11518900" y="5613128"/>
                </a:lnTo>
                <a:lnTo>
                  <a:pt x="11480800" y="5584406"/>
                </a:lnTo>
                <a:lnTo>
                  <a:pt x="11442700" y="5555040"/>
                </a:lnTo>
                <a:lnTo>
                  <a:pt x="11391900" y="5525041"/>
                </a:lnTo>
                <a:lnTo>
                  <a:pt x="11353800" y="5494419"/>
                </a:lnTo>
                <a:lnTo>
                  <a:pt x="11315700" y="5463183"/>
                </a:lnTo>
                <a:lnTo>
                  <a:pt x="11277600" y="5431344"/>
                </a:lnTo>
                <a:lnTo>
                  <a:pt x="11239500" y="5398912"/>
                </a:lnTo>
                <a:lnTo>
                  <a:pt x="11214100" y="5365896"/>
                </a:lnTo>
                <a:lnTo>
                  <a:pt x="11176000" y="5332307"/>
                </a:lnTo>
                <a:lnTo>
                  <a:pt x="11137900" y="5298154"/>
                </a:lnTo>
                <a:lnTo>
                  <a:pt x="11099800" y="5263447"/>
                </a:lnTo>
                <a:lnTo>
                  <a:pt x="11074400" y="5228196"/>
                </a:lnTo>
                <a:lnTo>
                  <a:pt x="11036300" y="5192412"/>
                </a:lnTo>
                <a:lnTo>
                  <a:pt x="10998200" y="5156104"/>
                </a:lnTo>
                <a:lnTo>
                  <a:pt x="10972800" y="5119282"/>
                </a:lnTo>
                <a:lnTo>
                  <a:pt x="10934700" y="5081955"/>
                </a:lnTo>
                <a:lnTo>
                  <a:pt x="10883900" y="5005831"/>
                </a:lnTo>
                <a:lnTo>
                  <a:pt x="10845800" y="4967053"/>
                </a:lnTo>
                <a:lnTo>
                  <a:pt x="10820400" y="4927810"/>
                </a:lnTo>
                <a:lnTo>
                  <a:pt x="10769600" y="4847972"/>
                </a:lnTo>
                <a:lnTo>
                  <a:pt x="10718800" y="4766396"/>
                </a:lnTo>
                <a:lnTo>
                  <a:pt x="10642600" y="4640948"/>
                </a:lnTo>
                <a:lnTo>
                  <a:pt x="10629900" y="4598350"/>
                </a:lnTo>
                <a:lnTo>
                  <a:pt x="10579100" y="4512038"/>
                </a:lnTo>
                <a:lnTo>
                  <a:pt x="10566400" y="4468346"/>
                </a:lnTo>
                <a:lnTo>
                  <a:pt x="10541000" y="4424308"/>
                </a:lnTo>
                <a:lnTo>
                  <a:pt x="10515600" y="4335237"/>
                </a:lnTo>
                <a:lnTo>
                  <a:pt x="10490200" y="4290224"/>
                </a:lnTo>
                <a:lnTo>
                  <a:pt x="10388600" y="3919970"/>
                </a:lnTo>
                <a:lnTo>
                  <a:pt x="10388600" y="3872568"/>
                </a:lnTo>
                <a:lnTo>
                  <a:pt x="10375900" y="3824951"/>
                </a:lnTo>
                <a:lnTo>
                  <a:pt x="10375900" y="3777128"/>
                </a:lnTo>
                <a:lnTo>
                  <a:pt x="10363200" y="3729109"/>
                </a:lnTo>
                <a:lnTo>
                  <a:pt x="10363200" y="3680905"/>
                </a:lnTo>
                <a:lnTo>
                  <a:pt x="10350500" y="3632524"/>
                </a:lnTo>
                <a:lnTo>
                  <a:pt x="10350500" y="3987277"/>
                </a:lnTo>
                <a:lnTo>
                  <a:pt x="10439400" y="4312643"/>
                </a:lnTo>
                <a:lnTo>
                  <a:pt x="10464800" y="4357924"/>
                </a:lnTo>
                <a:lnTo>
                  <a:pt x="10490200" y="4447495"/>
                </a:lnTo>
                <a:lnTo>
                  <a:pt x="10515600" y="4491767"/>
                </a:lnTo>
                <a:lnTo>
                  <a:pt x="10528300" y="4535683"/>
                </a:lnTo>
                <a:lnTo>
                  <a:pt x="10604500" y="4665211"/>
                </a:lnTo>
                <a:lnTo>
                  <a:pt x="10617200" y="4707615"/>
                </a:lnTo>
                <a:lnTo>
                  <a:pt x="10693400" y="4832385"/>
                </a:lnTo>
                <a:lnTo>
                  <a:pt x="10744200" y="4913438"/>
                </a:lnTo>
                <a:lnTo>
                  <a:pt x="10769600" y="4953298"/>
                </a:lnTo>
                <a:lnTo>
                  <a:pt x="10807700" y="4992702"/>
                </a:lnTo>
                <a:lnTo>
                  <a:pt x="10858500" y="5070105"/>
                </a:lnTo>
                <a:lnTo>
                  <a:pt x="10896600" y="5108086"/>
                </a:lnTo>
                <a:lnTo>
                  <a:pt x="10947400" y="5182559"/>
                </a:lnTo>
                <a:lnTo>
                  <a:pt x="10985500" y="5219032"/>
                </a:lnTo>
                <a:lnTo>
                  <a:pt x="11023600" y="5254986"/>
                </a:lnTo>
                <a:lnTo>
                  <a:pt x="11049000" y="5290409"/>
                </a:lnTo>
                <a:lnTo>
                  <a:pt x="11087100" y="5325294"/>
                </a:lnTo>
                <a:lnTo>
                  <a:pt x="11125200" y="5359631"/>
                </a:lnTo>
                <a:lnTo>
                  <a:pt x="11150600" y="5393410"/>
                </a:lnTo>
                <a:lnTo>
                  <a:pt x="11188700" y="5426622"/>
                </a:lnTo>
                <a:lnTo>
                  <a:pt x="11226800" y="5459259"/>
                </a:lnTo>
                <a:lnTo>
                  <a:pt x="11264900" y="5491311"/>
                </a:lnTo>
                <a:lnTo>
                  <a:pt x="11303000" y="5522769"/>
                </a:lnTo>
                <a:lnTo>
                  <a:pt x="11341100" y="5553624"/>
                </a:lnTo>
                <a:lnTo>
                  <a:pt x="11379200" y="5583866"/>
                </a:lnTo>
                <a:lnTo>
                  <a:pt x="11417300" y="5613486"/>
                </a:lnTo>
                <a:lnTo>
                  <a:pt x="11468100" y="5642475"/>
                </a:lnTo>
                <a:lnTo>
                  <a:pt x="11506200" y="5670825"/>
                </a:lnTo>
                <a:lnTo>
                  <a:pt x="11544300" y="5698525"/>
                </a:lnTo>
                <a:lnTo>
                  <a:pt x="11595100" y="5725566"/>
                </a:lnTo>
                <a:lnTo>
                  <a:pt x="11633200" y="5751940"/>
                </a:lnTo>
                <a:lnTo>
                  <a:pt x="11671300" y="5777637"/>
                </a:lnTo>
                <a:lnTo>
                  <a:pt x="11671300" y="5840833"/>
                </a:lnTo>
                <a:lnTo>
                  <a:pt x="11684000" y="5833043"/>
                </a:lnTo>
                <a:lnTo>
                  <a:pt x="11734800" y="5808887"/>
                </a:lnTo>
                <a:lnTo>
                  <a:pt x="11734800" y="5807091"/>
                </a:lnTo>
                <a:lnTo>
                  <a:pt x="11772900" y="5831476"/>
                </a:lnTo>
                <a:lnTo>
                  <a:pt x="11785600" y="5837372"/>
                </a:lnTo>
                <a:lnTo>
                  <a:pt x="11785600" y="5777637"/>
                </a:lnTo>
                <a:lnTo>
                  <a:pt x="11836400" y="5751679"/>
                </a:lnTo>
                <a:lnTo>
                  <a:pt x="11874500" y="5725033"/>
                </a:lnTo>
                <a:lnTo>
                  <a:pt x="11912600" y="5697708"/>
                </a:lnTo>
                <a:lnTo>
                  <a:pt x="11963400" y="5669713"/>
                </a:lnTo>
                <a:lnTo>
                  <a:pt x="12001500" y="5641057"/>
                </a:lnTo>
                <a:lnTo>
                  <a:pt x="12039600" y="5611750"/>
                </a:lnTo>
                <a:lnTo>
                  <a:pt x="12077700" y="5581801"/>
                </a:lnTo>
                <a:lnTo>
                  <a:pt x="12115800" y="5551218"/>
                </a:lnTo>
                <a:lnTo>
                  <a:pt x="12166600" y="5520012"/>
                </a:lnTo>
                <a:lnTo>
                  <a:pt x="12179300" y="5498960"/>
                </a:lnTo>
                <a:close/>
              </a:path>
              <a:path w="12179300" h="6858000">
                <a:moveTo>
                  <a:pt x="12179300" y="921218"/>
                </a:moveTo>
                <a:lnTo>
                  <a:pt x="12179300" y="863851"/>
                </a:lnTo>
                <a:lnTo>
                  <a:pt x="12153900" y="876303"/>
                </a:lnTo>
                <a:lnTo>
                  <a:pt x="12103100" y="894263"/>
                </a:lnTo>
                <a:lnTo>
                  <a:pt x="12052300" y="913058"/>
                </a:lnTo>
                <a:lnTo>
                  <a:pt x="12001500" y="932684"/>
                </a:lnTo>
                <a:lnTo>
                  <a:pt x="11963400" y="953137"/>
                </a:lnTo>
                <a:lnTo>
                  <a:pt x="11912600" y="974412"/>
                </a:lnTo>
                <a:lnTo>
                  <a:pt x="11861800" y="996505"/>
                </a:lnTo>
                <a:lnTo>
                  <a:pt x="11823700" y="1019412"/>
                </a:lnTo>
                <a:lnTo>
                  <a:pt x="11772900" y="1043128"/>
                </a:lnTo>
                <a:lnTo>
                  <a:pt x="11734800" y="1067649"/>
                </a:lnTo>
                <a:lnTo>
                  <a:pt x="11722100" y="1067649"/>
                </a:lnTo>
                <a:lnTo>
                  <a:pt x="11684000" y="1044269"/>
                </a:lnTo>
                <a:lnTo>
                  <a:pt x="11645900" y="1021625"/>
                </a:lnTo>
                <a:lnTo>
                  <a:pt x="11595100" y="999722"/>
                </a:lnTo>
                <a:lnTo>
                  <a:pt x="11557000" y="978562"/>
                </a:lnTo>
                <a:lnTo>
                  <a:pt x="11506200" y="958149"/>
                </a:lnTo>
                <a:lnTo>
                  <a:pt x="11468100" y="938488"/>
                </a:lnTo>
                <a:lnTo>
                  <a:pt x="11417300" y="919581"/>
                </a:lnTo>
                <a:lnTo>
                  <a:pt x="11366500" y="901434"/>
                </a:lnTo>
                <a:lnTo>
                  <a:pt x="11328400" y="884048"/>
                </a:lnTo>
                <a:lnTo>
                  <a:pt x="11277600" y="867429"/>
                </a:lnTo>
                <a:lnTo>
                  <a:pt x="11226800" y="851580"/>
                </a:lnTo>
                <a:lnTo>
                  <a:pt x="11188700" y="836505"/>
                </a:lnTo>
                <a:lnTo>
                  <a:pt x="11137900" y="822207"/>
                </a:lnTo>
                <a:lnTo>
                  <a:pt x="11087100" y="808690"/>
                </a:lnTo>
                <a:lnTo>
                  <a:pt x="11049000" y="795958"/>
                </a:lnTo>
                <a:lnTo>
                  <a:pt x="10998200" y="784014"/>
                </a:lnTo>
                <a:lnTo>
                  <a:pt x="10947400" y="772863"/>
                </a:lnTo>
                <a:lnTo>
                  <a:pt x="10896600" y="762508"/>
                </a:lnTo>
                <a:lnTo>
                  <a:pt x="10845800" y="752953"/>
                </a:lnTo>
                <a:lnTo>
                  <a:pt x="10845800" y="807008"/>
                </a:lnTo>
                <a:lnTo>
                  <a:pt x="10871200" y="811730"/>
                </a:lnTo>
                <a:lnTo>
                  <a:pt x="10922000" y="822021"/>
                </a:lnTo>
                <a:lnTo>
                  <a:pt x="10972800" y="833157"/>
                </a:lnTo>
                <a:lnTo>
                  <a:pt x="11023600" y="845133"/>
                </a:lnTo>
                <a:lnTo>
                  <a:pt x="11061700" y="857948"/>
                </a:lnTo>
                <a:lnTo>
                  <a:pt x="11112500" y="871598"/>
                </a:lnTo>
                <a:lnTo>
                  <a:pt x="11163300" y="886080"/>
                </a:lnTo>
                <a:lnTo>
                  <a:pt x="11214100" y="901391"/>
                </a:lnTo>
                <a:lnTo>
                  <a:pt x="11252200" y="917529"/>
                </a:lnTo>
                <a:lnTo>
                  <a:pt x="11303000" y="934489"/>
                </a:lnTo>
                <a:lnTo>
                  <a:pt x="11353800" y="952269"/>
                </a:lnTo>
                <a:lnTo>
                  <a:pt x="11404600" y="970867"/>
                </a:lnTo>
                <a:lnTo>
                  <a:pt x="11442700" y="990278"/>
                </a:lnTo>
                <a:lnTo>
                  <a:pt x="11493500" y="1010500"/>
                </a:lnTo>
                <a:lnTo>
                  <a:pt x="11531600" y="1031531"/>
                </a:lnTo>
                <a:lnTo>
                  <a:pt x="11582400" y="1053366"/>
                </a:lnTo>
                <a:lnTo>
                  <a:pt x="11633200" y="1076003"/>
                </a:lnTo>
                <a:lnTo>
                  <a:pt x="11671300" y="1099439"/>
                </a:lnTo>
                <a:lnTo>
                  <a:pt x="11671300" y="1164173"/>
                </a:lnTo>
                <a:lnTo>
                  <a:pt x="11684000" y="1155486"/>
                </a:lnTo>
                <a:lnTo>
                  <a:pt x="11734800" y="1130114"/>
                </a:lnTo>
                <a:lnTo>
                  <a:pt x="11772900" y="1154763"/>
                </a:lnTo>
                <a:lnTo>
                  <a:pt x="11785600" y="1163182"/>
                </a:lnTo>
                <a:lnTo>
                  <a:pt x="11785600" y="1099151"/>
                </a:lnTo>
                <a:lnTo>
                  <a:pt x="11823700" y="1076081"/>
                </a:lnTo>
                <a:lnTo>
                  <a:pt x="11874500" y="1053780"/>
                </a:lnTo>
                <a:lnTo>
                  <a:pt x="11912600" y="1032251"/>
                </a:lnTo>
                <a:lnTo>
                  <a:pt x="11963400" y="1011497"/>
                </a:lnTo>
                <a:lnTo>
                  <a:pt x="12001500" y="991520"/>
                </a:lnTo>
                <a:lnTo>
                  <a:pt x="12052300" y="972324"/>
                </a:lnTo>
                <a:lnTo>
                  <a:pt x="12103100" y="953911"/>
                </a:lnTo>
                <a:lnTo>
                  <a:pt x="12141200" y="936285"/>
                </a:lnTo>
                <a:lnTo>
                  <a:pt x="12179300" y="921218"/>
                </a:lnTo>
                <a:close/>
              </a:path>
              <a:path w="12179300" h="6858000">
                <a:moveTo>
                  <a:pt x="12179300" y="6175631"/>
                </a:moveTo>
                <a:lnTo>
                  <a:pt x="12179300" y="6119955"/>
                </a:lnTo>
                <a:lnTo>
                  <a:pt x="10871200" y="6119955"/>
                </a:lnTo>
                <a:lnTo>
                  <a:pt x="10871200" y="6175631"/>
                </a:lnTo>
                <a:lnTo>
                  <a:pt x="12179300" y="6175631"/>
                </a:lnTo>
                <a:close/>
              </a:path>
              <a:path w="12179300" h="6858000">
                <a:moveTo>
                  <a:pt x="12179300" y="1450524"/>
                </a:moveTo>
                <a:lnTo>
                  <a:pt x="12179300" y="1379707"/>
                </a:lnTo>
                <a:lnTo>
                  <a:pt x="12153900" y="1356720"/>
                </a:lnTo>
                <a:lnTo>
                  <a:pt x="12115800" y="1325504"/>
                </a:lnTo>
                <a:lnTo>
                  <a:pt x="12077700" y="1294915"/>
                </a:lnTo>
                <a:lnTo>
                  <a:pt x="12039600" y="1264964"/>
                </a:lnTo>
                <a:lnTo>
                  <a:pt x="12001500" y="1235658"/>
                </a:lnTo>
                <a:lnTo>
                  <a:pt x="11950700" y="1207009"/>
                </a:lnTo>
                <a:lnTo>
                  <a:pt x="11912600" y="1179024"/>
                </a:lnTo>
                <a:lnTo>
                  <a:pt x="11874500" y="1151713"/>
                </a:lnTo>
                <a:lnTo>
                  <a:pt x="11823700" y="1125086"/>
                </a:lnTo>
                <a:lnTo>
                  <a:pt x="11785600" y="1099151"/>
                </a:lnTo>
                <a:lnTo>
                  <a:pt x="11785600" y="1163182"/>
                </a:lnTo>
                <a:lnTo>
                  <a:pt x="11811000" y="1180020"/>
                </a:lnTo>
                <a:lnTo>
                  <a:pt x="11849100" y="1205876"/>
                </a:lnTo>
                <a:lnTo>
                  <a:pt x="11899900" y="1232322"/>
                </a:lnTo>
                <a:lnTo>
                  <a:pt x="11938000" y="1259349"/>
                </a:lnTo>
                <a:lnTo>
                  <a:pt x="11976100" y="1286946"/>
                </a:lnTo>
                <a:lnTo>
                  <a:pt x="12014200" y="1315105"/>
                </a:lnTo>
                <a:lnTo>
                  <a:pt x="12052300" y="1343817"/>
                </a:lnTo>
                <a:lnTo>
                  <a:pt x="12090400" y="1373071"/>
                </a:lnTo>
                <a:lnTo>
                  <a:pt x="12128500" y="1402858"/>
                </a:lnTo>
                <a:lnTo>
                  <a:pt x="12166600" y="1433169"/>
                </a:lnTo>
                <a:lnTo>
                  <a:pt x="12179300" y="1450524"/>
                </a:lnTo>
                <a:close/>
              </a:path>
              <a:path w="12179300" h="6858000">
                <a:moveTo>
                  <a:pt x="12179300" y="6009065"/>
                </a:moveTo>
                <a:lnTo>
                  <a:pt x="12179300" y="5953684"/>
                </a:lnTo>
                <a:lnTo>
                  <a:pt x="12141200" y="5939598"/>
                </a:lnTo>
                <a:lnTo>
                  <a:pt x="12103100" y="5922069"/>
                </a:lnTo>
                <a:lnTo>
                  <a:pt x="12052300" y="5903759"/>
                </a:lnTo>
                <a:lnTo>
                  <a:pt x="12014200" y="5884669"/>
                </a:lnTo>
                <a:lnTo>
                  <a:pt x="11963400" y="5864803"/>
                </a:lnTo>
                <a:lnTo>
                  <a:pt x="11925300" y="5844164"/>
                </a:lnTo>
                <a:lnTo>
                  <a:pt x="11874500" y="5822755"/>
                </a:lnTo>
                <a:lnTo>
                  <a:pt x="11836400" y="5800578"/>
                </a:lnTo>
                <a:lnTo>
                  <a:pt x="11785600" y="5777637"/>
                </a:lnTo>
                <a:lnTo>
                  <a:pt x="11785600" y="5837372"/>
                </a:lnTo>
                <a:lnTo>
                  <a:pt x="11823700" y="5855059"/>
                </a:lnTo>
                <a:lnTo>
                  <a:pt x="11874500" y="5877835"/>
                </a:lnTo>
                <a:lnTo>
                  <a:pt x="11912600" y="5899801"/>
                </a:lnTo>
                <a:lnTo>
                  <a:pt x="11963400" y="5920953"/>
                </a:lnTo>
                <a:lnTo>
                  <a:pt x="12014200" y="5941286"/>
                </a:lnTo>
                <a:lnTo>
                  <a:pt x="12052300" y="5960796"/>
                </a:lnTo>
                <a:lnTo>
                  <a:pt x="12103100" y="5979480"/>
                </a:lnTo>
                <a:lnTo>
                  <a:pt x="12153900" y="5997333"/>
                </a:lnTo>
                <a:lnTo>
                  <a:pt x="12179300" y="6009065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3402" y="864488"/>
            <a:ext cx="3369310" cy="792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spc="-25" dirty="0">
                <a:latin typeface="Calibri Light"/>
                <a:cs typeface="Calibri Light"/>
              </a:rPr>
              <a:t>Amplification</a:t>
            </a:r>
            <a:endParaRPr sz="50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85800"/>
            <a:ext cx="12192000" cy="6172200"/>
            <a:chOff x="0" y="685800"/>
            <a:chExt cx="12192000" cy="6172200"/>
          </a:xfrm>
        </p:grpSpPr>
        <p:sp>
          <p:nvSpPr>
            <p:cNvPr id="5" name="object 5"/>
            <p:cNvSpPr/>
            <p:nvPr/>
          </p:nvSpPr>
          <p:spPr>
            <a:xfrm>
              <a:off x="0" y="685800"/>
              <a:ext cx="114300" cy="1552575"/>
            </a:xfrm>
            <a:custGeom>
              <a:avLst/>
              <a:gdLst/>
              <a:ahLst/>
              <a:cxnLst/>
              <a:rect l="l" t="t" r="r" b="b"/>
              <a:pathLst>
                <a:path w="114300" h="1552575">
                  <a:moveTo>
                    <a:pt x="114300" y="0"/>
                  </a:moveTo>
                  <a:lnTo>
                    <a:pt x="0" y="0"/>
                  </a:lnTo>
                  <a:lnTo>
                    <a:pt x="0" y="1552575"/>
                  </a:lnTo>
                  <a:lnTo>
                    <a:pt x="114300" y="1552575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14600"/>
              <a:ext cx="12191999" cy="3657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077700" y="6172200"/>
              <a:ext cx="114300" cy="685800"/>
            </a:xfrm>
            <a:custGeom>
              <a:avLst/>
              <a:gdLst/>
              <a:ahLst/>
              <a:cxnLst/>
              <a:rect l="l" t="t" r="r" b="b"/>
              <a:pathLst>
                <a:path w="114300" h="685800">
                  <a:moveTo>
                    <a:pt x="1143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14300" y="6858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94779" y="689927"/>
            <a:ext cx="5226050" cy="14160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490220" indent="-229235">
              <a:lnSpc>
                <a:spcPts val="195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b="1" i="1" dirty="0">
                <a:latin typeface="Calibri"/>
                <a:cs typeface="Calibri"/>
              </a:rPr>
              <a:t>Photons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reflect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forwards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backwards</a:t>
            </a:r>
            <a:r>
              <a:rPr sz="1800" b="1" i="1" spc="-1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due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to </a:t>
            </a:r>
            <a:r>
              <a:rPr sz="1800" b="1" i="1" spc="-10" dirty="0">
                <a:latin typeface="Calibri"/>
                <a:cs typeface="Calibri"/>
              </a:rPr>
              <a:t>mirrors.</a:t>
            </a:r>
            <a:endParaRPr sz="1800">
              <a:latin typeface="Calibri"/>
              <a:cs typeface="Calibri"/>
            </a:endParaRPr>
          </a:p>
          <a:p>
            <a:pPr marL="241300" marR="5080" indent="-229235">
              <a:lnSpc>
                <a:spcPts val="195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b="1" i="1" dirty="0">
                <a:latin typeface="Calibri"/>
                <a:cs typeface="Calibri"/>
              </a:rPr>
              <a:t>one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photon</a:t>
            </a:r>
            <a:r>
              <a:rPr sz="1800" b="1" i="1" spc="-9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strikes</a:t>
            </a:r>
            <a:r>
              <a:rPr sz="1800" b="1" i="1" dirty="0">
                <a:latin typeface="Calibri"/>
                <a:cs typeface="Calibri"/>
              </a:rPr>
              <a:t> an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energized</a:t>
            </a:r>
            <a:r>
              <a:rPr sz="1800" b="1" i="1" spc="-9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atom</a:t>
            </a:r>
            <a:r>
              <a:rPr sz="1800" b="1" i="1" spc="-6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release</a:t>
            </a:r>
            <a:r>
              <a:rPr sz="1800" b="1" i="1" spc="-25" dirty="0">
                <a:latin typeface="Calibri"/>
                <a:cs typeface="Calibri"/>
              </a:rPr>
              <a:t> two </a:t>
            </a:r>
            <a:r>
              <a:rPr sz="1800" b="1" i="1" dirty="0">
                <a:latin typeface="Calibri"/>
                <a:cs typeface="Calibri"/>
              </a:rPr>
              <a:t>photons</a:t>
            </a:r>
            <a:r>
              <a:rPr sz="1800" b="1" i="1" spc="-1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so</a:t>
            </a:r>
            <a:r>
              <a:rPr sz="1800" b="1" i="1" spc="9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</a:t>
            </a:r>
            <a:r>
              <a:rPr sz="1800" b="1" i="1" spc="-6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</a:t>
            </a:r>
            <a:r>
              <a:rPr sz="1800" b="1" i="1" spc="6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amplification</a:t>
            </a:r>
            <a:r>
              <a:rPr sz="1800" b="1" i="1" spc="-1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stimulated emission.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2667</Words>
  <Application>Microsoft Office PowerPoint</Application>
  <PresentationFormat>Custom</PresentationFormat>
  <Paragraphs>358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BASICS OF LASER  By- Dr Neha Purohit Assistant Professor SBKS MI &amp; RC </vt:lpstr>
      <vt:lpstr>L Light</vt:lpstr>
      <vt:lpstr>Laser light follows the basic properties of electromagnetic radiation.</vt:lpstr>
      <vt:lpstr>LIGHT</vt:lpstr>
      <vt:lpstr>Characteristics of laser</vt:lpstr>
      <vt:lpstr>STIMULATED EMISSION</vt:lpstr>
      <vt:lpstr>COMPONENTS OF A LASER</vt:lpstr>
      <vt:lpstr>Slide 8</vt:lpstr>
      <vt:lpstr>Slide 9</vt:lpstr>
      <vt:lpstr>Slide 10</vt:lpstr>
      <vt:lpstr>Laser delivery systems</vt:lpstr>
      <vt:lpstr>LASER DELIVERY SYSTEM</vt:lpstr>
      <vt:lpstr>Laser beam types</vt:lpstr>
      <vt:lpstr>Types of laser media</vt:lpstr>
      <vt:lpstr>Slide 15</vt:lpstr>
      <vt:lpstr>Laser parameters</vt:lpstr>
      <vt:lpstr>“Effect Of Laser On Skin Tissue”- Skin optics</vt:lpstr>
      <vt:lpstr>Grotthus-Draper photobiology law</vt:lpstr>
      <vt:lpstr>Chromophores (absorbing molecules)</vt:lpstr>
      <vt:lpstr>Slide 20</vt:lpstr>
      <vt:lpstr>Penetration of laser depends upon:</vt:lpstr>
      <vt:lpstr>Slide 22</vt:lpstr>
      <vt:lpstr>Slide 23</vt:lpstr>
      <vt:lpstr>Photothermal effect:</vt:lpstr>
      <vt:lpstr>LASER tissue interaction</vt:lpstr>
      <vt:lpstr> Thermal relaxation time (TRT)</vt:lpstr>
      <vt:lpstr>SELECTIVE PHOTO-THERMOLYSIS</vt:lpstr>
      <vt:lpstr>SKIN COOLING</vt:lpstr>
      <vt:lpstr>Laser hazards</vt:lpstr>
      <vt:lpstr>Emergency management</vt:lpstr>
      <vt:lpstr>Hazards to the eye</vt:lpstr>
      <vt:lpstr>Hazards to eye</vt:lpstr>
      <vt:lpstr>GUIDELINES FOR EYE PROTECTION</vt:lpstr>
      <vt:lpstr>Slide 34</vt:lpstr>
      <vt:lpstr>Slide 35</vt:lpstr>
      <vt:lpstr>Slide 36</vt:lpstr>
      <vt:lpstr>TIPS FOR SAFE LASER PRACTISE</vt:lpstr>
      <vt:lpstr>TIPS FOR SAFE LASER PRACTISE</vt:lpstr>
      <vt:lpstr>Slide 39</vt:lpstr>
      <vt:lpstr>Slide 40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LASER</dc:title>
  <dc:creator>Priyanka Rout</dc:creator>
  <cp:lastModifiedBy>user</cp:lastModifiedBy>
  <cp:revision>8</cp:revision>
  <dcterms:created xsi:type="dcterms:W3CDTF">2024-02-27T09:38:42Z</dcterms:created>
  <dcterms:modified xsi:type="dcterms:W3CDTF">2024-11-27T04:17:15Z</dcterms:modified>
</cp:coreProperties>
</file>