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2" r:id="rId4"/>
    <p:sldId id="274" r:id="rId5"/>
    <p:sldId id="273" r:id="rId6"/>
    <p:sldId id="275" r:id="rId7"/>
    <p:sldId id="276" r:id="rId8"/>
    <p:sldId id="277" r:id="rId9"/>
    <p:sldId id="266" r:id="rId10"/>
    <p:sldId id="267" r:id="rId11"/>
    <p:sldId id="268" r:id="rId12"/>
    <p:sldId id="269" r:id="rId13"/>
    <p:sldId id="270" r:id="rId14"/>
    <p:sldId id="271"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A5B3-881F-63EF-D2B5-FB53AF5D5B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C30F5F4-E968-8331-9367-C56DA391F7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E8AC6BA-B2DD-9E5C-6D08-F0D60DC2116D}"/>
              </a:ext>
            </a:extLst>
          </p:cNvPr>
          <p:cNvSpPr>
            <a:spLocks noGrp="1"/>
          </p:cNvSpPr>
          <p:nvPr>
            <p:ph type="dt" sz="half" idx="10"/>
          </p:nvPr>
        </p:nvSpPr>
        <p:spPr/>
        <p:txBody>
          <a:bodyPr/>
          <a:lstStyle/>
          <a:p>
            <a:fld id="{E1CFAB74-C87D-45C5-9763-7F3E494BA1E9}" type="datetimeFigureOut">
              <a:rPr lang="en-IN" smtClean="0"/>
              <a:t>07-10-2024</a:t>
            </a:fld>
            <a:endParaRPr lang="en-IN"/>
          </a:p>
        </p:txBody>
      </p:sp>
      <p:sp>
        <p:nvSpPr>
          <p:cNvPr id="5" name="Footer Placeholder 4">
            <a:extLst>
              <a:ext uri="{FF2B5EF4-FFF2-40B4-BE49-F238E27FC236}">
                <a16:creationId xmlns:a16="http://schemas.microsoft.com/office/drawing/2014/main" id="{45682683-6CBF-FF5C-EE31-CDEC07404B0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0F9E7C9-1A9C-36B4-3251-C2BFDDE9780E}"/>
              </a:ext>
            </a:extLst>
          </p:cNvPr>
          <p:cNvSpPr>
            <a:spLocks noGrp="1"/>
          </p:cNvSpPr>
          <p:nvPr>
            <p:ph type="sldNum" sz="quarter" idx="12"/>
          </p:nvPr>
        </p:nvSpPr>
        <p:spPr/>
        <p:txBody>
          <a:bodyPr/>
          <a:lstStyle/>
          <a:p>
            <a:fld id="{1123FC93-C56C-4179-8374-8D3FFA2D57A6}" type="slidenum">
              <a:rPr lang="en-IN" smtClean="0"/>
              <a:t>‹#›</a:t>
            </a:fld>
            <a:endParaRPr lang="en-IN"/>
          </a:p>
        </p:txBody>
      </p:sp>
    </p:spTree>
    <p:extLst>
      <p:ext uri="{BB962C8B-B14F-4D97-AF65-F5344CB8AC3E}">
        <p14:creationId xmlns:p14="http://schemas.microsoft.com/office/powerpoint/2010/main" val="343251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9D34-683C-7C8A-8EA5-2A69AC1440D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ABEFE71-8F4C-6649-0466-EAFD2CDB1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A3EB4A6-2E6D-69B6-08A7-E5A8A6C0F66C}"/>
              </a:ext>
            </a:extLst>
          </p:cNvPr>
          <p:cNvSpPr>
            <a:spLocks noGrp="1"/>
          </p:cNvSpPr>
          <p:nvPr>
            <p:ph type="dt" sz="half" idx="10"/>
          </p:nvPr>
        </p:nvSpPr>
        <p:spPr/>
        <p:txBody>
          <a:bodyPr/>
          <a:lstStyle/>
          <a:p>
            <a:fld id="{E1CFAB74-C87D-45C5-9763-7F3E494BA1E9}" type="datetimeFigureOut">
              <a:rPr lang="en-IN" smtClean="0"/>
              <a:t>07-10-2024</a:t>
            </a:fld>
            <a:endParaRPr lang="en-IN"/>
          </a:p>
        </p:txBody>
      </p:sp>
      <p:sp>
        <p:nvSpPr>
          <p:cNvPr id="5" name="Footer Placeholder 4">
            <a:extLst>
              <a:ext uri="{FF2B5EF4-FFF2-40B4-BE49-F238E27FC236}">
                <a16:creationId xmlns:a16="http://schemas.microsoft.com/office/drawing/2014/main" id="{42886526-DE49-5CAC-A039-13AAB44142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13F4-C556-C5A9-FB53-5EBD90A2EF12}"/>
              </a:ext>
            </a:extLst>
          </p:cNvPr>
          <p:cNvSpPr>
            <a:spLocks noGrp="1"/>
          </p:cNvSpPr>
          <p:nvPr>
            <p:ph type="sldNum" sz="quarter" idx="12"/>
          </p:nvPr>
        </p:nvSpPr>
        <p:spPr/>
        <p:txBody>
          <a:bodyPr/>
          <a:lstStyle/>
          <a:p>
            <a:fld id="{1123FC93-C56C-4179-8374-8D3FFA2D57A6}" type="slidenum">
              <a:rPr lang="en-IN" smtClean="0"/>
              <a:t>‹#›</a:t>
            </a:fld>
            <a:endParaRPr lang="en-IN"/>
          </a:p>
        </p:txBody>
      </p:sp>
    </p:spTree>
    <p:extLst>
      <p:ext uri="{BB962C8B-B14F-4D97-AF65-F5344CB8AC3E}">
        <p14:creationId xmlns:p14="http://schemas.microsoft.com/office/powerpoint/2010/main" val="400169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D0D287-E706-5EE9-2AF4-A61A8BCD43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FF061EA-240A-D65E-9132-7FD3764093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2B6F496-FE69-EAB2-2F24-19C58C43001E}"/>
              </a:ext>
            </a:extLst>
          </p:cNvPr>
          <p:cNvSpPr>
            <a:spLocks noGrp="1"/>
          </p:cNvSpPr>
          <p:nvPr>
            <p:ph type="dt" sz="half" idx="10"/>
          </p:nvPr>
        </p:nvSpPr>
        <p:spPr/>
        <p:txBody>
          <a:bodyPr/>
          <a:lstStyle/>
          <a:p>
            <a:fld id="{E1CFAB74-C87D-45C5-9763-7F3E494BA1E9}" type="datetimeFigureOut">
              <a:rPr lang="en-IN" smtClean="0"/>
              <a:t>07-10-2024</a:t>
            </a:fld>
            <a:endParaRPr lang="en-IN"/>
          </a:p>
        </p:txBody>
      </p:sp>
      <p:sp>
        <p:nvSpPr>
          <p:cNvPr id="5" name="Footer Placeholder 4">
            <a:extLst>
              <a:ext uri="{FF2B5EF4-FFF2-40B4-BE49-F238E27FC236}">
                <a16:creationId xmlns:a16="http://schemas.microsoft.com/office/drawing/2014/main" id="{A8AF42D4-BF12-F8F7-9F05-B0B5475BF69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2EAAA5-B06A-84D3-14E3-DB33A3C1E8E8}"/>
              </a:ext>
            </a:extLst>
          </p:cNvPr>
          <p:cNvSpPr>
            <a:spLocks noGrp="1"/>
          </p:cNvSpPr>
          <p:nvPr>
            <p:ph type="sldNum" sz="quarter" idx="12"/>
          </p:nvPr>
        </p:nvSpPr>
        <p:spPr/>
        <p:txBody>
          <a:bodyPr/>
          <a:lstStyle/>
          <a:p>
            <a:fld id="{1123FC93-C56C-4179-8374-8D3FFA2D57A6}" type="slidenum">
              <a:rPr lang="en-IN" smtClean="0"/>
              <a:t>‹#›</a:t>
            </a:fld>
            <a:endParaRPr lang="en-IN"/>
          </a:p>
        </p:txBody>
      </p:sp>
    </p:spTree>
    <p:extLst>
      <p:ext uri="{BB962C8B-B14F-4D97-AF65-F5344CB8AC3E}">
        <p14:creationId xmlns:p14="http://schemas.microsoft.com/office/powerpoint/2010/main" val="324278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5605-7167-2F4D-33AF-619105144E0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F88E91B-1A98-A0BF-BFEA-8FA4EC09D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B20A70E-79E3-A05D-A71B-0FF0A005151C}"/>
              </a:ext>
            </a:extLst>
          </p:cNvPr>
          <p:cNvSpPr>
            <a:spLocks noGrp="1"/>
          </p:cNvSpPr>
          <p:nvPr>
            <p:ph type="dt" sz="half" idx="10"/>
          </p:nvPr>
        </p:nvSpPr>
        <p:spPr/>
        <p:txBody>
          <a:bodyPr/>
          <a:lstStyle/>
          <a:p>
            <a:fld id="{E1CFAB74-C87D-45C5-9763-7F3E494BA1E9}" type="datetimeFigureOut">
              <a:rPr lang="en-IN" smtClean="0"/>
              <a:t>07-10-2024</a:t>
            </a:fld>
            <a:endParaRPr lang="en-IN"/>
          </a:p>
        </p:txBody>
      </p:sp>
      <p:sp>
        <p:nvSpPr>
          <p:cNvPr id="5" name="Footer Placeholder 4">
            <a:extLst>
              <a:ext uri="{FF2B5EF4-FFF2-40B4-BE49-F238E27FC236}">
                <a16:creationId xmlns:a16="http://schemas.microsoft.com/office/drawing/2014/main" id="{E7F77068-5EB9-409C-5096-FB453E9726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AD879A-4B79-E47B-9402-2B6C40925CC9}"/>
              </a:ext>
            </a:extLst>
          </p:cNvPr>
          <p:cNvSpPr>
            <a:spLocks noGrp="1"/>
          </p:cNvSpPr>
          <p:nvPr>
            <p:ph type="sldNum" sz="quarter" idx="12"/>
          </p:nvPr>
        </p:nvSpPr>
        <p:spPr/>
        <p:txBody>
          <a:bodyPr/>
          <a:lstStyle/>
          <a:p>
            <a:fld id="{1123FC93-C56C-4179-8374-8D3FFA2D57A6}" type="slidenum">
              <a:rPr lang="en-IN" smtClean="0"/>
              <a:t>‹#›</a:t>
            </a:fld>
            <a:endParaRPr lang="en-IN"/>
          </a:p>
        </p:txBody>
      </p:sp>
    </p:spTree>
    <p:extLst>
      <p:ext uri="{BB962C8B-B14F-4D97-AF65-F5344CB8AC3E}">
        <p14:creationId xmlns:p14="http://schemas.microsoft.com/office/powerpoint/2010/main" val="158053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F708-4A65-E75E-1B5F-8B6D22993C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B1F7390-7B22-2889-33E8-7A2FCCD11C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8252D7-E1B3-DFCE-8D80-63C8F671B94C}"/>
              </a:ext>
            </a:extLst>
          </p:cNvPr>
          <p:cNvSpPr>
            <a:spLocks noGrp="1"/>
          </p:cNvSpPr>
          <p:nvPr>
            <p:ph type="dt" sz="half" idx="10"/>
          </p:nvPr>
        </p:nvSpPr>
        <p:spPr/>
        <p:txBody>
          <a:bodyPr/>
          <a:lstStyle/>
          <a:p>
            <a:fld id="{E1CFAB74-C87D-45C5-9763-7F3E494BA1E9}" type="datetimeFigureOut">
              <a:rPr lang="en-IN" smtClean="0"/>
              <a:t>07-10-2024</a:t>
            </a:fld>
            <a:endParaRPr lang="en-IN"/>
          </a:p>
        </p:txBody>
      </p:sp>
      <p:sp>
        <p:nvSpPr>
          <p:cNvPr id="5" name="Footer Placeholder 4">
            <a:extLst>
              <a:ext uri="{FF2B5EF4-FFF2-40B4-BE49-F238E27FC236}">
                <a16:creationId xmlns:a16="http://schemas.microsoft.com/office/drawing/2014/main" id="{82E88DD6-3299-D68D-6AF1-E70B13D443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5395CD-9223-8447-FF37-6B2022632A6A}"/>
              </a:ext>
            </a:extLst>
          </p:cNvPr>
          <p:cNvSpPr>
            <a:spLocks noGrp="1"/>
          </p:cNvSpPr>
          <p:nvPr>
            <p:ph type="sldNum" sz="quarter" idx="12"/>
          </p:nvPr>
        </p:nvSpPr>
        <p:spPr/>
        <p:txBody>
          <a:bodyPr/>
          <a:lstStyle/>
          <a:p>
            <a:fld id="{1123FC93-C56C-4179-8374-8D3FFA2D57A6}" type="slidenum">
              <a:rPr lang="en-IN" smtClean="0"/>
              <a:t>‹#›</a:t>
            </a:fld>
            <a:endParaRPr lang="en-IN"/>
          </a:p>
        </p:txBody>
      </p:sp>
    </p:spTree>
    <p:extLst>
      <p:ext uri="{BB962C8B-B14F-4D97-AF65-F5344CB8AC3E}">
        <p14:creationId xmlns:p14="http://schemas.microsoft.com/office/powerpoint/2010/main" val="394401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A30F-F67F-FF0A-84B5-2A40C6CD36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9B0AAF8-0EE1-3853-060D-48FBCEFE3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E76E1D3-C51B-B76F-9DCC-2A0C2F0A3C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0EBEA1B-966C-2E17-6A02-3A4DC6FF02E0}"/>
              </a:ext>
            </a:extLst>
          </p:cNvPr>
          <p:cNvSpPr>
            <a:spLocks noGrp="1"/>
          </p:cNvSpPr>
          <p:nvPr>
            <p:ph type="dt" sz="half" idx="10"/>
          </p:nvPr>
        </p:nvSpPr>
        <p:spPr/>
        <p:txBody>
          <a:bodyPr/>
          <a:lstStyle/>
          <a:p>
            <a:fld id="{E1CFAB74-C87D-45C5-9763-7F3E494BA1E9}" type="datetimeFigureOut">
              <a:rPr lang="en-IN" smtClean="0"/>
              <a:t>07-10-2024</a:t>
            </a:fld>
            <a:endParaRPr lang="en-IN"/>
          </a:p>
        </p:txBody>
      </p:sp>
      <p:sp>
        <p:nvSpPr>
          <p:cNvPr id="6" name="Footer Placeholder 5">
            <a:extLst>
              <a:ext uri="{FF2B5EF4-FFF2-40B4-BE49-F238E27FC236}">
                <a16:creationId xmlns:a16="http://schemas.microsoft.com/office/drawing/2014/main" id="{C9681F0B-3C96-3393-A670-651B0750B93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517AFC4-9098-ABE2-310E-3FD93598B3ED}"/>
              </a:ext>
            </a:extLst>
          </p:cNvPr>
          <p:cNvSpPr>
            <a:spLocks noGrp="1"/>
          </p:cNvSpPr>
          <p:nvPr>
            <p:ph type="sldNum" sz="quarter" idx="12"/>
          </p:nvPr>
        </p:nvSpPr>
        <p:spPr/>
        <p:txBody>
          <a:bodyPr/>
          <a:lstStyle/>
          <a:p>
            <a:fld id="{1123FC93-C56C-4179-8374-8D3FFA2D57A6}" type="slidenum">
              <a:rPr lang="en-IN" smtClean="0"/>
              <a:t>‹#›</a:t>
            </a:fld>
            <a:endParaRPr lang="en-IN"/>
          </a:p>
        </p:txBody>
      </p:sp>
    </p:spTree>
    <p:extLst>
      <p:ext uri="{BB962C8B-B14F-4D97-AF65-F5344CB8AC3E}">
        <p14:creationId xmlns:p14="http://schemas.microsoft.com/office/powerpoint/2010/main" val="304860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294C-7233-FAA9-0A27-2608EEF0CBC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58C88D9-CAEA-91C6-BB33-89D993570F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3AAA3-F7B4-2AA4-C6F8-B64D8E8B7F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399B38E-B6D3-51D5-5EEB-2977C8F520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602EC0-6582-CECF-2D55-B7A995131B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1D25F3B-0F41-C601-F153-46337055A6FD}"/>
              </a:ext>
            </a:extLst>
          </p:cNvPr>
          <p:cNvSpPr>
            <a:spLocks noGrp="1"/>
          </p:cNvSpPr>
          <p:nvPr>
            <p:ph type="dt" sz="half" idx="10"/>
          </p:nvPr>
        </p:nvSpPr>
        <p:spPr/>
        <p:txBody>
          <a:bodyPr/>
          <a:lstStyle/>
          <a:p>
            <a:fld id="{E1CFAB74-C87D-45C5-9763-7F3E494BA1E9}" type="datetimeFigureOut">
              <a:rPr lang="en-IN" smtClean="0"/>
              <a:t>07-10-2024</a:t>
            </a:fld>
            <a:endParaRPr lang="en-IN"/>
          </a:p>
        </p:txBody>
      </p:sp>
      <p:sp>
        <p:nvSpPr>
          <p:cNvPr id="8" name="Footer Placeholder 7">
            <a:extLst>
              <a:ext uri="{FF2B5EF4-FFF2-40B4-BE49-F238E27FC236}">
                <a16:creationId xmlns:a16="http://schemas.microsoft.com/office/drawing/2014/main" id="{480B70CB-69C8-A4CC-4601-7E63F6AF0E9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CFFCAF8-5695-5937-CA48-97E45E1DF2B3}"/>
              </a:ext>
            </a:extLst>
          </p:cNvPr>
          <p:cNvSpPr>
            <a:spLocks noGrp="1"/>
          </p:cNvSpPr>
          <p:nvPr>
            <p:ph type="sldNum" sz="quarter" idx="12"/>
          </p:nvPr>
        </p:nvSpPr>
        <p:spPr/>
        <p:txBody>
          <a:bodyPr/>
          <a:lstStyle/>
          <a:p>
            <a:fld id="{1123FC93-C56C-4179-8374-8D3FFA2D57A6}" type="slidenum">
              <a:rPr lang="en-IN" smtClean="0"/>
              <a:t>‹#›</a:t>
            </a:fld>
            <a:endParaRPr lang="en-IN"/>
          </a:p>
        </p:txBody>
      </p:sp>
    </p:spTree>
    <p:extLst>
      <p:ext uri="{BB962C8B-B14F-4D97-AF65-F5344CB8AC3E}">
        <p14:creationId xmlns:p14="http://schemas.microsoft.com/office/powerpoint/2010/main" val="78182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8FC6-B27E-0B33-B15F-3964DB67F07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5DC5E26-C72A-AD84-78E6-9DBC0F8A5BE3}"/>
              </a:ext>
            </a:extLst>
          </p:cNvPr>
          <p:cNvSpPr>
            <a:spLocks noGrp="1"/>
          </p:cNvSpPr>
          <p:nvPr>
            <p:ph type="dt" sz="half" idx="10"/>
          </p:nvPr>
        </p:nvSpPr>
        <p:spPr/>
        <p:txBody>
          <a:bodyPr/>
          <a:lstStyle/>
          <a:p>
            <a:fld id="{E1CFAB74-C87D-45C5-9763-7F3E494BA1E9}" type="datetimeFigureOut">
              <a:rPr lang="en-IN" smtClean="0"/>
              <a:t>07-10-2024</a:t>
            </a:fld>
            <a:endParaRPr lang="en-IN"/>
          </a:p>
        </p:txBody>
      </p:sp>
      <p:sp>
        <p:nvSpPr>
          <p:cNvPr id="4" name="Footer Placeholder 3">
            <a:extLst>
              <a:ext uri="{FF2B5EF4-FFF2-40B4-BE49-F238E27FC236}">
                <a16:creationId xmlns:a16="http://schemas.microsoft.com/office/drawing/2014/main" id="{51D64C16-E5F9-420D-36B3-1412B1290E1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2957A12-35BA-53A2-A8F7-62CFF2A7A49B}"/>
              </a:ext>
            </a:extLst>
          </p:cNvPr>
          <p:cNvSpPr>
            <a:spLocks noGrp="1"/>
          </p:cNvSpPr>
          <p:nvPr>
            <p:ph type="sldNum" sz="quarter" idx="12"/>
          </p:nvPr>
        </p:nvSpPr>
        <p:spPr/>
        <p:txBody>
          <a:bodyPr/>
          <a:lstStyle/>
          <a:p>
            <a:fld id="{1123FC93-C56C-4179-8374-8D3FFA2D57A6}" type="slidenum">
              <a:rPr lang="en-IN" smtClean="0"/>
              <a:t>‹#›</a:t>
            </a:fld>
            <a:endParaRPr lang="en-IN"/>
          </a:p>
        </p:txBody>
      </p:sp>
    </p:spTree>
    <p:extLst>
      <p:ext uri="{BB962C8B-B14F-4D97-AF65-F5344CB8AC3E}">
        <p14:creationId xmlns:p14="http://schemas.microsoft.com/office/powerpoint/2010/main" val="411268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7595BD-CF4E-2701-109B-3BC867EDA939}"/>
              </a:ext>
            </a:extLst>
          </p:cNvPr>
          <p:cNvSpPr>
            <a:spLocks noGrp="1"/>
          </p:cNvSpPr>
          <p:nvPr>
            <p:ph type="dt" sz="half" idx="10"/>
          </p:nvPr>
        </p:nvSpPr>
        <p:spPr/>
        <p:txBody>
          <a:bodyPr/>
          <a:lstStyle/>
          <a:p>
            <a:fld id="{E1CFAB74-C87D-45C5-9763-7F3E494BA1E9}" type="datetimeFigureOut">
              <a:rPr lang="en-IN" smtClean="0"/>
              <a:t>07-10-2024</a:t>
            </a:fld>
            <a:endParaRPr lang="en-IN"/>
          </a:p>
        </p:txBody>
      </p:sp>
      <p:sp>
        <p:nvSpPr>
          <p:cNvPr id="3" name="Footer Placeholder 2">
            <a:extLst>
              <a:ext uri="{FF2B5EF4-FFF2-40B4-BE49-F238E27FC236}">
                <a16:creationId xmlns:a16="http://schemas.microsoft.com/office/drawing/2014/main" id="{1B7A3CA9-24BB-32F8-9DD8-2DE60CFB316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6308A1C-B303-BAB3-727C-337E4C996BCC}"/>
              </a:ext>
            </a:extLst>
          </p:cNvPr>
          <p:cNvSpPr>
            <a:spLocks noGrp="1"/>
          </p:cNvSpPr>
          <p:nvPr>
            <p:ph type="sldNum" sz="quarter" idx="12"/>
          </p:nvPr>
        </p:nvSpPr>
        <p:spPr/>
        <p:txBody>
          <a:bodyPr/>
          <a:lstStyle/>
          <a:p>
            <a:fld id="{1123FC93-C56C-4179-8374-8D3FFA2D57A6}" type="slidenum">
              <a:rPr lang="en-IN" smtClean="0"/>
              <a:t>‹#›</a:t>
            </a:fld>
            <a:endParaRPr lang="en-IN"/>
          </a:p>
        </p:txBody>
      </p:sp>
    </p:spTree>
    <p:extLst>
      <p:ext uri="{BB962C8B-B14F-4D97-AF65-F5344CB8AC3E}">
        <p14:creationId xmlns:p14="http://schemas.microsoft.com/office/powerpoint/2010/main" val="9279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9BB32-97C1-2903-DA6D-C52FAEA97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1401C44-413A-1997-36D2-1D31C798C8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6D6AF2F-2670-55F1-6A9E-D981125D6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E0507B-A78B-8C41-3835-43114EBEF086}"/>
              </a:ext>
            </a:extLst>
          </p:cNvPr>
          <p:cNvSpPr>
            <a:spLocks noGrp="1"/>
          </p:cNvSpPr>
          <p:nvPr>
            <p:ph type="dt" sz="half" idx="10"/>
          </p:nvPr>
        </p:nvSpPr>
        <p:spPr/>
        <p:txBody>
          <a:bodyPr/>
          <a:lstStyle/>
          <a:p>
            <a:fld id="{E1CFAB74-C87D-45C5-9763-7F3E494BA1E9}" type="datetimeFigureOut">
              <a:rPr lang="en-IN" smtClean="0"/>
              <a:t>07-10-2024</a:t>
            </a:fld>
            <a:endParaRPr lang="en-IN"/>
          </a:p>
        </p:txBody>
      </p:sp>
      <p:sp>
        <p:nvSpPr>
          <p:cNvPr id="6" name="Footer Placeholder 5">
            <a:extLst>
              <a:ext uri="{FF2B5EF4-FFF2-40B4-BE49-F238E27FC236}">
                <a16:creationId xmlns:a16="http://schemas.microsoft.com/office/drawing/2014/main" id="{C228DC9C-D7C5-650B-5193-6F91F8A6EBE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23CFC78-1BBE-01D9-B0EF-AA91E8D50571}"/>
              </a:ext>
            </a:extLst>
          </p:cNvPr>
          <p:cNvSpPr>
            <a:spLocks noGrp="1"/>
          </p:cNvSpPr>
          <p:nvPr>
            <p:ph type="sldNum" sz="quarter" idx="12"/>
          </p:nvPr>
        </p:nvSpPr>
        <p:spPr/>
        <p:txBody>
          <a:bodyPr/>
          <a:lstStyle/>
          <a:p>
            <a:fld id="{1123FC93-C56C-4179-8374-8D3FFA2D57A6}" type="slidenum">
              <a:rPr lang="en-IN" smtClean="0"/>
              <a:t>‹#›</a:t>
            </a:fld>
            <a:endParaRPr lang="en-IN"/>
          </a:p>
        </p:txBody>
      </p:sp>
    </p:spTree>
    <p:extLst>
      <p:ext uri="{BB962C8B-B14F-4D97-AF65-F5344CB8AC3E}">
        <p14:creationId xmlns:p14="http://schemas.microsoft.com/office/powerpoint/2010/main" val="386420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E8A4-B12C-6051-2764-69632DE0A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0D27213-2372-50F9-FCE1-99D11C4F69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BF78C30-1E04-089D-C514-4F25A5590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C0042-EFA2-266B-68E1-2084A2AD914D}"/>
              </a:ext>
            </a:extLst>
          </p:cNvPr>
          <p:cNvSpPr>
            <a:spLocks noGrp="1"/>
          </p:cNvSpPr>
          <p:nvPr>
            <p:ph type="dt" sz="half" idx="10"/>
          </p:nvPr>
        </p:nvSpPr>
        <p:spPr/>
        <p:txBody>
          <a:bodyPr/>
          <a:lstStyle/>
          <a:p>
            <a:fld id="{E1CFAB74-C87D-45C5-9763-7F3E494BA1E9}" type="datetimeFigureOut">
              <a:rPr lang="en-IN" smtClean="0"/>
              <a:t>07-10-2024</a:t>
            </a:fld>
            <a:endParaRPr lang="en-IN"/>
          </a:p>
        </p:txBody>
      </p:sp>
      <p:sp>
        <p:nvSpPr>
          <p:cNvPr id="6" name="Footer Placeholder 5">
            <a:extLst>
              <a:ext uri="{FF2B5EF4-FFF2-40B4-BE49-F238E27FC236}">
                <a16:creationId xmlns:a16="http://schemas.microsoft.com/office/drawing/2014/main" id="{34FAF2C2-08A0-1A36-BDE6-14C154E70C2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C7CC312-66FB-22EC-D4BE-22581DA0926C}"/>
              </a:ext>
            </a:extLst>
          </p:cNvPr>
          <p:cNvSpPr>
            <a:spLocks noGrp="1"/>
          </p:cNvSpPr>
          <p:nvPr>
            <p:ph type="sldNum" sz="quarter" idx="12"/>
          </p:nvPr>
        </p:nvSpPr>
        <p:spPr/>
        <p:txBody>
          <a:bodyPr/>
          <a:lstStyle/>
          <a:p>
            <a:fld id="{1123FC93-C56C-4179-8374-8D3FFA2D57A6}" type="slidenum">
              <a:rPr lang="en-IN" smtClean="0"/>
              <a:t>‹#›</a:t>
            </a:fld>
            <a:endParaRPr lang="en-IN"/>
          </a:p>
        </p:txBody>
      </p:sp>
    </p:spTree>
    <p:extLst>
      <p:ext uri="{BB962C8B-B14F-4D97-AF65-F5344CB8AC3E}">
        <p14:creationId xmlns:p14="http://schemas.microsoft.com/office/powerpoint/2010/main" val="35244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FAD0C1-4055-5E5B-82B7-4C198BB593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873CEAD-3BC6-F4CB-3A72-B7A377884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7FDB192-2F07-55B5-BD32-310B450F8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FAB74-C87D-45C5-9763-7F3E494BA1E9}" type="datetimeFigureOut">
              <a:rPr lang="en-IN" smtClean="0"/>
              <a:t>07-10-2024</a:t>
            </a:fld>
            <a:endParaRPr lang="en-IN"/>
          </a:p>
        </p:txBody>
      </p:sp>
      <p:sp>
        <p:nvSpPr>
          <p:cNvPr id="5" name="Footer Placeholder 4">
            <a:extLst>
              <a:ext uri="{FF2B5EF4-FFF2-40B4-BE49-F238E27FC236}">
                <a16:creationId xmlns:a16="http://schemas.microsoft.com/office/drawing/2014/main" id="{4924710F-CDD6-D00E-D6E1-B1F308ED7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C295CEB-9AA8-7D54-8914-A7AB84F36C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3FC93-C56C-4179-8374-8D3FFA2D57A6}" type="slidenum">
              <a:rPr lang="en-IN" smtClean="0"/>
              <a:t>‹#›</a:t>
            </a:fld>
            <a:endParaRPr lang="en-IN"/>
          </a:p>
        </p:txBody>
      </p:sp>
    </p:spTree>
    <p:extLst>
      <p:ext uri="{BB962C8B-B14F-4D97-AF65-F5344CB8AC3E}">
        <p14:creationId xmlns:p14="http://schemas.microsoft.com/office/powerpoint/2010/main" val="2885295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377A-68C4-328B-86A5-5B23B1D9B2D2}"/>
              </a:ext>
            </a:extLst>
          </p:cNvPr>
          <p:cNvSpPr>
            <a:spLocks noGrp="1"/>
          </p:cNvSpPr>
          <p:nvPr>
            <p:ph type="ctrTitle"/>
          </p:nvPr>
        </p:nvSpPr>
        <p:spPr/>
        <p:txBody>
          <a:bodyPr>
            <a:normAutofit fontScale="90000"/>
          </a:bodyPr>
          <a:lstStyle/>
          <a:p>
            <a:r>
              <a:rPr lang="en-IN" dirty="0"/>
              <a:t>CM-1.4 - </a:t>
            </a:r>
            <a:r>
              <a:rPr lang="en-US" dirty="0"/>
              <a:t>Describe and Discuss Natural History of Diseases</a:t>
            </a:r>
            <a:endParaRPr lang="en-IN" dirty="0"/>
          </a:p>
        </p:txBody>
      </p:sp>
      <p:sp>
        <p:nvSpPr>
          <p:cNvPr id="3" name="Subtitle 2">
            <a:extLst>
              <a:ext uri="{FF2B5EF4-FFF2-40B4-BE49-F238E27FC236}">
                <a16:creationId xmlns:a16="http://schemas.microsoft.com/office/drawing/2014/main" id="{944BC31C-19BF-ADE2-17FD-F8F78B2C17BF}"/>
              </a:ext>
            </a:extLst>
          </p:cNvPr>
          <p:cNvSpPr>
            <a:spLocks noGrp="1"/>
          </p:cNvSpPr>
          <p:nvPr>
            <p:ph type="subTitle" idx="1"/>
          </p:nvPr>
        </p:nvSpPr>
        <p:spPr/>
        <p:txBody>
          <a:bodyPr/>
          <a:lstStyle/>
          <a:p>
            <a:r>
              <a:rPr lang="en-IN" dirty="0"/>
              <a:t>Department of Community Medicine</a:t>
            </a:r>
          </a:p>
          <a:p>
            <a:r>
              <a:rPr lang="en-IN" dirty="0"/>
              <a:t>SBKS MIRC, SVDU</a:t>
            </a:r>
          </a:p>
        </p:txBody>
      </p:sp>
    </p:spTree>
    <p:extLst>
      <p:ext uri="{BB962C8B-B14F-4D97-AF65-F5344CB8AC3E}">
        <p14:creationId xmlns:p14="http://schemas.microsoft.com/office/powerpoint/2010/main" val="403664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86CD-8C5A-4411-AB36-EA222692253B}"/>
              </a:ext>
            </a:extLst>
          </p:cNvPr>
          <p:cNvSpPr>
            <a:spLocks noGrp="1"/>
          </p:cNvSpPr>
          <p:nvPr>
            <p:ph type="title"/>
          </p:nvPr>
        </p:nvSpPr>
        <p:spPr/>
        <p:txBody>
          <a:bodyPr>
            <a:normAutofit fontScale="90000"/>
          </a:bodyPr>
          <a:lstStyle/>
          <a:p>
            <a:r>
              <a:rPr lang="en-IN" dirty="0"/>
              <a:t>1. </a:t>
            </a:r>
            <a:r>
              <a:rPr lang="en-US" dirty="0"/>
              <a:t>Which of the following is the correct sequence of stages in the natural history of disease?</a:t>
            </a:r>
            <a:r>
              <a:rPr lang="en-IN" dirty="0"/>
              <a:t> </a:t>
            </a:r>
          </a:p>
        </p:txBody>
      </p:sp>
      <p:sp>
        <p:nvSpPr>
          <p:cNvPr id="3" name="Content Placeholder 2">
            <a:extLst>
              <a:ext uri="{FF2B5EF4-FFF2-40B4-BE49-F238E27FC236}">
                <a16:creationId xmlns:a16="http://schemas.microsoft.com/office/drawing/2014/main" id="{622D4256-36DE-45EA-888C-22A4DD22CB72}"/>
              </a:ext>
            </a:extLst>
          </p:cNvPr>
          <p:cNvSpPr>
            <a:spLocks noGrp="1"/>
          </p:cNvSpPr>
          <p:nvPr>
            <p:ph idx="1"/>
          </p:nvPr>
        </p:nvSpPr>
        <p:spPr/>
        <p:txBody>
          <a:bodyPr/>
          <a:lstStyle/>
          <a:p>
            <a:r>
              <a:rPr lang="en-IN" dirty="0"/>
              <a:t>A. Exposure → Pathogenesis → Pre-Pathogenesis → Outcome</a:t>
            </a:r>
          </a:p>
          <a:p>
            <a:r>
              <a:rPr lang="en-IN" dirty="0"/>
              <a:t>B. Pre-Pathogenesis → Pathogenesis → Early Outcome → Late Outcome</a:t>
            </a:r>
          </a:p>
          <a:p>
            <a:r>
              <a:rPr lang="en-IN" dirty="0"/>
              <a:t>C. Pre-Pathogenesis → Pathogenesis → Outcome</a:t>
            </a:r>
          </a:p>
          <a:p>
            <a:r>
              <a:rPr lang="en-IN" dirty="0"/>
              <a:t>D. Outcome → Pathogenesis → Pre-Pathogenesis</a:t>
            </a:r>
          </a:p>
        </p:txBody>
      </p:sp>
    </p:spTree>
    <p:extLst>
      <p:ext uri="{BB962C8B-B14F-4D97-AF65-F5344CB8AC3E}">
        <p14:creationId xmlns:p14="http://schemas.microsoft.com/office/powerpoint/2010/main" val="2878763396"/>
      </p:ext>
    </p:extLst>
  </p:cSld>
  <p:clrMapOvr>
    <a:masterClrMapping/>
  </p:clrMapOvr>
  <mc:AlternateContent xmlns:mc="http://schemas.openxmlformats.org/markup-compatibility/2006" xmlns:p14="http://schemas.microsoft.com/office/powerpoint/2010/main">
    <mc:Choice Requires="p14">
      <p:transition spd="slow" p14:dur="5250" advTm="30000"/>
    </mc:Choice>
    <mc:Fallback xmlns="">
      <p:transition spd="slow" advTm="3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EB48-CA06-4773-8B17-E865D3F18EC8}"/>
              </a:ext>
            </a:extLst>
          </p:cNvPr>
          <p:cNvSpPr>
            <a:spLocks noGrp="1"/>
          </p:cNvSpPr>
          <p:nvPr>
            <p:ph type="title"/>
          </p:nvPr>
        </p:nvSpPr>
        <p:spPr>
          <a:xfrm>
            <a:off x="838200" y="493716"/>
            <a:ext cx="10515600" cy="1325563"/>
          </a:xfrm>
        </p:spPr>
        <p:txBody>
          <a:bodyPr>
            <a:normAutofit fontScale="90000"/>
          </a:bodyPr>
          <a:lstStyle/>
          <a:p>
            <a:r>
              <a:rPr lang="en-IN" dirty="0"/>
              <a:t>2. </a:t>
            </a:r>
            <a:r>
              <a:rPr lang="en-US" dirty="0"/>
              <a:t>Which of the following types of prevention is aimed at early detection and treatment of disease in the pathogenesis stage?</a:t>
            </a:r>
            <a:r>
              <a:rPr lang="en-IN" dirty="0"/>
              <a:t> </a:t>
            </a:r>
          </a:p>
        </p:txBody>
      </p:sp>
      <p:sp>
        <p:nvSpPr>
          <p:cNvPr id="3" name="Content Placeholder 2">
            <a:extLst>
              <a:ext uri="{FF2B5EF4-FFF2-40B4-BE49-F238E27FC236}">
                <a16:creationId xmlns:a16="http://schemas.microsoft.com/office/drawing/2014/main" id="{E3D33BD2-D73C-4BA5-B611-5EAAA3F11FC7}"/>
              </a:ext>
            </a:extLst>
          </p:cNvPr>
          <p:cNvSpPr>
            <a:spLocks noGrp="1"/>
          </p:cNvSpPr>
          <p:nvPr>
            <p:ph idx="1"/>
          </p:nvPr>
        </p:nvSpPr>
        <p:spPr>
          <a:xfrm>
            <a:off x="838200" y="2414587"/>
            <a:ext cx="10515600" cy="3762375"/>
          </a:xfrm>
        </p:spPr>
        <p:txBody>
          <a:bodyPr/>
          <a:lstStyle/>
          <a:p>
            <a:r>
              <a:rPr lang="en-IN" dirty="0"/>
              <a:t>A. Primordial Prevention</a:t>
            </a:r>
          </a:p>
          <a:p>
            <a:r>
              <a:rPr lang="en-US" dirty="0"/>
              <a:t>B. Primary Prevention</a:t>
            </a:r>
          </a:p>
          <a:p>
            <a:r>
              <a:rPr lang="en-US" dirty="0"/>
              <a:t>C. Secondary Prevention</a:t>
            </a:r>
          </a:p>
          <a:p>
            <a:r>
              <a:rPr lang="en-US" dirty="0"/>
              <a:t>D. Tertiary Prevention</a:t>
            </a:r>
            <a:br>
              <a:rPr lang="en-US" dirty="0"/>
            </a:br>
            <a:endParaRPr lang="en-IN" dirty="0"/>
          </a:p>
        </p:txBody>
      </p:sp>
    </p:spTree>
    <p:extLst>
      <p:ext uri="{BB962C8B-B14F-4D97-AF65-F5344CB8AC3E}">
        <p14:creationId xmlns:p14="http://schemas.microsoft.com/office/powerpoint/2010/main" val="27120135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550A-20A8-473D-B52C-FFB345AABCDD}"/>
              </a:ext>
            </a:extLst>
          </p:cNvPr>
          <p:cNvSpPr>
            <a:spLocks noGrp="1"/>
          </p:cNvSpPr>
          <p:nvPr>
            <p:ph type="title"/>
          </p:nvPr>
        </p:nvSpPr>
        <p:spPr/>
        <p:txBody>
          <a:bodyPr>
            <a:normAutofit fontScale="90000"/>
          </a:bodyPr>
          <a:lstStyle/>
          <a:p>
            <a:r>
              <a:rPr lang="en-IN" dirty="0"/>
              <a:t>3. </a:t>
            </a:r>
            <a:r>
              <a:rPr lang="en-US" dirty="0"/>
              <a:t>Which of the following is an example of primary prevention in the context of infectious diseases?</a:t>
            </a:r>
            <a:r>
              <a:rPr lang="en-IN" dirty="0"/>
              <a:t> </a:t>
            </a:r>
          </a:p>
        </p:txBody>
      </p:sp>
      <p:sp>
        <p:nvSpPr>
          <p:cNvPr id="3" name="Content Placeholder 2">
            <a:extLst>
              <a:ext uri="{FF2B5EF4-FFF2-40B4-BE49-F238E27FC236}">
                <a16:creationId xmlns:a16="http://schemas.microsoft.com/office/drawing/2014/main" id="{6A5B3FD1-309C-44A1-B0B3-E88B45C432F9}"/>
              </a:ext>
            </a:extLst>
          </p:cNvPr>
          <p:cNvSpPr>
            <a:spLocks noGrp="1"/>
          </p:cNvSpPr>
          <p:nvPr>
            <p:ph idx="1"/>
          </p:nvPr>
        </p:nvSpPr>
        <p:spPr/>
        <p:txBody>
          <a:bodyPr/>
          <a:lstStyle/>
          <a:p>
            <a:r>
              <a:rPr lang="en-IN" dirty="0"/>
              <a:t>A. </a:t>
            </a:r>
            <a:r>
              <a:rPr lang="en-US" dirty="0"/>
              <a:t>Screening for tuberculosis</a:t>
            </a:r>
          </a:p>
          <a:p>
            <a:r>
              <a:rPr lang="en-US" dirty="0"/>
              <a:t>B. Vaccination against measles</a:t>
            </a:r>
          </a:p>
          <a:p>
            <a:r>
              <a:rPr lang="en-US" dirty="0"/>
              <a:t>C. Physical therapy for stroke patients</a:t>
            </a:r>
          </a:p>
          <a:p>
            <a:r>
              <a:rPr lang="en-US" dirty="0"/>
              <a:t>D. Surgery for a malignant tumor</a:t>
            </a:r>
            <a:endParaRPr lang="en-IN" dirty="0"/>
          </a:p>
        </p:txBody>
      </p:sp>
    </p:spTree>
    <p:extLst>
      <p:ext uri="{BB962C8B-B14F-4D97-AF65-F5344CB8AC3E}">
        <p14:creationId xmlns:p14="http://schemas.microsoft.com/office/powerpoint/2010/main" val="356254079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5A10-6884-4CD8-AA31-20E17FA8B938}"/>
              </a:ext>
            </a:extLst>
          </p:cNvPr>
          <p:cNvSpPr>
            <a:spLocks noGrp="1"/>
          </p:cNvSpPr>
          <p:nvPr>
            <p:ph type="title"/>
          </p:nvPr>
        </p:nvSpPr>
        <p:spPr>
          <a:xfrm>
            <a:off x="838200" y="365125"/>
            <a:ext cx="10515600" cy="4378325"/>
          </a:xfrm>
        </p:spPr>
        <p:txBody>
          <a:bodyPr>
            <a:normAutofit fontScale="90000"/>
          </a:bodyPr>
          <a:lstStyle/>
          <a:p>
            <a:r>
              <a:rPr lang="en-IN" sz="3600" dirty="0"/>
              <a:t>4.</a:t>
            </a:r>
            <a:r>
              <a:rPr lang="en-US" sz="3600" dirty="0"/>
              <a:t> A 45-year-old male comes to your clinic for a routine check-up. He is asymptomatic but mentions that his father had a history of myocardial infarction at the age of 50. On examination, his blood pressure is slightly elevated at 140/90 mmHg. His BMI is 28 kg/m². He is a smoker and works in a stressful corporate job. You decide to conduct further tests, including cholesterol levels and blood glucose levels, to assess his cardiovascular risk.</a:t>
            </a:r>
            <a:r>
              <a:rPr lang="en-IN" sz="3600" dirty="0"/>
              <a:t> </a:t>
            </a:r>
            <a:r>
              <a:rPr lang="en-US" sz="3600" b="1" dirty="0"/>
              <a:t>What stage of the natural history of disease is the patient currently in?</a:t>
            </a:r>
            <a:endParaRPr lang="en-IN" sz="3600" b="1" dirty="0"/>
          </a:p>
        </p:txBody>
      </p:sp>
      <p:sp>
        <p:nvSpPr>
          <p:cNvPr id="3" name="Content Placeholder 2">
            <a:extLst>
              <a:ext uri="{FF2B5EF4-FFF2-40B4-BE49-F238E27FC236}">
                <a16:creationId xmlns:a16="http://schemas.microsoft.com/office/drawing/2014/main" id="{E404393C-7134-424C-8047-52994A7A96B0}"/>
              </a:ext>
            </a:extLst>
          </p:cNvPr>
          <p:cNvSpPr>
            <a:spLocks noGrp="1"/>
          </p:cNvSpPr>
          <p:nvPr>
            <p:ph idx="1"/>
          </p:nvPr>
        </p:nvSpPr>
        <p:spPr>
          <a:xfrm>
            <a:off x="838200" y="4600579"/>
            <a:ext cx="10515600" cy="2033588"/>
          </a:xfrm>
        </p:spPr>
        <p:txBody>
          <a:bodyPr>
            <a:normAutofit/>
          </a:bodyPr>
          <a:lstStyle/>
          <a:p>
            <a:r>
              <a:rPr lang="en-IN" dirty="0"/>
              <a:t>A. </a:t>
            </a:r>
            <a:r>
              <a:rPr lang="en-US" dirty="0"/>
              <a:t>Pre-pathogenesis</a:t>
            </a:r>
          </a:p>
          <a:p>
            <a:r>
              <a:rPr lang="en-US" dirty="0"/>
              <a:t>B. Pathogenesis (Early)</a:t>
            </a:r>
          </a:p>
          <a:p>
            <a:r>
              <a:rPr lang="en-US" dirty="0"/>
              <a:t>C. Pathogenesis (Advanced)</a:t>
            </a:r>
          </a:p>
          <a:p>
            <a:r>
              <a:rPr lang="en-US" dirty="0"/>
              <a:t>D. Outcome Stage</a:t>
            </a:r>
            <a:endParaRPr lang="en-IN" dirty="0"/>
          </a:p>
        </p:txBody>
      </p:sp>
    </p:spTree>
    <p:extLst>
      <p:ext uri="{BB962C8B-B14F-4D97-AF65-F5344CB8AC3E}">
        <p14:creationId xmlns:p14="http://schemas.microsoft.com/office/powerpoint/2010/main" val="577374489"/>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93E7-7436-448B-95BC-09879EA06FA7}"/>
              </a:ext>
            </a:extLst>
          </p:cNvPr>
          <p:cNvSpPr>
            <a:spLocks noGrp="1"/>
          </p:cNvSpPr>
          <p:nvPr>
            <p:ph type="title"/>
          </p:nvPr>
        </p:nvSpPr>
        <p:spPr>
          <a:xfrm>
            <a:off x="838200" y="351270"/>
            <a:ext cx="10515600" cy="3077730"/>
          </a:xfrm>
        </p:spPr>
        <p:txBody>
          <a:bodyPr>
            <a:normAutofit/>
          </a:bodyPr>
          <a:lstStyle/>
          <a:p>
            <a:r>
              <a:rPr lang="en-IN" dirty="0"/>
              <a:t>5. </a:t>
            </a:r>
            <a:r>
              <a:rPr lang="en-US" dirty="0"/>
              <a:t>Which of the following would be considered tertiary prevention for above patient if he develops ischemic heart disease?</a:t>
            </a:r>
            <a:endParaRPr lang="en-IN" dirty="0"/>
          </a:p>
        </p:txBody>
      </p:sp>
      <p:sp>
        <p:nvSpPr>
          <p:cNvPr id="3" name="Content Placeholder 2">
            <a:extLst>
              <a:ext uri="{FF2B5EF4-FFF2-40B4-BE49-F238E27FC236}">
                <a16:creationId xmlns:a16="http://schemas.microsoft.com/office/drawing/2014/main" id="{98F20998-CA9C-4059-9C54-DF1F38012A5D}"/>
              </a:ext>
            </a:extLst>
          </p:cNvPr>
          <p:cNvSpPr>
            <a:spLocks noGrp="1"/>
          </p:cNvSpPr>
          <p:nvPr>
            <p:ph idx="1"/>
          </p:nvPr>
        </p:nvSpPr>
        <p:spPr>
          <a:xfrm>
            <a:off x="838200" y="3429000"/>
            <a:ext cx="10515600" cy="2900363"/>
          </a:xfrm>
        </p:spPr>
        <p:txBody>
          <a:bodyPr/>
          <a:lstStyle/>
          <a:p>
            <a:r>
              <a:rPr lang="en-IN" dirty="0"/>
              <a:t>A. </a:t>
            </a:r>
            <a:r>
              <a:rPr lang="en-US" dirty="0"/>
              <a:t>Educating about a healthy diet</a:t>
            </a:r>
          </a:p>
          <a:p>
            <a:r>
              <a:rPr lang="en-US" dirty="0"/>
              <a:t>B. Administering thrombolytic therapy after a heart attack</a:t>
            </a:r>
          </a:p>
          <a:p>
            <a:r>
              <a:rPr lang="en-US" dirty="0"/>
              <a:t>C. Annual cholesterol screening</a:t>
            </a:r>
          </a:p>
          <a:p>
            <a:r>
              <a:rPr lang="en-US" dirty="0"/>
              <a:t>D. Advising regular physical activity to prevent hypertension</a:t>
            </a:r>
            <a:r>
              <a:rPr lang="en-IN" dirty="0"/>
              <a:t> </a:t>
            </a:r>
          </a:p>
        </p:txBody>
      </p:sp>
    </p:spTree>
    <p:extLst>
      <p:ext uri="{BB962C8B-B14F-4D97-AF65-F5344CB8AC3E}">
        <p14:creationId xmlns:p14="http://schemas.microsoft.com/office/powerpoint/2010/main" val="322527246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1F42-22EC-2D6F-338B-869C3225FBB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3271D9E-8CAF-4BC0-59FA-18064E1ABA09}"/>
              </a:ext>
            </a:extLst>
          </p:cNvPr>
          <p:cNvSpPr>
            <a:spLocks noGrp="1"/>
          </p:cNvSpPr>
          <p:nvPr>
            <p:ph idx="1"/>
          </p:nvPr>
        </p:nvSpPr>
        <p:spPr/>
        <p:txBody>
          <a:bodyPr/>
          <a:lstStyle/>
          <a:p>
            <a:r>
              <a:rPr lang="en-IN" dirty="0"/>
              <a:t>Thank you </a:t>
            </a:r>
          </a:p>
        </p:txBody>
      </p:sp>
    </p:spTree>
    <p:extLst>
      <p:ext uri="{BB962C8B-B14F-4D97-AF65-F5344CB8AC3E}">
        <p14:creationId xmlns:p14="http://schemas.microsoft.com/office/powerpoint/2010/main" val="64903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6882-C735-35EA-F7CE-B293B033FF83}"/>
              </a:ext>
            </a:extLst>
          </p:cNvPr>
          <p:cNvSpPr>
            <a:spLocks noGrp="1"/>
          </p:cNvSpPr>
          <p:nvPr>
            <p:ph type="title"/>
          </p:nvPr>
        </p:nvSpPr>
        <p:spPr/>
        <p:txBody>
          <a:bodyPr/>
          <a:lstStyle/>
          <a:p>
            <a:r>
              <a:rPr lang="en-IN" dirty="0"/>
              <a:t>Competencies of session (lecture) </a:t>
            </a:r>
          </a:p>
        </p:txBody>
      </p:sp>
      <p:sp>
        <p:nvSpPr>
          <p:cNvPr id="3" name="Content Placeholder 2">
            <a:extLst>
              <a:ext uri="{FF2B5EF4-FFF2-40B4-BE49-F238E27FC236}">
                <a16:creationId xmlns:a16="http://schemas.microsoft.com/office/drawing/2014/main" id="{8C3B57FB-0011-A506-FD88-C14091455AD8}"/>
              </a:ext>
            </a:extLst>
          </p:cNvPr>
          <p:cNvSpPr>
            <a:spLocks noGrp="1"/>
          </p:cNvSpPr>
          <p:nvPr>
            <p:ph idx="1"/>
          </p:nvPr>
        </p:nvSpPr>
        <p:spPr/>
        <p:txBody>
          <a:bodyPr/>
          <a:lstStyle/>
          <a:p>
            <a:r>
              <a:rPr lang="en-US" dirty="0"/>
              <a:t>Understand the stages of disease progression.</a:t>
            </a:r>
          </a:p>
          <a:p>
            <a:r>
              <a:rPr lang="en-US" dirty="0"/>
              <a:t>Discuss the phases in the natural history of disease.</a:t>
            </a:r>
          </a:p>
          <a:p>
            <a:r>
              <a:rPr lang="en-US" dirty="0"/>
              <a:t>Recognize the importance of early detection and prevention strategies.</a:t>
            </a:r>
            <a:endParaRPr lang="en-IN" dirty="0"/>
          </a:p>
          <a:p>
            <a:pPr lvl="1"/>
            <a:endParaRPr lang="en-IN" dirty="0"/>
          </a:p>
        </p:txBody>
      </p:sp>
    </p:spTree>
    <p:extLst>
      <p:ext uri="{BB962C8B-B14F-4D97-AF65-F5344CB8AC3E}">
        <p14:creationId xmlns:p14="http://schemas.microsoft.com/office/powerpoint/2010/main" val="258097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0E02-00E4-A874-830B-A9D1968FC689}"/>
              </a:ext>
            </a:extLst>
          </p:cNvPr>
          <p:cNvSpPr>
            <a:spLocks noGrp="1"/>
          </p:cNvSpPr>
          <p:nvPr>
            <p:ph type="title"/>
          </p:nvPr>
        </p:nvSpPr>
        <p:spPr/>
        <p:txBody>
          <a:bodyPr/>
          <a:lstStyle/>
          <a:p>
            <a:r>
              <a:rPr lang="en-IN" dirty="0"/>
              <a:t>Definition of Natural History of Disease </a:t>
            </a:r>
          </a:p>
        </p:txBody>
      </p:sp>
      <p:sp>
        <p:nvSpPr>
          <p:cNvPr id="3" name="Content Placeholder 2">
            <a:extLst>
              <a:ext uri="{FF2B5EF4-FFF2-40B4-BE49-F238E27FC236}">
                <a16:creationId xmlns:a16="http://schemas.microsoft.com/office/drawing/2014/main" id="{9DE23BA8-CBC4-1F1F-AEA4-606D10F920CE}"/>
              </a:ext>
            </a:extLst>
          </p:cNvPr>
          <p:cNvSpPr>
            <a:spLocks noGrp="1"/>
          </p:cNvSpPr>
          <p:nvPr>
            <p:ph idx="1"/>
          </p:nvPr>
        </p:nvSpPr>
        <p:spPr>
          <a:xfrm>
            <a:off x="838200" y="1825625"/>
            <a:ext cx="5834063" cy="4351338"/>
          </a:xfrm>
        </p:spPr>
        <p:txBody>
          <a:bodyPr/>
          <a:lstStyle/>
          <a:p>
            <a:r>
              <a:rPr lang="en-US" dirty="0"/>
              <a:t>The natural history of disease refers to the progression of a disease process in an individual over time, in the absence of intervention.</a:t>
            </a:r>
          </a:p>
          <a:p>
            <a:r>
              <a:rPr lang="en-US" dirty="0"/>
              <a:t>It helps to understand how a disease develops and progresses from initial exposure to resolution or chronicity.</a:t>
            </a:r>
            <a:endParaRPr lang="en-IN" dirty="0"/>
          </a:p>
        </p:txBody>
      </p:sp>
      <p:pic>
        <p:nvPicPr>
          <p:cNvPr id="4" name="Picture 3">
            <a:extLst>
              <a:ext uri="{FF2B5EF4-FFF2-40B4-BE49-F238E27FC236}">
                <a16:creationId xmlns:a16="http://schemas.microsoft.com/office/drawing/2014/main" id="{EB69EF95-5F9D-AF21-2E4F-E20AD8DC6F00}"/>
              </a:ext>
            </a:extLst>
          </p:cNvPr>
          <p:cNvPicPr>
            <a:picLocks noChangeAspect="1"/>
          </p:cNvPicPr>
          <p:nvPr/>
        </p:nvPicPr>
        <p:blipFill>
          <a:blip r:embed="rId2"/>
          <a:stretch>
            <a:fillRect/>
          </a:stretch>
        </p:blipFill>
        <p:spPr>
          <a:xfrm>
            <a:off x="7442647" y="2086769"/>
            <a:ext cx="3834954" cy="3071019"/>
          </a:xfrm>
          <a:prstGeom prst="rect">
            <a:avLst/>
          </a:prstGeom>
        </p:spPr>
      </p:pic>
    </p:spTree>
    <p:extLst>
      <p:ext uri="{BB962C8B-B14F-4D97-AF65-F5344CB8AC3E}">
        <p14:creationId xmlns:p14="http://schemas.microsoft.com/office/powerpoint/2010/main" val="89735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E5E6-26E9-3FC8-C164-ACDBFC7E8865}"/>
              </a:ext>
            </a:extLst>
          </p:cNvPr>
          <p:cNvSpPr>
            <a:spLocks noGrp="1"/>
          </p:cNvSpPr>
          <p:nvPr>
            <p:ph type="title"/>
          </p:nvPr>
        </p:nvSpPr>
        <p:spPr/>
        <p:txBody>
          <a:bodyPr/>
          <a:lstStyle/>
          <a:p>
            <a:r>
              <a:rPr lang="en-IN" dirty="0"/>
              <a:t>Stages and public health importance</a:t>
            </a:r>
          </a:p>
        </p:txBody>
      </p:sp>
      <p:pic>
        <p:nvPicPr>
          <p:cNvPr id="4" name="Content Placeholder 3">
            <a:extLst>
              <a:ext uri="{FF2B5EF4-FFF2-40B4-BE49-F238E27FC236}">
                <a16:creationId xmlns:a16="http://schemas.microsoft.com/office/drawing/2014/main" id="{82B8ED7E-516D-32B6-B7F3-3CA7B78242D3}"/>
              </a:ext>
            </a:extLst>
          </p:cNvPr>
          <p:cNvPicPr>
            <a:picLocks noGrp="1" noChangeAspect="1"/>
          </p:cNvPicPr>
          <p:nvPr>
            <p:ph idx="1"/>
          </p:nvPr>
        </p:nvPicPr>
        <p:blipFill>
          <a:blip r:embed="rId2"/>
          <a:stretch>
            <a:fillRect/>
          </a:stretch>
        </p:blipFill>
        <p:spPr>
          <a:xfrm>
            <a:off x="1085850" y="2057400"/>
            <a:ext cx="9501188" cy="4043363"/>
          </a:xfrm>
          <a:prstGeom prst="rect">
            <a:avLst/>
          </a:prstGeom>
        </p:spPr>
      </p:pic>
    </p:spTree>
    <p:extLst>
      <p:ext uri="{BB962C8B-B14F-4D97-AF65-F5344CB8AC3E}">
        <p14:creationId xmlns:p14="http://schemas.microsoft.com/office/powerpoint/2010/main" val="239462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E26E-8EE5-C12F-0A3E-4F7FF1640DF0}"/>
              </a:ext>
            </a:extLst>
          </p:cNvPr>
          <p:cNvSpPr>
            <a:spLocks noGrp="1"/>
          </p:cNvSpPr>
          <p:nvPr>
            <p:ph type="title"/>
          </p:nvPr>
        </p:nvSpPr>
        <p:spPr/>
        <p:txBody>
          <a:bodyPr/>
          <a:lstStyle/>
          <a:p>
            <a:r>
              <a:rPr lang="en-IN" dirty="0"/>
              <a:t>Stages and level of prevention</a:t>
            </a:r>
          </a:p>
        </p:txBody>
      </p:sp>
      <p:pic>
        <p:nvPicPr>
          <p:cNvPr id="4" name="Content Placeholder 3">
            <a:extLst>
              <a:ext uri="{FF2B5EF4-FFF2-40B4-BE49-F238E27FC236}">
                <a16:creationId xmlns:a16="http://schemas.microsoft.com/office/drawing/2014/main" id="{0233F16B-1292-D265-2D74-C0990A44E2F2}"/>
              </a:ext>
            </a:extLst>
          </p:cNvPr>
          <p:cNvPicPr>
            <a:picLocks noGrp="1" noChangeAspect="1"/>
          </p:cNvPicPr>
          <p:nvPr>
            <p:ph idx="1"/>
          </p:nvPr>
        </p:nvPicPr>
        <p:blipFill>
          <a:blip r:embed="rId2"/>
          <a:stretch>
            <a:fillRect/>
          </a:stretch>
        </p:blipFill>
        <p:spPr>
          <a:xfrm>
            <a:off x="838200" y="1690688"/>
            <a:ext cx="10515600" cy="5053011"/>
          </a:xfrm>
          <a:prstGeom prst="rect">
            <a:avLst/>
          </a:prstGeom>
        </p:spPr>
      </p:pic>
    </p:spTree>
    <p:extLst>
      <p:ext uri="{BB962C8B-B14F-4D97-AF65-F5344CB8AC3E}">
        <p14:creationId xmlns:p14="http://schemas.microsoft.com/office/powerpoint/2010/main" val="65149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2549-C6F7-CD43-946F-3EFFB4E519C0}"/>
              </a:ext>
            </a:extLst>
          </p:cNvPr>
          <p:cNvSpPr>
            <a:spLocks noGrp="1"/>
          </p:cNvSpPr>
          <p:nvPr>
            <p:ph type="title"/>
          </p:nvPr>
        </p:nvSpPr>
        <p:spPr/>
        <p:txBody>
          <a:bodyPr/>
          <a:lstStyle/>
          <a:p>
            <a:r>
              <a:rPr lang="en-IN" dirty="0"/>
              <a:t>Concept of early detection</a:t>
            </a:r>
          </a:p>
        </p:txBody>
      </p:sp>
      <p:pic>
        <p:nvPicPr>
          <p:cNvPr id="4" name="Content Placeholder 3">
            <a:extLst>
              <a:ext uri="{FF2B5EF4-FFF2-40B4-BE49-F238E27FC236}">
                <a16:creationId xmlns:a16="http://schemas.microsoft.com/office/drawing/2014/main" id="{E8097E30-2A96-7E98-D0B1-3051DAE7A91C}"/>
              </a:ext>
            </a:extLst>
          </p:cNvPr>
          <p:cNvPicPr>
            <a:picLocks noGrp="1" noChangeAspect="1"/>
          </p:cNvPicPr>
          <p:nvPr>
            <p:ph idx="1"/>
          </p:nvPr>
        </p:nvPicPr>
        <p:blipFill>
          <a:blip r:embed="rId2"/>
          <a:stretch>
            <a:fillRect/>
          </a:stretch>
        </p:blipFill>
        <p:spPr>
          <a:xfrm>
            <a:off x="838199" y="1825625"/>
            <a:ext cx="10515599" cy="4351338"/>
          </a:xfrm>
          <a:prstGeom prst="rect">
            <a:avLst/>
          </a:prstGeom>
        </p:spPr>
      </p:pic>
    </p:spTree>
    <p:extLst>
      <p:ext uri="{BB962C8B-B14F-4D97-AF65-F5344CB8AC3E}">
        <p14:creationId xmlns:p14="http://schemas.microsoft.com/office/powerpoint/2010/main" val="205443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368C-DCB2-FCEC-AD1A-5EDE11258DF6}"/>
              </a:ext>
            </a:extLst>
          </p:cNvPr>
          <p:cNvSpPr>
            <a:spLocks noGrp="1"/>
          </p:cNvSpPr>
          <p:nvPr>
            <p:ph type="title"/>
          </p:nvPr>
        </p:nvSpPr>
        <p:spPr/>
        <p:txBody>
          <a:bodyPr/>
          <a:lstStyle/>
          <a:p>
            <a:r>
              <a:rPr lang="en-IN" dirty="0"/>
              <a:t>Malaria and Natural history of disease</a:t>
            </a:r>
          </a:p>
        </p:txBody>
      </p:sp>
      <p:pic>
        <p:nvPicPr>
          <p:cNvPr id="10" name="Content Placeholder 9">
            <a:extLst>
              <a:ext uri="{FF2B5EF4-FFF2-40B4-BE49-F238E27FC236}">
                <a16:creationId xmlns:a16="http://schemas.microsoft.com/office/drawing/2014/main" id="{4EA98476-1EA4-442B-9C44-9BA0A8C196FC}"/>
              </a:ext>
            </a:extLst>
          </p:cNvPr>
          <p:cNvPicPr>
            <a:picLocks noGrp="1" noChangeAspect="1"/>
          </p:cNvPicPr>
          <p:nvPr>
            <p:ph idx="1"/>
          </p:nvPr>
        </p:nvPicPr>
        <p:blipFill>
          <a:blip r:embed="rId2"/>
          <a:stretch>
            <a:fillRect/>
          </a:stretch>
        </p:blipFill>
        <p:spPr>
          <a:xfrm>
            <a:off x="971550" y="1825625"/>
            <a:ext cx="10229850" cy="4667250"/>
          </a:xfrm>
          <a:prstGeom prst="rect">
            <a:avLst/>
          </a:prstGeom>
        </p:spPr>
      </p:pic>
    </p:spTree>
    <p:extLst>
      <p:ext uri="{BB962C8B-B14F-4D97-AF65-F5344CB8AC3E}">
        <p14:creationId xmlns:p14="http://schemas.microsoft.com/office/powerpoint/2010/main" val="191149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9123-76F2-CB72-23F9-D5A18D38153D}"/>
              </a:ext>
            </a:extLst>
          </p:cNvPr>
          <p:cNvSpPr>
            <a:spLocks noGrp="1"/>
          </p:cNvSpPr>
          <p:nvPr>
            <p:ph type="title"/>
          </p:nvPr>
        </p:nvSpPr>
        <p:spPr/>
        <p:txBody>
          <a:bodyPr/>
          <a:lstStyle/>
          <a:p>
            <a:r>
              <a:rPr lang="en-IN" dirty="0"/>
              <a:t>Hypertension and Natural history of disease</a:t>
            </a:r>
          </a:p>
        </p:txBody>
      </p:sp>
      <p:pic>
        <p:nvPicPr>
          <p:cNvPr id="4" name="Content Placeholder 3">
            <a:extLst>
              <a:ext uri="{FF2B5EF4-FFF2-40B4-BE49-F238E27FC236}">
                <a16:creationId xmlns:a16="http://schemas.microsoft.com/office/drawing/2014/main" id="{B6DD2604-CB01-5405-DD74-1A55D598C333}"/>
              </a:ext>
            </a:extLst>
          </p:cNvPr>
          <p:cNvPicPr>
            <a:picLocks noGrp="1" noChangeAspect="1"/>
          </p:cNvPicPr>
          <p:nvPr>
            <p:ph idx="1"/>
          </p:nvPr>
        </p:nvPicPr>
        <p:blipFill>
          <a:blip r:embed="rId2"/>
          <a:stretch>
            <a:fillRect/>
          </a:stretch>
        </p:blipFill>
        <p:spPr>
          <a:xfrm>
            <a:off x="838199" y="1828800"/>
            <a:ext cx="10634663" cy="4664075"/>
          </a:xfrm>
          <a:prstGeom prst="rect">
            <a:avLst/>
          </a:prstGeom>
        </p:spPr>
      </p:pic>
    </p:spTree>
    <p:extLst>
      <p:ext uri="{BB962C8B-B14F-4D97-AF65-F5344CB8AC3E}">
        <p14:creationId xmlns:p14="http://schemas.microsoft.com/office/powerpoint/2010/main" val="205411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Thank you	</a:t>
            </a:r>
          </a:p>
        </p:txBody>
      </p:sp>
      <p:sp>
        <p:nvSpPr>
          <p:cNvPr id="3" name="Content Placeholder 2"/>
          <p:cNvSpPr>
            <a:spLocks noGrp="1"/>
          </p:cNvSpPr>
          <p:nvPr>
            <p:ph idx="1"/>
          </p:nvPr>
        </p:nvSpPr>
        <p:spPr/>
        <p:txBody>
          <a:bodyPr/>
          <a:lstStyle/>
          <a:p>
            <a:r>
              <a:rPr lang="en-IN" dirty="0"/>
              <a:t>Exam time</a:t>
            </a:r>
          </a:p>
        </p:txBody>
      </p:sp>
      <p:pic>
        <p:nvPicPr>
          <p:cNvPr id="6" name="Picture 5">
            <a:extLst>
              <a:ext uri="{FF2B5EF4-FFF2-40B4-BE49-F238E27FC236}">
                <a16:creationId xmlns:a16="http://schemas.microsoft.com/office/drawing/2014/main" id="{52178088-CF89-FB28-4B16-18A8796FF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713" y="0"/>
            <a:ext cx="7532786" cy="6858000"/>
          </a:xfrm>
          <a:prstGeom prst="rect">
            <a:avLst/>
          </a:prstGeom>
        </p:spPr>
      </p:pic>
    </p:spTree>
    <p:extLst>
      <p:ext uri="{BB962C8B-B14F-4D97-AF65-F5344CB8AC3E}">
        <p14:creationId xmlns:p14="http://schemas.microsoft.com/office/powerpoint/2010/main" val="2848968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440</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CM-1.4 - Describe and Discuss Natural History of Diseases</vt:lpstr>
      <vt:lpstr>Competencies of session (lecture) </vt:lpstr>
      <vt:lpstr>Definition of Natural History of Disease </vt:lpstr>
      <vt:lpstr>Stages and public health importance</vt:lpstr>
      <vt:lpstr>Stages and level of prevention</vt:lpstr>
      <vt:lpstr>Concept of early detection</vt:lpstr>
      <vt:lpstr>Malaria and Natural history of disease</vt:lpstr>
      <vt:lpstr>Hypertension and Natural history of disease</vt:lpstr>
      <vt:lpstr>Thank you </vt:lpstr>
      <vt:lpstr>1. Which of the following is the correct sequence of stages in the natural history of disease? </vt:lpstr>
      <vt:lpstr>2. Which of the following types of prevention is aimed at early detection and treatment of disease in the pathogenesis stage? </vt:lpstr>
      <vt:lpstr>3. Which of the following is an example of primary prevention in the context of infectious diseases? </vt:lpstr>
      <vt:lpstr>4. A 45-year-old male comes to your clinic for a routine check-up. He is asymptomatic but mentions that his father had a history of myocardial infarction at the age of 50. On examination, his blood pressure is slightly elevated at 140/90 mmHg. His BMI is 28 kg/m². He is a smoker and works in a stressful corporate job. You decide to conduct further tests, including cholesterol levels and blood glucose levels, to assess his cardiovascular risk. What stage of the natural history of disease is the patient currently in?</vt:lpstr>
      <vt:lpstr>5. Which of the following would be considered tertiary prevention for above patient if he develops ischemic heart disease?</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CM-10.1 - Describe the current status of Reproductive, maternal, newborn and Child Health</dc:title>
  <dc:creator>ICMR Mera</dc:creator>
  <cp:lastModifiedBy>Admin</cp:lastModifiedBy>
  <cp:revision>21</cp:revision>
  <dcterms:created xsi:type="dcterms:W3CDTF">2022-11-22T06:10:42Z</dcterms:created>
  <dcterms:modified xsi:type="dcterms:W3CDTF">2024-10-07T10:01:21Z</dcterms:modified>
</cp:coreProperties>
</file>