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7EA143-C007-46B7-92A3-FDF11927CF4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2C1BEC-1DF9-477B-991B-9D132C7447F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ACUTE LEFT VENTRICULAR FAILURE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Dr. Prayag Pandya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MBBS,MD(Medicine)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Physician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cute-left-ventricular-failur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cute-left-ventricular-failur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cute-left-ventricular-failur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cute-left-ventricular-failur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cute-left-ventricular-failur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cute-left-ventricular-failur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cute-left-ventricular-failur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cute-left-ventricular-failur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cute-left-ventricular-failur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cute-left-ventricular-failur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cute-left-ventricular-failur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cute-left-ventricular-failur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cute-left-ventricular-failur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cute-left-ventricular-failur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cute-left-ventricular-failur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cute-left-ventricular-failur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cute-left-ventricular-failur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cute-left-ventricular-failur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cute-left-ventricular-failur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cute-left-ventricular-failur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cute-left-ventricular-failur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cute-left-ventricular-failur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cute-left-ventricular-failur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cute-left-ventricular-failur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cute-left-ventricular-failur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cute-left-ventricular-failur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cute-left-ventricular-failur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cute-left-ventricular-failur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cute-left-ventricular-failur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cute-left-ventricular-failur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cute-left-ventricular-failur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cute-left-ventricular-failur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cute-left-ventricular-failur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cute-left-ventricular-failur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cute-left-ventricular-failur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cute-left-ventricular-failur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cute-left-ventricular-failur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cute-left-ventricular-failur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cute-left-ventricular-failur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cute-left-ventricular-failur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cute-left-ventricular-failur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cute-left-ventricular-failur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cute-left-ventricular-failur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cute-left-ventricular-failur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cute-left-ventricular-failur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cute-left-ventricular-failur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cute-left-ventricular-failur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cute-left-ventricular-failur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cute-left-ventricular-failur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cute-left-ventricular-failur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cute-left-ventricular-failur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cute-left-ventricular-failur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cute-left-ventricular-failur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Acute-left-ventricular-failur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cute-left-ventricular-failur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Acute-left-ventricular-failur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Acute-left-ventricular-failur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Acute-left-ventricular-failur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Acute-left-ventricular-failur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Acute-left-ventricular-failur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Acute-left-ventricular-failur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Acute-left-ventricular-failur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857364"/>
            <a:ext cx="7406640" cy="1472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47530"/>
            <a:ext cx="7406640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Mo.No:- +91 9408105676</a:t>
            </a:r>
          </a:p>
          <a:p>
            <a:pPr algn="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Email:- drpandyaprayag@gmail.com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cute-left-ventricular-failur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cute-left-ventricular-failur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cute-left-ventricular-failur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</TotalTime>
  <Words>23</Words>
  <Application>Microsoft Office PowerPoint</Application>
  <PresentationFormat>On-screen Show (4:3)</PresentationFormat>
  <Paragraphs>8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Solstice</vt:lpstr>
      <vt:lpstr>ACUTE LEFT VENTRICULAR FAILURE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Thank You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Heart Failure</dc:title>
  <dc:creator>shiv</dc:creator>
  <cp:lastModifiedBy>shiv</cp:lastModifiedBy>
  <cp:revision>3</cp:revision>
  <dcterms:created xsi:type="dcterms:W3CDTF">2024-10-06T17:31:53Z</dcterms:created>
  <dcterms:modified xsi:type="dcterms:W3CDTF">2024-10-06T17:50:20Z</dcterms:modified>
</cp:coreProperties>
</file>