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tableStyles" Target="tableStyle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3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slideLayout" Target="../slideLayouts/slideLayout1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.xml"/></Relationships>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.xml"/></Relationships>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360" r="807" b="43801"/>
          <a:stretch>
            <a:fillRect/>
          </a:stretch>
        </p:blipFill>
        <p:spPr>
          <a:xfrm rot="0">
            <a:off x="-2253045" y="0"/>
            <a:ext cx="12767714" cy="6817706"/>
          </a:xfrm>
          <a:prstGeom prst="rect"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535" r="-538" b="33006"/>
          <a:stretch>
            <a:fillRect/>
          </a:stretch>
        </p:blipFill>
        <p:spPr>
          <a:xfrm rot="0">
            <a:off x="56057" y="-24274"/>
            <a:ext cx="9139704" cy="6873765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239" r="-1076" b="33254"/>
          <a:stretch>
            <a:fillRect/>
          </a:stretch>
        </p:blipFill>
        <p:spPr>
          <a:xfrm rot="0">
            <a:off x="-12334" y="-87145"/>
            <a:ext cx="9248707" cy="6928125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599" r="-1345" b="34370"/>
          <a:stretch>
            <a:fillRect/>
          </a:stretch>
        </p:blipFill>
        <p:spPr>
          <a:xfrm rot="0">
            <a:off x="-90326" y="-19909"/>
            <a:ext cx="9546170" cy="6835362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765" r="0" b="33378"/>
          <a:stretch>
            <a:fillRect/>
          </a:stretch>
        </p:blipFill>
        <p:spPr>
          <a:xfrm rot="0">
            <a:off x="10205" y="-17018"/>
            <a:ext cx="9180832" cy="6823961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512" r="-348" b="33006"/>
          <a:stretch>
            <a:fillRect/>
          </a:stretch>
        </p:blipFill>
        <p:spPr>
          <a:xfrm rot="0">
            <a:off x="-213025" y="-30009"/>
            <a:ext cx="9349957" cy="6845461"/>
          </a:xfrm>
          <a:prstGeom prst="rect"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2013" r="-533" b="32881"/>
          <a:stretch>
            <a:fillRect/>
          </a:stretch>
        </p:blipFill>
        <p:spPr>
          <a:xfrm rot="0">
            <a:off x="31318" y="11816"/>
            <a:ext cx="9171525" cy="6829165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517" r="0" b="33254"/>
          <a:stretch>
            <a:fillRect/>
          </a:stretch>
        </p:blipFill>
        <p:spPr>
          <a:xfrm rot="0">
            <a:off x="86727" y="0"/>
            <a:ext cx="9095149" cy="6832473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641" r="0" b="33378"/>
          <a:stretch>
            <a:fillRect/>
          </a:stretch>
        </p:blipFill>
        <p:spPr>
          <a:xfrm rot="0">
            <a:off x="61660" y="5038"/>
            <a:ext cx="9152919" cy="6827434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2509" r="232" b="33254"/>
          <a:stretch>
            <a:fillRect/>
          </a:stretch>
        </p:blipFill>
        <p:spPr>
          <a:xfrm rot="0">
            <a:off x="-71226" y="8509"/>
            <a:ext cx="9325506" cy="6823963"/>
          </a:xfrm>
          <a:prstGeom prst="rect"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201" r="-2152" b="32881"/>
          <a:stretch>
            <a:fillRect/>
          </a:stretch>
        </p:blipFill>
        <p:spPr>
          <a:xfrm rot="0">
            <a:off x="117824" y="5928"/>
            <a:ext cx="9105105" cy="6826544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2414" r="1345" b="33254"/>
          <a:stretch>
            <a:fillRect/>
          </a:stretch>
        </p:blipFill>
        <p:spPr>
          <a:xfrm rot="21600000">
            <a:off x="-359504" y="0"/>
            <a:ext cx="9503504" cy="6799512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641" r="0" b="33998"/>
          <a:stretch>
            <a:fillRect/>
          </a:stretch>
        </p:blipFill>
        <p:spPr>
          <a:xfrm rot="0">
            <a:off x="100522" y="71907"/>
            <a:ext cx="9250143" cy="6777584"/>
          </a:xfrm>
          <a:prstGeom prst="rect"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268" r="0" b="33750"/>
          <a:stretch>
            <a:fillRect/>
          </a:stretch>
        </p:blipFill>
        <p:spPr>
          <a:xfrm rot="0">
            <a:off x="157578" y="51057"/>
            <a:ext cx="9125448" cy="6806944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765" r="0" b="33690"/>
          <a:stretch>
            <a:fillRect/>
          </a:stretch>
        </p:blipFill>
        <p:spPr>
          <a:xfrm rot="0">
            <a:off x="-28052" y="-25528"/>
            <a:ext cx="9292520" cy="6845089"/>
          </a:xfrm>
          <a:prstGeom prst="rect"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982" r="-807" b="33062"/>
          <a:stretch>
            <a:fillRect/>
          </a:stretch>
        </p:blipFill>
        <p:spPr>
          <a:xfrm rot="0">
            <a:off x="-5216" y="-2140"/>
            <a:ext cx="9249435" cy="6839244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718" r="-807" b="33378"/>
          <a:stretch>
            <a:fillRect/>
          </a:stretch>
        </p:blipFill>
        <p:spPr>
          <a:xfrm rot="0">
            <a:off x="-9643" y="-20223"/>
            <a:ext cx="9258393" cy="6835675"/>
          </a:xfrm>
          <a:prstGeom prst="rect"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2008" r="-807" b="33378"/>
          <a:stretch>
            <a:fillRect/>
          </a:stretch>
        </p:blipFill>
        <p:spPr>
          <a:xfrm rot="0">
            <a:off x="-34568" y="-325"/>
            <a:ext cx="9378553" cy="6866835"/>
          </a:xfrm>
          <a:prstGeom prst="rect"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481" r="807" b="34246"/>
          <a:stretch>
            <a:fillRect/>
          </a:stretch>
        </p:blipFill>
        <p:spPr>
          <a:xfrm rot="0">
            <a:off x="41761" y="6096"/>
            <a:ext cx="9300176" cy="6851905"/>
          </a:xfrm>
          <a:prstGeom prst="rect"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225" r="0" b="33130"/>
          <a:stretch>
            <a:fillRect/>
          </a:stretch>
        </p:blipFill>
        <p:spPr>
          <a:xfrm rot="0">
            <a:off x="75476" y="-54023"/>
            <a:ext cx="9082606" cy="6903513"/>
          </a:xfrm>
          <a:prstGeom prst="rect"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641" r="0" b="33626"/>
          <a:stretch>
            <a:fillRect/>
          </a:stretch>
        </p:blipFill>
        <p:spPr>
          <a:xfrm rot="0">
            <a:off x="34122" y="0"/>
            <a:ext cx="9322778" cy="6904802"/>
          </a:xfrm>
          <a:prstGeom prst="rect"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517" r="0" b="33378"/>
          <a:stretch>
            <a:fillRect/>
          </a:stretch>
        </p:blipFill>
        <p:spPr>
          <a:xfrm rot="0">
            <a:off x="19718" y="-42547"/>
            <a:ext cx="9252342" cy="6926075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894" r="269" b="33502"/>
          <a:stretch>
            <a:fillRect/>
          </a:stretch>
        </p:blipFill>
        <p:spPr>
          <a:xfrm rot="0">
            <a:off x="65553" y="42934"/>
            <a:ext cx="9222772" cy="6823576"/>
          </a:xfrm>
          <a:prstGeom prst="rect"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020" r="0" b="33254"/>
          <a:stretch>
            <a:fillRect/>
          </a:stretch>
        </p:blipFill>
        <p:spPr>
          <a:xfrm rot="0">
            <a:off x="106755" y="-26615"/>
            <a:ext cx="9037245" cy="6884615"/>
          </a:xfrm>
          <a:prstGeom prst="rect"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392" r="0" b="33750"/>
          <a:stretch>
            <a:fillRect/>
          </a:stretch>
        </p:blipFill>
        <p:spPr>
          <a:xfrm rot="0">
            <a:off x="117825" y="37444"/>
            <a:ext cx="9153351" cy="6803536"/>
          </a:xfrm>
          <a:prstGeom prst="rect"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641" r="0" b="33626"/>
          <a:stretch>
            <a:fillRect/>
          </a:stretch>
        </p:blipFill>
        <p:spPr>
          <a:xfrm rot="0">
            <a:off x="-11835" y="-34038"/>
            <a:ext cx="9374479" cy="6943095"/>
          </a:xfrm>
          <a:prstGeom prst="rect"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962" r="1883" b="33378"/>
          <a:stretch>
            <a:fillRect/>
          </a:stretch>
        </p:blipFill>
        <p:spPr>
          <a:xfrm rot="0">
            <a:off x="39968" y="-10506"/>
            <a:ext cx="9152334" cy="6894035"/>
          </a:xfrm>
          <a:prstGeom prst="rect"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360" r="0" b="33378"/>
          <a:stretch>
            <a:fillRect/>
          </a:stretch>
        </p:blipFill>
        <p:spPr>
          <a:xfrm rot="0">
            <a:off x="57269" y="-34923"/>
            <a:ext cx="9121813" cy="6858884"/>
          </a:xfrm>
          <a:prstGeom prst="rect"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268" r="0" b="34246"/>
          <a:stretch>
            <a:fillRect/>
          </a:stretch>
        </p:blipFill>
        <p:spPr>
          <a:xfrm rot="0">
            <a:off x="47756" y="-1"/>
            <a:ext cx="9303072" cy="6840982"/>
          </a:xfrm>
          <a:prstGeom prst="rect"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268" r="0" b="33378"/>
          <a:stretch>
            <a:fillRect/>
          </a:stretch>
        </p:blipFill>
        <p:spPr>
          <a:xfrm rot="0">
            <a:off x="-3285" y="-92487"/>
            <a:ext cx="9253643" cy="6976016"/>
          </a:xfrm>
          <a:prstGeom prst="rect"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268" r="0" b="33378"/>
          <a:stretch>
            <a:fillRect/>
          </a:stretch>
        </p:blipFill>
        <p:spPr>
          <a:xfrm rot="0">
            <a:off x="108111" y="-8510"/>
            <a:ext cx="9119671" cy="6875020"/>
          </a:xfrm>
          <a:prstGeom prst="rect"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144" r="0" b="33750"/>
          <a:stretch>
            <a:fillRect/>
          </a:stretch>
        </p:blipFill>
        <p:spPr>
          <a:xfrm rot="0">
            <a:off x="-63374" y="0"/>
            <a:ext cx="9207374" cy="6892412"/>
          </a:xfrm>
          <a:prstGeom prst="rect"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392" r="0" b="33502"/>
          <a:stretch>
            <a:fillRect/>
          </a:stretch>
        </p:blipFill>
        <p:spPr>
          <a:xfrm rot="0">
            <a:off x="0" y="0"/>
            <a:ext cx="9054143" cy="6777711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961" r="365" b="33378"/>
          <a:stretch>
            <a:fillRect/>
          </a:stretch>
        </p:blipFill>
        <p:spPr>
          <a:xfrm rot="0">
            <a:off x="74570" y="48565"/>
            <a:ext cx="9191038" cy="6817944"/>
          </a:xfrm>
          <a:prstGeom prst="rect"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579" r="0" b="33378"/>
          <a:stretch>
            <a:fillRect/>
          </a:stretch>
        </p:blipFill>
        <p:spPr>
          <a:xfrm rot="0">
            <a:off x="-65208" y="-97858"/>
            <a:ext cx="9285804" cy="6938839"/>
          </a:xfrm>
          <a:prstGeom prst="rect"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807" t="31160" r="0" b="33254"/>
          <a:stretch>
            <a:fillRect/>
          </a:stretch>
        </p:blipFill>
        <p:spPr>
          <a:xfrm rot="0">
            <a:off x="-124394" y="6053"/>
            <a:ext cx="9307852" cy="6868966"/>
          </a:xfrm>
          <a:prstGeom prst="rect"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895" r="-1883" b="33006"/>
          <a:stretch>
            <a:fillRect/>
          </a:stretch>
        </p:blipFill>
        <p:spPr>
          <a:xfrm rot="0">
            <a:off x="-47851" y="-25087"/>
            <a:ext cx="9404511" cy="6908614"/>
          </a:xfrm>
          <a:prstGeom prst="rect"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482" r="-1883" b="33874"/>
          <a:stretch>
            <a:fillRect/>
          </a:stretch>
        </p:blipFill>
        <p:spPr>
          <a:xfrm rot="0">
            <a:off x="41683" y="40158"/>
            <a:ext cx="9391113" cy="6809334"/>
          </a:xfrm>
          <a:prstGeom prst="rect"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2261" r="0" b="33626"/>
          <a:stretch>
            <a:fillRect/>
          </a:stretch>
        </p:blipFill>
        <p:spPr>
          <a:xfrm rot="0">
            <a:off x="-65952" y="8507"/>
            <a:ext cx="9404587" cy="6840983"/>
          </a:xfrm>
          <a:prstGeom prst="rect"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2493" r="-538" b="33626"/>
          <a:stretch>
            <a:fillRect/>
          </a:stretch>
        </p:blipFill>
        <p:spPr>
          <a:xfrm rot="0">
            <a:off x="-79382" y="41403"/>
            <a:ext cx="9503613" cy="6829362"/>
          </a:xfrm>
          <a:prstGeom prst="rect"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144" r="0" b="33130"/>
          <a:stretch>
            <a:fillRect/>
          </a:stretch>
        </p:blipFill>
        <p:spPr>
          <a:xfrm rot="0">
            <a:off x="161079" y="663"/>
            <a:ext cx="9046117" cy="6891375"/>
          </a:xfrm>
          <a:prstGeom prst="rect"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305" r="-538" b="34246"/>
          <a:stretch>
            <a:fillRect/>
          </a:stretch>
        </p:blipFill>
        <p:spPr>
          <a:xfrm rot="0">
            <a:off x="28992" y="2477"/>
            <a:ext cx="9347891" cy="6829995"/>
          </a:xfrm>
          <a:prstGeom prst="rect"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539" r="-3497" b="33378"/>
          <a:stretch>
            <a:fillRect/>
          </a:stretch>
        </p:blipFill>
        <p:spPr>
          <a:xfrm rot="0">
            <a:off x="-38075" y="-6982"/>
            <a:ext cx="9615152" cy="6950077"/>
          </a:xfrm>
          <a:prstGeom prst="rect"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268" r="0" b="33998"/>
          <a:stretch>
            <a:fillRect/>
          </a:stretch>
        </p:blipFill>
        <p:spPr>
          <a:xfrm rot="0">
            <a:off x="2135" y="-49218"/>
            <a:ext cx="9303061" cy="6890199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301" r="-807" b="33502"/>
          <a:stretch>
            <a:fillRect/>
          </a:stretch>
        </p:blipFill>
        <p:spPr>
          <a:xfrm rot="0">
            <a:off x="143777" y="47007"/>
            <a:ext cx="9171104" cy="6828013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2013" r="-454" b="33626"/>
          <a:stretch>
            <a:fillRect/>
          </a:stretch>
        </p:blipFill>
        <p:spPr>
          <a:xfrm rot="0">
            <a:off x="-57718" y="-8510"/>
            <a:ext cx="9379026" cy="6840981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245" r="-538" b="33998"/>
          <a:stretch>
            <a:fillRect/>
          </a:stretch>
        </p:blipFill>
        <p:spPr>
          <a:xfrm rot="0">
            <a:off x="-141274" y="-146257"/>
            <a:ext cx="9443850" cy="6961711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330" r="0" b="33254"/>
          <a:stretch>
            <a:fillRect/>
          </a:stretch>
        </p:blipFill>
        <p:spPr>
          <a:xfrm rot="0">
            <a:off x="79311" y="-29783"/>
            <a:ext cx="9075521" cy="6853745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31687" r="-672" b="33254"/>
          <a:stretch>
            <a:fillRect/>
          </a:stretch>
        </p:blipFill>
        <p:spPr>
          <a:xfrm rot="0">
            <a:off x="117532" y="59431"/>
            <a:ext cx="9097958" cy="6756021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GM1901</dc:creator>
  <dcterms:created xsi:type="dcterms:W3CDTF">2015-05-11T22:30:45Z</dcterms:created>
  <dcterms:modified xsi:type="dcterms:W3CDTF">2024-02-20T15:07:55Z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d178d82dbfff42d599940defb58957d4</vt:lpwstr>
  </property>
</Properties>
</file>