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9" r:id="rId19"/>
    <p:sldId id="273" r:id="rId20"/>
    <p:sldId id="274" r:id="rId21"/>
    <p:sldId id="276" r:id="rId22"/>
    <p:sldId id="277" r:id="rId23"/>
    <p:sldId id="280" r:id="rId24"/>
    <p:sldId id="283" r:id="rId25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tableStyles" Target="tableStyle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10432" t="18488" r="8422" b="20626"/>
          <a:stretch>
            <a:fillRect/>
          </a:stretch>
        </p:blipFill>
        <p:spPr>
          <a:xfrm rot="0">
            <a:off x="-1170498" y="83868"/>
            <a:ext cx="11820810" cy="6638722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2667" t="12702" r="10026" b="0"/>
          <a:stretch>
            <a:fillRect/>
          </a:stretch>
        </p:blipFill>
        <p:spPr>
          <a:xfrm rot="0">
            <a:off x="181664" y="-34777"/>
            <a:ext cx="8815456" cy="6833949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2289" t="10951" r="9443" b="0"/>
          <a:stretch>
            <a:fillRect/>
          </a:stretch>
        </p:blipFill>
        <p:spPr>
          <a:xfrm rot="0">
            <a:off x="-173796" y="0"/>
            <a:ext cx="9344529" cy="6787744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2289" t="15571" r="8986" b="0"/>
          <a:stretch>
            <a:fillRect/>
          </a:stretch>
        </p:blipFill>
        <p:spPr>
          <a:xfrm rot="0">
            <a:off x="17298" y="75845"/>
            <a:ext cx="9234975" cy="6842459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6357" t="8418" r="11983" b="0"/>
          <a:stretch>
            <a:fillRect/>
          </a:stretch>
        </p:blipFill>
        <p:spPr>
          <a:xfrm rot="0">
            <a:off x="-103812" y="-51028"/>
            <a:ext cx="9129647" cy="6867218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3424" t="9424" r="9250" b="0"/>
          <a:stretch>
            <a:fillRect/>
          </a:stretch>
        </p:blipFill>
        <p:spPr>
          <a:xfrm rot="0">
            <a:off x="34603" y="-60306"/>
            <a:ext cx="9009913" cy="6842459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39451" t="13727" r="10028" b="43434"/>
          <a:stretch>
            <a:fillRect/>
          </a:stretch>
        </p:blipFill>
        <p:spPr>
          <a:xfrm rot="0">
            <a:off x="77854" y="16278"/>
            <a:ext cx="9092098" cy="6859481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37962" t="12702" r="8420" b="45126"/>
          <a:stretch>
            <a:fillRect/>
          </a:stretch>
        </p:blipFill>
        <p:spPr>
          <a:xfrm rot="0">
            <a:off x="15304" y="37554"/>
            <a:ext cx="9128695" cy="6789333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7350" t="8605" r="12772" b="6351"/>
          <a:stretch>
            <a:fillRect/>
          </a:stretch>
        </p:blipFill>
        <p:spPr>
          <a:xfrm rot="0">
            <a:off x="0" y="0"/>
            <a:ext cx="5298752" cy="6808424"/>
          </a:xfrm>
          <a:prstGeom prst="rect"/>
        </p:spPr>
      </p:pic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43708" t="15366" r="10217" b="11926"/>
          <a:stretch>
            <a:fillRect/>
          </a:stretch>
        </p:blipFill>
        <p:spPr>
          <a:xfrm rot="0">
            <a:off x="5311549" y="3191893"/>
            <a:ext cx="4213085" cy="3538979"/>
          </a:xfrm>
          <a:prstGeom prst="rect"/>
        </p:spPr>
      </p:pic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44181" t="14546" r="13907" b="8605"/>
          <a:stretch>
            <a:fillRect/>
          </a:stretch>
        </p:blipFill>
        <p:spPr>
          <a:xfrm rot="0">
            <a:off x="5311549" y="0"/>
            <a:ext cx="3832450" cy="3191895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144" r="0" b="35115"/>
          <a:stretch>
            <a:fillRect/>
          </a:stretch>
        </p:blipFill>
        <p:spPr>
          <a:xfrm rot="0">
            <a:off x="-171589" y="0"/>
            <a:ext cx="9191275" cy="6756772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4681" r="0" b="35239"/>
          <a:stretch>
            <a:fillRect/>
          </a:stretch>
        </p:blipFill>
        <p:spPr>
          <a:xfrm rot="0">
            <a:off x="-366009" y="242519"/>
            <a:ext cx="9357581" cy="6572935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4559" t="7990" r="9366" b="0"/>
          <a:stretch>
            <a:fillRect/>
          </a:stretch>
        </p:blipFill>
        <p:spPr>
          <a:xfrm rot="0">
            <a:off x="47824" y="-54250"/>
            <a:ext cx="9900228" cy="7066157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0400" r="0" b="42932"/>
          <a:stretch>
            <a:fillRect/>
          </a:stretch>
        </p:blipFill>
        <p:spPr>
          <a:xfrm rot="0">
            <a:off x="-133657" y="-51056"/>
            <a:ext cx="9280942" cy="6772904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0028" r="0" b="39954"/>
          <a:stretch>
            <a:fillRect/>
          </a:stretch>
        </p:blipFill>
        <p:spPr>
          <a:xfrm rot="0">
            <a:off x="-67387" y="-42547"/>
            <a:ext cx="9275227" cy="6799240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5411" t="14814" r="11167" b="14751"/>
          <a:stretch>
            <a:fillRect/>
          </a:stretch>
        </p:blipFill>
        <p:spPr>
          <a:xfrm rot="0">
            <a:off x="0" y="0"/>
            <a:ext cx="4654272" cy="2925509"/>
          </a:xfrm>
          <a:prstGeom prst="rect"/>
        </p:spPr>
      </p:pic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46392" t="16800" r="8231" b="15776"/>
          <a:stretch>
            <a:fillRect/>
          </a:stretch>
        </p:blipFill>
        <p:spPr>
          <a:xfrm rot="0">
            <a:off x="4572000" y="62525"/>
            <a:ext cx="4417484" cy="2800458"/>
          </a:xfrm>
          <a:prstGeom prst="rect"/>
        </p:spPr>
      </p:pic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44559" t="17414" r="8743" b="19463"/>
          <a:stretch>
            <a:fillRect/>
          </a:stretch>
        </p:blipFill>
        <p:spPr>
          <a:xfrm rot="0">
            <a:off x="-380631" y="2925509"/>
            <a:ext cx="9438123" cy="3966258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5983" r="0" b="37721"/>
          <a:stretch>
            <a:fillRect/>
          </a:stretch>
        </p:blipFill>
        <p:spPr>
          <a:xfrm rot="0">
            <a:off x="-997005" y="51056"/>
            <a:ext cx="11213889" cy="6934588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3235" t="13050" r="9082" b="0"/>
          <a:stretch>
            <a:fillRect/>
          </a:stretch>
        </p:blipFill>
        <p:spPr>
          <a:xfrm rot="0">
            <a:off x="0" y="0"/>
            <a:ext cx="9291065" cy="685607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3184" t="12907" r="9604" b="0"/>
          <a:stretch>
            <a:fillRect/>
          </a:stretch>
        </p:blipFill>
        <p:spPr>
          <a:xfrm rot="0">
            <a:off x="0" y="233270"/>
            <a:ext cx="9531050" cy="6414226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29159" r="0" b="34122"/>
          <a:stretch>
            <a:fillRect/>
          </a:stretch>
        </p:blipFill>
        <p:spPr>
          <a:xfrm rot="5723">
            <a:off x="-141785" y="-8607"/>
            <a:ext cx="9150414" cy="6823854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28539" r="0" b="34743"/>
          <a:stretch>
            <a:fillRect/>
          </a:stretch>
        </p:blipFill>
        <p:spPr>
          <a:xfrm rot="0">
            <a:off x="-29237" y="209673"/>
            <a:ext cx="9436045" cy="6418571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2385" r="0" b="37100"/>
          <a:stretch>
            <a:fillRect/>
          </a:stretch>
        </p:blipFill>
        <p:spPr>
          <a:xfrm rot="0">
            <a:off x="-305542" y="93604"/>
            <a:ext cx="9454294" cy="6721849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144" r="0" b="34246"/>
          <a:stretch>
            <a:fillRect/>
          </a:stretch>
        </p:blipFill>
        <p:spPr>
          <a:xfrm rot="0">
            <a:off x="0" y="0"/>
            <a:ext cx="9027577" cy="6662283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43992" t="12702" r="9555" b="14546"/>
          <a:stretch>
            <a:fillRect/>
          </a:stretch>
        </p:blipFill>
        <p:spPr>
          <a:xfrm rot="0">
            <a:off x="4060809" y="0"/>
            <a:ext cx="4922446" cy="6799912"/>
          </a:xfrm>
          <a:prstGeom prst="rect"/>
        </p:spPr>
      </p:pic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49573" t="11166" r="14255" b="13827"/>
          <a:stretch>
            <a:fillRect/>
          </a:stretch>
        </p:blipFill>
        <p:spPr>
          <a:xfrm rot="0">
            <a:off x="0" y="0"/>
            <a:ext cx="4060809" cy="3273349"/>
          </a:xfrm>
          <a:prstGeom prst="rect"/>
        </p:spPr>
      </p:pic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44465" t="12497" r="10217" b="12293"/>
          <a:stretch>
            <a:fillRect/>
          </a:stretch>
        </p:blipFill>
        <p:spPr>
          <a:xfrm rot="0">
            <a:off x="-121288" y="3315896"/>
            <a:ext cx="4143878" cy="3685448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GM1901</dc:creator>
  <dcterms:created xsi:type="dcterms:W3CDTF">2015-05-11T22:30:45Z</dcterms:created>
  <dcterms:modified xsi:type="dcterms:W3CDTF">2024-06-04T02:15:03Z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9780552692c347639d15f37d22fa092b</vt:lpwstr>
  </property>
</Properties>
</file>