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81" r:id="rId21"/>
    <p:sldId id="277" r:id="rId22"/>
    <p:sldId id="278" r:id="rId23"/>
    <p:sldId id="279" r:id="rId24"/>
    <p:sldId id="280" r:id="rId25"/>
    <p:sldId id="284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572" y="-45076"/>
            <a:ext cx="9228691" cy="68779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53382" y="24215"/>
            <a:ext cx="9821232" cy="68672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04636" y="-93054"/>
            <a:ext cx="9414785" cy="69419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32" y="-50507"/>
            <a:ext cx="9380162" cy="69164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43066" y="26078"/>
            <a:ext cx="9195511" cy="67803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" y="51606"/>
            <a:ext cx="9183971" cy="67718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681" y="56593"/>
            <a:ext cx="9200290" cy="67838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419" y="128192"/>
            <a:ext cx="9033945" cy="66611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0770" y="-16469"/>
            <a:ext cx="9207052" cy="67888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51" y="-33488"/>
            <a:ext cx="9299379" cy="6856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8489" y="51574"/>
            <a:ext cx="9126313" cy="6729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9" y="26078"/>
            <a:ext cx="9058988" cy="69249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66148" y="9059"/>
            <a:ext cx="9207053" cy="67888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2" y="162230"/>
            <a:ext cx="9034606" cy="66616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8983" y="43836"/>
            <a:ext cx="9032940" cy="66604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66148" y="9059"/>
            <a:ext cx="9218594" cy="67973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785" y="82009"/>
            <a:ext cx="9119657" cy="67243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Subtitle 1048699"/>
          <p:cNvSpPr>
            <a:spLocks noGrp="1"/>
          </p:cNvSpPr>
          <p:nvPr>
            <p:ph type="subTitle" idx="1"/>
          </p:nvPr>
        </p:nvSpPr>
        <p:spPr>
          <a:xfrm>
            <a:off x="1143000" y="2601119"/>
            <a:ext cx="6858000" cy="1655762"/>
          </a:xfrm>
        </p:spPr>
        <p:txBody>
          <a:bodyPr/>
          <a:lstStyle/>
          <a:p>
            <a:r>
              <a:rPr lang="en-US" sz="9600"/>
              <a:t>Thank you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39388" y="17569"/>
            <a:ext cx="9437996" cy="68824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8983" y="43097"/>
            <a:ext cx="9182969" cy="68345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9462" y="123798"/>
            <a:ext cx="9316878" cy="68698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2" y="190545"/>
            <a:ext cx="9007085" cy="66413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12310" y="-24978"/>
            <a:ext cx="9276296" cy="6839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58473" y="-59016"/>
            <a:ext cx="9540402" cy="70346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1" y="162230"/>
            <a:ext cx="9149351" cy="6746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GM1901</dc:creator>
  <cp:lastModifiedBy>shivamkaneria3@gmail.com</cp:lastModifiedBy>
  <cp:revision>1</cp:revision>
  <dcterms:created xsi:type="dcterms:W3CDTF">2015-05-11T22:30:45Z</dcterms:created>
  <dcterms:modified xsi:type="dcterms:W3CDTF">2024-11-29T11:12:46Z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68dbf9f296ae4a7e89919c9090a60118</vt:lpwstr>
  </property>
</Properties>
</file>