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1" r:id="rId14"/>
    <p:sldId id="272" r:id="rId15"/>
    <p:sldId id="273" r:id="rId16"/>
    <p:sldId id="274" r:id="rId17"/>
    <p:sldId id="275" r:id="rId18"/>
    <p:sldId id="279" r:id="rId19"/>
    <p:sldId id="280" r:id="rId20"/>
    <p:sldId id="281" r:id="rId21"/>
    <p:sldId id="282" r:id="rId22"/>
    <p:sldId id="283" r:id="rId23"/>
    <p:sldId id="284" r:id="rId24"/>
    <p:sldId id="285" r:id="rId25"/>
    <p:sldId id="286" r:id="rId26"/>
    <p:sldId id="287" r:id="rId27"/>
    <p:sldId id="276" r:id="rId28"/>
    <p:sldId id="277"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0701B-8531-4975-9652-3B50C083CB34}" type="datetimeFigureOut">
              <a:rPr lang="en-IN" smtClean="0"/>
              <a:t>29-11-2024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2AEBF-C368-4DE7-A4C0-AD85A0615DF3}" type="slidenum">
              <a:rPr lang="en-IN" smtClean="0"/>
              <a:t>‹#›</a:t>
            </a:fld>
            <a:endParaRPr lang="en-IN"/>
          </a:p>
        </p:txBody>
      </p:sp>
    </p:spTree>
    <p:extLst>
      <p:ext uri="{BB962C8B-B14F-4D97-AF65-F5344CB8AC3E}">
        <p14:creationId xmlns:p14="http://schemas.microsoft.com/office/powerpoint/2010/main" val="102289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E335-FC2B-7D85-F051-A47B98F3AA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41279C7-2BAA-B0D4-CCC1-DFBFB20252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26AABF6-BCFE-137A-87CF-47E97738105C}"/>
              </a:ext>
            </a:extLst>
          </p:cNvPr>
          <p:cNvSpPr>
            <a:spLocks noGrp="1"/>
          </p:cNvSpPr>
          <p:nvPr>
            <p:ph type="dt" sz="half" idx="10"/>
          </p:nvPr>
        </p:nvSpPr>
        <p:spPr/>
        <p:txBody>
          <a:bodyPr/>
          <a:lstStyle/>
          <a:p>
            <a:fld id="{96DFF08F-DC6B-4601-B491-B0F83F6DD2DA}" type="datetimeFigureOut">
              <a:rPr lang="en-US" smtClean="0"/>
              <a:pPr/>
              <a:t>11/29/2024</a:t>
            </a:fld>
            <a:endParaRPr lang="en-US" dirty="0"/>
          </a:p>
        </p:txBody>
      </p:sp>
      <p:sp>
        <p:nvSpPr>
          <p:cNvPr id="5" name="Footer Placeholder 4">
            <a:extLst>
              <a:ext uri="{FF2B5EF4-FFF2-40B4-BE49-F238E27FC236}">
                <a16:creationId xmlns:a16="http://schemas.microsoft.com/office/drawing/2014/main" id="{09C59A06-9E99-69BA-F51E-E38F9C1A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5758A1-E0AF-EED7-59C3-5AB4A539FDE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857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7DB2-1B9F-9564-9AA8-ABA4DD00680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C95C435-D6E4-A468-7562-A4DBBFE375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1E89CA-DC84-E6C8-AF6D-FF0D65C6CFD7}"/>
              </a:ext>
            </a:extLst>
          </p:cNvPr>
          <p:cNvSpPr>
            <a:spLocks noGrp="1"/>
          </p:cNvSpPr>
          <p:nvPr>
            <p:ph type="dt" sz="half" idx="10"/>
          </p:nvPr>
        </p:nvSpPr>
        <p:spPr/>
        <p:txBody>
          <a:bodyPr/>
          <a:lstStyle/>
          <a:p>
            <a:fld id="{96DFF08F-DC6B-4601-B491-B0F83F6DD2DA}" type="datetimeFigureOut">
              <a:rPr lang="en-US" smtClean="0"/>
              <a:t>11/29/2024</a:t>
            </a:fld>
            <a:endParaRPr lang="en-US" dirty="0"/>
          </a:p>
        </p:txBody>
      </p:sp>
      <p:sp>
        <p:nvSpPr>
          <p:cNvPr id="5" name="Footer Placeholder 4">
            <a:extLst>
              <a:ext uri="{FF2B5EF4-FFF2-40B4-BE49-F238E27FC236}">
                <a16:creationId xmlns:a16="http://schemas.microsoft.com/office/drawing/2014/main" id="{F83901CB-2213-E94B-1DB6-E87B27D422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FC17CD-BB51-8104-3795-B00AE15948A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446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3BBFB6-81C8-9DCE-0496-5CD36C07CB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82C38E3-6571-53EC-0A22-1C22DB28E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C5308E9-CD96-C396-D6AD-780628CEE1B4}"/>
              </a:ext>
            </a:extLst>
          </p:cNvPr>
          <p:cNvSpPr>
            <a:spLocks noGrp="1"/>
          </p:cNvSpPr>
          <p:nvPr>
            <p:ph type="dt" sz="half" idx="10"/>
          </p:nvPr>
        </p:nvSpPr>
        <p:spPr/>
        <p:txBody>
          <a:bodyPr/>
          <a:lstStyle/>
          <a:p>
            <a:fld id="{96DFF08F-DC6B-4601-B491-B0F83F6DD2DA}" type="datetimeFigureOut">
              <a:rPr lang="en-US" smtClean="0"/>
              <a:t>11/29/2024</a:t>
            </a:fld>
            <a:endParaRPr lang="en-US" dirty="0"/>
          </a:p>
        </p:txBody>
      </p:sp>
      <p:sp>
        <p:nvSpPr>
          <p:cNvPr id="5" name="Footer Placeholder 4">
            <a:extLst>
              <a:ext uri="{FF2B5EF4-FFF2-40B4-BE49-F238E27FC236}">
                <a16:creationId xmlns:a16="http://schemas.microsoft.com/office/drawing/2014/main" id="{FFF7A03D-CDBA-3D3C-AC86-2F1AD98034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168A31-A32C-9C02-BF5B-B03466389B5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062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13D8-5EFD-05BA-F13D-28BD7E15EBD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CD6B1C-95BE-8B6C-BF12-1487368FB3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98F2BB4-2A72-BC5F-4952-D90AF5379774}"/>
              </a:ext>
            </a:extLst>
          </p:cNvPr>
          <p:cNvSpPr>
            <a:spLocks noGrp="1"/>
          </p:cNvSpPr>
          <p:nvPr>
            <p:ph type="dt" sz="half" idx="10"/>
          </p:nvPr>
        </p:nvSpPr>
        <p:spPr/>
        <p:txBody>
          <a:bodyPr/>
          <a:lstStyle/>
          <a:p>
            <a:fld id="{96DFF08F-DC6B-4601-B491-B0F83F6DD2DA}" type="datetimeFigureOut">
              <a:rPr lang="en-US" smtClean="0"/>
              <a:t>11/29/2024</a:t>
            </a:fld>
            <a:endParaRPr lang="en-US" dirty="0"/>
          </a:p>
        </p:txBody>
      </p:sp>
      <p:sp>
        <p:nvSpPr>
          <p:cNvPr id="5" name="Footer Placeholder 4">
            <a:extLst>
              <a:ext uri="{FF2B5EF4-FFF2-40B4-BE49-F238E27FC236}">
                <a16:creationId xmlns:a16="http://schemas.microsoft.com/office/drawing/2014/main" id="{63C2DC71-7F8E-54E7-896A-707A77EA0F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7C458B-23AB-9E9B-355F-3FCC9220079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077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C40F-1220-1AAB-972B-5B2938BE30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BE18198-1564-5072-571D-FF8ABD9CF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67F3D4-B3E9-58A6-6C30-AC587267CFF8}"/>
              </a:ext>
            </a:extLst>
          </p:cNvPr>
          <p:cNvSpPr>
            <a:spLocks noGrp="1"/>
          </p:cNvSpPr>
          <p:nvPr>
            <p:ph type="dt" sz="half" idx="10"/>
          </p:nvPr>
        </p:nvSpPr>
        <p:spPr/>
        <p:txBody>
          <a:bodyPr/>
          <a:lstStyle/>
          <a:p>
            <a:fld id="{96DFF08F-DC6B-4601-B491-B0F83F6DD2DA}" type="datetimeFigureOut">
              <a:rPr lang="en-US" smtClean="0"/>
              <a:t>11/29/2024</a:t>
            </a:fld>
            <a:endParaRPr lang="en-US" dirty="0"/>
          </a:p>
        </p:txBody>
      </p:sp>
      <p:sp>
        <p:nvSpPr>
          <p:cNvPr id="5" name="Footer Placeholder 4">
            <a:extLst>
              <a:ext uri="{FF2B5EF4-FFF2-40B4-BE49-F238E27FC236}">
                <a16:creationId xmlns:a16="http://schemas.microsoft.com/office/drawing/2014/main" id="{055FE49C-CBE6-7977-50E2-81DFCACE6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4EE8A5-E442-CE98-D2AE-50D8F58B9C2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53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2233-B70A-AA3B-3743-7C4DA61C061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AE9EA14-4D24-FFF5-B8B5-189FFCD7E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0FE7C49-89C2-E86A-F679-E6CBEB22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EE39D5A-BEDA-1293-3DAF-85F13E90277D}"/>
              </a:ext>
            </a:extLst>
          </p:cNvPr>
          <p:cNvSpPr>
            <a:spLocks noGrp="1"/>
          </p:cNvSpPr>
          <p:nvPr>
            <p:ph type="dt" sz="half" idx="10"/>
          </p:nvPr>
        </p:nvSpPr>
        <p:spPr/>
        <p:txBody>
          <a:bodyPr/>
          <a:lstStyle/>
          <a:p>
            <a:fld id="{96DFF08F-DC6B-4601-B491-B0F83F6DD2DA}" type="datetimeFigureOut">
              <a:rPr lang="en-US" smtClean="0"/>
              <a:t>11/29/2024</a:t>
            </a:fld>
            <a:endParaRPr lang="en-US" dirty="0"/>
          </a:p>
        </p:txBody>
      </p:sp>
      <p:sp>
        <p:nvSpPr>
          <p:cNvPr id="6" name="Footer Placeholder 5">
            <a:extLst>
              <a:ext uri="{FF2B5EF4-FFF2-40B4-BE49-F238E27FC236}">
                <a16:creationId xmlns:a16="http://schemas.microsoft.com/office/drawing/2014/main" id="{A04D1B35-DEC6-0B47-E705-C2E0A8ED84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C6AD73-83CE-22F4-F880-EB97902196F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68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67A1-020B-7585-891D-A62C3C72DDC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1FD3108-DD0F-576E-89FE-EAD2F37BA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800D3C-C7D9-AE59-1336-7DB8C60307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A5D32AA-290F-9956-587A-F46FECA84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560387-8266-D5E7-EB85-AD20E2C352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3BF5AC0-448D-2236-BF79-8A3F9F3EC4C8}"/>
              </a:ext>
            </a:extLst>
          </p:cNvPr>
          <p:cNvSpPr>
            <a:spLocks noGrp="1"/>
          </p:cNvSpPr>
          <p:nvPr>
            <p:ph type="dt" sz="half" idx="10"/>
          </p:nvPr>
        </p:nvSpPr>
        <p:spPr/>
        <p:txBody>
          <a:bodyPr/>
          <a:lstStyle/>
          <a:p>
            <a:fld id="{96DFF08F-DC6B-4601-B491-B0F83F6DD2DA}" type="datetimeFigureOut">
              <a:rPr lang="en-US" smtClean="0"/>
              <a:t>11/29/2024</a:t>
            </a:fld>
            <a:endParaRPr lang="en-US" dirty="0"/>
          </a:p>
        </p:txBody>
      </p:sp>
      <p:sp>
        <p:nvSpPr>
          <p:cNvPr id="8" name="Footer Placeholder 7">
            <a:extLst>
              <a:ext uri="{FF2B5EF4-FFF2-40B4-BE49-F238E27FC236}">
                <a16:creationId xmlns:a16="http://schemas.microsoft.com/office/drawing/2014/main" id="{F79E659E-7837-DC4D-A2E0-954C78780BE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22F25CD-6295-4DA2-729E-657BCCF2BCA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082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86A73-1771-F239-CF79-829238BBD25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1530ECC-69C1-A424-11EB-044B5FAD04CD}"/>
              </a:ext>
            </a:extLst>
          </p:cNvPr>
          <p:cNvSpPr>
            <a:spLocks noGrp="1"/>
          </p:cNvSpPr>
          <p:nvPr>
            <p:ph type="dt" sz="half" idx="10"/>
          </p:nvPr>
        </p:nvSpPr>
        <p:spPr/>
        <p:txBody>
          <a:bodyPr/>
          <a:lstStyle/>
          <a:p>
            <a:fld id="{96DFF08F-DC6B-4601-B491-B0F83F6DD2DA}" type="datetimeFigureOut">
              <a:rPr lang="en-US" smtClean="0"/>
              <a:t>11/29/2024</a:t>
            </a:fld>
            <a:endParaRPr lang="en-US" dirty="0"/>
          </a:p>
        </p:txBody>
      </p:sp>
      <p:sp>
        <p:nvSpPr>
          <p:cNvPr id="4" name="Footer Placeholder 3">
            <a:extLst>
              <a:ext uri="{FF2B5EF4-FFF2-40B4-BE49-F238E27FC236}">
                <a16:creationId xmlns:a16="http://schemas.microsoft.com/office/drawing/2014/main" id="{1F800D86-4785-A9CD-FAF7-6E9CB4CB16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93B1C61-3EE2-C7BA-34BC-A800AD0BC6D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8709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41C01-5A83-EB24-6429-78400644F962}"/>
              </a:ext>
            </a:extLst>
          </p:cNvPr>
          <p:cNvSpPr>
            <a:spLocks noGrp="1"/>
          </p:cNvSpPr>
          <p:nvPr>
            <p:ph type="dt" sz="half" idx="10"/>
          </p:nvPr>
        </p:nvSpPr>
        <p:spPr/>
        <p:txBody>
          <a:bodyPr/>
          <a:lstStyle/>
          <a:p>
            <a:fld id="{96DFF08F-DC6B-4601-B491-B0F83F6DD2DA}" type="datetimeFigureOut">
              <a:rPr lang="en-US" smtClean="0"/>
              <a:t>11/29/2024</a:t>
            </a:fld>
            <a:endParaRPr lang="en-US" dirty="0"/>
          </a:p>
        </p:txBody>
      </p:sp>
      <p:sp>
        <p:nvSpPr>
          <p:cNvPr id="3" name="Footer Placeholder 2">
            <a:extLst>
              <a:ext uri="{FF2B5EF4-FFF2-40B4-BE49-F238E27FC236}">
                <a16:creationId xmlns:a16="http://schemas.microsoft.com/office/drawing/2014/main" id="{01B820A1-88D2-5A8B-EBC2-18C8206420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02D8D46-E27F-6F26-64C9-464C78D19EA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547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B6A7-FFF8-7A6A-9076-B01914D2BB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A058B90-CDC3-7004-24E2-858873B32B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9A13AE0-A020-9B40-46FD-E0316A063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5F54F-E01E-68F7-85C2-9676FCA3BD02}"/>
              </a:ext>
            </a:extLst>
          </p:cNvPr>
          <p:cNvSpPr>
            <a:spLocks noGrp="1"/>
          </p:cNvSpPr>
          <p:nvPr>
            <p:ph type="dt" sz="half" idx="10"/>
          </p:nvPr>
        </p:nvSpPr>
        <p:spPr/>
        <p:txBody>
          <a:bodyPr/>
          <a:lstStyle/>
          <a:p>
            <a:fld id="{96DFF08F-DC6B-4601-B491-B0F83F6DD2DA}" type="datetimeFigureOut">
              <a:rPr lang="en-US" smtClean="0"/>
              <a:t>11/29/2024</a:t>
            </a:fld>
            <a:endParaRPr lang="en-US" dirty="0"/>
          </a:p>
        </p:txBody>
      </p:sp>
      <p:sp>
        <p:nvSpPr>
          <p:cNvPr id="6" name="Footer Placeholder 5">
            <a:extLst>
              <a:ext uri="{FF2B5EF4-FFF2-40B4-BE49-F238E27FC236}">
                <a16:creationId xmlns:a16="http://schemas.microsoft.com/office/drawing/2014/main" id="{9D66E272-2AE3-1161-747B-3E4BFD87ED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D31242-4AB3-98FE-B048-DA28876D58A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696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D354-8D77-8CF8-739F-5B2C83B09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DF12A44-D3FE-CC63-935D-5BA91EAD0F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86BAA35-6B9B-96CE-1D1B-A33E61700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180F0-486F-2F6C-E594-FED9B0877238}"/>
              </a:ext>
            </a:extLst>
          </p:cNvPr>
          <p:cNvSpPr>
            <a:spLocks noGrp="1"/>
          </p:cNvSpPr>
          <p:nvPr>
            <p:ph type="dt" sz="half" idx="10"/>
          </p:nvPr>
        </p:nvSpPr>
        <p:spPr/>
        <p:txBody>
          <a:bodyPr/>
          <a:lstStyle/>
          <a:p>
            <a:fld id="{96DFF08F-DC6B-4601-B491-B0F83F6DD2DA}" type="datetimeFigureOut">
              <a:rPr lang="en-US" smtClean="0"/>
              <a:t>11/29/2024</a:t>
            </a:fld>
            <a:endParaRPr lang="en-US" dirty="0"/>
          </a:p>
        </p:txBody>
      </p:sp>
      <p:sp>
        <p:nvSpPr>
          <p:cNvPr id="6" name="Footer Placeholder 5">
            <a:extLst>
              <a:ext uri="{FF2B5EF4-FFF2-40B4-BE49-F238E27FC236}">
                <a16:creationId xmlns:a16="http://schemas.microsoft.com/office/drawing/2014/main" id="{85035C5B-CE6E-78E8-4CF2-90AEB12813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9186CD-29A0-3D56-EFF5-79D9C154E8D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371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AA1126-B7FD-469D-E8B9-25FCCED36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B131058-A6A2-A033-36B2-3A8BD7547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5DDAAA4-0672-D33E-7D1E-DA8AB593A0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11/29/2024</a:t>
            </a:fld>
            <a:endParaRPr lang="en-US" dirty="0"/>
          </a:p>
        </p:txBody>
      </p:sp>
      <p:sp>
        <p:nvSpPr>
          <p:cNvPr id="5" name="Footer Placeholder 4">
            <a:extLst>
              <a:ext uri="{FF2B5EF4-FFF2-40B4-BE49-F238E27FC236}">
                <a16:creationId xmlns:a16="http://schemas.microsoft.com/office/drawing/2014/main" id="{83636F77-0065-92C7-717D-37D60915E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439EE63-3162-2BAE-BF69-AF3EFA933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931427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6C5C-E576-02F7-1006-E7BCC36F6B26}"/>
              </a:ext>
            </a:extLst>
          </p:cNvPr>
          <p:cNvSpPr>
            <a:spLocks noGrp="1"/>
          </p:cNvSpPr>
          <p:nvPr>
            <p:ph type="ctrTitle"/>
          </p:nvPr>
        </p:nvSpPr>
        <p:spPr/>
        <p:txBody>
          <a:bodyPr/>
          <a:lstStyle/>
          <a:p>
            <a:r>
              <a:rPr lang="en-IN" dirty="0"/>
              <a:t>Myopathies</a:t>
            </a:r>
          </a:p>
        </p:txBody>
      </p:sp>
      <p:sp>
        <p:nvSpPr>
          <p:cNvPr id="3" name="Subtitle 2">
            <a:extLst>
              <a:ext uri="{FF2B5EF4-FFF2-40B4-BE49-F238E27FC236}">
                <a16:creationId xmlns:a16="http://schemas.microsoft.com/office/drawing/2014/main" id="{74EB1516-921E-88BB-4037-DCBC8264D245}"/>
              </a:ext>
            </a:extLst>
          </p:cNvPr>
          <p:cNvSpPr>
            <a:spLocks noGrp="1"/>
          </p:cNvSpPr>
          <p:nvPr>
            <p:ph type="subTitle" idx="1"/>
          </p:nvPr>
        </p:nvSpPr>
        <p:spPr/>
        <p:txBody>
          <a:bodyPr/>
          <a:lstStyle/>
          <a:p>
            <a:r>
              <a:rPr lang="en-IN" dirty="0"/>
              <a:t>-</a:t>
            </a:r>
            <a:r>
              <a:rPr lang="en-IN" dirty="0" err="1"/>
              <a:t>Dr.</a:t>
            </a:r>
            <a:r>
              <a:rPr lang="en-IN" dirty="0"/>
              <a:t> Sweta </a:t>
            </a:r>
            <a:r>
              <a:rPr lang="en-IN" dirty="0" err="1"/>
              <a:t>Sanandia</a:t>
            </a:r>
            <a:endParaRPr lang="en-IN" dirty="0"/>
          </a:p>
          <a:p>
            <a:r>
              <a:rPr lang="en-IN" dirty="0"/>
              <a:t>Assistant professor at SBKS and Dhiraj hospital</a:t>
            </a:r>
          </a:p>
          <a:p>
            <a:r>
              <a:rPr lang="en-IN" dirty="0"/>
              <a:t>General medicine department</a:t>
            </a:r>
          </a:p>
        </p:txBody>
      </p:sp>
    </p:spTree>
    <p:extLst>
      <p:ext uri="{BB962C8B-B14F-4D97-AF65-F5344CB8AC3E}">
        <p14:creationId xmlns:p14="http://schemas.microsoft.com/office/powerpoint/2010/main" val="332371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FF82-9996-F1B1-3857-98074FF2FACA}"/>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37D99483-65DA-6354-FA4B-97C7D7C13D3E}"/>
              </a:ext>
            </a:extLst>
          </p:cNvPr>
          <p:cNvPicPr>
            <a:picLocks noGrp="1" noChangeAspect="1"/>
          </p:cNvPicPr>
          <p:nvPr>
            <p:ph idx="1"/>
          </p:nvPr>
        </p:nvPicPr>
        <p:blipFill>
          <a:blip r:embed="rId2"/>
          <a:srcRect/>
          <a:stretch/>
        </p:blipFill>
        <p:spPr>
          <a:xfrm>
            <a:off x="920213" y="468165"/>
            <a:ext cx="8544297" cy="6024709"/>
          </a:xfrm>
          <a:prstGeom prst="rect">
            <a:avLst/>
          </a:prstGeom>
        </p:spPr>
      </p:pic>
    </p:spTree>
    <p:extLst>
      <p:ext uri="{BB962C8B-B14F-4D97-AF65-F5344CB8AC3E}">
        <p14:creationId xmlns:p14="http://schemas.microsoft.com/office/powerpoint/2010/main" val="181009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3320-5CC7-8771-D8F2-8A6BC7F2CE75}"/>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745D225D-10D3-9251-2954-8D057BD22C4D}"/>
              </a:ext>
            </a:extLst>
          </p:cNvPr>
          <p:cNvPicPr>
            <a:picLocks noGrp="1" noChangeAspect="1"/>
          </p:cNvPicPr>
          <p:nvPr>
            <p:ph idx="1"/>
          </p:nvPr>
        </p:nvPicPr>
        <p:blipFill>
          <a:blip r:embed="rId2"/>
          <a:srcRect/>
          <a:stretch/>
        </p:blipFill>
        <p:spPr>
          <a:xfrm>
            <a:off x="960749" y="365125"/>
            <a:ext cx="8161726" cy="6114899"/>
          </a:xfrm>
          <a:prstGeom prst="rect">
            <a:avLst/>
          </a:prstGeom>
        </p:spPr>
      </p:pic>
    </p:spTree>
    <p:extLst>
      <p:ext uri="{BB962C8B-B14F-4D97-AF65-F5344CB8AC3E}">
        <p14:creationId xmlns:p14="http://schemas.microsoft.com/office/powerpoint/2010/main" val="674000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AD3A-784F-FA28-854F-65B2C7C59DD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B027A13-22D0-A38F-B11E-75971A2F17E7}"/>
              </a:ext>
            </a:extLst>
          </p:cNvPr>
          <p:cNvSpPr>
            <a:spLocks noGrp="1"/>
          </p:cNvSpPr>
          <p:nvPr>
            <p:ph idx="1"/>
          </p:nvPr>
        </p:nvSpPr>
        <p:spPr/>
        <p:txBody>
          <a:bodyPr/>
          <a:lstStyle/>
          <a:p>
            <a:endParaRPr lang="en-IN"/>
          </a:p>
        </p:txBody>
      </p:sp>
      <p:pic>
        <p:nvPicPr>
          <p:cNvPr id="4" name="Object 1" descr="preencoded.png">
            <a:extLst>
              <a:ext uri="{FF2B5EF4-FFF2-40B4-BE49-F238E27FC236}">
                <a16:creationId xmlns:a16="http://schemas.microsoft.com/office/drawing/2014/main" id="{B8F8895F-6A1C-32BF-C78E-13D91A472D70}"/>
              </a:ext>
            </a:extLst>
          </p:cNvPr>
          <p:cNvPicPr>
            <a:picLocks noChangeAspect="1"/>
          </p:cNvPicPr>
          <p:nvPr/>
        </p:nvPicPr>
        <p:blipFill>
          <a:blip r:embed="rId2"/>
          <a:srcRect/>
          <a:stretch/>
        </p:blipFill>
        <p:spPr>
          <a:xfrm>
            <a:off x="-1" y="-14991"/>
            <a:ext cx="10331777" cy="6726875"/>
          </a:xfrm>
          <a:prstGeom prst="rect">
            <a:avLst/>
          </a:prstGeom>
        </p:spPr>
      </p:pic>
    </p:spTree>
    <p:extLst>
      <p:ext uri="{BB962C8B-B14F-4D97-AF65-F5344CB8AC3E}">
        <p14:creationId xmlns:p14="http://schemas.microsoft.com/office/powerpoint/2010/main" val="37362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8550-DAB2-8036-B23C-A50A24FB72B0}"/>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64F547D1-4508-F415-1C31-9802AED52D10}"/>
              </a:ext>
            </a:extLst>
          </p:cNvPr>
          <p:cNvPicPr>
            <a:picLocks noGrp="1" noChangeAspect="1"/>
          </p:cNvPicPr>
          <p:nvPr>
            <p:ph idx="1"/>
          </p:nvPr>
        </p:nvPicPr>
        <p:blipFill>
          <a:blip r:embed="rId2"/>
          <a:srcRect/>
          <a:stretch/>
        </p:blipFill>
        <p:spPr>
          <a:xfrm>
            <a:off x="1121790" y="590446"/>
            <a:ext cx="7878136" cy="5902429"/>
          </a:xfrm>
          <a:prstGeom prst="rect">
            <a:avLst/>
          </a:prstGeom>
        </p:spPr>
      </p:pic>
    </p:spTree>
    <p:extLst>
      <p:ext uri="{BB962C8B-B14F-4D97-AF65-F5344CB8AC3E}">
        <p14:creationId xmlns:p14="http://schemas.microsoft.com/office/powerpoint/2010/main" val="133667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F301-690B-71AF-CBC8-33EE8C403467}"/>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5805BF8B-0C2A-0AAE-C5BD-46C9FDE3B578}"/>
              </a:ext>
            </a:extLst>
          </p:cNvPr>
          <p:cNvPicPr>
            <a:picLocks noGrp="1" noChangeAspect="1"/>
          </p:cNvPicPr>
          <p:nvPr>
            <p:ph idx="1"/>
          </p:nvPr>
        </p:nvPicPr>
        <p:blipFill>
          <a:blip r:embed="rId2"/>
          <a:srcRect/>
          <a:stretch/>
        </p:blipFill>
        <p:spPr>
          <a:xfrm>
            <a:off x="838199" y="694408"/>
            <a:ext cx="10398551" cy="5960916"/>
          </a:xfrm>
          <a:prstGeom prst="rect">
            <a:avLst/>
          </a:prstGeom>
        </p:spPr>
      </p:pic>
    </p:spTree>
    <p:extLst>
      <p:ext uri="{BB962C8B-B14F-4D97-AF65-F5344CB8AC3E}">
        <p14:creationId xmlns:p14="http://schemas.microsoft.com/office/powerpoint/2010/main" val="274742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53FC-AE79-DA77-56DD-6B6EB4F58A9C}"/>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683D2C3A-777A-62C4-CD46-0AD375B2349F}"/>
              </a:ext>
            </a:extLst>
          </p:cNvPr>
          <p:cNvPicPr>
            <a:picLocks noGrp="1" noChangeAspect="1"/>
          </p:cNvPicPr>
          <p:nvPr>
            <p:ph idx="1"/>
          </p:nvPr>
        </p:nvPicPr>
        <p:blipFill>
          <a:blip r:embed="rId2"/>
          <a:srcRect/>
          <a:stretch/>
        </p:blipFill>
        <p:spPr>
          <a:xfrm>
            <a:off x="703398" y="637847"/>
            <a:ext cx="10080866" cy="5855027"/>
          </a:xfrm>
          <a:prstGeom prst="rect">
            <a:avLst/>
          </a:prstGeom>
        </p:spPr>
      </p:pic>
    </p:spTree>
    <p:extLst>
      <p:ext uri="{BB962C8B-B14F-4D97-AF65-F5344CB8AC3E}">
        <p14:creationId xmlns:p14="http://schemas.microsoft.com/office/powerpoint/2010/main" val="105761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AB59-9AFD-83AA-2088-B2796B82A3B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DAEED785-9ED0-AB54-4E4B-B5765FE96AA1}"/>
              </a:ext>
            </a:extLst>
          </p:cNvPr>
          <p:cNvSpPr>
            <a:spLocks noGrp="1"/>
          </p:cNvSpPr>
          <p:nvPr>
            <p:ph idx="1"/>
          </p:nvPr>
        </p:nvSpPr>
        <p:spPr/>
        <p:txBody>
          <a:bodyPr/>
          <a:lstStyle/>
          <a:p>
            <a:endParaRPr lang="en-IN"/>
          </a:p>
        </p:txBody>
      </p:sp>
      <p:pic>
        <p:nvPicPr>
          <p:cNvPr id="4" name="Object 1" descr="preencoded.png">
            <a:extLst>
              <a:ext uri="{FF2B5EF4-FFF2-40B4-BE49-F238E27FC236}">
                <a16:creationId xmlns:a16="http://schemas.microsoft.com/office/drawing/2014/main" id="{8E153518-B457-0944-A13A-37531BE0A1CF}"/>
              </a:ext>
            </a:extLst>
          </p:cNvPr>
          <p:cNvPicPr>
            <a:picLocks noChangeAspect="1"/>
          </p:cNvPicPr>
          <p:nvPr/>
        </p:nvPicPr>
        <p:blipFill>
          <a:blip r:embed="rId2"/>
          <a:srcRect/>
          <a:stretch/>
        </p:blipFill>
        <p:spPr>
          <a:xfrm>
            <a:off x="0" y="0"/>
            <a:ext cx="10341204" cy="6561056"/>
          </a:xfrm>
          <a:prstGeom prst="rect">
            <a:avLst/>
          </a:prstGeom>
        </p:spPr>
      </p:pic>
    </p:spTree>
    <p:extLst>
      <p:ext uri="{BB962C8B-B14F-4D97-AF65-F5344CB8AC3E}">
        <p14:creationId xmlns:p14="http://schemas.microsoft.com/office/powerpoint/2010/main" val="89070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E693-FAD3-D50C-2215-EDB829DEC201}"/>
              </a:ext>
            </a:extLst>
          </p:cNvPr>
          <p:cNvSpPr>
            <a:spLocks noGrp="1"/>
          </p:cNvSpPr>
          <p:nvPr>
            <p:ph type="title"/>
          </p:nvPr>
        </p:nvSpPr>
        <p:spPr/>
        <p:txBody>
          <a:bodyPr/>
          <a:lstStyle/>
          <a:p>
            <a:endParaRPr lang="en-IN"/>
          </a:p>
        </p:txBody>
      </p:sp>
      <p:pic>
        <p:nvPicPr>
          <p:cNvPr id="7" name="Object 1" descr="preencoded.png">
            <a:extLst>
              <a:ext uri="{FF2B5EF4-FFF2-40B4-BE49-F238E27FC236}">
                <a16:creationId xmlns:a16="http://schemas.microsoft.com/office/drawing/2014/main" id="{902129C2-66C1-AC04-D60F-76DC5828F3AC}"/>
              </a:ext>
            </a:extLst>
          </p:cNvPr>
          <p:cNvPicPr>
            <a:picLocks noGrp="1" noChangeAspect="1"/>
          </p:cNvPicPr>
          <p:nvPr>
            <p:ph idx="1"/>
          </p:nvPr>
        </p:nvPicPr>
        <p:blipFill>
          <a:blip r:embed="rId2"/>
          <a:srcRect/>
          <a:stretch/>
        </p:blipFill>
        <p:spPr>
          <a:xfrm>
            <a:off x="920214" y="505872"/>
            <a:ext cx="8525444" cy="5819514"/>
          </a:xfrm>
          <a:prstGeom prst="rect">
            <a:avLst/>
          </a:prstGeom>
        </p:spPr>
      </p:pic>
    </p:spTree>
    <p:extLst>
      <p:ext uri="{BB962C8B-B14F-4D97-AF65-F5344CB8AC3E}">
        <p14:creationId xmlns:p14="http://schemas.microsoft.com/office/powerpoint/2010/main" val="2493533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8102600" cy="6070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8102600" cy="6070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696E-744F-DB79-E172-3AEB9B55C21D}"/>
              </a:ext>
            </a:extLst>
          </p:cNvPr>
          <p:cNvSpPr>
            <a:spLocks noGrp="1"/>
          </p:cNvSpPr>
          <p:nvPr>
            <p:ph type="title"/>
          </p:nvPr>
        </p:nvSpPr>
        <p:spPr>
          <a:xfrm>
            <a:off x="3110845" y="487837"/>
            <a:ext cx="4923115" cy="1752599"/>
          </a:xfrm>
        </p:spPr>
        <p:txBody>
          <a:bodyPr/>
          <a:lstStyle/>
          <a:p>
            <a:r>
              <a:rPr lang="en-IN" dirty="0"/>
              <a:t>Definition</a:t>
            </a:r>
          </a:p>
        </p:txBody>
      </p:sp>
      <p:sp>
        <p:nvSpPr>
          <p:cNvPr id="3" name="Content Placeholder 2">
            <a:extLst>
              <a:ext uri="{FF2B5EF4-FFF2-40B4-BE49-F238E27FC236}">
                <a16:creationId xmlns:a16="http://schemas.microsoft.com/office/drawing/2014/main" id="{5659F9EB-A3EF-B27D-16C2-80242213925B}"/>
              </a:ext>
            </a:extLst>
          </p:cNvPr>
          <p:cNvSpPr>
            <a:spLocks noGrp="1"/>
          </p:cNvSpPr>
          <p:nvPr>
            <p:ph idx="1"/>
          </p:nvPr>
        </p:nvSpPr>
        <p:spPr>
          <a:xfrm>
            <a:off x="829559" y="2307211"/>
            <a:ext cx="9966454" cy="3462779"/>
          </a:xfrm>
        </p:spPr>
        <p:txBody>
          <a:bodyPr>
            <a:normAutofit/>
          </a:bodyPr>
          <a:lstStyle/>
          <a:p>
            <a:pPr algn="l"/>
            <a:r>
              <a:rPr lang="en-US" sz="1800" b="0" i="0" u="none" strike="noStrike" baseline="0" dirty="0">
                <a:latin typeface="UtopiaStd-Regular"/>
              </a:rPr>
              <a:t>The term myopathy may be used to define any disease in which the patient’s symptoms and/or physical signs can be attributed to pathological, biochemical or electrical changes which are occurring in the muscle </a:t>
            </a:r>
            <a:r>
              <a:rPr lang="en-US" sz="1800" b="0" i="0" u="none" strike="noStrike" baseline="0" dirty="0" err="1">
                <a:latin typeface="UtopiaStd-Regular"/>
              </a:rPr>
              <a:t>fibres</a:t>
            </a:r>
            <a:r>
              <a:rPr lang="en-US" sz="1800" b="0" i="0" u="none" strike="noStrike" baseline="0" dirty="0">
                <a:latin typeface="UtopiaStd-Regular"/>
              </a:rPr>
              <a:t> or in the interstitial tissues of the voluntary musculature, and in which there is no evidence that the symptoms related to the muscles are in any way secondary to disordered function of the central or peripheral nervous system.</a:t>
            </a:r>
            <a:endParaRPr lang="en-IN" dirty="0"/>
          </a:p>
        </p:txBody>
      </p:sp>
    </p:spTree>
    <p:extLst>
      <p:ext uri="{BB962C8B-B14F-4D97-AF65-F5344CB8AC3E}">
        <p14:creationId xmlns:p14="http://schemas.microsoft.com/office/powerpoint/2010/main" val="331883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8102600" cy="6070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8102600" cy="6070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8102600" cy="6070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8102600" cy="6070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8102600" cy="6070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8102600" cy="6070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8102600" cy="6070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4070-2A21-C786-A9FC-2A57EA17784F}"/>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2E1941F7-FBD3-B1B2-12F1-C0215FD87C15}"/>
              </a:ext>
            </a:extLst>
          </p:cNvPr>
          <p:cNvPicPr>
            <a:picLocks noGrp="1" noChangeAspect="1"/>
          </p:cNvPicPr>
          <p:nvPr>
            <p:ph idx="1"/>
          </p:nvPr>
        </p:nvPicPr>
        <p:blipFill>
          <a:blip r:embed="rId2"/>
          <a:srcRect/>
          <a:stretch/>
        </p:blipFill>
        <p:spPr>
          <a:xfrm>
            <a:off x="838200" y="62064"/>
            <a:ext cx="8161726" cy="6114899"/>
          </a:xfrm>
          <a:prstGeom prst="rect">
            <a:avLst/>
          </a:prstGeom>
        </p:spPr>
      </p:pic>
    </p:spTree>
    <p:extLst>
      <p:ext uri="{BB962C8B-B14F-4D97-AF65-F5344CB8AC3E}">
        <p14:creationId xmlns:p14="http://schemas.microsoft.com/office/powerpoint/2010/main" val="2941002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D1EE-E7D7-5DF6-142B-154C83CD6DC4}"/>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BC66D07B-A498-0807-E87B-D5608823D733}"/>
              </a:ext>
            </a:extLst>
          </p:cNvPr>
          <p:cNvPicPr>
            <a:picLocks noGrp="1" noChangeAspect="1"/>
          </p:cNvPicPr>
          <p:nvPr>
            <p:ph idx="1"/>
          </p:nvPr>
        </p:nvPicPr>
        <p:blipFill>
          <a:blip r:embed="rId2"/>
          <a:srcRect/>
          <a:stretch/>
        </p:blipFill>
        <p:spPr>
          <a:xfrm>
            <a:off x="838199" y="365124"/>
            <a:ext cx="8767713" cy="6271346"/>
          </a:xfrm>
          <a:prstGeom prst="rect">
            <a:avLst/>
          </a:prstGeom>
        </p:spPr>
      </p:pic>
    </p:spTree>
    <p:extLst>
      <p:ext uri="{BB962C8B-B14F-4D97-AF65-F5344CB8AC3E}">
        <p14:creationId xmlns:p14="http://schemas.microsoft.com/office/powerpoint/2010/main" val="228163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6F2CA-7950-9FAD-F514-5F1CF5785795}"/>
              </a:ext>
            </a:extLst>
          </p:cNvPr>
          <p:cNvSpPr>
            <a:spLocks noGrp="1"/>
          </p:cNvSpPr>
          <p:nvPr>
            <p:ph type="title"/>
          </p:nvPr>
        </p:nvSpPr>
        <p:spPr/>
        <p:txBody>
          <a:bodyPr/>
          <a:lstStyle/>
          <a:p>
            <a:r>
              <a:rPr lang="en-IN" dirty="0"/>
              <a:t>THANK YOU</a:t>
            </a:r>
          </a:p>
        </p:txBody>
      </p:sp>
      <p:sp>
        <p:nvSpPr>
          <p:cNvPr id="3" name="Content Placeholder 2">
            <a:extLst>
              <a:ext uri="{FF2B5EF4-FFF2-40B4-BE49-F238E27FC236}">
                <a16:creationId xmlns:a16="http://schemas.microsoft.com/office/drawing/2014/main" id="{6A5BACCB-C006-96A2-6424-D93CD1A1AB12}"/>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91615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E930-355D-0B77-B383-E3D5E8F6981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2C7315B-B99F-C391-3241-1D94FCE7A5C8}"/>
              </a:ext>
            </a:extLst>
          </p:cNvPr>
          <p:cNvSpPr>
            <a:spLocks noGrp="1"/>
          </p:cNvSpPr>
          <p:nvPr>
            <p:ph idx="1"/>
          </p:nvPr>
        </p:nvSpPr>
        <p:spPr/>
        <p:txBody>
          <a:bodyPr/>
          <a:lstStyle/>
          <a:p>
            <a:endParaRPr lang="en-IN" dirty="0"/>
          </a:p>
        </p:txBody>
      </p:sp>
      <p:pic>
        <p:nvPicPr>
          <p:cNvPr id="4" name="Object 1" descr="preencoded.png">
            <a:extLst>
              <a:ext uri="{FF2B5EF4-FFF2-40B4-BE49-F238E27FC236}">
                <a16:creationId xmlns:a16="http://schemas.microsoft.com/office/drawing/2014/main" id="{69C923AD-C231-D3AE-3357-FD2B35D9FC18}"/>
              </a:ext>
            </a:extLst>
          </p:cNvPr>
          <p:cNvPicPr>
            <a:picLocks noChangeAspect="1"/>
          </p:cNvPicPr>
          <p:nvPr/>
        </p:nvPicPr>
        <p:blipFill>
          <a:blip r:embed="rId2"/>
          <a:srcRect/>
          <a:stretch/>
        </p:blipFill>
        <p:spPr>
          <a:xfrm>
            <a:off x="0" y="0"/>
            <a:ext cx="9549353" cy="6730738"/>
          </a:xfrm>
          <a:prstGeom prst="rect">
            <a:avLst/>
          </a:prstGeom>
        </p:spPr>
      </p:pic>
    </p:spTree>
    <p:extLst>
      <p:ext uri="{BB962C8B-B14F-4D97-AF65-F5344CB8AC3E}">
        <p14:creationId xmlns:p14="http://schemas.microsoft.com/office/powerpoint/2010/main" val="115488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5F83-FAE8-E157-308C-FB58453199DF}"/>
              </a:ext>
            </a:extLst>
          </p:cNvPr>
          <p:cNvSpPr>
            <a:spLocks noGrp="1"/>
          </p:cNvSpPr>
          <p:nvPr>
            <p:ph type="title"/>
          </p:nvPr>
        </p:nvSpPr>
        <p:spPr/>
        <p:txBody>
          <a:bodyPr/>
          <a:lstStyle/>
          <a:p>
            <a:r>
              <a:rPr lang="en-IN" dirty="0"/>
              <a:t>INFLAMMATORY MYOPATHIES</a:t>
            </a:r>
          </a:p>
        </p:txBody>
      </p:sp>
      <p:pic>
        <p:nvPicPr>
          <p:cNvPr id="4" name="Object 1" descr="preencoded.png">
            <a:extLst>
              <a:ext uri="{FF2B5EF4-FFF2-40B4-BE49-F238E27FC236}">
                <a16:creationId xmlns:a16="http://schemas.microsoft.com/office/drawing/2014/main" id="{51F2B329-1E66-F5DC-B54B-46D3E963AA58}"/>
              </a:ext>
            </a:extLst>
          </p:cNvPr>
          <p:cNvPicPr>
            <a:picLocks noGrp="1" noChangeAspect="1"/>
          </p:cNvPicPr>
          <p:nvPr>
            <p:ph idx="1"/>
          </p:nvPr>
        </p:nvPicPr>
        <p:blipFill>
          <a:blip r:embed="rId2"/>
          <a:srcRect/>
          <a:stretch/>
        </p:blipFill>
        <p:spPr>
          <a:xfrm>
            <a:off x="373459" y="1690688"/>
            <a:ext cx="9496406" cy="4700685"/>
          </a:xfrm>
          <a:prstGeom prst="rect">
            <a:avLst/>
          </a:prstGeom>
        </p:spPr>
      </p:pic>
    </p:spTree>
    <p:extLst>
      <p:ext uri="{BB962C8B-B14F-4D97-AF65-F5344CB8AC3E}">
        <p14:creationId xmlns:p14="http://schemas.microsoft.com/office/powerpoint/2010/main" val="12646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4AF3-AA7E-253C-CC02-9FE25992C05A}"/>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3FE6BBDE-31FA-CE8D-4996-D0DE725A82F6}"/>
              </a:ext>
            </a:extLst>
          </p:cNvPr>
          <p:cNvPicPr>
            <a:picLocks noGrp="1" noChangeAspect="1"/>
          </p:cNvPicPr>
          <p:nvPr>
            <p:ph idx="1"/>
          </p:nvPr>
        </p:nvPicPr>
        <p:blipFill>
          <a:blip r:embed="rId2"/>
          <a:srcRect/>
          <a:stretch/>
        </p:blipFill>
        <p:spPr>
          <a:xfrm>
            <a:off x="382886" y="365124"/>
            <a:ext cx="9816916" cy="6492875"/>
          </a:xfrm>
          <a:prstGeom prst="rect">
            <a:avLst/>
          </a:prstGeom>
        </p:spPr>
      </p:pic>
    </p:spTree>
    <p:extLst>
      <p:ext uri="{BB962C8B-B14F-4D97-AF65-F5344CB8AC3E}">
        <p14:creationId xmlns:p14="http://schemas.microsoft.com/office/powerpoint/2010/main" val="121665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4D29-6AC6-4621-7D90-CBB501164ABB}"/>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E2E3C243-79A8-0B7F-E51B-4FE5423FC4E1}"/>
              </a:ext>
            </a:extLst>
          </p:cNvPr>
          <p:cNvPicPr>
            <a:picLocks noGrp="1" noChangeAspect="1"/>
          </p:cNvPicPr>
          <p:nvPr>
            <p:ph idx="1"/>
          </p:nvPr>
        </p:nvPicPr>
        <p:blipFill>
          <a:blip r:embed="rId2"/>
          <a:srcRect/>
          <a:stretch/>
        </p:blipFill>
        <p:spPr>
          <a:xfrm>
            <a:off x="156642" y="365124"/>
            <a:ext cx="11381765" cy="6412747"/>
          </a:xfrm>
          <a:prstGeom prst="rect">
            <a:avLst/>
          </a:prstGeom>
        </p:spPr>
      </p:pic>
    </p:spTree>
    <p:extLst>
      <p:ext uri="{BB962C8B-B14F-4D97-AF65-F5344CB8AC3E}">
        <p14:creationId xmlns:p14="http://schemas.microsoft.com/office/powerpoint/2010/main" val="85887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058F-7156-81D2-C7E4-347D12EFA9E7}"/>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63F20122-3D53-4EDB-80C4-44D9188E0ED6}"/>
              </a:ext>
            </a:extLst>
          </p:cNvPr>
          <p:cNvPicPr>
            <a:picLocks noGrp="1" noChangeAspect="1"/>
          </p:cNvPicPr>
          <p:nvPr>
            <p:ph idx="1"/>
          </p:nvPr>
        </p:nvPicPr>
        <p:blipFill>
          <a:blip r:embed="rId2"/>
          <a:srcRect/>
          <a:stretch/>
        </p:blipFill>
        <p:spPr>
          <a:xfrm>
            <a:off x="838200" y="62064"/>
            <a:ext cx="8161726" cy="6114899"/>
          </a:xfrm>
          <a:prstGeom prst="rect">
            <a:avLst/>
          </a:prstGeom>
        </p:spPr>
      </p:pic>
    </p:spTree>
    <p:extLst>
      <p:ext uri="{BB962C8B-B14F-4D97-AF65-F5344CB8AC3E}">
        <p14:creationId xmlns:p14="http://schemas.microsoft.com/office/powerpoint/2010/main" val="233241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381B-C7C7-6C36-3641-AB2AEC2157C4}"/>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7CD6EDBA-E744-637A-0186-8B2F72E42C22}"/>
              </a:ext>
            </a:extLst>
          </p:cNvPr>
          <p:cNvPicPr>
            <a:picLocks noGrp="1" noChangeAspect="1"/>
          </p:cNvPicPr>
          <p:nvPr>
            <p:ph idx="1"/>
          </p:nvPr>
        </p:nvPicPr>
        <p:blipFill>
          <a:blip r:embed="rId2"/>
          <a:srcRect/>
          <a:stretch/>
        </p:blipFill>
        <p:spPr>
          <a:xfrm>
            <a:off x="838200" y="305717"/>
            <a:ext cx="7950409" cy="6187158"/>
          </a:xfrm>
          <a:prstGeom prst="rect">
            <a:avLst/>
          </a:prstGeom>
        </p:spPr>
      </p:pic>
    </p:spTree>
    <p:extLst>
      <p:ext uri="{BB962C8B-B14F-4D97-AF65-F5344CB8AC3E}">
        <p14:creationId xmlns:p14="http://schemas.microsoft.com/office/powerpoint/2010/main" val="392853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D2CB-E103-5927-C573-4B727EB82ADA}"/>
              </a:ext>
            </a:extLst>
          </p:cNvPr>
          <p:cNvSpPr>
            <a:spLocks noGrp="1"/>
          </p:cNvSpPr>
          <p:nvPr>
            <p:ph type="title"/>
          </p:nvPr>
        </p:nvSpPr>
        <p:spPr/>
        <p:txBody>
          <a:bodyPr/>
          <a:lstStyle/>
          <a:p>
            <a:endParaRPr lang="en-IN"/>
          </a:p>
        </p:txBody>
      </p:sp>
      <p:pic>
        <p:nvPicPr>
          <p:cNvPr id="4" name="Object 1" descr="preencoded.png">
            <a:extLst>
              <a:ext uri="{FF2B5EF4-FFF2-40B4-BE49-F238E27FC236}">
                <a16:creationId xmlns:a16="http://schemas.microsoft.com/office/drawing/2014/main" id="{7DC46427-565B-12BA-85DF-AA299063F61B}"/>
              </a:ext>
            </a:extLst>
          </p:cNvPr>
          <p:cNvPicPr>
            <a:picLocks noGrp="1" noChangeAspect="1"/>
          </p:cNvPicPr>
          <p:nvPr>
            <p:ph idx="1"/>
          </p:nvPr>
        </p:nvPicPr>
        <p:blipFill>
          <a:blip r:embed="rId2"/>
          <a:srcRect/>
          <a:stretch/>
        </p:blipFill>
        <p:spPr>
          <a:xfrm>
            <a:off x="838200" y="62064"/>
            <a:ext cx="8161726" cy="6114899"/>
          </a:xfrm>
          <a:prstGeom prst="rect">
            <a:avLst/>
          </a:prstGeom>
        </p:spPr>
      </p:pic>
    </p:spTree>
    <p:extLst>
      <p:ext uri="{BB962C8B-B14F-4D97-AF65-F5344CB8AC3E}">
        <p14:creationId xmlns:p14="http://schemas.microsoft.com/office/powerpoint/2010/main" val="2689202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TotalTime>
  <Words>107</Words>
  <Application>Microsoft Office PowerPoint</Application>
  <PresentationFormat>Widescreen</PresentationFormat>
  <Paragraphs>17</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Myopathies</vt:lpstr>
      <vt:lpstr>Definition</vt:lpstr>
      <vt:lpstr>PowerPoint Presentation</vt:lpstr>
      <vt:lpstr>INFLAMMATORY MYOPATHIES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Myopathies</dc:title>
  <dc:creator> </dc:creator>
  <cp:lastModifiedBy>shivamkaneria3@gmail.com</cp:lastModifiedBy>
  <cp:revision>3</cp:revision>
  <dcterms:created xsi:type="dcterms:W3CDTF">2023-01-01T14:52:50Z</dcterms:created>
  <dcterms:modified xsi:type="dcterms:W3CDTF">2024-11-29T11:15:46Z</dcterms:modified>
</cp:coreProperties>
</file>