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78" r:id="rId3"/>
    <p:sldId id="256" r:id="rId4"/>
    <p:sldId id="262" r:id="rId5"/>
    <p:sldId id="258" r:id="rId6"/>
    <p:sldId id="259" r:id="rId7"/>
    <p:sldId id="260" r:id="rId8"/>
    <p:sldId id="261" r:id="rId9"/>
    <p:sldId id="263" r:id="rId10"/>
    <p:sldId id="266" r:id="rId11"/>
    <p:sldId id="264" r:id="rId12"/>
    <p:sldId id="268" r:id="rId13"/>
    <p:sldId id="272" r:id="rId14"/>
    <p:sldId id="273" r:id="rId15"/>
    <p:sldId id="274" r:id="rId16"/>
    <p:sldId id="275" r:id="rId17"/>
    <p:sldId id="276" r:id="rId18"/>
    <p:sldId id="265" r:id="rId19"/>
    <p:sldId id="269" r:id="rId20"/>
    <p:sldId id="270" r:id="rId21"/>
    <p:sldId id="271" r:id="rId22"/>
    <p:sldId id="279" r:id="rId23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tableStyles" Target="tableStyle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89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8231" t="0" r="10785" b="0"/>
          <a:stretch>
            <a:fillRect/>
          </a:stretch>
        </p:blipFill>
        <p:spPr>
          <a:xfrm rot="0">
            <a:off x="346026" y="0"/>
            <a:ext cx="8400039" cy="6876497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7947" t="0" r="9555" b="0"/>
          <a:stretch>
            <a:fillRect/>
          </a:stretch>
        </p:blipFill>
        <p:spPr>
          <a:xfrm rot="0">
            <a:off x="151387" y="0"/>
            <a:ext cx="8823924" cy="6902025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18164" t="0" r="19962" b="0"/>
          <a:stretch>
            <a:fillRect/>
          </a:stretch>
        </p:blipFill>
        <p:spPr>
          <a:xfrm rot="0">
            <a:off x="194641" y="0"/>
            <a:ext cx="8832576" cy="6850969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18448" t="0" r="20056" b="0"/>
          <a:stretch>
            <a:fillRect/>
          </a:stretch>
        </p:blipFill>
        <p:spPr>
          <a:xfrm rot="0">
            <a:off x="203290" y="0"/>
            <a:ext cx="8806623" cy="6825441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18070" t="0" r="20340" b="0"/>
          <a:stretch>
            <a:fillRect/>
          </a:stretch>
        </p:blipFill>
        <p:spPr>
          <a:xfrm rot="0">
            <a:off x="181663" y="0"/>
            <a:ext cx="8858529" cy="6885006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18353" t="0" r="19678" b="0"/>
          <a:stretch>
            <a:fillRect/>
          </a:stretch>
        </p:blipFill>
        <p:spPr>
          <a:xfrm rot="0">
            <a:off x="129761" y="0"/>
            <a:ext cx="8996939" cy="6833950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18826" t="0" r="20719" b="0"/>
          <a:stretch>
            <a:fillRect/>
          </a:stretch>
        </p:blipFill>
        <p:spPr>
          <a:xfrm rot="0">
            <a:off x="190314" y="0"/>
            <a:ext cx="8772020" cy="6876497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8041" t="0" r="13150" b="0"/>
          <a:stretch>
            <a:fillRect/>
          </a:stretch>
        </p:blipFill>
        <p:spPr>
          <a:xfrm rot="0">
            <a:off x="112459" y="0"/>
            <a:ext cx="8893130" cy="6842460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8041" t="0" r="11163" b="0"/>
          <a:stretch>
            <a:fillRect/>
          </a:stretch>
        </p:blipFill>
        <p:spPr>
          <a:xfrm rot="0">
            <a:off x="181663" y="0"/>
            <a:ext cx="8893131" cy="6833950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8136" t="0" r="10217" b="0"/>
          <a:stretch>
            <a:fillRect/>
          </a:stretch>
        </p:blipFill>
        <p:spPr>
          <a:xfrm rot="0">
            <a:off x="147060" y="0"/>
            <a:ext cx="8867178" cy="6850969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8121" t="0" r="10709" b="-55"/>
          <a:stretch>
            <a:fillRect/>
          </a:stretch>
        </p:blipFill>
        <p:spPr>
          <a:xfrm rot="10200">
            <a:off x="-115323" y="44659"/>
            <a:ext cx="9332713" cy="6805631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8231" t="0" r="10123" b="0"/>
          <a:stretch>
            <a:fillRect/>
          </a:stretch>
        </p:blipFill>
        <p:spPr>
          <a:xfrm rot="0">
            <a:off x="95158" y="0"/>
            <a:ext cx="8988288" cy="6867987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91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8325" t="0" r="10407" b="0"/>
          <a:stretch>
            <a:fillRect/>
          </a:stretch>
        </p:blipFill>
        <p:spPr>
          <a:xfrm rot="0">
            <a:off x="125437" y="0"/>
            <a:ext cx="8752029" cy="6816931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17777" t="0" r="19678" b="-1219"/>
          <a:stretch>
            <a:fillRect/>
          </a:stretch>
        </p:blipFill>
        <p:spPr>
          <a:xfrm rot="0">
            <a:off x="-52694" y="-60305"/>
            <a:ext cx="9300501" cy="6876089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18164" t="0" r="19489" b="0"/>
          <a:stretch>
            <a:fillRect/>
          </a:stretch>
        </p:blipFill>
        <p:spPr>
          <a:xfrm rot="27934">
            <a:off x="-24146" y="-40150"/>
            <a:ext cx="9213160" cy="6865414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19191" t="0" r="20529" b="6556"/>
          <a:stretch>
            <a:fillRect/>
          </a:stretch>
        </p:blipFill>
        <p:spPr>
          <a:xfrm>
            <a:off x="92447" y="773621"/>
            <a:ext cx="4668169" cy="5098019"/>
          </a:xfrm>
          <a:prstGeom prst="rect"/>
        </p:spPr>
      </p:pic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18408" t="0" r="21284" b="0"/>
          <a:stretch>
            <a:fillRect/>
          </a:stretch>
        </p:blipFill>
        <p:spPr>
          <a:xfrm rot="0">
            <a:off x="4760617" y="773622"/>
            <a:ext cx="4657789" cy="5146917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18212" t="0" r="20529" b="-615"/>
          <a:stretch>
            <a:fillRect/>
          </a:stretch>
        </p:blipFill>
        <p:spPr>
          <a:xfrm rot="0">
            <a:off x="-28102" y="0"/>
            <a:ext cx="9200202" cy="6885007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8231" t="0" r="10123" b="0"/>
          <a:stretch>
            <a:fillRect/>
          </a:stretch>
        </p:blipFill>
        <p:spPr>
          <a:xfrm rot="0">
            <a:off x="242220" y="0"/>
            <a:ext cx="8702814" cy="6876497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8704" t="0" r="10974" b="0"/>
          <a:stretch>
            <a:fillRect/>
          </a:stretch>
        </p:blipFill>
        <p:spPr>
          <a:xfrm rot="0">
            <a:off x="147062" y="0"/>
            <a:ext cx="8841226" cy="6867987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GM1901</dc:creator>
  <dcterms:created xsi:type="dcterms:W3CDTF">2015-05-11T22:30:45Z</dcterms:created>
  <dcterms:modified xsi:type="dcterms:W3CDTF">2023-11-19T08:58:16Z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5cdafc059df8412ab8551fc68b225b53</vt:lpwstr>
  </property>
</Properties>
</file>