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6076950" cy="4552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140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7/17/2024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7/17/2024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7/17/2024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7"/>
            <a:ext cx="5173925" cy="2415935"/>
          </a:xfrm>
        </p:spPr>
        <p:txBody>
          <a:bodyPr>
            <a:normAutofit/>
          </a:bodyPr>
          <a:lstStyle/>
          <a:p>
            <a:r>
              <a:rPr lang="en-US" dirty="0"/>
              <a:t>WORK UP OF PATIENT WITH CATARACT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9125" y="-743361"/>
            <a:ext cx="8831525" cy="5460086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</Words>
  <Application>Microsoft Office PowerPoint</Application>
  <PresentationFormat>Custom</PresentationFormat>
  <Paragraphs>1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8" baseType="lpstr">
      <vt:lpstr>Arial</vt:lpstr>
      <vt:lpstr>Calibri</vt:lpstr>
      <vt:lpstr>Office Theme</vt:lpstr>
      <vt:lpstr>WORK UP OF PATIENT WITH CATARACT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dc:description>generated using python-pptx</dc:description>
  <cp:lastModifiedBy>arati patel</cp:lastModifiedBy>
  <cp:revision>3</cp:revision>
  <dcterms:created xsi:type="dcterms:W3CDTF">2013-01-27T09:14:16Z</dcterms:created>
  <dcterms:modified xsi:type="dcterms:W3CDTF">2024-07-17T17:12:47Z</dcterms:modified>
</cp:coreProperties>
</file>