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289" r:id="rId65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15741" y="1203159"/>
            <a:ext cx="7772400" cy="1470024"/>
          </a:xfrm>
        </p:spPr>
        <p:txBody>
          <a:bodyPr/>
          <a:lstStyle/>
          <a:p>
            <a:r>
              <a:rPr lang="en-US" dirty="0" smtClean="0"/>
              <a:t>DRUGS USED IN OPHTHALMOLOGY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Custom</PresentationFormat>
  <Paragraphs>1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DRUGS USED IN OPHTHALMOLOGY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User</cp:lastModifiedBy>
  <cp:revision>4</cp:revision>
  <dcterms:created xsi:type="dcterms:W3CDTF">2013-01-27T09:14:16Z</dcterms:created>
  <dcterms:modified xsi:type="dcterms:W3CDTF">2023-11-03T06:14:35Z</dcterms:modified>
</cp:coreProperties>
</file>