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30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2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18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0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12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4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2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1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0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0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1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5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5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C010A-2279-F14D-9471-D7C5FD28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42" y="2534997"/>
            <a:ext cx="6571343" cy="1049235"/>
          </a:xfrm>
        </p:spPr>
        <p:txBody>
          <a:bodyPr>
            <a:normAutofit/>
          </a:bodyPr>
          <a:lstStyle/>
          <a:p>
            <a:r>
              <a:rPr lang="en-US" sz="4000" b="1" i="1" u="sng" dirty="0">
                <a:solidFill>
                  <a:schemeClr val="accent2">
                    <a:lumMod val="75000"/>
                  </a:schemeClr>
                </a:solidFill>
              </a:rPr>
              <a:t>Visual symptomology</a:t>
            </a:r>
            <a:endParaRPr lang="en-IN" sz="40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2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visual-symptomology-from-optometrist-point-of-view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visual-symptomology-from-optometrist-point-of-view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visual-symptomology-from-optometrist-point-of-view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visual-symptomology-from-optometrist-point-of-view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visual-symptomology-from-optometrist-point-of-view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visual-symptomology-from-optometrist-point-of-view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visual-symptomology-from-optometrist-point-of-view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visual-symptomology-from-optometrist-point-of-view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visual-symptomology-from-optometrist-point-of-view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visual-symptomology-from-optometrist-point-of-view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visual-symptomology-from-optometrist-point-of-view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visual-symptomology-from-optometrist-point-of-view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visual-symptomology-from-optometrist-point-of-view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visual-symptomology-from-optometrist-point-of-view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visual-symptomology-from-optometrist-point-of-view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visual-symptomology-from-optometrist-point-of-view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visual-symptomology-from-optometrist-point-of-view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visual-symptomology-from-optometrist-point-of-view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visual-symptomology-from-optometrist-point-of-view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visual-symptomology-from-optometrist-point-of-view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visual-symptomology-from-optometrist-point-of-view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visual-symptomology-from-optometrist-point-of-view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visual-symptomology-from-optometrist-point-of-view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visual-symptomology-from-optometrist-point-of-view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visual-symptomology-from-optometrist-point-of-view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visual-symptomology-from-optometrist-point-of-view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visual-symptomology-from-optometrist-point-of-view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visual-symptomology-from-optometrist-point-of-view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visual-symptomology-from-optometrist-point-of-view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visual-symptomology-from-optometrist-point-of-view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visual-symptomology-from-optometrist-point-of-view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visual-symptomology-from-optometrist-point-of-view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visual-symptomology-from-optometrist-point-of-view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visual-symptomology-from-optometrist-point-of-view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visual-symptomology-from-optometrist-point-of-view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visual-symptomology-from-optometrist-point-of-view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visual-symptomology-from-optometrist-point-of-view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visual-symptomology-from-optometrist-point-of-view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visual-symptomology-from-optometrist-point-of-view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visual-symptomology-from-optometrist-point-of-view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visual-symptomology-from-optometrist-point-of-view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visual-symptomology-from-optometrist-point-of-view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visual-symptomology-from-optometrist-point-of-view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visual-symptomology-from-optometrist-point-of-view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visual-symptomology-from-optometrist-point-of-view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visual-symptomology-from-optometrist-point-of-view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visual-symptomology-from-optometrist-point-of-view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2</Words>
  <Application>Microsoft Office PowerPoint</Application>
  <PresentationFormat>On-screen Show (4:3)</PresentationFormat>
  <Paragraphs>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Trebuchet MS</vt:lpstr>
      <vt:lpstr>Wingdings 3</vt:lpstr>
      <vt:lpstr>Facet</vt:lpstr>
      <vt:lpstr>Visual symptomology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symptomology</dc:title>
  <dc:subject/>
  <dc:creator/>
  <cp:keywords/>
  <dc:description>generated using python-pptx</dc:description>
  <cp:lastModifiedBy>arati patel</cp:lastModifiedBy>
  <cp:revision>2</cp:revision>
  <dcterms:created xsi:type="dcterms:W3CDTF">2013-01-27T09:14:16Z</dcterms:created>
  <dcterms:modified xsi:type="dcterms:W3CDTF">2024-03-25T17:32:59Z</dcterms:modified>
  <cp:category/>
</cp:coreProperties>
</file>