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sldIdLst>
    <p:sldId id="29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298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3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732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1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7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1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7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9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3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0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7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2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6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AB169F-8288-06BB-6A37-F98AD9973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4" t="27770" r="26420" b="25160"/>
          <a:stretch/>
        </p:blipFill>
        <p:spPr bwMode="auto">
          <a:xfrm>
            <a:off x="2234979" y="2762865"/>
            <a:ext cx="3838299" cy="2526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D18AF2-42AF-6B90-3020-26BB23934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983"/>
          <a:stretch/>
        </p:blipFill>
        <p:spPr bwMode="auto">
          <a:xfrm>
            <a:off x="914400" y="619432"/>
            <a:ext cx="6862916" cy="141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283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atomy-of-the-conjunctiv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atomy-of-the-conjunctiv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atomy-of-the-conjunctiv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atomy-of-the-conjunctiv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atomy-of-the-conjunctiv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atomy-of-the-conjunctiv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atomy-of-the-conjunctiv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atomy-of-the-conjunctiv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atomy-of-the-conjunctiv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atomy-of-the-conjunctiv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atomy-of-the-conjunctiv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atomy-of-the-conjunctiv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atomy-of-the-conjunctiv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atomy-of-the-conjunctiv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atomy-of-the-conjunctiv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atomy-of-the-conjunctiv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atomy-of-the-conjunctiv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atomy-of-the-conjunctiv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atomy-of-the-conjunctiv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natomy-of-the-conjunctiv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natomy-of-the-conjunctiv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atomy-of-the-conjunctiv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natomy-of-the-conjunctiv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natomy-of-the-conjunctiv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natomy-of-the-conjunctiv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natomy-of-the-conjunctiv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natomy-of-the-conjunctiv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natomy-of-the-conjunctiv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natomy-of-the-conjunctiv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natomy-of-the-conjunctiv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natomy-of-the-conjunctiv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natomy-of-the-conjunctiv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atomy-of-the-conjunctiv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natomy-of-the-conjunctiv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0B5963-574B-493F-E1EE-991AA120C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92"/>
          <a:stretch/>
        </p:blipFill>
        <p:spPr bwMode="auto">
          <a:xfrm>
            <a:off x="501446" y="658761"/>
            <a:ext cx="7806812" cy="4768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097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llergic-conjunctivit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llergic-conjunctivit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llergic-conjunctivit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llergic-conjunctivit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llergic-conjunctivit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llergic-conjunctivit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llergic-conjunctivit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llergic-conjunctivit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atomy-of-the-conjunctiv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llergic-conjunctivit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llergic-conjunctivit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llergic-conjunctivit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llergic-conjunctivit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llergic-conjunctivit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llergic-conjunctivit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llergic-conjunctivit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llergic-conjunctivit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llergic-conjunctivit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llergic-conjunctivit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atomy-of-the-conjunctiv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llergic-conjunctivit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llergic-conjunctivit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llergic-conjunctivit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llergic-conjunctivit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llergic-conjunctivit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llergic-conjunctivit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llergic-conjunctivit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llergic-conjunctivit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llergic-conjunctivit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llergic-conjunctivit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atomy-of-the-conjunctiv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llergic-conjunctivit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llergic-conjunctivit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llergic-conjunctivit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llergic-conjunctivit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llergic-conjunctivit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llergic-conjunctivit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llergic-conjunctivit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llergic-conjunctivit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natomy-of-the-conjunctiv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atomy-of-the-conjunctiv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atomy-of-the-conjunctiv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0</Words>
  <Application>Microsoft Office PowerPoint</Application>
  <PresentationFormat>On-screen Show (4:3)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arati patel</cp:lastModifiedBy>
  <cp:revision>4</cp:revision>
  <dcterms:created xsi:type="dcterms:W3CDTF">2013-01-27T09:14:16Z</dcterms:created>
  <dcterms:modified xsi:type="dcterms:W3CDTF">2024-04-02T06:40:45Z</dcterms:modified>
  <cp:category/>
</cp:coreProperties>
</file>