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56" r:id="rId3"/>
    <p:sldId id="286" r:id="rId5"/>
    <p:sldId id="281" r:id="rId6"/>
    <p:sldId id="282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52A39-DF83-4587-A3C9-B38A9F8A4B7C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8D957-678F-4B29-A6CC-E73BC98F923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ED219-51D5-4A80-9D22-6E43E85652D4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A8324-6DC9-4796-9657-F1B50F67AFAB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5A8324-6DC9-4796-9657-F1B50F67AFAB}" type="slidenum">
              <a:rPr lang="en-IN" smtClean="0"/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58F8-8BDD-4A7F-9970-4E8346628FB3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7FCF-BD5F-463C-A387-449C11ED44DF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F56B-6154-4055-B727-8DDCFFB7377B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36E9-2CA4-497B-9089-1D078297EF2D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1DC09-D279-441D-B970-5D3F19602989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2865-79CD-432B-891A-4A5245966747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9DEA-0847-41C9-89C4-7E32D56C0FCA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AEFE-95CC-4242-95A7-E2E3EAE0B7C0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CE6F-D026-4455-B4BC-1BDF981B34AE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0C51-CC7F-4821-95B6-B5A09D60252F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5DE-A227-4851-A2E7-B364EBE1FDDC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F04F8-8133-447B-994C-33CE81736402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Ms. Pooja Chavan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15765" y="109248"/>
            <a:ext cx="8838063" cy="1565275"/>
          </a:xfrm>
        </p:spPr>
        <p:txBody>
          <a:bodyPr>
            <a:normAutofit/>
          </a:bodyPr>
          <a:lstStyle/>
          <a:p>
            <a:r>
              <a:rPr lang="en-GB" altLang="en-US" sz="3600" b="1" dirty="0">
                <a:latin typeface="Cambria" panose="02040503050406030204" charset="0"/>
                <a:cs typeface="Cambria" panose="02040503050406030204" charset="0"/>
              </a:rPr>
              <a:t>Biomedical Importance of Carbohydrate</a:t>
            </a:r>
            <a:endParaRPr lang="en-GB" altLang="en-US" sz="3600" b="1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967355" y="5386070"/>
            <a:ext cx="598805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buNone/>
            </a:pPr>
            <a:r>
              <a:rPr lang="en-IN" sz="2000" b="1" dirty="0" smtClean="0">
                <a:latin typeface="Cambria" panose="02040503050406030204" charset="0"/>
                <a:ea typeface="Cambria" panose="02040503050406030204" charset="0"/>
                <a:sym typeface="+mn-ea"/>
              </a:rPr>
              <a:t>PRESENTATION </a:t>
            </a:r>
            <a:r>
              <a:rPr 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BY:</a:t>
            </a:r>
            <a:endParaRPr lang="en-IN" sz="2000" b="1" dirty="0">
              <a:latin typeface="Cambria" panose="02040503050406030204" charset="0"/>
              <a:ea typeface="Cambria" panose="02040503050406030204" charset="0"/>
            </a:endParaRPr>
          </a:p>
          <a:p>
            <a:pPr marL="0" indent="0" algn="ctr">
              <a:buNone/>
            </a:pPr>
            <a:r>
              <a:rPr 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 Ms. </a:t>
            </a:r>
            <a:r>
              <a:rPr lang="en-GB" alt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Darshi Jain</a:t>
            </a:r>
            <a:endParaRPr lang="en-IN" sz="2000" b="1" dirty="0">
              <a:latin typeface="Cambria" panose="02040503050406030204" charset="0"/>
              <a:ea typeface="Cambria" panose="02040503050406030204" charset="0"/>
              <a:sym typeface="+mn-ea"/>
            </a:endParaRPr>
          </a:p>
          <a:p>
            <a:pPr marL="0" indent="0" algn="ctr">
              <a:buNone/>
            </a:pPr>
            <a:r>
              <a:rPr lang="en-GB" alt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Assistant Professor, </a:t>
            </a:r>
            <a:endParaRPr lang="en-GB" altLang="en-IN" sz="2000" b="1" dirty="0">
              <a:latin typeface="Cambria" panose="02040503050406030204" charset="0"/>
              <a:ea typeface="Cambria" panose="02040503050406030204" charset="0"/>
              <a:sym typeface="+mn-ea"/>
            </a:endParaRPr>
          </a:p>
          <a:p>
            <a:pPr marL="0" indent="0" algn="ctr">
              <a:buNone/>
            </a:pPr>
            <a:r>
              <a:rPr lang="en-GB" altLang="en-IN" sz="2000" b="1" dirty="0">
                <a:latin typeface="Cambria" panose="02040503050406030204" charset="0"/>
                <a:ea typeface="Cambria" panose="02040503050406030204" charset="0"/>
                <a:sym typeface="+mn-ea"/>
              </a:rPr>
              <a:t>Department of Paramedical </a:t>
            </a:r>
            <a:r>
              <a:rPr lang="en-GB" altLang="en-IN" sz="2000" b="1" smtClean="0">
                <a:latin typeface="Cambria" panose="02040503050406030204" charset="0"/>
                <a:ea typeface="Cambria" panose="02040503050406030204" charset="0"/>
                <a:sym typeface="+mn-ea"/>
              </a:rPr>
              <a:t>Sciences,SVDU</a:t>
            </a:r>
            <a:endParaRPr lang="en-GB" altLang="en-IN" sz="2000" b="1" dirty="0">
              <a:latin typeface="Cambria" panose="02040503050406030204" charset="0"/>
              <a:ea typeface="Cambria" panose="02040503050406030204" charset="0"/>
              <a:sym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5894" y="109182"/>
            <a:ext cx="2038692" cy="167867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5965" y="1405890"/>
            <a:ext cx="5334635" cy="3562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Rectangles 5"/>
          <p:cNvSpPr/>
          <p:nvPr/>
        </p:nvSpPr>
        <p:spPr>
          <a:xfrm>
            <a:off x="981710" y="1117600"/>
            <a:ext cx="10673715" cy="45904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060" y="0"/>
            <a:ext cx="10515600" cy="1325563"/>
          </a:xfrm>
        </p:spPr>
        <p:txBody>
          <a:bodyPr/>
          <a:p>
            <a:r>
              <a:rPr lang="en-GB" altLang="en-US" b="1"/>
              <a:t>Learning Objectives: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5085" y="1691005"/>
            <a:ext cx="10515600" cy="4351338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carbohydrates </a:t>
            </a:r>
            <a:endParaRPr lang="en-US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the roles of carbohydrates in the human body</a:t>
            </a: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role of carbohydrates in </a:t>
            </a: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metaboli</a:t>
            </a: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sm.</a:t>
            </a: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>
                <a:sym typeface="+mn-ea"/>
              </a:rPr>
              <a:t>Ms. </a:t>
            </a:r>
            <a:r>
              <a:rPr lang="en-GB" altLang="en-US" smtClean="0">
                <a:sym typeface="+mn-ea"/>
              </a:rPr>
              <a:t>Darshi Jain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Content Placeholder 5"/>
          <p:cNvPicPr>
            <a:picLocks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794385" y="669925"/>
            <a:ext cx="10352405" cy="551751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Ms. </a:t>
            </a:r>
            <a:r>
              <a:rPr lang="en-GB" altLang="en-US" smtClean="0"/>
              <a:t>Darshi Jain</a:t>
            </a:r>
            <a:endParaRPr lang="en-GB" alt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Ms. </a:t>
            </a:r>
            <a:r>
              <a:rPr lang="en-GB" altLang="en-US" smtClean="0"/>
              <a:t>Darshi Jain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0085" y="542925"/>
            <a:ext cx="10798810" cy="5813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Ms. </a:t>
            </a:r>
            <a:r>
              <a:rPr lang="en-GB" altLang="en-US" smtClean="0"/>
              <a:t>Darshi Jain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4055" y="513080"/>
            <a:ext cx="10803890" cy="5664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Ms. </a:t>
            </a:r>
            <a:r>
              <a:rPr lang="en-GB" altLang="en-US" smtClean="0"/>
              <a:t>Darshi Jain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2315" y="463550"/>
            <a:ext cx="10708005" cy="57270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Ms. </a:t>
            </a:r>
            <a:r>
              <a:rPr lang="en-GB" altLang="en-US" smtClean="0"/>
              <a:t>Darshi Jain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4720" y="671195"/>
            <a:ext cx="10243820" cy="5324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WPS Presentation</Application>
  <PresentationFormat>Widescreen</PresentationFormat>
  <Paragraphs>42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Cambria</vt:lpstr>
      <vt:lpstr>Calibri</vt:lpstr>
      <vt:lpstr>Microsoft YaHei</vt:lpstr>
      <vt:lpstr>Arial Unicode MS</vt:lpstr>
      <vt:lpstr>Calibri Light</vt:lpstr>
      <vt:lpstr>Arial Black</vt:lpstr>
      <vt:lpstr>Office Theme</vt:lpstr>
      <vt:lpstr>Biomedical Importance of Carbohydrate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Isolation Techniques &amp; Preservation and maintenance of culture</dc:title>
  <dc:creator>user</dc:creator>
  <cp:lastModifiedBy>user</cp:lastModifiedBy>
  <cp:revision>14</cp:revision>
  <dcterms:created xsi:type="dcterms:W3CDTF">2025-06-17T10:14:00Z</dcterms:created>
  <dcterms:modified xsi:type="dcterms:W3CDTF">2025-06-18T05:49:45Z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E99AEA9115954A1D9EAD852D19735FD9_12</vt:lpwstr>
  </property>
  <property fmtid="{D5CDD505-2E9C-101B-9397-08002B2CF9AE}" pid="3" name="KSOProductBuildVer">
    <vt:lpwstr>1033-12.2.0.21179</vt:lpwstr>
  </property>
</Properties>
</file>