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91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8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2A39-DF83-4587-A3C9-B38A9F8A4B7C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D957-678F-4B29-A6CC-E73BC98F923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ED219-51D5-4A80-9D22-6E43E85652D4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A8324-6DC9-4796-9657-F1B50F67AFAB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A8324-6DC9-4796-9657-F1B50F67AFAB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58F8-8BDD-4A7F-9970-4E8346628FB3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7FCF-BD5F-463C-A387-449C11ED44D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F56B-6154-4055-B727-8DDCFFB7377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36E9-2CA4-497B-9089-1D078297EF2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C09-D279-441D-B970-5D3F1960298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865-79CD-432B-891A-4A5245966747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9DEA-0847-41C9-89C4-7E32D56C0FCA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AEFE-95CC-4242-95A7-E2E3EAE0B7C0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CE6F-D026-4455-B4BC-1BDF981B34AE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0C51-CC7F-4821-95B6-B5A09D60252F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C5DE-A227-4851-A2E7-B364EBE1FDDC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04F8-8133-447B-994C-33CE8173640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Ms. Pooja Chavan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765" y="109248"/>
            <a:ext cx="8838063" cy="1565275"/>
          </a:xfrm>
        </p:spPr>
        <p:txBody>
          <a:bodyPr>
            <a:normAutofit/>
          </a:bodyPr>
          <a:lstStyle/>
          <a:p>
            <a:r>
              <a:rPr lang="en-GB" altLang="en-US" sz="3600" b="1" dirty="0">
                <a:latin typeface="Cambria" panose="02040503050406030204" charset="0"/>
                <a:cs typeface="Cambria" panose="02040503050406030204" charset="0"/>
              </a:rPr>
              <a:t>Biomedical Importance of Enzyme</a:t>
            </a:r>
            <a:endParaRPr lang="en-GB" altLang="en-US" sz="3600" b="1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967355" y="5386070"/>
            <a:ext cx="59880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en-IN" sz="2000" b="1" dirty="0" smtClean="0">
                <a:latin typeface="Cambria" panose="02040503050406030204" charset="0"/>
                <a:ea typeface="Cambria" panose="02040503050406030204" charset="0"/>
                <a:sym typeface="+mn-ea"/>
              </a:rPr>
              <a:t>PRESENTATION </a:t>
            </a:r>
            <a:r>
              <a:rPr lang="en-IN" sz="2000" b="1" dirty="0">
                <a:latin typeface="Cambria" panose="02040503050406030204" charset="0"/>
                <a:ea typeface="Cambria" panose="02040503050406030204" charset="0"/>
                <a:sym typeface="+mn-ea"/>
              </a:rPr>
              <a:t>BY:</a:t>
            </a:r>
            <a:endParaRPr lang="en-IN" sz="2000" b="1" dirty="0">
              <a:latin typeface="Cambria" panose="02040503050406030204" charset="0"/>
              <a:ea typeface="Cambria" panose="02040503050406030204" charset="0"/>
            </a:endParaRPr>
          </a:p>
          <a:p>
            <a:pPr marL="0" indent="0" algn="ctr">
              <a:buNone/>
            </a:pPr>
            <a:r>
              <a:rPr lang="en-IN" sz="2000" b="1" dirty="0">
                <a:latin typeface="Cambria" panose="02040503050406030204" charset="0"/>
                <a:ea typeface="Cambria" panose="02040503050406030204" charset="0"/>
                <a:sym typeface="+mn-ea"/>
              </a:rPr>
              <a:t> Ms. </a:t>
            </a:r>
            <a:r>
              <a:rPr lang="en-GB" altLang="en-IN" sz="2000" b="1" dirty="0">
                <a:latin typeface="Cambria" panose="02040503050406030204" charset="0"/>
                <a:ea typeface="Cambria" panose="02040503050406030204" charset="0"/>
                <a:sym typeface="+mn-ea"/>
              </a:rPr>
              <a:t>Darshi Jain</a:t>
            </a:r>
            <a:endParaRPr lang="en-IN" sz="2000" b="1" dirty="0">
              <a:latin typeface="Cambria" panose="02040503050406030204" charset="0"/>
              <a:ea typeface="Cambria" panose="02040503050406030204" charset="0"/>
              <a:sym typeface="+mn-ea"/>
            </a:endParaRPr>
          </a:p>
          <a:p>
            <a:pPr marL="0" indent="0" algn="ctr">
              <a:buNone/>
            </a:pPr>
            <a:r>
              <a:rPr lang="en-GB" altLang="en-IN" sz="2000" b="1" dirty="0">
                <a:latin typeface="Cambria" panose="02040503050406030204" charset="0"/>
                <a:ea typeface="Cambria" panose="02040503050406030204" charset="0"/>
                <a:sym typeface="+mn-ea"/>
              </a:rPr>
              <a:t>Assistant Professor, </a:t>
            </a:r>
            <a:endParaRPr lang="en-GB" altLang="en-IN" sz="2000" b="1" dirty="0">
              <a:latin typeface="Cambria" panose="02040503050406030204" charset="0"/>
              <a:ea typeface="Cambria" panose="02040503050406030204" charset="0"/>
              <a:sym typeface="+mn-ea"/>
            </a:endParaRPr>
          </a:p>
          <a:p>
            <a:pPr marL="0" indent="0" algn="ctr">
              <a:buNone/>
            </a:pPr>
            <a:r>
              <a:rPr lang="en-GB" altLang="en-IN" sz="2000" b="1" dirty="0">
                <a:latin typeface="Cambria" panose="02040503050406030204" charset="0"/>
                <a:ea typeface="Cambria" panose="02040503050406030204" charset="0"/>
                <a:sym typeface="+mn-ea"/>
              </a:rPr>
              <a:t>Department of Paramedical </a:t>
            </a:r>
            <a:r>
              <a:rPr lang="en-GB" altLang="en-IN" sz="2000" b="1" smtClean="0">
                <a:latin typeface="Cambria" panose="02040503050406030204" charset="0"/>
                <a:ea typeface="Cambria" panose="02040503050406030204" charset="0"/>
                <a:sym typeface="+mn-ea"/>
              </a:rPr>
              <a:t>Sciences,SVDU</a:t>
            </a:r>
            <a:endParaRPr lang="en-GB" altLang="en-IN" sz="2000" b="1" dirty="0">
              <a:latin typeface="Cambria" panose="02040503050406030204" charset="0"/>
              <a:ea typeface="Cambria" panose="020405030504060302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894" y="109182"/>
            <a:ext cx="2038692" cy="16786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9205" y="2085975"/>
            <a:ext cx="4323715" cy="3100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306195" y="873760"/>
            <a:ext cx="9401175" cy="5109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s 6"/>
          <p:cNvSpPr/>
          <p:nvPr/>
        </p:nvSpPr>
        <p:spPr>
          <a:xfrm>
            <a:off x="52705" y="789940"/>
            <a:ext cx="12132310" cy="6097270"/>
          </a:xfrm>
          <a:prstGeom prst="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565" y="1691005"/>
            <a:ext cx="10516235" cy="4351655"/>
          </a:xfrm>
        </p:spPr>
        <p:txBody>
          <a:bodyPr>
            <a:noAutofit/>
          </a:bodyPr>
          <a:p>
            <a:pPr marL="457200" indent="-457200" algn="just">
              <a:buAutoNum type="arabicPeriod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Define enzymes and explain their general properties and classification based on the type of reaction catalyzed.</a:t>
            </a: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Describe the mechanism of enzyme action</a:t>
            </a: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Explain the role of enzymes in metabolism, emphasizing their specificity and regulatory function in biochemical pathways.</a:t>
            </a: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Identify the clinical significance of enzymes</a:t>
            </a: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Discuss the use of enzymes in diagnostics</a:t>
            </a: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-29210"/>
            <a:ext cx="12184380" cy="1356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90" y="789940"/>
            <a:ext cx="10515600" cy="951230"/>
          </a:xfrm>
        </p:spPr>
        <p:txBody>
          <a:bodyPr/>
          <a:p>
            <a:r>
              <a:rPr lang="en-GB" altLang="en-US" b="1" i="1"/>
              <a:t>Learning Objectives:</a:t>
            </a:r>
            <a:endParaRPr lang="en-GB" altLang="en-US" b="1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Ms. </a:t>
            </a:r>
            <a:r>
              <a:rPr lang="en-GB" altLang="en-US" smtClean="0"/>
              <a:t>Darshi Jain</a:t>
            </a:r>
            <a:endParaRPr lang="en-GB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WPS Presentation</Application>
  <PresentationFormat>Widescreen</PresentationFormat>
  <Paragraphs>65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Cambria</vt:lpstr>
      <vt:lpstr>Calibri</vt:lpstr>
      <vt:lpstr>Microsoft YaHei</vt:lpstr>
      <vt:lpstr>Arial Unicode MS</vt:lpstr>
      <vt:lpstr>Calibri Light</vt:lpstr>
      <vt:lpstr>Office Theme</vt:lpstr>
      <vt:lpstr>Biomedical Importance of Enzyme</vt:lpstr>
      <vt:lpstr>Learning Objectives: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Techniques &amp; Preservation and maintenance of culture</dc:title>
  <dc:creator>user</dc:creator>
  <cp:lastModifiedBy>Pooja Chavan</cp:lastModifiedBy>
  <cp:revision>18</cp:revision>
  <dcterms:created xsi:type="dcterms:W3CDTF">2025-06-17T10:14:00Z</dcterms:created>
  <dcterms:modified xsi:type="dcterms:W3CDTF">2025-06-18T06:02:01Z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E99AEA9115954A1D9EAD852D19735FD9_12</vt:lpwstr>
  </property>
  <property fmtid="{D5CDD505-2E9C-101B-9397-08002B2CF9AE}" pid="3" name="KSOProductBuildVer">
    <vt:lpwstr>1033-12.2.0.21179</vt:lpwstr>
  </property>
</Properties>
</file>