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5"/>
  </p:notesMasterIdLst>
  <p:sldIdLst>
    <p:sldId id="2147376835" r:id="rId2"/>
    <p:sldId id="381" r:id="rId3"/>
    <p:sldId id="257" r:id="rId4"/>
    <p:sldId id="577" r:id="rId5"/>
    <p:sldId id="578" r:id="rId6"/>
    <p:sldId id="274" r:id="rId7"/>
    <p:sldId id="271" r:id="rId8"/>
    <p:sldId id="366" r:id="rId9"/>
    <p:sldId id="270" r:id="rId10"/>
    <p:sldId id="572" r:id="rId11"/>
    <p:sldId id="573" r:id="rId12"/>
    <p:sldId id="574" r:id="rId13"/>
    <p:sldId id="575" r:id="rId14"/>
    <p:sldId id="576" r:id="rId15"/>
    <p:sldId id="579" r:id="rId16"/>
    <p:sldId id="580" r:id="rId17"/>
    <p:sldId id="581" r:id="rId18"/>
    <p:sldId id="582" r:id="rId19"/>
    <p:sldId id="460" r:id="rId20"/>
    <p:sldId id="285" r:id="rId21"/>
    <p:sldId id="2147376829" r:id="rId22"/>
    <p:sldId id="584" r:id="rId23"/>
    <p:sldId id="1637155837" r:id="rId24"/>
    <p:sldId id="2147376830" r:id="rId25"/>
    <p:sldId id="2147376831" r:id="rId26"/>
    <p:sldId id="2147376832" r:id="rId27"/>
    <p:sldId id="2147376833" r:id="rId28"/>
    <p:sldId id="2147376834" r:id="rId29"/>
    <p:sldId id="2147376826" r:id="rId30"/>
    <p:sldId id="583" r:id="rId31"/>
    <p:sldId id="1637155870" r:id="rId32"/>
    <p:sldId id="399" r:id="rId33"/>
    <p:sldId id="1637155865" r:id="rId34"/>
    <p:sldId id="585" r:id="rId35"/>
    <p:sldId id="264" r:id="rId36"/>
    <p:sldId id="265" r:id="rId37"/>
    <p:sldId id="1637155871" r:id="rId38"/>
    <p:sldId id="588" r:id="rId39"/>
    <p:sldId id="589" r:id="rId40"/>
    <p:sldId id="590" r:id="rId41"/>
    <p:sldId id="1637155875" r:id="rId42"/>
    <p:sldId id="272" r:id="rId43"/>
    <p:sldId id="1637155872" r:id="rId44"/>
    <p:sldId id="1637155873" r:id="rId45"/>
    <p:sldId id="277" r:id="rId46"/>
    <p:sldId id="1637155874" r:id="rId47"/>
    <p:sldId id="601" r:id="rId48"/>
    <p:sldId id="600" r:id="rId49"/>
    <p:sldId id="1637155876" r:id="rId50"/>
    <p:sldId id="586" r:id="rId51"/>
    <p:sldId id="587" r:id="rId52"/>
    <p:sldId id="1637155846" r:id="rId53"/>
    <p:sldId id="400" r:id="rId54"/>
    <p:sldId id="593" r:id="rId55"/>
    <p:sldId id="594" r:id="rId56"/>
    <p:sldId id="595" r:id="rId57"/>
    <p:sldId id="596" r:id="rId58"/>
    <p:sldId id="403" r:id="rId59"/>
    <p:sldId id="2147376827" r:id="rId60"/>
    <p:sldId id="268" r:id="rId61"/>
    <p:sldId id="429" r:id="rId62"/>
    <p:sldId id="1637155866" r:id="rId63"/>
    <p:sldId id="1637155867" r:id="rId64"/>
    <p:sldId id="1637155868" r:id="rId65"/>
    <p:sldId id="286" r:id="rId66"/>
    <p:sldId id="1637155869" r:id="rId67"/>
    <p:sldId id="280" r:id="rId68"/>
    <p:sldId id="401" r:id="rId69"/>
    <p:sldId id="430" r:id="rId70"/>
    <p:sldId id="259" r:id="rId71"/>
    <p:sldId id="602" r:id="rId72"/>
    <p:sldId id="603" r:id="rId73"/>
    <p:sldId id="402" r:id="rId74"/>
    <p:sldId id="431" r:id="rId75"/>
    <p:sldId id="604" r:id="rId76"/>
    <p:sldId id="432" r:id="rId77"/>
    <p:sldId id="433" r:id="rId78"/>
    <p:sldId id="1637155851" r:id="rId79"/>
    <p:sldId id="1637155849" r:id="rId80"/>
    <p:sldId id="1637155850" r:id="rId81"/>
    <p:sldId id="1637155853" r:id="rId82"/>
    <p:sldId id="1637155852" r:id="rId83"/>
    <p:sldId id="545" r:id="rId84"/>
    <p:sldId id="1637155854" r:id="rId85"/>
    <p:sldId id="1637155855" r:id="rId86"/>
    <p:sldId id="592" r:id="rId87"/>
    <p:sldId id="287" r:id="rId88"/>
    <p:sldId id="288" r:id="rId89"/>
    <p:sldId id="260" r:id="rId90"/>
    <p:sldId id="266" r:id="rId91"/>
    <p:sldId id="267" r:id="rId92"/>
    <p:sldId id="262" r:id="rId93"/>
    <p:sldId id="1637155857" r:id="rId94"/>
    <p:sldId id="1637155858" r:id="rId95"/>
    <p:sldId id="273" r:id="rId96"/>
    <p:sldId id="291" r:id="rId97"/>
    <p:sldId id="293" r:id="rId98"/>
    <p:sldId id="301" r:id="rId99"/>
    <p:sldId id="304" r:id="rId100"/>
    <p:sldId id="305" r:id="rId101"/>
    <p:sldId id="282" r:id="rId102"/>
    <p:sldId id="307" r:id="rId103"/>
    <p:sldId id="311" r:id="rId104"/>
    <p:sldId id="312" r:id="rId105"/>
    <p:sldId id="313" r:id="rId106"/>
    <p:sldId id="314" r:id="rId107"/>
    <p:sldId id="317" r:id="rId108"/>
    <p:sldId id="318" r:id="rId109"/>
    <p:sldId id="319" r:id="rId110"/>
    <p:sldId id="309" r:id="rId111"/>
    <p:sldId id="278" r:id="rId112"/>
    <p:sldId id="279" r:id="rId113"/>
    <p:sldId id="281" r:id="rId114"/>
    <p:sldId id="295" r:id="rId115"/>
    <p:sldId id="296" r:id="rId116"/>
    <p:sldId id="283" r:id="rId117"/>
    <p:sldId id="299" r:id="rId118"/>
    <p:sldId id="1637155860" r:id="rId119"/>
    <p:sldId id="1637155861" r:id="rId120"/>
    <p:sldId id="1637155862" r:id="rId121"/>
    <p:sldId id="1637155863" r:id="rId122"/>
    <p:sldId id="1637155864" r:id="rId123"/>
    <p:sldId id="546"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4EE7D-424C-475A-98FA-567F2F0014E1}" v="43" dt="2021-09-23T17:13:17.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4" autoAdjust="0"/>
  </p:normalViewPr>
  <p:slideViewPr>
    <p:cSldViewPr>
      <p:cViewPr varScale="1">
        <p:scale>
          <a:sx n="60" d="100"/>
          <a:sy n="60" d="100"/>
        </p:scale>
        <p:origin x="1388"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arna" userId="b7a8b66001c846d1" providerId="LiveId" clId="{B074EE7D-424C-475A-98FA-567F2F0014E1}"/>
    <pc:docChg chg="custSel addSld delSld modSld">
      <pc:chgData name="Aparna" userId="b7a8b66001c846d1" providerId="LiveId" clId="{B074EE7D-424C-475A-98FA-567F2F0014E1}" dt="2021-09-23T17:15:01.487" v="14172" actId="20577"/>
      <pc:docMkLst>
        <pc:docMk/>
      </pc:docMkLst>
      <pc:sldChg chg="modSp mod">
        <pc:chgData name="Aparna" userId="b7a8b66001c846d1" providerId="LiveId" clId="{B074EE7D-424C-475A-98FA-567F2F0014E1}" dt="2021-09-21T15:29:28.770" v="113" actId="20577"/>
        <pc:sldMkLst>
          <pc:docMk/>
          <pc:sldMk cId="3072917881" sldId="257"/>
        </pc:sldMkLst>
        <pc:spChg chg="mod">
          <ac:chgData name="Aparna" userId="b7a8b66001c846d1" providerId="LiveId" clId="{B074EE7D-424C-475A-98FA-567F2F0014E1}" dt="2021-09-21T15:29:28.770" v="113" actId="20577"/>
          <ac:spMkLst>
            <pc:docMk/>
            <pc:sldMk cId="3072917881" sldId="257"/>
            <ac:spMk id="3" creationId="{00000000-0000-0000-0000-000000000000}"/>
          </ac:spMkLst>
        </pc:spChg>
      </pc:sldChg>
      <pc:sldChg chg="del">
        <pc:chgData name="Aparna" userId="b7a8b66001c846d1" providerId="LiveId" clId="{B074EE7D-424C-475A-98FA-567F2F0014E1}" dt="2021-09-21T17:43:37.476" v="5889" actId="47"/>
        <pc:sldMkLst>
          <pc:docMk/>
          <pc:sldMk cId="0" sldId="261"/>
        </pc:sldMkLst>
      </pc:sldChg>
      <pc:sldChg chg="del">
        <pc:chgData name="Aparna" userId="b7a8b66001c846d1" providerId="LiveId" clId="{B074EE7D-424C-475A-98FA-567F2F0014E1}" dt="2021-09-21T17:43:37.476" v="5889" actId="47"/>
        <pc:sldMkLst>
          <pc:docMk/>
          <pc:sldMk cId="0" sldId="274"/>
        </pc:sldMkLst>
      </pc:sldChg>
      <pc:sldChg chg="del">
        <pc:chgData name="Aparna" userId="b7a8b66001c846d1" providerId="LiveId" clId="{B074EE7D-424C-475A-98FA-567F2F0014E1}" dt="2021-09-21T17:43:37.476" v="5889" actId="47"/>
        <pc:sldMkLst>
          <pc:docMk/>
          <pc:sldMk cId="0" sldId="275"/>
        </pc:sldMkLst>
      </pc:sldChg>
      <pc:sldChg chg="del">
        <pc:chgData name="Aparna" userId="b7a8b66001c846d1" providerId="LiveId" clId="{B074EE7D-424C-475A-98FA-567F2F0014E1}" dt="2021-09-21T17:43:37.476" v="5889" actId="47"/>
        <pc:sldMkLst>
          <pc:docMk/>
          <pc:sldMk cId="3035848301" sldId="277"/>
        </pc:sldMkLst>
      </pc:sldChg>
      <pc:sldChg chg="del">
        <pc:chgData name="Aparna" userId="b7a8b66001c846d1" providerId="LiveId" clId="{B074EE7D-424C-475A-98FA-567F2F0014E1}" dt="2021-09-21T17:43:37.476" v="5889" actId="47"/>
        <pc:sldMkLst>
          <pc:docMk/>
          <pc:sldMk cId="0" sldId="278"/>
        </pc:sldMkLst>
      </pc:sldChg>
      <pc:sldChg chg="del">
        <pc:chgData name="Aparna" userId="b7a8b66001c846d1" providerId="LiveId" clId="{B074EE7D-424C-475A-98FA-567F2F0014E1}" dt="2021-09-21T17:43:37.476" v="5889" actId="47"/>
        <pc:sldMkLst>
          <pc:docMk/>
          <pc:sldMk cId="0" sldId="279"/>
        </pc:sldMkLst>
      </pc:sldChg>
      <pc:sldChg chg="del">
        <pc:chgData name="Aparna" userId="b7a8b66001c846d1" providerId="LiveId" clId="{B074EE7D-424C-475A-98FA-567F2F0014E1}" dt="2021-09-21T17:43:37.476" v="5889" actId="47"/>
        <pc:sldMkLst>
          <pc:docMk/>
          <pc:sldMk cId="0" sldId="281"/>
        </pc:sldMkLst>
      </pc:sldChg>
      <pc:sldChg chg="del">
        <pc:chgData name="Aparna" userId="b7a8b66001c846d1" providerId="LiveId" clId="{B074EE7D-424C-475A-98FA-567F2F0014E1}" dt="2021-09-21T17:43:37.476" v="5889" actId="47"/>
        <pc:sldMkLst>
          <pc:docMk/>
          <pc:sldMk cId="0" sldId="283"/>
        </pc:sldMkLst>
      </pc:sldChg>
      <pc:sldChg chg="del">
        <pc:chgData name="Aparna" userId="b7a8b66001c846d1" providerId="LiveId" clId="{B074EE7D-424C-475A-98FA-567F2F0014E1}" dt="2021-09-21T17:43:37.476" v="5889" actId="47"/>
        <pc:sldMkLst>
          <pc:docMk/>
          <pc:sldMk cId="0" sldId="284"/>
        </pc:sldMkLst>
      </pc:sldChg>
      <pc:sldChg chg="del">
        <pc:chgData name="Aparna" userId="b7a8b66001c846d1" providerId="LiveId" clId="{B074EE7D-424C-475A-98FA-567F2F0014E1}" dt="2021-09-21T17:43:37.476" v="5889" actId="47"/>
        <pc:sldMkLst>
          <pc:docMk/>
          <pc:sldMk cId="2699786889" sldId="285"/>
        </pc:sldMkLst>
      </pc:sldChg>
      <pc:sldChg chg="del">
        <pc:chgData name="Aparna" userId="b7a8b66001c846d1" providerId="LiveId" clId="{B074EE7D-424C-475A-98FA-567F2F0014E1}" dt="2021-09-21T17:43:37.476" v="5889" actId="47"/>
        <pc:sldMkLst>
          <pc:docMk/>
          <pc:sldMk cId="0" sldId="286"/>
        </pc:sldMkLst>
      </pc:sldChg>
      <pc:sldChg chg="del">
        <pc:chgData name="Aparna" userId="b7a8b66001c846d1" providerId="LiveId" clId="{B074EE7D-424C-475A-98FA-567F2F0014E1}" dt="2021-09-21T17:43:37.476" v="5889" actId="47"/>
        <pc:sldMkLst>
          <pc:docMk/>
          <pc:sldMk cId="0" sldId="287"/>
        </pc:sldMkLst>
      </pc:sldChg>
      <pc:sldChg chg="del">
        <pc:chgData name="Aparna" userId="b7a8b66001c846d1" providerId="LiveId" clId="{B074EE7D-424C-475A-98FA-567F2F0014E1}" dt="2021-09-21T17:43:37.476" v="5889" actId="47"/>
        <pc:sldMkLst>
          <pc:docMk/>
          <pc:sldMk cId="0" sldId="288"/>
        </pc:sldMkLst>
      </pc:sldChg>
      <pc:sldChg chg="del">
        <pc:chgData name="Aparna" userId="b7a8b66001c846d1" providerId="LiveId" clId="{B074EE7D-424C-475A-98FA-567F2F0014E1}" dt="2021-09-21T17:43:37.476" v="5889" actId="47"/>
        <pc:sldMkLst>
          <pc:docMk/>
          <pc:sldMk cId="0" sldId="289"/>
        </pc:sldMkLst>
      </pc:sldChg>
      <pc:sldChg chg="del">
        <pc:chgData name="Aparna" userId="b7a8b66001c846d1" providerId="LiveId" clId="{B074EE7D-424C-475A-98FA-567F2F0014E1}" dt="2021-09-21T17:43:37.476" v="5889" actId="47"/>
        <pc:sldMkLst>
          <pc:docMk/>
          <pc:sldMk cId="0" sldId="290"/>
        </pc:sldMkLst>
      </pc:sldChg>
      <pc:sldChg chg="del">
        <pc:chgData name="Aparna" userId="b7a8b66001c846d1" providerId="LiveId" clId="{B074EE7D-424C-475A-98FA-567F2F0014E1}" dt="2021-09-21T17:43:37.476" v="5889" actId="47"/>
        <pc:sldMkLst>
          <pc:docMk/>
          <pc:sldMk cId="0" sldId="291"/>
        </pc:sldMkLst>
      </pc:sldChg>
      <pc:sldChg chg="del">
        <pc:chgData name="Aparna" userId="b7a8b66001c846d1" providerId="LiveId" clId="{B074EE7D-424C-475A-98FA-567F2F0014E1}" dt="2021-09-21T17:43:37.476" v="5889" actId="47"/>
        <pc:sldMkLst>
          <pc:docMk/>
          <pc:sldMk cId="0" sldId="293"/>
        </pc:sldMkLst>
      </pc:sldChg>
      <pc:sldChg chg="del">
        <pc:chgData name="Aparna" userId="b7a8b66001c846d1" providerId="LiveId" clId="{B074EE7D-424C-475A-98FA-567F2F0014E1}" dt="2021-09-21T17:43:37.476" v="5889" actId="47"/>
        <pc:sldMkLst>
          <pc:docMk/>
          <pc:sldMk cId="0" sldId="294"/>
        </pc:sldMkLst>
      </pc:sldChg>
      <pc:sldChg chg="del">
        <pc:chgData name="Aparna" userId="b7a8b66001c846d1" providerId="LiveId" clId="{B074EE7D-424C-475A-98FA-567F2F0014E1}" dt="2021-09-21T17:43:37.476" v="5889" actId="47"/>
        <pc:sldMkLst>
          <pc:docMk/>
          <pc:sldMk cId="0" sldId="295"/>
        </pc:sldMkLst>
      </pc:sldChg>
      <pc:sldChg chg="del">
        <pc:chgData name="Aparna" userId="b7a8b66001c846d1" providerId="LiveId" clId="{B074EE7D-424C-475A-98FA-567F2F0014E1}" dt="2021-09-21T17:43:37.476" v="5889" actId="47"/>
        <pc:sldMkLst>
          <pc:docMk/>
          <pc:sldMk cId="0" sldId="296"/>
        </pc:sldMkLst>
      </pc:sldChg>
      <pc:sldChg chg="del">
        <pc:chgData name="Aparna" userId="b7a8b66001c846d1" providerId="LiveId" clId="{B074EE7D-424C-475A-98FA-567F2F0014E1}" dt="2021-09-21T17:43:37.476" v="5889" actId="47"/>
        <pc:sldMkLst>
          <pc:docMk/>
          <pc:sldMk cId="0" sldId="297"/>
        </pc:sldMkLst>
      </pc:sldChg>
      <pc:sldChg chg="del">
        <pc:chgData name="Aparna" userId="b7a8b66001c846d1" providerId="LiveId" clId="{B074EE7D-424C-475A-98FA-567F2F0014E1}" dt="2021-09-21T17:43:37.476" v="5889" actId="47"/>
        <pc:sldMkLst>
          <pc:docMk/>
          <pc:sldMk cId="0" sldId="298"/>
        </pc:sldMkLst>
      </pc:sldChg>
      <pc:sldChg chg="del">
        <pc:chgData name="Aparna" userId="b7a8b66001c846d1" providerId="LiveId" clId="{B074EE7D-424C-475A-98FA-567F2F0014E1}" dt="2021-09-21T17:43:37.476" v="5889" actId="47"/>
        <pc:sldMkLst>
          <pc:docMk/>
          <pc:sldMk cId="0" sldId="299"/>
        </pc:sldMkLst>
      </pc:sldChg>
      <pc:sldChg chg="del">
        <pc:chgData name="Aparna" userId="b7a8b66001c846d1" providerId="LiveId" clId="{B074EE7D-424C-475A-98FA-567F2F0014E1}" dt="2021-09-21T17:43:37.476" v="5889" actId="47"/>
        <pc:sldMkLst>
          <pc:docMk/>
          <pc:sldMk cId="0" sldId="300"/>
        </pc:sldMkLst>
      </pc:sldChg>
      <pc:sldChg chg="del">
        <pc:chgData name="Aparna" userId="b7a8b66001c846d1" providerId="LiveId" clId="{B074EE7D-424C-475A-98FA-567F2F0014E1}" dt="2021-09-21T17:43:37.476" v="5889" actId="47"/>
        <pc:sldMkLst>
          <pc:docMk/>
          <pc:sldMk cId="0" sldId="301"/>
        </pc:sldMkLst>
      </pc:sldChg>
      <pc:sldChg chg="del">
        <pc:chgData name="Aparna" userId="b7a8b66001c846d1" providerId="LiveId" clId="{B074EE7D-424C-475A-98FA-567F2F0014E1}" dt="2021-09-21T17:43:37.476" v="5889" actId="47"/>
        <pc:sldMkLst>
          <pc:docMk/>
          <pc:sldMk cId="0" sldId="302"/>
        </pc:sldMkLst>
      </pc:sldChg>
      <pc:sldChg chg="del">
        <pc:chgData name="Aparna" userId="b7a8b66001c846d1" providerId="LiveId" clId="{B074EE7D-424C-475A-98FA-567F2F0014E1}" dt="2021-09-21T17:43:37.476" v="5889" actId="47"/>
        <pc:sldMkLst>
          <pc:docMk/>
          <pc:sldMk cId="0" sldId="303"/>
        </pc:sldMkLst>
      </pc:sldChg>
      <pc:sldChg chg="del">
        <pc:chgData name="Aparna" userId="b7a8b66001c846d1" providerId="LiveId" clId="{B074EE7D-424C-475A-98FA-567F2F0014E1}" dt="2021-09-21T17:43:37.476" v="5889" actId="47"/>
        <pc:sldMkLst>
          <pc:docMk/>
          <pc:sldMk cId="0" sldId="305"/>
        </pc:sldMkLst>
      </pc:sldChg>
      <pc:sldChg chg="del">
        <pc:chgData name="Aparna" userId="b7a8b66001c846d1" providerId="LiveId" clId="{B074EE7D-424C-475A-98FA-567F2F0014E1}" dt="2021-09-21T17:43:37.476" v="5889" actId="47"/>
        <pc:sldMkLst>
          <pc:docMk/>
          <pc:sldMk cId="0" sldId="306"/>
        </pc:sldMkLst>
      </pc:sldChg>
      <pc:sldChg chg="del">
        <pc:chgData name="Aparna" userId="b7a8b66001c846d1" providerId="LiveId" clId="{B074EE7D-424C-475A-98FA-567F2F0014E1}" dt="2021-09-21T17:43:37.476" v="5889" actId="47"/>
        <pc:sldMkLst>
          <pc:docMk/>
          <pc:sldMk cId="0" sldId="307"/>
        </pc:sldMkLst>
      </pc:sldChg>
      <pc:sldChg chg="del">
        <pc:chgData name="Aparna" userId="b7a8b66001c846d1" providerId="LiveId" clId="{B074EE7D-424C-475A-98FA-567F2F0014E1}" dt="2021-09-21T17:43:37.476" v="5889" actId="47"/>
        <pc:sldMkLst>
          <pc:docMk/>
          <pc:sldMk cId="0" sldId="308"/>
        </pc:sldMkLst>
      </pc:sldChg>
      <pc:sldChg chg="modSp mod">
        <pc:chgData name="Aparna" userId="b7a8b66001c846d1" providerId="LiveId" clId="{B074EE7D-424C-475A-98FA-567F2F0014E1}" dt="2021-09-21T15:28:26.218" v="65" actId="6549"/>
        <pc:sldMkLst>
          <pc:docMk/>
          <pc:sldMk cId="2804758089" sldId="381"/>
        </pc:sldMkLst>
        <pc:spChg chg="mod">
          <ac:chgData name="Aparna" userId="b7a8b66001c846d1" providerId="LiveId" clId="{B074EE7D-424C-475A-98FA-567F2F0014E1}" dt="2021-09-21T15:26:39.332" v="23" actId="20577"/>
          <ac:spMkLst>
            <pc:docMk/>
            <pc:sldMk cId="2804758089" sldId="381"/>
            <ac:spMk id="2" creationId="{00000000-0000-0000-0000-000000000000}"/>
          </ac:spMkLst>
        </pc:spChg>
        <pc:spChg chg="mod">
          <ac:chgData name="Aparna" userId="b7a8b66001c846d1" providerId="LiveId" clId="{B074EE7D-424C-475A-98FA-567F2F0014E1}" dt="2021-09-21T15:28:26.218" v="65" actId="6549"/>
          <ac:spMkLst>
            <pc:docMk/>
            <pc:sldMk cId="2804758089" sldId="381"/>
            <ac:spMk id="3" creationId="{00000000-0000-0000-0000-000000000000}"/>
          </ac:spMkLst>
        </pc:spChg>
      </pc:sldChg>
      <pc:sldChg chg="modSp mod">
        <pc:chgData name="Aparna" userId="b7a8b66001c846d1" providerId="LiveId" clId="{B074EE7D-424C-475A-98FA-567F2F0014E1}" dt="2021-09-22T03:43:14.440" v="5893" actId="113"/>
        <pc:sldMkLst>
          <pc:docMk/>
          <pc:sldMk cId="38504958" sldId="399"/>
        </pc:sldMkLst>
        <pc:spChg chg="mod">
          <ac:chgData name="Aparna" userId="b7a8b66001c846d1" providerId="LiveId" clId="{B074EE7D-424C-475A-98FA-567F2F0014E1}" dt="2021-09-22T03:43:14.440" v="5893" actId="113"/>
          <ac:spMkLst>
            <pc:docMk/>
            <pc:sldMk cId="38504958" sldId="399"/>
            <ac:spMk id="3" creationId="{00000000-0000-0000-0000-000000000000}"/>
          </ac:spMkLst>
        </pc:spChg>
      </pc:sldChg>
      <pc:sldChg chg="modSp mod">
        <pc:chgData name="Aparna" userId="b7a8b66001c846d1" providerId="LiveId" clId="{B074EE7D-424C-475A-98FA-567F2F0014E1}" dt="2021-09-22T03:43:49.308" v="5941" actId="20577"/>
        <pc:sldMkLst>
          <pc:docMk/>
          <pc:sldMk cId="3343414733" sldId="400"/>
        </pc:sldMkLst>
        <pc:spChg chg="mod">
          <ac:chgData name="Aparna" userId="b7a8b66001c846d1" providerId="LiveId" clId="{B074EE7D-424C-475A-98FA-567F2F0014E1}" dt="2021-09-22T03:43:49.308" v="5941" actId="20577"/>
          <ac:spMkLst>
            <pc:docMk/>
            <pc:sldMk cId="3343414733" sldId="400"/>
            <ac:spMk id="3" creationId="{00000000-0000-0000-0000-000000000000}"/>
          </ac:spMkLst>
        </pc:spChg>
      </pc:sldChg>
      <pc:sldChg chg="modSp mod">
        <pc:chgData name="Aparna" userId="b7a8b66001c846d1" providerId="LiveId" clId="{B074EE7D-424C-475A-98FA-567F2F0014E1}" dt="2021-09-22T03:45:20.580" v="6002" actId="20577"/>
        <pc:sldMkLst>
          <pc:docMk/>
          <pc:sldMk cId="3323136532" sldId="401"/>
        </pc:sldMkLst>
        <pc:spChg chg="mod">
          <ac:chgData name="Aparna" userId="b7a8b66001c846d1" providerId="LiveId" clId="{B074EE7D-424C-475A-98FA-567F2F0014E1}" dt="2021-09-22T03:45:20.580" v="6002" actId="20577"/>
          <ac:spMkLst>
            <pc:docMk/>
            <pc:sldMk cId="3323136532" sldId="401"/>
            <ac:spMk id="3" creationId="{00000000-0000-0000-0000-000000000000}"/>
          </ac:spMkLst>
        </pc:spChg>
      </pc:sldChg>
      <pc:sldChg chg="modSp mod">
        <pc:chgData name="Aparna" userId="b7a8b66001c846d1" providerId="LiveId" clId="{B074EE7D-424C-475A-98FA-567F2F0014E1}" dt="2021-09-22T03:45:42.079" v="6039" actId="20577"/>
        <pc:sldMkLst>
          <pc:docMk/>
          <pc:sldMk cId="3237865390" sldId="402"/>
        </pc:sldMkLst>
        <pc:spChg chg="mod">
          <ac:chgData name="Aparna" userId="b7a8b66001c846d1" providerId="LiveId" clId="{B074EE7D-424C-475A-98FA-567F2F0014E1}" dt="2021-09-22T03:45:42.079" v="6039" actId="20577"/>
          <ac:spMkLst>
            <pc:docMk/>
            <pc:sldMk cId="3237865390" sldId="402"/>
            <ac:spMk id="3" creationId="{00000000-0000-0000-0000-000000000000}"/>
          </ac:spMkLst>
        </pc:spChg>
      </pc:sldChg>
      <pc:sldChg chg="modSp mod">
        <pc:chgData name="Aparna" userId="b7a8b66001c846d1" providerId="LiveId" clId="{B074EE7D-424C-475A-98FA-567F2F0014E1}" dt="2021-09-22T03:45:03.762" v="5964" actId="20577"/>
        <pc:sldMkLst>
          <pc:docMk/>
          <pc:sldMk cId="1309718646" sldId="403"/>
        </pc:sldMkLst>
        <pc:spChg chg="mod">
          <ac:chgData name="Aparna" userId="b7a8b66001c846d1" providerId="LiveId" clId="{B074EE7D-424C-475A-98FA-567F2F0014E1}" dt="2021-09-22T03:45:03.762" v="5964" actId="20577"/>
          <ac:spMkLst>
            <pc:docMk/>
            <pc:sldMk cId="1309718646" sldId="403"/>
            <ac:spMk id="3" creationId="{00000000-0000-0000-0000-000000000000}"/>
          </ac:spMkLst>
        </pc:spChg>
      </pc:sldChg>
      <pc:sldChg chg="modSp mod">
        <pc:chgData name="Aparna" userId="b7a8b66001c846d1" providerId="LiveId" clId="{B074EE7D-424C-475A-98FA-567F2F0014E1}" dt="2021-09-22T05:10:40.096" v="10121" actId="6549"/>
        <pc:sldMkLst>
          <pc:docMk/>
          <pc:sldMk cId="199974679" sldId="406"/>
        </pc:sldMkLst>
        <pc:spChg chg="mod">
          <ac:chgData name="Aparna" userId="b7a8b66001c846d1" providerId="LiveId" clId="{B074EE7D-424C-475A-98FA-567F2F0014E1}" dt="2021-09-22T05:10:40.096" v="10121" actId="6549"/>
          <ac:spMkLst>
            <pc:docMk/>
            <pc:sldMk cId="199974679" sldId="406"/>
            <ac:spMk id="100355" creationId="{00000000-0000-0000-0000-000000000000}"/>
          </ac:spMkLst>
        </pc:spChg>
      </pc:sldChg>
      <pc:sldChg chg="modSp mod">
        <pc:chgData name="Aparna" userId="b7a8b66001c846d1" providerId="LiveId" clId="{B074EE7D-424C-475A-98FA-567F2F0014E1}" dt="2021-09-22T03:45:56.631" v="6054" actId="20577"/>
        <pc:sldMkLst>
          <pc:docMk/>
          <pc:sldMk cId="1417630727" sldId="432"/>
        </pc:sldMkLst>
        <pc:spChg chg="mod">
          <ac:chgData name="Aparna" userId="b7a8b66001c846d1" providerId="LiveId" clId="{B074EE7D-424C-475A-98FA-567F2F0014E1}" dt="2021-09-22T03:45:56.631" v="6054" actId="20577"/>
          <ac:spMkLst>
            <pc:docMk/>
            <pc:sldMk cId="1417630727" sldId="432"/>
            <ac:spMk id="3" creationId="{00000000-0000-0000-0000-000000000000}"/>
          </ac:spMkLst>
        </pc:spChg>
      </pc:sldChg>
      <pc:sldChg chg="del">
        <pc:chgData name="Aparna" userId="b7a8b66001c846d1" providerId="LiveId" clId="{B074EE7D-424C-475A-98FA-567F2F0014E1}" dt="2021-09-21T15:31:18.643" v="126" actId="47"/>
        <pc:sldMkLst>
          <pc:docMk/>
          <pc:sldMk cId="59948971" sldId="434"/>
        </pc:sldMkLst>
      </pc:sldChg>
      <pc:sldChg chg="del">
        <pc:chgData name="Aparna" userId="b7a8b66001c846d1" providerId="LiveId" clId="{B074EE7D-424C-475A-98FA-567F2F0014E1}" dt="2021-09-21T15:31:20.182" v="127" actId="47"/>
        <pc:sldMkLst>
          <pc:docMk/>
          <pc:sldMk cId="3613600771" sldId="435"/>
        </pc:sldMkLst>
      </pc:sldChg>
      <pc:sldChg chg="addSp delSp modSp mod">
        <pc:chgData name="Aparna" userId="b7a8b66001c846d1" providerId="LiveId" clId="{B074EE7D-424C-475A-98FA-567F2F0014E1}" dt="2021-09-21T15:49:48.259" v="800" actId="14100"/>
        <pc:sldMkLst>
          <pc:docMk/>
          <pc:sldMk cId="793067713" sldId="436"/>
        </pc:sldMkLst>
        <pc:spChg chg="mod">
          <ac:chgData name="Aparna" userId="b7a8b66001c846d1" providerId="LiveId" clId="{B074EE7D-424C-475A-98FA-567F2F0014E1}" dt="2021-09-21T15:49:48.259" v="800" actId="14100"/>
          <ac:spMkLst>
            <pc:docMk/>
            <pc:sldMk cId="793067713" sldId="436"/>
            <ac:spMk id="4" creationId="{00000000-0000-0000-0000-000000000000}"/>
          </ac:spMkLst>
        </pc:spChg>
        <pc:spChg chg="del">
          <ac:chgData name="Aparna" userId="b7a8b66001c846d1" providerId="LiveId" clId="{B074EE7D-424C-475A-98FA-567F2F0014E1}" dt="2021-09-21T15:32:05.982" v="131" actId="478"/>
          <ac:spMkLst>
            <pc:docMk/>
            <pc:sldMk cId="793067713" sldId="436"/>
            <ac:spMk id="5" creationId="{00000000-0000-0000-0000-000000000000}"/>
          </ac:spMkLst>
        </pc:spChg>
        <pc:spChg chg="add del mod">
          <ac:chgData name="Aparna" userId="b7a8b66001c846d1" providerId="LiveId" clId="{B074EE7D-424C-475A-98FA-567F2F0014E1}" dt="2021-09-21T15:32:09.443" v="132" actId="478"/>
          <ac:spMkLst>
            <pc:docMk/>
            <pc:sldMk cId="793067713" sldId="436"/>
            <ac:spMk id="6" creationId="{0A2EE85D-B87D-43E1-89AB-29103CB32057}"/>
          </ac:spMkLst>
        </pc:spChg>
      </pc:sldChg>
      <pc:sldChg chg="del">
        <pc:chgData name="Aparna" userId="b7a8b66001c846d1" providerId="LiveId" clId="{B074EE7D-424C-475A-98FA-567F2F0014E1}" dt="2021-09-21T15:31:50.804" v="128" actId="47"/>
        <pc:sldMkLst>
          <pc:docMk/>
          <pc:sldMk cId="421728886" sldId="437"/>
        </pc:sldMkLst>
      </pc:sldChg>
      <pc:sldChg chg="del">
        <pc:chgData name="Aparna" userId="b7a8b66001c846d1" providerId="LiveId" clId="{B074EE7D-424C-475A-98FA-567F2F0014E1}" dt="2021-09-21T15:31:52.188" v="129" actId="47"/>
        <pc:sldMkLst>
          <pc:docMk/>
          <pc:sldMk cId="1511294331" sldId="438"/>
        </pc:sldMkLst>
      </pc:sldChg>
      <pc:sldChg chg="del">
        <pc:chgData name="Aparna" userId="b7a8b66001c846d1" providerId="LiveId" clId="{B074EE7D-424C-475A-98FA-567F2F0014E1}" dt="2021-09-21T15:47:37.725" v="748" actId="47"/>
        <pc:sldMkLst>
          <pc:docMk/>
          <pc:sldMk cId="198599259" sldId="440"/>
        </pc:sldMkLst>
      </pc:sldChg>
      <pc:sldChg chg="del">
        <pc:chgData name="Aparna" userId="b7a8b66001c846d1" providerId="LiveId" clId="{B074EE7D-424C-475A-98FA-567F2F0014E1}" dt="2021-09-21T17:41:59.327" v="5834" actId="47"/>
        <pc:sldMkLst>
          <pc:docMk/>
          <pc:sldMk cId="3597063031" sldId="443"/>
        </pc:sldMkLst>
      </pc:sldChg>
      <pc:sldChg chg="del">
        <pc:chgData name="Aparna" userId="b7a8b66001c846d1" providerId="LiveId" clId="{B074EE7D-424C-475A-98FA-567F2F0014E1}" dt="2021-09-21T17:42:00.357" v="5835" actId="47"/>
        <pc:sldMkLst>
          <pc:docMk/>
          <pc:sldMk cId="1377423973" sldId="444"/>
        </pc:sldMkLst>
      </pc:sldChg>
      <pc:sldChg chg="del">
        <pc:chgData name="Aparna" userId="b7a8b66001c846d1" providerId="LiveId" clId="{B074EE7D-424C-475A-98FA-567F2F0014E1}" dt="2021-09-21T17:42:01.230" v="5836" actId="47"/>
        <pc:sldMkLst>
          <pc:docMk/>
          <pc:sldMk cId="3565052405" sldId="445"/>
        </pc:sldMkLst>
      </pc:sldChg>
      <pc:sldChg chg="del">
        <pc:chgData name="Aparna" userId="b7a8b66001c846d1" providerId="LiveId" clId="{B074EE7D-424C-475A-98FA-567F2F0014E1}" dt="2021-09-21T17:42:43.543" v="5863" actId="47"/>
        <pc:sldMkLst>
          <pc:docMk/>
          <pc:sldMk cId="1481695617" sldId="446"/>
        </pc:sldMkLst>
      </pc:sldChg>
      <pc:sldChg chg="del">
        <pc:chgData name="Aparna" userId="b7a8b66001c846d1" providerId="LiveId" clId="{B074EE7D-424C-475A-98FA-567F2F0014E1}" dt="2021-09-21T17:42:44.534" v="5864" actId="47"/>
        <pc:sldMkLst>
          <pc:docMk/>
          <pc:sldMk cId="1284453962" sldId="447"/>
        </pc:sldMkLst>
      </pc:sldChg>
      <pc:sldChg chg="del">
        <pc:chgData name="Aparna" userId="b7a8b66001c846d1" providerId="LiveId" clId="{B074EE7D-424C-475A-98FA-567F2F0014E1}" dt="2021-09-21T17:42:50.633" v="5871" actId="47"/>
        <pc:sldMkLst>
          <pc:docMk/>
          <pc:sldMk cId="1296466351" sldId="448"/>
        </pc:sldMkLst>
      </pc:sldChg>
      <pc:sldChg chg="del">
        <pc:chgData name="Aparna" userId="b7a8b66001c846d1" providerId="LiveId" clId="{B074EE7D-424C-475A-98FA-567F2F0014E1}" dt="2021-09-21T17:42:49.147" v="5869" actId="47"/>
        <pc:sldMkLst>
          <pc:docMk/>
          <pc:sldMk cId="853848557" sldId="449"/>
        </pc:sldMkLst>
      </pc:sldChg>
      <pc:sldChg chg="del">
        <pc:chgData name="Aparna" userId="b7a8b66001c846d1" providerId="LiveId" clId="{B074EE7D-424C-475A-98FA-567F2F0014E1}" dt="2021-09-21T17:42:48.298" v="5868" actId="47"/>
        <pc:sldMkLst>
          <pc:docMk/>
          <pc:sldMk cId="2332336021" sldId="450"/>
        </pc:sldMkLst>
      </pc:sldChg>
      <pc:sldChg chg="del">
        <pc:chgData name="Aparna" userId="b7a8b66001c846d1" providerId="LiveId" clId="{B074EE7D-424C-475A-98FA-567F2F0014E1}" dt="2021-09-21T17:42:02.071" v="5837" actId="47"/>
        <pc:sldMkLst>
          <pc:docMk/>
          <pc:sldMk cId="2520840665" sldId="451"/>
        </pc:sldMkLst>
      </pc:sldChg>
      <pc:sldChg chg="del">
        <pc:chgData name="Aparna" userId="b7a8b66001c846d1" providerId="LiveId" clId="{B074EE7D-424C-475A-98FA-567F2F0014E1}" dt="2021-09-21T15:29:36.687" v="114" actId="47"/>
        <pc:sldMkLst>
          <pc:docMk/>
          <pc:sldMk cId="2934757275" sldId="452"/>
        </pc:sldMkLst>
      </pc:sldChg>
      <pc:sldChg chg="del">
        <pc:chgData name="Aparna" userId="b7a8b66001c846d1" providerId="LiveId" clId="{B074EE7D-424C-475A-98FA-567F2F0014E1}" dt="2021-09-21T15:29:37.518" v="115" actId="47"/>
        <pc:sldMkLst>
          <pc:docMk/>
          <pc:sldMk cId="3607127743" sldId="454"/>
        </pc:sldMkLst>
      </pc:sldChg>
      <pc:sldChg chg="del">
        <pc:chgData name="Aparna" userId="b7a8b66001c846d1" providerId="LiveId" clId="{B074EE7D-424C-475A-98FA-567F2F0014E1}" dt="2021-09-21T15:29:40.086" v="118" actId="47"/>
        <pc:sldMkLst>
          <pc:docMk/>
          <pc:sldMk cId="3532995122" sldId="455"/>
        </pc:sldMkLst>
      </pc:sldChg>
      <pc:sldChg chg="del">
        <pc:chgData name="Aparna" userId="b7a8b66001c846d1" providerId="LiveId" clId="{B074EE7D-424C-475A-98FA-567F2F0014E1}" dt="2021-09-21T15:29:40.694" v="119" actId="47"/>
        <pc:sldMkLst>
          <pc:docMk/>
          <pc:sldMk cId="1507799152" sldId="456"/>
        </pc:sldMkLst>
      </pc:sldChg>
      <pc:sldChg chg="del">
        <pc:chgData name="Aparna" userId="b7a8b66001c846d1" providerId="LiveId" clId="{B074EE7D-424C-475A-98FA-567F2F0014E1}" dt="2021-09-21T15:29:41.328" v="120" actId="47"/>
        <pc:sldMkLst>
          <pc:docMk/>
          <pc:sldMk cId="1598700837" sldId="457"/>
        </pc:sldMkLst>
      </pc:sldChg>
      <pc:sldChg chg="del">
        <pc:chgData name="Aparna" userId="b7a8b66001c846d1" providerId="LiveId" clId="{B074EE7D-424C-475A-98FA-567F2F0014E1}" dt="2021-09-21T15:29:41.896" v="121" actId="47"/>
        <pc:sldMkLst>
          <pc:docMk/>
          <pc:sldMk cId="3183855200" sldId="458"/>
        </pc:sldMkLst>
      </pc:sldChg>
      <pc:sldChg chg="del">
        <pc:chgData name="Aparna" userId="b7a8b66001c846d1" providerId="LiveId" clId="{B074EE7D-424C-475A-98FA-567F2F0014E1}" dt="2021-09-21T15:29:42.452" v="122" actId="47"/>
        <pc:sldMkLst>
          <pc:docMk/>
          <pc:sldMk cId="3737567168" sldId="459"/>
        </pc:sldMkLst>
      </pc:sldChg>
      <pc:sldChg chg="modSp mod">
        <pc:chgData name="Aparna" userId="b7a8b66001c846d1" providerId="LiveId" clId="{B074EE7D-424C-475A-98FA-567F2F0014E1}" dt="2021-09-21T15:30:08.297" v="125" actId="113"/>
        <pc:sldMkLst>
          <pc:docMk/>
          <pc:sldMk cId="3522258619" sldId="460"/>
        </pc:sldMkLst>
        <pc:spChg chg="mod">
          <ac:chgData name="Aparna" userId="b7a8b66001c846d1" providerId="LiveId" clId="{B074EE7D-424C-475A-98FA-567F2F0014E1}" dt="2021-09-21T15:30:08.297" v="125" actId="113"/>
          <ac:spMkLst>
            <pc:docMk/>
            <pc:sldMk cId="3522258619" sldId="460"/>
            <ac:spMk id="3" creationId="{00000000-0000-0000-0000-000000000000}"/>
          </ac:spMkLst>
        </pc:spChg>
      </pc:sldChg>
      <pc:sldChg chg="del">
        <pc:chgData name="Aparna" userId="b7a8b66001c846d1" providerId="LiveId" clId="{B074EE7D-424C-475A-98FA-567F2F0014E1}" dt="2021-09-21T15:29:39.416" v="117" actId="47"/>
        <pc:sldMkLst>
          <pc:docMk/>
          <pc:sldMk cId="15097903" sldId="462"/>
        </pc:sldMkLst>
      </pc:sldChg>
      <pc:sldChg chg="modSp mod">
        <pc:chgData name="Aparna" userId="b7a8b66001c846d1" providerId="LiveId" clId="{B074EE7D-424C-475A-98FA-567F2F0014E1}" dt="2021-09-23T15:26:58.734" v="10417" actId="6549"/>
        <pc:sldMkLst>
          <pc:docMk/>
          <pc:sldMk cId="2000295647" sldId="463"/>
        </pc:sldMkLst>
        <pc:spChg chg="mod">
          <ac:chgData name="Aparna" userId="b7a8b66001c846d1" providerId="LiveId" clId="{B074EE7D-424C-475A-98FA-567F2F0014E1}" dt="2021-09-23T15:26:58.734" v="10417" actId="6549"/>
          <ac:spMkLst>
            <pc:docMk/>
            <pc:sldMk cId="2000295647" sldId="463"/>
            <ac:spMk id="100355" creationId="{00000000-0000-0000-0000-000000000000}"/>
          </ac:spMkLst>
        </pc:spChg>
      </pc:sldChg>
      <pc:sldChg chg="del">
        <pc:chgData name="Aparna" userId="b7a8b66001c846d1" providerId="LiveId" clId="{B074EE7D-424C-475A-98FA-567F2F0014E1}" dt="2021-09-21T15:29:43.035" v="123" actId="47"/>
        <pc:sldMkLst>
          <pc:docMk/>
          <pc:sldMk cId="3754012732" sldId="464"/>
        </pc:sldMkLst>
      </pc:sldChg>
      <pc:sldChg chg="del">
        <pc:chgData name="Aparna" userId="b7a8b66001c846d1" providerId="LiveId" clId="{B074EE7D-424C-475A-98FA-567F2F0014E1}" dt="2021-09-21T15:47:29.908" v="744" actId="47"/>
        <pc:sldMkLst>
          <pc:docMk/>
          <pc:sldMk cId="402764705" sldId="465"/>
        </pc:sldMkLst>
      </pc:sldChg>
      <pc:sldChg chg="del">
        <pc:chgData name="Aparna" userId="b7a8b66001c846d1" providerId="LiveId" clId="{B074EE7D-424C-475A-98FA-567F2F0014E1}" dt="2021-09-21T15:29:38.679" v="116" actId="47"/>
        <pc:sldMkLst>
          <pc:docMk/>
          <pc:sldMk cId="1924148705" sldId="466"/>
        </pc:sldMkLst>
      </pc:sldChg>
      <pc:sldChg chg="del">
        <pc:chgData name="Aparna" userId="b7a8b66001c846d1" providerId="LiveId" clId="{B074EE7D-424C-475A-98FA-567F2F0014E1}" dt="2021-09-21T15:47:32.688" v="745" actId="47"/>
        <pc:sldMkLst>
          <pc:docMk/>
          <pc:sldMk cId="3930173893" sldId="467"/>
        </pc:sldMkLst>
      </pc:sldChg>
      <pc:sldChg chg="del">
        <pc:chgData name="Aparna" userId="b7a8b66001c846d1" providerId="LiveId" clId="{B074EE7D-424C-475A-98FA-567F2F0014E1}" dt="2021-09-21T15:47:38.844" v="749" actId="47"/>
        <pc:sldMkLst>
          <pc:docMk/>
          <pc:sldMk cId="2738493547" sldId="468"/>
        </pc:sldMkLst>
      </pc:sldChg>
      <pc:sldChg chg="del">
        <pc:chgData name="Aparna" userId="b7a8b66001c846d1" providerId="LiveId" clId="{B074EE7D-424C-475A-98FA-567F2F0014E1}" dt="2021-09-21T15:47:34.322" v="746" actId="47"/>
        <pc:sldMkLst>
          <pc:docMk/>
          <pc:sldMk cId="1984119989" sldId="469"/>
        </pc:sldMkLst>
      </pc:sldChg>
      <pc:sldChg chg="del">
        <pc:chgData name="Aparna" userId="b7a8b66001c846d1" providerId="LiveId" clId="{B074EE7D-424C-475A-98FA-567F2F0014E1}" dt="2021-09-21T15:47:35.662" v="747" actId="47"/>
        <pc:sldMkLst>
          <pc:docMk/>
          <pc:sldMk cId="3028608055" sldId="470"/>
        </pc:sldMkLst>
      </pc:sldChg>
      <pc:sldChg chg="del">
        <pc:chgData name="Aparna" userId="b7a8b66001c846d1" providerId="LiveId" clId="{B074EE7D-424C-475A-98FA-567F2F0014E1}" dt="2021-09-21T15:47:39.956" v="750" actId="47"/>
        <pc:sldMkLst>
          <pc:docMk/>
          <pc:sldMk cId="1768524725" sldId="471"/>
        </pc:sldMkLst>
      </pc:sldChg>
      <pc:sldChg chg="del">
        <pc:chgData name="Aparna" userId="b7a8b66001c846d1" providerId="LiveId" clId="{B074EE7D-424C-475A-98FA-567F2F0014E1}" dt="2021-09-21T15:47:40.955" v="751" actId="47"/>
        <pc:sldMkLst>
          <pc:docMk/>
          <pc:sldMk cId="1831285952" sldId="472"/>
        </pc:sldMkLst>
      </pc:sldChg>
      <pc:sldChg chg="del">
        <pc:chgData name="Aparna" userId="b7a8b66001c846d1" providerId="LiveId" clId="{B074EE7D-424C-475A-98FA-567F2F0014E1}" dt="2021-09-21T15:47:42.246" v="752" actId="47"/>
        <pc:sldMkLst>
          <pc:docMk/>
          <pc:sldMk cId="751357800" sldId="473"/>
        </pc:sldMkLst>
      </pc:sldChg>
      <pc:sldChg chg="del">
        <pc:chgData name="Aparna" userId="b7a8b66001c846d1" providerId="LiveId" clId="{B074EE7D-424C-475A-98FA-567F2F0014E1}" dt="2021-09-21T15:47:43.243" v="753" actId="47"/>
        <pc:sldMkLst>
          <pc:docMk/>
          <pc:sldMk cId="1094469115" sldId="474"/>
        </pc:sldMkLst>
      </pc:sldChg>
      <pc:sldChg chg="del">
        <pc:chgData name="Aparna" userId="b7a8b66001c846d1" providerId="LiveId" clId="{B074EE7D-424C-475A-98FA-567F2F0014E1}" dt="2021-09-21T17:42:08.906" v="5841" actId="47"/>
        <pc:sldMkLst>
          <pc:docMk/>
          <pc:sldMk cId="335721565" sldId="475"/>
        </pc:sldMkLst>
      </pc:sldChg>
      <pc:sldChg chg="del">
        <pc:chgData name="Aparna" userId="b7a8b66001c846d1" providerId="LiveId" clId="{B074EE7D-424C-475A-98FA-567F2F0014E1}" dt="2021-09-21T17:42:02.778" v="5838" actId="47"/>
        <pc:sldMkLst>
          <pc:docMk/>
          <pc:sldMk cId="3578639412" sldId="476"/>
        </pc:sldMkLst>
      </pc:sldChg>
      <pc:sldChg chg="del">
        <pc:chgData name="Aparna" userId="b7a8b66001c846d1" providerId="LiveId" clId="{B074EE7D-424C-475A-98FA-567F2F0014E1}" dt="2021-09-21T17:42:06.383" v="5839" actId="47"/>
        <pc:sldMkLst>
          <pc:docMk/>
          <pc:sldMk cId="2408967359" sldId="477"/>
        </pc:sldMkLst>
      </pc:sldChg>
      <pc:sldChg chg="del">
        <pc:chgData name="Aparna" userId="b7a8b66001c846d1" providerId="LiveId" clId="{B074EE7D-424C-475A-98FA-567F2F0014E1}" dt="2021-09-21T17:42:07.895" v="5840" actId="47"/>
        <pc:sldMkLst>
          <pc:docMk/>
          <pc:sldMk cId="1067591429" sldId="478"/>
        </pc:sldMkLst>
      </pc:sldChg>
      <pc:sldChg chg="del">
        <pc:chgData name="Aparna" userId="b7a8b66001c846d1" providerId="LiveId" clId="{B074EE7D-424C-475A-98FA-567F2F0014E1}" dt="2021-09-21T15:31:54.803" v="130" actId="47"/>
        <pc:sldMkLst>
          <pc:docMk/>
          <pc:sldMk cId="4006330596" sldId="479"/>
        </pc:sldMkLst>
      </pc:sldChg>
      <pc:sldChg chg="del">
        <pc:chgData name="Aparna" userId="b7a8b66001c846d1" providerId="LiveId" clId="{B074EE7D-424C-475A-98FA-567F2F0014E1}" dt="2021-09-21T15:47:44.356" v="754" actId="47"/>
        <pc:sldMkLst>
          <pc:docMk/>
          <pc:sldMk cId="1670335135" sldId="480"/>
        </pc:sldMkLst>
      </pc:sldChg>
      <pc:sldChg chg="del">
        <pc:chgData name="Aparna" userId="b7a8b66001c846d1" providerId="LiveId" clId="{B074EE7D-424C-475A-98FA-567F2F0014E1}" dt="2021-09-21T17:42:10.978" v="5843" actId="47"/>
        <pc:sldMkLst>
          <pc:docMk/>
          <pc:sldMk cId="4092731934" sldId="481"/>
        </pc:sldMkLst>
      </pc:sldChg>
      <pc:sldChg chg="del">
        <pc:chgData name="Aparna" userId="b7a8b66001c846d1" providerId="LiveId" clId="{B074EE7D-424C-475A-98FA-567F2F0014E1}" dt="2021-09-21T17:42:12.038" v="5844" actId="47"/>
        <pc:sldMkLst>
          <pc:docMk/>
          <pc:sldMk cId="4082237724" sldId="482"/>
        </pc:sldMkLst>
      </pc:sldChg>
      <pc:sldChg chg="modSp mod">
        <pc:chgData name="Aparna" userId="b7a8b66001c846d1" providerId="LiveId" clId="{B074EE7D-424C-475A-98FA-567F2F0014E1}" dt="2021-09-23T15:27:50.547" v="10418" actId="6549"/>
        <pc:sldMkLst>
          <pc:docMk/>
          <pc:sldMk cId="2720181180" sldId="483"/>
        </pc:sldMkLst>
        <pc:spChg chg="mod">
          <ac:chgData name="Aparna" userId="b7a8b66001c846d1" providerId="LiveId" clId="{B074EE7D-424C-475A-98FA-567F2F0014E1}" dt="2021-09-23T15:27:50.547" v="10418" actId="6549"/>
          <ac:spMkLst>
            <pc:docMk/>
            <pc:sldMk cId="2720181180" sldId="483"/>
            <ac:spMk id="100355" creationId="{00000000-0000-0000-0000-000000000000}"/>
          </ac:spMkLst>
        </pc:spChg>
      </pc:sldChg>
      <pc:sldChg chg="del">
        <pc:chgData name="Aparna" userId="b7a8b66001c846d1" providerId="LiveId" clId="{B074EE7D-424C-475A-98FA-567F2F0014E1}" dt="2021-09-21T17:42:22.872" v="5846" actId="47"/>
        <pc:sldMkLst>
          <pc:docMk/>
          <pc:sldMk cId="2375288391" sldId="484"/>
        </pc:sldMkLst>
      </pc:sldChg>
      <pc:sldChg chg="del">
        <pc:chgData name="Aparna" userId="b7a8b66001c846d1" providerId="LiveId" clId="{B074EE7D-424C-475A-98FA-567F2F0014E1}" dt="2021-09-21T17:42:23.792" v="5847" actId="47"/>
        <pc:sldMkLst>
          <pc:docMk/>
          <pc:sldMk cId="1050036705" sldId="485"/>
        </pc:sldMkLst>
      </pc:sldChg>
      <pc:sldChg chg="del">
        <pc:chgData name="Aparna" userId="b7a8b66001c846d1" providerId="LiveId" clId="{B074EE7D-424C-475A-98FA-567F2F0014E1}" dt="2021-09-21T17:42:25.710" v="5849" actId="47"/>
        <pc:sldMkLst>
          <pc:docMk/>
          <pc:sldMk cId="1698092095" sldId="486"/>
        </pc:sldMkLst>
      </pc:sldChg>
      <pc:sldChg chg="del">
        <pc:chgData name="Aparna" userId="b7a8b66001c846d1" providerId="LiveId" clId="{B074EE7D-424C-475A-98FA-567F2F0014E1}" dt="2021-09-21T17:42:28.029" v="5851" actId="47"/>
        <pc:sldMkLst>
          <pc:docMk/>
          <pc:sldMk cId="3322576449" sldId="487"/>
        </pc:sldMkLst>
      </pc:sldChg>
      <pc:sldChg chg="del">
        <pc:chgData name="Aparna" userId="b7a8b66001c846d1" providerId="LiveId" clId="{B074EE7D-424C-475A-98FA-567F2F0014E1}" dt="2021-09-21T17:43:08.195" v="5885" actId="47"/>
        <pc:sldMkLst>
          <pc:docMk/>
          <pc:sldMk cId="1774585565" sldId="488"/>
        </pc:sldMkLst>
      </pc:sldChg>
      <pc:sldChg chg="del">
        <pc:chgData name="Aparna" userId="b7a8b66001c846d1" providerId="LiveId" clId="{B074EE7D-424C-475A-98FA-567F2F0014E1}" dt="2021-09-21T17:43:20.733" v="5888" actId="47"/>
        <pc:sldMkLst>
          <pc:docMk/>
          <pc:sldMk cId="1673105140" sldId="489"/>
        </pc:sldMkLst>
      </pc:sldChg>
      <pc:sldChg chg="del">
        <pc:chgData name="Aparna" userId="b7a8b66001c846d1" providerId="LiveId" clId="{B074EE7D-424C-475A-98FA-567F2F0014E1}" dt="2021-09-21T17:42:52.098" v="5873" actId="47"/>
        <pc:sldMkLst>
          <pc:docMk/>
          <pc:sldMk cId="1337353190" sldId="491"/>
        </pc:sldMkLst>
      </pc:sldChg>
      <pc:sldChg chg="del">
        <pc:chgData name="Aparna" userId="b7a8b66001c846d1" providerId="LiveId" clId="{B074EE7D-424C-475A-98FA-567F2F0014E1}" dt="2021-09-21T17:42:24.743" v="5848" actId="47"/>
        <pc:sldMkLst>
          <pc:docMk/>
          <pc:sldMk cId="1265514994" sldId="492"/>
        </pc:sldMkLst>
      </pc:sldChg>
      <pc:sldChg chg="del">
        <pc:chgData name="Aparna" userId="b7a8b66001c846d1" providerId="LiveId" clId="{B074EE7D-424C-475A-98FA-567F2F0014E1}" dt="2021-09-21T17:42:26.623" v="5850" actId="47"/>
        <pc:sldMkLst>
          <pc:docMk/>
          <pc:sldMk cId="610730303" sldId="493"/>
        </pc:sldMkLst>
      </pc:sldChg>
      <pc:sldChg chg="del">
        <pc:chgData name="Aparna" userId="b7a8b66001c846d1" providerId="LiveId" clId="{B074EE7D-424C-475A-98FA-567F2F0014E1}" dt="2021-09-21T17:42:21.488" v="5845" actId="47"/>
        <pc:sldMkLst>
          <pc:docMk/>
          <pc:sldMk cId="2438463896" sldId="494"/>
        </pc:sldMkLst>
      </pc:sldChg>
      <pc:sldChg chg="del">
        <pc:chgData name="Aparna" userId="b7a8b66001c846d1" providerId="LiveId" clId="{B074EE7D-424C-475A-98FA-567F2F0014E1}" dt="2021-09-21T17:42:28.804" v="5852" actId="47"/>
        <pc:sldMkLst>
          <pc:docMk/>
          <pc:sldMk cId="4112702372" sldId="495"/>
        </pc:sldMkLst>
      </pc:sldChg>
      <pc:sldChg chg="del">
        <pc:chgData name="Aparna" userId="b7a8b66001c846d1" providerId="LiveId" clId="{B074EE7D-424C-475A-98FA-567F2F0014E1}" dt="2021-09-21T17:42:30.066" v="5854" actId="47"/>
        <pc:sldMkLst>
          <pc:docMk/>
          <pc:sldMk cId="3058076545" sldId="496"/>
        </pc:sldMkLst>
      </pc:sldChg>
      <pc:sldChg chg="del">
        <pc:chgData name="Aparna" userId="b7a8b66001c846d1" providerId="LiveId" clId="{B074EE7D-424C-475A-98FA-567F2F0014E1}" dt="2021-09-21T17:42:29.425" v="5853" actId="47"/>
        <pc:sldMkLst>
          <pc:docMk/>
          <pc:sldMk cId="3587293670" sldId="497"/>
        </pc:sldMkLst>
      </pc:sldChg>
      <pc:sldChg chg="del">
        <pc:chgData name="Aparna" userId="b7a8b66001c846d1" providerId="LiveId" clId="{B074EE7D-424C-475A-98FA-567F2F0014E1}" dt="2021-09-21T17:42:30.730" v="5855" actId="47"/>
        <pc:sldMkLst>
          <pc:docMk/>
          <pc:sldMk cId="2358520093" sldId="498"/>
        </pc:sldMkLst>
      </pc:sldChg>
      <pc:sldChg chg="del">
        <pc:chgData name="Aparna" userId="b7a8b66001c846d1" providerId="LiveId" clId="{B074EE7D-424C-475A-98FA-567F2F0014E1}" dt="2021-09-21T17:42:31.407" v="5856" actId="47"/>
        <pc:sldMkLst>
          <pc:docMk/>
          <pc:sldMk cId="3144461455" sldId="499"/>
        </pc:sldMkLst>
      </pc:sldChg>
      <pc:sldChg chg="del">
        <pc:chgData name="Aparna" userId="b7a8b66001c846d1" providerId="LiveId" clId="{B074EE7D-424C-475A-98FA-567F2F0014E1}" dt="2021-09-21T17:42:32.007" v="5857" actId="47"/>
        <pc:sldMkLst>
          <pc:docMk/>
          <pc:sldMk cId="444719729" sldId="500"/>
        </pc:sldMkLst>
      </pc:sldChg>
      <pc:sldChg chg="del">
        <pc:chgData name="Aparna" userId="b7a8b66001c846d1" providerId="LiveId" clId="{B074EE7D-424C-475A-98FA-567F2F0014E1}" dt="2021-09-21T17:42:32.579" v="5858" actId="47"/>
        <pc:sldMkLst>
          <pc:docMk/>
          <pc:sldMk cId="1543299027" sldId="501"/>
        </pc:sldMkLst>
      </pc:sldChg>
      <pc:sldChg chg="del">
        <pc:chgData name="Aparna" userId="b7a8b66001c846d1" providerId="LiveId" clId="{B074EE7D-424C-475A-98FA-567F2F0014E1}" dt="2021-09-21T17:42:33.346" v="5859" actId="47"/>
        <pc:sldMkLst>
          <pc:docMk/>
          <pc:sldMk cId="1677859635" sldId="502"/>
        </pc:sldMkLst>
      </pc:sldChg>
      <pc:sldChg chg="del">
        <pc:chgData name="Aparna" userId="b7a8b66001c846d1" providerId="LiveId" clId="{B074EE7D-424C-475A-98FA-567F2F0014E1}" dt="2021-09-21T17:42:33.936" v="5860" actId="47"/>
        <pc:sldMkLst>
          <pc:docMk/>
          <pc:sldMk cId="1412767096" sldId="503"/>
        </pc:sldMkLst>
      </pc:sldChg>
      <pc:sldChg chg="del">
        <pc:chgData name="Aparna" userId="b7a8b66001c846d1" providerId="LiveId" clId="{B074EE7D-424C-475A-98FA-567F2F0014E1}" dt="2021-09-21T17:42:34.948" v="5861" actId="47"/>
        <pc:sldMkLst>
          <pc:docMk/>
          <pc:sldMk cId="174055843" sldId="504"/>
        </pc:sldMkLst>
      </pc:sldChg>
      <pc:sldChg chg="del">
        <pc:chgData name="Aparna" userId="b7a8b66001c846d1" providerId="LiveId" clId="{B074EE7D-424C-475A-98FA-567F2F0014E1}" dt="2021-09-21T17:42:09.994" v="5842" actId="47"/>
        <pc:sldMkLst>
          <pc:docMk/>
          <pc:sldMk cId="2696165947" sldId="505"/>
        </pc:sldMkLst>
      </pc:sldChg>
      <pc:sldChg chg="del">
        <pc:chgData name="Aparna" userId="b7a8b66001c846d1" providerId="LiveId" clId="{B074EE7D-424C-475A-98FA-567F2F0014E1}" dt="2021-09-21T17:42:35.953" v="5862" actId="47"/>
        <pc:sldMkLst>
          <pc:docMk/>
          <pc:sldMk cId="1234073933" sldId="506"/>
        </pc:sldMkLst>
      </pc:sldChg>
      <pc:sldChg chg="del">
        <pc:chgData name="Aparna" userId="b7a8b66001c846d1" providerId="LiveId" clId="{B074EE7D-424C-475A-98FA-567F2F0014E1}" dt="2021-09-21T17:42:45.774" v="5866" actId="47"/>
        <pc:sldMkLst>
          <pc:docMk/>
          <pc:sldMk cId="2426602838" sldId="507"/>
        </pc:sldMkLst>
      </pc:sldChg>
      <pc:sldChg chg="del">
        <pc:chgData name="Aparna" userId="b7a8b66001c846d1" providerId="LiveId" clId="{B074EE7D-424C-475A-98FA-567F2F0014E1}" dt="2021-09-21T17:42:47.725" v="5867" actId="47"/>
        <pc:sldMkLst>
          <pc:docMk/>
          <pc:sldMk cId="2736187650" sldId="508"/>
        </pc:sldMkLst>
      </pc:sldChg>
      <pc:sldChg chg="del">
        <pc:chgData name="Aparna" userId="b7a8b66001c846d1" providerId="LiveId" clId="{B074EE7D-424C-475A-98FA-567F2F0014E1}" dt="2021-09-21T17:42:45.208" v="5865" actId="47"/>
        <pc:sldMkLst>
          <pc:docMk/>
          <pc:sldMk cId="687269487" sldId="509"/>
        </pc:sldMkLst>
      </pc:sldChg>
      <pc:sldChg chg="del">
        <pc:chgData name="Aparna" userId="b7a8b66001c846d1" providerId="LiveId" clId="{B074EE7D-424C-475A-98FA-567F2F0014E1}" dt="2021-09-21T17:42:49.927" v="5870" actId="47"/>
        <pc:sldMkLst>
          <pc:docMk/>
          <pc:sldMk cId="1187116770" sldId="510"/>
        </pc:sldMkLst>
      </pc:sldChg>
      <pc:sldChg chg="del">
        <pc:chgData name="Aparna" userId="b7a8b66001c846d1" providerId="LiveId" clId="{B074EE7D-424C-475A-98FA-567F2F0014E1}" dt="2021-09-21T17:42:52.935" v="5874" actId="47"/>
        <pc:sldMkLst>
          <pc:docMk/>
          <pc:sldMk cId="4217233163" sldId="511"/>
        </pc:sldMkLst>
      </pc:sldChg>
      <pc:sldChg chg="del">
        <pc:chgData name="Aparna" userId="b7a8b66001c846d1" providerId="LiveId" clId="{B074EE7D-424C-475A-98FA-567F2F0014E1}" dt="2021-09-21T17:42:54.314" v="5875" actId="47"/>
        <pc:sldMkLst>
          <pc:docMk/>
          <pc:sldMk cId="1673949191" sldId="512"/>
        </pc:sldMkLst>
      </pc:sldChg>
      <pc:sldChg chg="del">
        <pc:chgData name="Aparna" userId="b7a8b66001c846d1" providerId="LiveId" clId="{B074EE7D-424C-475A-98FA-567F2F0014E1}" dt="2021-09-21T17:42:55.721" v="5876" actId="47"/>
        <pc:sldMkLst>
          <pc:docMk/>
          <pc:sldMk cId="3336287288" sldId="513"/>
        </pc:sldMkLst>
      </pc:sldChg>
      <pc:sldChg chg="del">
        <pc:chgData name="Aparna" userId="b7a8b66001c846d1" providerId="LiveId" clId="{B074EE7D-424C-475A-98FA-567F2F0014E1}" dt="2021-09-21T17:42:56.489" v="5877" actId="47"/>
        <pc:sldMkLst>
          <pc:docMk/>
          <pc:sldMk cId="1423907898" sldId="514"/>
        </pc:sldMkLst>
      </pc:sldChg>
      <pc:sldChg chg="del">
        <pc:chgData name="Aparna" userId="b7a8b66001c846d1" providerId="LiveId" clId="{B074EE7D-424C-475A-98FA-567F2F0014E1}" dt="2021-09-21T17:42:57.136" v="5878" actId="47"/>
        <pc:sldMkLst>
          <pc:docMk/>
          <pc:sldMk cId="1199790261" sldId="515"/>
        </pc:sldMkLst>
      </pc:sldChg>
      <pc:sldChg chg="del">
        <pc:chgData name="Aparna" userId="b7a8b66001c846d1" providerId="LiveId" clId="{B074EE7D-424C-475A-98FA-567F2F0014E1}" dt="2021-09-21T17:42:59.134" v="5880" actId="47"/>
        <pc:sldMkLst>
          <pc:docMk/>
          <pc:sldMk cId="1558852166" sldId="516"/>
        </pc:sldMkLst>
      </pc:sldChg>
      <pc:sldChg chg="del">
        <pc:chgData name="Aparna" userId="b7a8b66001c846d1" providerId="LiveId" clId="{B074EE7D-424C-475A-98FA-567F2F0014E1}" dt="2021-09-21T17:42:59.736" v="5881" actId="47"/>
        <pc:sldMkLst>
          <pc:docMk/>
          <pc:sldMk cId="1671111361" sldId="517"/>
        </pc:sldMkLst>
      </pc:sldChg>
      <pc:sldChg chg="del">
        <pc:chgData name="Aparna" userId="b7a8b66001c846d1" providerId="LiveId" clId="{B074EE7D-424C-475A-98FA-567F2F0014E1}" dt="2021-09-21T17:43:00.331" v="5882" actId="47"/>
        <pc:sldMkLst>
          <pc:docMk/>
          <pc:sldMk cId="7481979" sldId="518"/>
        </pc:sldMkLst>
      </pc:sldChg>
      <pc:sldChg chg="del">
        <pc:chgData name="Aparna" userId="b7a8b66001c846d1" providerId="LiveId" clId="{B074EE7D-424C-475A-98FA-567F2F0014E1}" dt="2021-09-21T17:43:00.831" v="5883" actId="47"/>
        <pc:sldMkLst>
          <pc:docMk/>
          <pc:sldMk cId="3551618749" sldId="519"/>
        </pc:sldMkLst>
      </pc:sldChg>
      <pc:sldChg chg="del">
        <pc:chgData name="Aparna" userId="b7a8b66001c846d1" providerId="LiveId" clId="{B074EE7D-424C-475A-98FA-567F2F0014E1}" dt="2021-09-21T17:43:01.590" v="5884" actId="47"/>
        <pc:sldMkLst>
          <pc:docMk/>
          <pc:sldMk cId="2144215872" sldId="520"/>
        </pc:sldMkLst>
      </pc:sldChg>
      <pc:sldChg chg="del">
        <pc:chgData name="Aparna" userId="b7a8b66001c846d1" providerId="LiveId" clId="{B074EE7D-424C-475A-98FA-567F2F0014E1}" dt="2021-09-21T17:42:58.333" v="5879" actId="47"/>
        <pc:sldMkLst>
          <pc:docMk/>
          <pc:sldMk cId="3543460887" sldId="521"/>
        </pc:sldMkLst>
      </pc:sldChg>
      <pc:sldChg chg="del">
        <pc:chgData name="Aparna" userId="b7a8b66001c846d1" providerId="LiveId" clId="{B074EE7D-424C-475A-98FA-567F2F0014E1}" dt="2021-09-21T17:42:51.525" v="5872" actId="47"/>
        <pc:sldMkLst>
          <pc:docMk/>
          <pc:sldMk cId="505522910" sldId="522"/>
        </pc:sldMkLst>
      </pc:sldChg>
      <pc:sldChg chg="del">
        <pc:chgData name="Aparna" userId="b7a8b66001c846d1" providerId="LiveId" clId="{B074EE7D-424C-475A-98FA-567F2F0014E1}" dt="2021-09-21T17:43:09.281" v="5886" actId="47"/>
        <pc:sldMkLst>
          <pc:docMk/>
          <pc:sldMk cId="1973650378" sldId="523"/>
        </pc:sldMkLst>
      </pc:sldChg>
      <pc:sldChg chg="del">
        <pc:chgData name="Aparna" userId="b7a8b66001c846d1" providerId="LiveId" clId="{B074EE7D-424C-475A-98FA-567F2F0014E1}" dt="2021-09-21T17:43:09.882" v="5887" actId="47"/>
        <pc:sldMkLst>
          <pc:docMk/>
          <pc:sldMk cId="769318749" sldId="524"/>
        </pc:sldMkLst>
      </pc:sldChg>
      <pc:sldChg chg="del">
        <pc:chgData name="Aparna" userId="b7a8b66001c846d1" providerId="LiveId" clId="{B074EE7D-424C-475A-98FA-567F2F0014E1}" dt="2021-09-21T17:43:20.733" v="5888" actId="47"/>
        <pc:sldMkLst>
          <pc:docMk/>
          <pc:sldMk cId="920112391" sldId="525"/>
        </pc:sldMkLst>
      </pc:sldChg>
      <pc:sldChg chg="del">
        <pc:chgData name="Aparna" userId="b7a8b66001c846d1" providerId="LiveId" clId="{B074EE7D-424C-475A-98FA-567F2F0014E1}" dt="2021-09-21T17:43:37.476" v="5889" actId="47"/>
        <pc:sldMkLst>
          <pc:docMk/>
          <pc:sldMk cId="3589143718" sldId="526"/>
        </pc:sldMkLst>
      </pc:sldChg>
      <pc:sldChg chg="del">
        <pc:chgData name="Aparna" userId="b7a8b66001c846d1" providerId="LiveId" clId="{B074EE7D-424C-475A-98FA-567F2F0014E1}" dt="2021-09-21T17:43:37.476" v="5889" actId="47"/>
        <pc:sldMkLst>
          <pc:docMk/>
          <pc:sldMk cId="3863530612" sldId="527"/>
        </pc:sldMkLst>
      </pc:sldChg>
      <pc:sldChg chg="del">
        <pc:chgData name="Aparna" userId="b7a8b66001c846d1" providerId="LiveId" clId="{B074EE7D-424C-475A-98FA-567F2F0014E1}" dt="2021-09-21T17:43:37.476" v="5889" actId="47"/>
        <pc:sldMkLst>
          <pc:docMk/>
          <pc:sldMk cId="535962555" sldId="528"/>
        </pc:sldMkLst>
      </pc:sldChg>
      <pc:sldChg chg="del">
        <pc:chgData name="Aparna" userId="b7a8b66001c846d1" providerId="LiveId" clId="{B074EE7D-424C-475A-98FA-567F2F0014E1}" dt="2021-09-21T17:43:37.476" v="5889" actId="47"/>
        <pc:sldMkLst>
          <pc:docMk/>
          <pc:sldMk cId="711949709" sldId="529"/>
        </pc:sldMkLst>
      </pc:sldChg>
      <pc:sldChg chg="del">
        <pc:chgData name="Aparna" userId="b7a8b66001c846d1" providerId="LiveId" clId="{B074EE7D-424C-475A-98FA-567F2F0014E1}" dt="2021-09-21T17:43:37.476" v="5889" actId="47"/>
        <pc:sldMkLst>
          <pc:docMk/>
          <pc:sldMk cId="3585895749" sldId="530"/>
        </pc:sldMkLst>
      </pc:sldChg>
      <pc:sldChg chg="del">
        <pc:chgData name="Aparna" userId="b7a8b66001c846d1" providerId="LiveId" clId="{B074EE7D-424C-475A-98FA-567F2F0014E1}" dt="2021-09-21T17:43:37.476" v="5889" actId="47"/>
        <pc:sldMkLst>
          <pc:docMk/>
          <pc:sldMk cId="912459552" sldId="531"/>
        </pc:sldMkLst>
      </pc:sldChg>
      <pc:sldChg chg="del">
        <pc:chgData name="Aparna" userId="b7a8b66001c846d1" providerId="LiveId" clId="{B074EE7D-424C-475A-98FA-567F2F0014E1}" dt="2021-09-21T17:43:37.476" v="5889" actId="47"/>
        <pc:sldMkLst>
          <pc:docMk/>
          <pc:sldMk cId="1241025523" sldId="532"/>
        </pc:sldMkLst>
      </pc:sldChg>
      <pc:sldChg chg="modSp add mod">
        <pc:chgData name="Aparna" userId="b7a8b66001c846d1" providerId="LiveId" clId="{B074EE7D-424C-475A-98FA-567F2F0014E1}" dt="2021-09-21T15:55:13.232" v="931" actId="122"/>
        <pc:sldMkLst>
          <pc:docMk/>
          <pc:sldMk cId="3575279706" sldId="533"/>
        </pc:sldMkLst>
        <pc:spChg chg="mod">
          <ac:chgData name="Aparna" userId="b7a8b66001c846d1" providerId="LiveId" clId="{B074EE7D-424C-475A-98FA-567F2F0014E1}" dt="2021-09-21T15:55:13.232" v="931" actId="122"/>
          <ac:spMkLst>
            <pc:docMk/>
            <pc:sldMk cId="3575279706" sldId="533"/>
            <ac:spMk id="4" creationId="{00000000-0000-0000-0000-000000000000}"/>
          </ac:spMkLst>
        </pc:spChg>
      </pc:sldChg>
      <pc:sldChg chg="modSp add mod">
        <pc:chgData name="Aparna" userId="b7a8b66001c846d1" providerId="LiveId" clId="{B074EE7D-424C-475A-98FA-567F2F0014E1}" dt="2021-09-21T16:14:27.347" v="1671" actId="5793"/>
        <pc:sldMkLst>
          <pc:docMk/>
          <pc:sldMk cId="2836494793" sldId="534"/>
        </pc:sldMkLst>
        <pc:spChg chg="mod">
          <ac:chgData name="Aparna" userId="b7a8b66001c846d1" providerId="LiveId" clId="{B074EE7D-424C-475A-98FA-567F2F0014E1}" dt="2021-09-21T16:14:27.347" v="1671" actId="5793"/>
          <ac:spMkLst>
            <pc:docMk/>
            <pc:sldMk cId="2836494793" sldId="534"/>
            <ac:spMk id="4" creationId="{00000000-0000-0000-0000-000000000000}"/>
          </ac:spMkLst>
        </pc:spChg>
      </pc:sldChg>
      <pc:sldChg chg="modSp add mod">
        <pc:chgData name="Aparna" userId="b7a8b66001c846d1" providerId="LiveId" clId="{B074EE7D-424C-475A-98FA-567F2F0014E1}" dt="2021-09-21T16:39:03.762" v="2720" actId="403"/>
        <pc:sldMkLst>
          <pc:docMk/>
          <pc:sldMk cId="2634867468" sldId="535"/>
        </pc:sldMkLst>
        <pc:spChg chg="mod">
          <ac:chgData name="Aparna" userId="b7a8b66001c846d1" providerId="LiveId" clId="{B074EE7D-424C-475A-98FA-567F2F0014E1}" dt="2021-09-21T16:39:03.762" v="2720" actId="403"/>
          <ac:spMkLst>
            <pc:docMk/>
            <pc:sldMk cId="2634867468" sldId="535"/>
            <ac:spMk id="4" creationId="{00000000-0000-0000-0000-000000000000}"/>
          </ac:spMkLst>
        </pc:spChg>
      </pc:sldChg>
      <pc:sldChg chg="modSp add mod">
        <pc:chgData name="Aparna" userId="b7a8b66001c846d1" providerId="LiveId" clId="{B074EE7D-424C-475A-98FA-567F2F0014E1}" dt="2021-09-21T16:52:35.385" v="3514" actId="1076"/>
        <pc:sldMkLst>
          <pc:docMk/>
          <pc:sldMk cId="1587149355" sldId="536"/>
        </pc:sldMkLst>
        <pc:spChg chg="mod">
          <ac:chgData name="Aparna" userId="b7a8b66001c846d1" providerId="LiveId" clId="{B074EE7D-424C-475A-98FA-567F2F0014E1}" dt="2021-09-21T16:52:35.385" v="3514" actId="1076"/>
          <ac:spMkLst>
            <pc:docMk/>
            <pc:sldMk cId="1587149355" sldId="536"/>
            <ac:spMk id="4" creationId="{00000000-0000-0000-0000-000000000000}"/>
          </ac:spMkLst>
        </pc:spChg>
      </pc:sldChg>
      <pc:sldChg chg="addSp modSp add mod">
        <pc:chgData name="Aparna" userId="b7a8b66001c846d1" providerId="LiveId" clId="{B074EE7D-424C-475A-98FA-567F2F0014E1}" dt="2021-09-21T17:11:23.556" v="3567" actId="14100"/>
        <pc:sldMkLst>
          <pc:docMk/>
          <pc:sldMk cId="1402996975" sldId="537"/>
        </pc:sldMkLst>
        <pc:spChg chg="mod">
          <ac:chgData name="Aparna" userId="b7a8b66001c846d1" providerId="LiveId" clId="{B074EE7D-424C-475A-98FA-567F2F0014E1}" dt="2021-09-21T17:11:11.269" v="3566" actId="1076"/>
          <ac:spMkLst>
            <pc:docMk/>
            <pc:sldMk cId="1402996975" sldId="537"/>
            <ac:spMk id="4" creationId="{00000000-0000-0000-0000-000000000000}"/>
          </ac:spMkLst>
        </pc:spChg>
        <pc:picChg chg="add mod">
          <ac:chgData name="Aparna" userId="b7a8b66001c846d1" providerId="LiveId" clId="{B074EE7D-424C-475A-98FA-567F2F0014E1}" dt="2021-09-21T17:11:23.556" v="3567" actId="14100"/>
          <ac:picMkLst>
            <pc:docMk/>
            <pc:sldMk cId="1402996975" sldId="537"/>
            <ac:picMk id="3" creationId="{1BE65DB6-D576-4030-A606-0382E25FF5DB}"/>
          </ac:picMkLst>
        </pc:picChg>
      </pc:sldChg>
      <pc:sldChg chg="modSp mod">
        <pc:chgData name="Aparna" userId="b7a8b66001c846d1" providerId="LiveId" clId="{B074EE7D-424C-475A-98FA-567F2F0014E1}" dt="2021-09-21T17:16:41.387" v="3879" actId="403"/>
        <pc:sldMkLst>
          <pc:docMk/>
          <pc:sldMk cId="217414297" sldId="538"/>
        </pc:sldMkLst>
        <pc:spChg chg="mod">
          <ac:chgData name="Aparna" userId="b7a8b66001c846d1" providerId="LiveId" clId="{B074EE7D-424C-475A-98FA-567F2F0014E1}" dt="2021-09-21T17:16:41.387" v="3879" actId="403"/>
          <ac:spMkLst>
            <pc:docMk/>
            <pc:sldMk cId="217414297" sldId="538"/>
            <ac:spMk id="4" creationId="{00000000-0000-0000-0000-000000000000}"/>
          </ac:spMkLst>
        </pc:spChg>
      </pc:sldChg>
      <pc:sldChg chg="modSp add mod">
        <pc:chgData name="Aparna" userId="b7a8b66001c846d1" providerId="LiveId" clId="{B074EE7D-424C-475A-98FA-567F2F0014E1}" dt="2021-09-21T17:28:37.222" v="4439" actId="6549"/>
        <pc:sldMkLst>
          <pc:docMk/>
          <pc:sldMk cId="2209445138" sldId="539"/>
        </pc:sldMkLst>
        <pc:spChg chg="mod">
          <ac:chgData name="Aparna" userId="b7a8b66001c846d1" providerId="LiveId" clId="{B074EE7D-424C-475A-98FA-567F2F0014E1}" dt="2021-09-21T17:28:37.222" v="4439" actId="6549"/>
          <ac:spMkLst>
            <pc:docMk/>
            <pc:sldMk cId="2209445138" sldId="539"/>
            <ac:spMk id="4" creationId="{00000000-0000-0000-0000-000000000000}"/>
          </ac:spMkLst>
        </pc:spChg>
      </pc:sldChg>
      <pc:sldChg chg="modSp add mod">
        <pc:chgData name="Aparna" userId="b7a8b66001c846d1" providerId="LiveId" clId="{B074EE7D-424C-475A-98FA-567F2F0014E1}" dt="2021-09-21T17:37:26.278" v="5454" actId="403"/>
        <pc:sldMkLst>
          <pc:docMk/>
          <pc:sldMk cId="2331393652" sldId="540"/>
        </pc:sldMkLst>
        <pc:spChg chg="mod">
          <ac:chgData name="Aparna" userId="b7a8b66001c846d1" providerId="LiveId" clId="{B074EE7D-424C-475A-98FA-567F2F0014E1}" dt="2021-09-21T17:37:26.278" v="5454" actId="403"/>
          <ac:spMkLst>
            <pc:docMk/>
            <pc:sldMk cId="2331393652" sldId="540"/>
            <ac:spMk id="4" creationId="{00000000-0000-0000-0000-000000000000}"/>
          </ac:spMkLst>
        </pc:spChg>
      </pc:sldChg>
      <pc:sldChg chg="modSp add mod">
        <pc:chgData name="Aparna" userId="b7a8b66001c846d1" providerId="LiveId" clId="{B074EE7D-424C-475A-98FA-567F2F0014E1}" dt="2021-09-22T03:51:30.085" v="6640" actId="1076"/>
        <pc:sldMkLst>
          <pc:docMk/>
          <pc:sldMk cId="2604490667" sldId="541"/>
        </pc:sldMkLst>
        <pc:spChg chg="mod">
          <ac:chgData name="Aparna" userId="b7a8b66001c846d1" providerId="LiveId" clId="{B074EE7D-424C-475A-98FA-567F2F0014E1}" dt="2021-09-22T03:51:30.085" v="6640" actId="1076"/>
          <ac:spMkLst>
            <pc:docMk/>
            <pc:sldMk cId="2604490667" sldId="541"/>
            <ac:spMk id="4" creationId="{00000000-0000-0000-0000-000000000000}"/>
          </ac:spMkLst>
        </pc:spChg>
      </pc:sldChg>
      <pc:sldChg chg="modSp add mod">
        <pc:chgData name="Aparna" userId="b7a8b66001c846d1" providerId="LiveId" clId="{B074EE7D-424C-475A-98FA-567F2F0014E1}" dt="2021-09-22T04:14:19.303" v="8715" actId="12"/>
        <pc:sldMkLst>
          <pc:docMk/>
          <pc:sldMk cId="3532859804" sldId="542"/>
        </pc:sldMkLst>
        <pc:spChg chg="mod">
          <ac:chgData name="Aparna" userId="b7a8b66001c846d1" providerId="LiveId" clId="{B074EE7D-424C-475A-98FA-567F2F0014E1}" dt="2021-09-22T04:14:19.303" v="8715" actId="12"/>
          <ac:spMkLst>
            <pc:docMk/>
            <pc:sldMk cId="3532859804" sldId="542"/>
            <ac:spMk id="4" creationId="{00000000-0000-0000-0000-000000000000}"/>
          </ac:spMkLst>
        </pc:spChg>
      </pc:sldChg>
      <pc:sldChg chg="modSp add mod">
        <pc:chgData name="Aparna" userId="b7a8b66001c846d1" providerId="LiveId" clId="{B074EE7D-424C-475A-98FA-567F2F0014E1}" dt="2021-09-22T04:20:18.610" v="9202" actId="20577"/>
        <pc:sldMkLst>
          <pc:docMk/>
          <pc:sldMk cId="911819130" sldId="543"/>
        </pc:sldMkLst>
        <pc:spChg chg="mod">
          <ac:chgData name="Aparna" userId="b7a8b66001c846d1" providerId="LiveId" clId="{B074EE7D-424C-475A-98FA-567F2F0014E1}" dt="2021-09-22T04:20:18.610" v="9202" actId="20577"/>
          <ac:spMkLst>
            <pc:docMk/>
            <pc:sldMk cId="911819130" sldId="543"/>
            <ac:spMk id="4" creationId="{00000000-0000-0000-0000-000000000000}"/>
          </ac:spMkLst>
        </pc:spChg>
      </pc:sldChg>
      <pc:sldChg chg="modSp add mod">
        <pc:chgData name="Aparna" userId="b7a8b66001c846d1" providerId="LiveId" clId="{B074EE7D-424C-475A-98FA-567F2F0014E1}" dt="2021-09-23T03:41:31.054" v="10416" actId="403"/>
        <pc:sldMkLst>
          <pc:docMk/>
          <pc:sldMk cId="387688890" sldId="544"/>
        </pc:sldMkLst>
        <pc:spChg chg="mod">
          <ac:chgData name="Aparna" userId="b7a8b66001c846d1" providerId="LiveId" clId="{B074EE7D-424C-475A-98FA-567F2F0014E1}" dt="2021-09-23T03:41:31.054" v="10416" actId="403"/>
          <ac:spMkLst>
            <pc:docMk/>
            <pc:sldMk cId="387688890" sldId="544"/>
            <ac:spMk id="4" creationId="{00000000-0000-0000-0000-000000000000}"/>
          </ac:spMkLst>
        </pc:spChg>
      </pc:sldChg>
      <pc:sldChg chg="modSp add mod">
        <pc:chgData name="Aparna" userId="b7a8b66001c846d1" providerId="LiveId" clId="{B074EE7D-424C-475A-98FA-567F2F0014E1}" dt="2021-09-22T03:46:37.644" v="6119" actId="20577"/>
        <pc:sldMkLst>
          <pc:docMk/>
          <pc:sldMk cId="1718664514" sldId="545"/>
        </pc:sldMkLst>
        <pc:spChg chg="mod">
          <ac:chgData name="Aparna" userId="b7a8b66001c846d1" providerId="LiveId" clId="{B074EE7D-424C-475A-98FA-567F2F0014E1}" dt="2021-09-22T03:46:37.644" v="6119" actId="20577"/>
          <ac:spMkLst>
            <pc:docMk/>
            <pc:sldMk cId="1718664514" sldId="545"/>
            <ac:spMk id="3" creationId="{00000000-0000-0000-0000-000000000000}"/>
          </ac:spMkLst>
        </pc:spChg>
      </pc:sldChg>
      <pc:sldChg chg="add">
        <pc:chgData name="Aparna" userId="b7a8b66001c846d1" providerId="LiveId" clId="{B074EE7D-424C-475A-98FA-567F2F0014E1}" dt="2021-09-22T03:46:10.827" v="6055"/>
        <pc:sldMkLst>
          <pc:docMk/>
          <pc:sldMk cId="389455097" sldId="546"/>
        </pc:sldMkLst>
      </pc:sldChg>
      <pc:sldChg chg="modSp add mod">
        <pc:chgData name="Aparna" userId="b7a8b66001c846d1" providerId="LiveId" clId="{B074EE7D-424C-475A-98FA-567F2F0014E1}" dt="2021-09-22T03:54:50.051" v="7034" actId="1076"/>
        <pc:sldMkLst>
          <pc:docMk/>
          <pc:sldMk cId="1582712111" sldId="547"/>
        </pc:sldMkLst>
        <pc:spChg chg="mod">
          <ac:chgData name="Aparna" userId="b7a8b66001c846d1" providerId="LiveId" clId="{B074EE7D-424C-475A-98FA-567F2F0014E1}" dt="2021-09-22T03:54:50.051" v="7034" actId="1076"/>
          <ac:spMkLst>
            <pc:docMk/>
            <pc:sldMk cId="1582712111" sldId="547"/>
            <ac:spMk id="4" creationId="{00000000-0000-0000-0000-000000000000}"/>
          </ac:spMkLst>
        </pc:spChg>
      </pc:sldChg>
      <pc:sldChg chg="modSp add mod">
        <pc:chgData name="Aparna" userId="b7a8b66001c846d1" providerId="LiveId" clId="{B074EE7D-424C-475A-98FA-567F2F0014E1}" dt="2021-09-22T03:59:44.824" v="7596" actId="1076"/>
        <pc:sldMkLst>
          <pc:docMk/>
          <pc:sldMk cId="2588188571" sldId="548"/>
        </pc:sldMkLst>
        <pc:spChg chg="mod">
          <ac:chgData name="Aparna" userId="b7a8b66001c846d1" providerId="LiveId" clId="{B074EE7D-424C-475A-98FA-567F2F0014E1}" dt="2021-09-22T03:59:44.824" v="7596" actId="1076"/>
          <ac:spMkLst>
            <pc:docMk/>
            <pc:sldMk cId="2588188571" sldId="548"/>
            <ac:spMk id="4" creationId="{00000000-0000-0000-0000-000000000000}"/>
          </ac:spMkLst>
        </pc:spChg>
      </pc:sldChg>
      <pc:sldChg chg="modSp add mod">
        <pc:chgData name="Aparna" userId="b7a8b66001c846d1" providerId="LiveId" clId="{B074EE7D-424C-475A-98FA-567F2F0014E1}" dt="2021-09-22T04:05:10.730" v="8088" actId="403"/>
        <pc:sldMkLst>
          <pc:docMk/>
          <pc:sldMk cId="67106711" sldId="549"/>
        </pc:sldMkLst>
        <pc:spChg chg="mod">
          <ac:chgData name="Aparna" userId="b7a8b66001c846d1" providerId="LiveId" clId="{B074EE7D-424C-475A-98FA-567F2F0014E1}" dt="2021-09-22T04:05:10.730" v="8088" actId="403"/>
          <ac:spMkLst>
            <pc:docMk/>
            <pc:sldMk cId="67106711" sldId="549"/>
            <ac:spMk id="4" creationId="{00000000-0000-0000-0000-000000000000}"/>
          </ac:spMkLst>
        </pc:spChg>
      </pc:sldChg>
      <pc:sldChg chg="addSp modSp new mod">
        <pc:chgData name="Aparna" userId="b7a8b66001c846d1" providerId="LiveId" clId="{B074EE7D-424C-475A-98FA-567F2F0014E1}" dt="2021-09-22T04:07:20.431" v="8096" actId="14100"/>
        <pc:sldMkLst>
          <pc:docMk/>
          <pc:sldMk cId="556531366" sldId="550"/>
        </pc:sldMkLst>
        <pc:picChg chg="add mod">
          <ac:chgData name="Aparna" userId="b7a8b66001c846d1" providerId="LiveId" clId="{B074EE7D-424C-475A-98FA-567F2F0014E1}" dt="2021-09-22T04:07:20.431" v="8096" actId="14100"/>
          <ac:picMkLst>
            <pc:docMk/>
            <pc:sldMk cId="556531366" sldId="550"/>
            <ac:picMk id="3" creationId="{1B4B7E59-B468-4F10-B265-5F5AD8960DA6}"/>
          </ac:picMkLst>
        </pc:picChg>
      </pc:sldChg>
      <pc:sldChg chg="modSp add mod">
        <pc:chgData name="Aparna" userId="b7a8b66001c846d1" providerId="LiveId" clId="{B074EE7D-424C-475A-98FA-567F2F0014E1}" dt="2021-09-22T04:25:21.448" v="9864" actId="6549"/>
        <pc:sldMkLst>
          <pc:docMk/>
          <pc:sldMk cId="1792419424" sldId="551"/>
        </pc:sldMkLst>
        <pc:spChg chg="mod">
          <ac:chgData name="Aparna" userId="b7a8b66001c846d1" providerId="LiveId" clId="{B074EE7D-424C-475A-98FA-567F2F0014E1}" dt="2021-09-22T04:25:21.448" v="9864" actId="6549"/>
          <ac:spMkLst>
            <pc:docMk/>
            <pc:sldMk cId="1792419424" sldId="551"/>
            <ac:spMk id="4" creationId="{00000000-0000-0000-0000-000000000000}"/>
          </ac:spMkLst>
        </pc:spChg>
      </pc:sldChg>
      <pc:sldChg chg="addSp modSp new mod">
        <pc:chgData name="Aparna" userId="b7a8b66001c846d1" providerId="LiveId" clId="{B074EE7D-424C-475A-98FA-567F2F0014E1}" dt="2021-09-22T05:11:49.046" v="10129" actId="14100"/>
        <pc:sldMkLst>
          <pc:docMk/>
          <pc:sldMk cId="216176360" sldId="552"/>
        </pc:sldMkLst>
        <pc:picChg chg="add mod modCrop">
          <ac:chgData name="Aparna" userId="b7a8b66001c846d1" providerId="LiveId" clId="{B074EE7D-424C-475A-98FA-567F2F0014E1}" dt="2021-09-22T05:11:49.046" v="10129" actId="14100"/>
          <ac:picMkLst>
            <pc:docMk/>
            <pc:sldMk cId="216176360" sldId="552"/>
            <ac:picMk id="3" creationId="{C42AAB1F-953E-4423-9029-40EFA36AB2AA}"/>
          </ac:picMkLst>
        </pc:picChg>
      </pc:sldChg>
      <pc:sldChg chg="addSp modSp new mod">
        <pc:chgData name="Aparna" userId="b7a8b66001c846d1" providerId="LiveId" clId="{B074EE7D-424C-475A-98FA-567F2F0014E1}" dt="2021-09-22T05:12:52.821" v="10135" actId="732"/>
        <pc:sldMkLst>
          <pc:docMk/>
          <pc:sldMk cId="1803896342" sldId="553"/>
        </pc:sldMkLst>
        <pc:picChg chg="add mod modCrop">
          <ac:chgData name="Aparna" userId="b7a8b66001c846d1" providerId="LiveId" clId="{B074EE7D-424C-475A-98FA-567F2F0014E1}" dt="2021-09-22T05:12:52.821" v="10135" actId="732"/>
          <ac:picMkLst>
            <pc:docMk/>
            <pc:sldMk cId="1803896342" sldId="553"/>
            <ac:picMk id="3" creationId="{16C65516-5EEA-451C-8DAD-75FAC7B35268}"/>
          </ac:picMkLst>
        </pc:picChg>
      </pc:sldChg>
      <pc:sldChg chg="addSp modSp new mod">
        <pc:chgData name="Aparna" userId="b7a8b66001c846d1" providerId="LiveId" clId="{B074EE7D-424C-475A-98FA-567F2F0014E1}" dt="2021-09-22T05:13:44.540" v="10140"/>
        <pc:sldMkLst>
          <pc:docMk/>
          <pc:sldMk cId="4225626828" sldId="554"/>
        </pc:sldMkLst>
        <pc:picChg chg="add mod">
          <ac:chgData name="Aparna" userId="b7a8b66001c846d1" providerId="LiveId" clId="{B074EE7D-424C-475A-98FA-567F2F0014E1}" dt="2021-09-22T05:13:44.540" v="10140"/>
          <ac:picMkLst>
            <pc:docMk/>
            <pc:sldMk cId="4225626828" sldId="554"/>
            <ac:picMk id="3" creationId="{AED15774-B186-4E21-89DF-F0749FB9DBF7}"/>
          </ac:picMkLst>
        </pc:picChg>
      </pc:sldChg>
      <pc:sldChg chg="addSp modSp new mod">
        <pc:chgData name="Aparna" userId="b7a8b66001c846d1" providerId="LiveId" clId="{B074EE7D-424C-475A-98FA-567F2F0014E1}" dt="2021-09-22T05:14:42.572" v="10147" actId="14100"/>
        <pc:sldMkLst>
          <pc:docMk/>
          <pc:sldMk cId="1071674749" sldId="555"/>
        </pc:sldMkLst>
        <pc:picChg chg="add mod">
          <ac:chgData name="Aparna" userId="b7a8b66001c846d1" providerId="LiveId" clId="{B074EE7D-424C-475A-98FA-567F2F0014E1}" dt="2021-09-22T05:14:42.572" v="10147" actId="14100"/>
          <ac:picMkLst>
            <pc:docMk/>
            <pc:sldMk cId="1071674749" sldId="555"/>
            <ac:picMk id="3" creationId="{CDCD1171-E214-4B21-A2E1-2C67DC0C59E1}"/>
          </ac:picMkLst>
        </pc:picChg>
      </pc:sldChg>
      <pc:sldChg chg="addSp modSp new mod">
        <pc:chgData name="Aparna" userId="b7a8b66001c846d1" providerId="LiveId" clId="{B074EE7D-424C-475A-98FA-567F2F0014E1}" dt="2021-09-22T05:16:08.209" v="10154" actId="14100"/>
        <pc:sldMkLst>
          <pc:docMk/>
          <pc:sldMk cId="3299067250" sldId="556"/>
        </pc:sldMkLst>
        <pc:picChg chg="add mod modCrop">
          <ac:chgData name="Aparna" userId="b7a8b66001c846d1" providerId="LiveId" clId="{B074EE7D-424C-475A-98FA-567F2F0014E1}" dt="2021-09-22T05:16:08.209" v="10154" actId="14100"/>
          <ac:picMkLst>
            <pc:docMk/>
            <pc:sldMk cId="3299067250" sldId="556"/>
            <ac:picMk id="3" creationId="{3B7BBDE1-A99C-40F1-B652-2A543750C383}"/>
          </ac:picMkLst>
        </pc:picChg>
      </pc:sldChg>
      <pc:sldChg chg="addSp modSp new mod">
        <pc:chgData name="Aparna" userId="b7a8b66001c846d1" providerId="LiveId" clId="{B074EE7D-424C-475A-98FA-567F2F0014E1}" dt="2021-09-22T05:18:16.460" v="10174" actId="14100"/>
        <pc:sldMkLst>
          <pc:docMk/>
          <pc:sldMk cId="513414698" sldId="557"/>
        </pc:sldMkLst>
        <pc:picChg chg="add mod modCrop">
          <ac:chgData name="Aparna" userId="b7a8b66001c846d1" providerId="LiveId" clId="{B074EE7D-424C-475A-98FA-567F2F0014E1}" dt="2021-09-22T05:18:12.786" v="10173" actId="1076"/>
          <ac:picMkLst>
            <pc:docMk/>
            <pc:sldMk cId="513414698" sldId="557"/>
            <ac:picMk id="3" creationId="{81873132-AFC9-4106-95E4-6E7DF8E2BBEE}"/>
          </ac:picMkLst>
        </pc:picChg>
        <pc:picChg chg="add mod">
          <ac:chgData name="Aparna" userId="b7a8b66001c846d1" providerId="LiveId" clId="{B074EE7D-424C-475A-98FA-567F2F0014E1}" dt="2021-09-22T05:18:16.460" v="10174" actId="14100"/>
          <ac:picMkLst>
            <pc:docMk/>
            <pc:sldMk cId="513414698" sldId="557"/>
            <ac:picMk id="4" creationId="{8848EF39-7EF5-4FF7-85B7-65EB9E13BA69}"/>
          </ac:picMkLst>
        </pc:picChg>
      </pc:sldChg>
      <pc:sldChg chg="delSp modSp add mod">
        <pc:chgData name="Aparna" userId="b7a8b66001c846d1" providerId="LiveId" clId="{B074EE7D-424C-475A-98FA-567F2F0014E1}" dt="2021-09-22T05:18:59.317" v="10183" actId="732"/>
        <pc:sldMkLst>
          <pc:docMk/>
          <pc:sldMk cId="681238267" sldId="558"/>
        </pc:sldMkLst>
        <pc:picChg chg="mod modCrop">
          <ac:chgData name="Aparna" userId="b7a8b66001c846d1" providerId="LiveId" clId="{B074EE7D-424C-475A-98FA-567F2F0014E1}" dt="2021-09-22T05:18:59.317" v="10183" actId="732"/>
          <ac:picMkLst>
            <pc:docMk/>
            <pc:sldMk cId="681238267" sldId="558"/>
            <ac:picMk id="3" creationId="{81873132-AFC9-4106-95E4-6E7DF8E2BBEE}"/>
          </ac:picMkLst>
        </pc:picChg>
        <pc:picChg chg="del">
          <ac:chgData name="Aparna" userId="b7a8b66001c846d1" providerId="LiveId" clId="{B074EE7D-424C-475A-98FA-567F2F0014E1}" dt="2021-09-22T05:18:25.606" v="10175" actId="478"/>
          <ac:picMkLst>
            <pc:docMk/>
            <pc:sldMk cId="681238267" sldId="558"/>
            <ac:picMk id="4" creationId="{8848EF39-7EF5-4FF7-85B7-65EB9E13BA69}"/>
          </ac:picMkLst>
        </pc:picChg>
      </pc:sldChg>
      <pc:sldChg chg="addSp delSp modSp new mod">
        <pc:chgData name="Aparna" userId="b7a8b66001c846d1" providerId="LiveId" clId="{B074EE7D-424C-475A-98FA-567F2F0014E1}" dt="2021-09-22T05:20:53.463" v="10203"/>
        <pc:sldMkLst>
          <pc:docMk/>
          <pc:sldMk cId="4025731448" sldId="559"/>
        </pc:sldMkLst>
        <pc:picChg chg="add mod">
          <ac:chgData name="Aparna" userId="b7a8b66001c846d1" providerId="LiveId" clId="{B074EE7D-424C-475A-98FA-567F2F0014E1}" dt="2021-09-22T05:20:53.463" v="10203"/>
          <ac:picMkLst>
            <pc:docMk/>
            <pc:sldMk cId="4025731448" sldId="559"/>
            <ac:picMk id="3" creationId="{7703493E-5168-4CFF-9BBD-B8737A5F9882}"/>
          </ac:picMkLst>
        </pc:picChg>
        <pc:picChg chg="add del mod">
          <ac:chgData name="Aparna" userId="b7a8b66001c846d1" providerId="LiveId" clId="{B074EE7D-424C-475A-98FA-567F2F0014E1}" dt="2021-09-22T05:20:41.273" v="10199" actId="478"/>
          <ac:picMkLst>
            <pc:docMk/>
            <pc:sldMk cId="4025731448" sldId="559"/>
            <ac:picMk id="4" creationId="{9C69DA43-73D9-43F0-9B97-72BF058C3BC2}"/>
          </ac:picMkLst>
        </pc:picChg>
      </pc:sldChg>
      <pc:sldChg chg="delSp modSp add mod">
        <pc:chgData name="Aparna" userId="b7a8b66001c846d1" providerId="LiveId" clId="{B074EE7D-424C-475A-98FA-567F2F0014E1}" dt="2021-09-22T05:21:14.946" v="10210"/>
        <pc:sldMkLst>
          <pc:docMk/>
          <pc:sldMk cId="18771527" sldId="560"/>
        </pc:sldMkLst>
        <pc:picChg chg="del">
          <ac:chgData name="Aparna" userId="b7a8b66001c846d1" providerId="LiveId" clId="{B074EE7D-424C-475A-98FA-567F2F0014E1}" dt="2021-09-22T05:20:56.927" v="10204" actId="478"/>
          <ac:picMkLst>
            <pc:docMk/>
            <pc:sldMk cId="18771527" sldId="560"/>
            <ac:picMk id="3" creationId="{7703493E-5168-4CFF-9BBD-B8737A5F9882}"/>
          </ac:picMkLst>
        </pc:picChg>
        <pc:picChg chg="mod">
          <ac:chgData name="Aparna" userId="b7a8b66001c846d1" providerId="LiveId" clId="{B074EE7D-424C-475A-98FA-567F2F0014E1}" dt="2021-09-22T05:21:14.946" v="10210"/>
          <ac:picMkLst>
            <pc:docMk/>
            <pc:sldMk cId="18771527" sldId="560"/>
            <ac:picMk id="4" creationId="{9C69DA43-73D9-43F0-9B97-72BF058C3BC2}"/>
          </ac:picMkLst>
        </pc:picChg>
      </pc:sldChg>
      <pc:sldChg chg="addSp modSp new mod">
        <pc:chgData name="Aparna" userId="b7a8b66001c846d1" providerId="LiveId" clId="{B074EE7D-424C-475A-98FA-567F2F0014E1}" dt="2021-09-22T05:21:53.798" v="10215"/>
        <pc:sldMkLst>
          <pc:docMk/>
          <pc:sldMk cId="228392357" sldId="561"/>
        </pc:sldMkLst>
        <pc:picChg chg="add mod">
          <ac:chgData name="Aparna" userId="b7a8b66001c846d1" providerId="LiveId" clId="{B074EE7D-424C-475A-98FA-567F2F0014E1}" dt="2021-09-22T05:21:53.798" v="10215"/>
          <ac:picMkLst>
            <pc:docMk/>
            <pc:sldMk cId="228392357" sldId="561"/>
            <ac:picMk id="3" creationId="{70761CC2-0AA6-4AE2-BB70-96BDFED5C900}"/>
          </ac:picMkLst>
        </pc:picChg>
      </pc:sldChg>
      <pc:sldChg chg="addSp modSp new mod">
        <pc:chgData name="Aparna" userId="b7a8b66001c846d1" providerId="LiveId" clId="{B074EE7D-424C-475A-98FA-567F2F0014E1}" dt="2021-09-22T05:22:30.911" v="10221" actId="14100"/>
        <pc:sldMkLst>
          <pc:docMk/>
          <pc:sldMk cId="4281979062" sldId="562"/>
        </pc:sldMkLst>
        <pc:picChg chg="add mod">
          <ac:chgData name="Aparna" userId="b7a8b66001c846d1" providerId="LiveId" clId="{B074EE7D-424C-475A-98FA-567F2F0014E1}" dt="2021-09-22T05:22:30.911" v="10221" actId="14100"/>
          <ac:picMkLst>
            <pc:docMk/>
            <pc:sldMk cId="4281979062" sldId="562"/>
            <ac:picMk id="3" creationId="{CAEB64AE-80C1-44B5-B6DF-4B88A7236E6A}"/>
          </ac:picMkLst>
        </pc:picChg>
      </pc:sldChg>
      <pc:sldChg chg="addSp modSp new mod">
        <pc:chgData name="Aparna" userId="b7a8b66001c846d1" providerId="LiveId" clId="{B074EE7D-424C-475A-98FA-567F2F0014E1}" dt="2021-09-22T05:23:02.243" v="10226"/>
        <pc:sldMkLst>
          <pc:docMk/>
          <pc:sldMk cId="2015646453" sldId="563"/>
        </pc:sldMkLst>
        <pc:picChg chg="add mod">
          <ac:chgData name="Aparna" userId="b7a8b66001c846d1" providerId="LiveId" clId="{B074EE7D-424C-475A-98FA-567F2F0014E1}" dt="2021-09-22T05:23:02.243" v="10226"/>
          <ac:picMkLst>
            <pc:docMk/>
            <pc:sldMk cId="2015646453" sldId="563"/>
            <ac:picMk id="3" creationId="{0942AE6F-7E57-47E8-BE11-6FDEE476748B}"/>
          </ac:picMkLst>
        </pc:picChg>
      </pc:sldChg>
      <pc:sldChg chg="addSp modSp new mod">
        <pc:chgData name="Aparna" userId="b7a8b66001c846d1" providerId="LiveId" clId="{B074EE7D-424C-475A-98FA-567F2F0014E1}" dt="2021-09-22T05:23:33.938" v="10231"/>
        <pc:sldMkLst>
          <pc:docMk/>
          <pc:sldMk cId="4181873960" sldId="564"/>
        </pc:sldMkLst>
        <pc:picChg chg="add mod">
          <ac:chgData name="Aparna" userId="b7a8b66001c846d1" providerId="LiveId" clId="{B074EE7D-424C-475A-98FA-567F2F0014E1}" dt="2021-09-22T05:23:33.938" v="10231"/>
          <ac:picMkLst>
            <pc:docMk/>
            <pc:sldMk cId="4181873960" sldId="564"/>
            <ac:picMk id="3" creationId="{3BE330E2-5471-471F-BEB8-AE7906F5CC14}"/>
          </ac:picMkLst>
        </pc:picChg>
      </pc:sldChg>
      <pc:sldChg chg="modSp add mod">
        <pc:chgData name="Aparna" userId="b7a8b66001c846d1" providerId="LiveId" clId="{B074EE7D-424C-475A-98FA-567F2F0014E1}" dt="2021-09-23T15:41:57.119" v="11277" actId="113"/>
        <pc:sldMkLst>
          <pc:docMk/>
          <pc:sldMk cId="1512235075" sldId="565"/>
        </pc:sldMkLst>
        <pc:spChg chg="mod">
          <ac:chgData name="Aparna" userId="b7a8b66001c846d1" providerId="LiveId" clId="{B074EE7D-424C-475A-98FA-567F2F0014E1}" dt="2021-09-23T15:41:57.119" v="11277" actId="113"/>
          <ac:spMkLst>
            <pc:docMk/>
            <pc:sldMk cId="1512235075" sldId="565"/>
            <ac:spMk id="4" creationId="{00000000-0000-0000-0000-000000000000}"/>
          </ac:spMkLst>
        </pc:spChg>
      </pc:sldChg>
      <pc:sldChg chg="modSp add mod">
        <pc:chgData name="Aparna" userId="b7a8b66001c846d1" providerId="LiveId" clId="{B074EE7D-424C-475A-98FA-567F2F0014E1}" dt="2021-09-23T16:34:51.539" v="11995" actId="113"/>
        <pc:sldMkLst>
          <pc:docMk/>
          <pc:sldMk cId="3651052584" sldId="566"/>
        </pc:sldMkLst>
        <pc:spChg chg="mod">
          <ac:chgData name="Aparna" userId="b7a8b66001c846d1" providerId="LiveId" clId="{B074EE7D-424C-475A-98FA-567F2F0014E1}" dt="2021-09-23T16:34:51.539" v="11995" actId="113"/>
          <ac:spMkLst>
            <pc:docMk/>
            <pc:sldMk cId="3651052584" sldId="566"/>
            <ac:spMk id="4" creationId="{00000000-0000-0000-0000-000000000000}"/>
          </ac:spMkLst>
        </pc:spChg>
      </pc:sldChg>
      <pc:sldChg chg="addSp modSp new mod">
        <pc:chgData name="Aparna" userId="b7a8b66001c846d1" providerId="LiveId" clId="{B074EE7D-424C-475A-98FA-567F2F0014E1}" dt="2021-09-23T16:30:53.338" v="11992"/>
        <pc:sldMkLst>
          <pc:docMk/>
          <pc:sldMk cId="3194486076" sldId="567"/>
        </pc:sldMkLst>
        <pc:picChg chg="add mod">
          <ac:chgData name="Aparna" userId="b7a8b66001c846d1" providerId="LiveId" clId="{B074EE7D-424C-475A-98FA-567F2F0014E1}" dt="2021-09-23T16:30:53.338" v="11992"/>
          <ac:picMkLst>
            <pc:docMk/>
            <pc:sldMk cId="3194486076" sldId="567"/>
            <ac:picMk id="3" creationId="{C5A36E7D-1E21-47D3-980C-B4B4C1987F81}"/>
          </ac:picMkLst>
        </pc:picChg>
        <pc:picChg chg="add mod">
          <ac:chgData name="Aparna" userId="b7a8b66001c846d1" providerId="LiveId" clId="{B074EE7D-424C-475A-98FA-567F2F0014E1}" dt="2021-09-23T16:30:48.555" v="11991"/>
          <ac:picMkLst>
            <pc:docMk/>
            <pc:sldMk cId="3194486076" sldId="567"/>
            <ac:picMk id="4" creationId="{0C5E0600-780A-4156-B539-19359097B43C}"/>
          </ac:picMkLst>
        </pc:picChg>
      </pc:sldChg>
      <pc:sldChg chg="modSp add mod">
        <pc:chgData name="Aparna" userId="b7a8b66001c846d1" providerId="LiveId" clId="{B074EE7D-424C-475A-98FA-567F2F0014E1}" dt="2021-09-23T17:15:01.487" v="14172" actId="20577"/>
        <pc:sldMkLst>
          <pc:docMk/>
          <pc:sldMk cId="4011757598" sldId="568"/>
        </pc:sldMkLst>
        <pc:spChg chg="mod">
          <ac:chgData name="Aparna" userId="b7a8b66001c846d1" providerId="LiveId" clId="{B074EE7D-424C-475A-98FA-567F2F0014E1}" dt="2021-09-23T17:15:01.487" v="14172" actId="20577"/>
          <ac:spMkLst>
            <pc:docMk/>
            <pc:sldMk cId="4011757598" sldId="568"/>
            <ac:spMk id="4" creationId="{00000000-0000-0000-0000-000000000000}"/>
          </ac:spMkLst>
        </pc:spChg>
      </pc:sldChg>
      <pc:sldChg chg="modSp add mod">
        <pc:chgData name="Aparna" userId="b7a8b66001c846d1" providerId="LiveId" clId="{B074EE7D-424C-475A-98FA-567F2F0014E1}" dt="2021-09-23T16:54:16.753" v="13430" actId="1076"/>
        <pc:sldMkLst>
          <pc:docMk/>
          <pc:sldMk cId="2412829221" sldId="569"/>
        </pc:sldMkLst>
        <pc:spChg chg="mod">
          <ac:chgData name="Aparna" userId="b7a8b66001c846d1" providerId="LiveId" clId="{B074EE7D-424C-475A-98FA-567F2F0014E1}" dt="2021-09-23T16:54:16.753" v="13430" actId="1076"/>
          <ac:spMkLst>
            <pc:docMk/>
            <pc:sldMk cId="2412829221" sldId="569"/>
            <ac:spMk id="4" creationId="{00000000-0000-0000-0000-000000000000}"/>
          </ac:spMkLst>
        </pc:spChg>
      </pc:sldChg>
      <pc:sldChg chg="modSp add mod">
        <pc:chgData name="Aparna" userId="b7a8b66001c846d1" providerId="LiveId" clId="{B074EE7D-424C-475A-98FA-567F2F0014E1}" dt="2021-09-23T17:12:22.079" v="14114" actId="20577"/>
        <pc:sldMkLst>
          <pc:docMk/>
          <pc:sldMk cId="2684052323" sldId="570"/>
        </pc:sldMkLst>
        <pc:spChg chg="mod">
          <ac:chgData name="Aparna" userId="b7a8b66001c846d1" providerId="LiveId" clId="{B074EE7D-424C-475A-98FA-567F2F0014E1}" dt="2021-09-23T17:12:22.079" v="14114" actId="20577"/>
          <ac:spMkLst>
            <pc:docMk/>
            <pc:sldMk cId="2684052323" sldId="570"/>
            <ac:spMk id="4" creationId="{00000000-0000-0000-0000-000000000000}"/>
          </ac:spMkLst>
        </pc:spChg>
      </pc:sldChg>
      <pc:sldChg chg="modSp add mod">
        <pc:chgData name="Aparna" userId="b7a8b66001c846d1" providerId="LiveId" clId="{B074EE7D-424C-475A-98FA-567F2F0014E1}" dt="2021-09-23T17:14:41.274" v="14164" actId="20577"/>
        <pc:sldMkLst>
          <pc:docMk/>
          <pc:sldMk cId="840313736" sldId="571"/>
        </pc:sldMkLst>
        <pc:spChg chg="mod">
          <ac:chgData name="Aparna" userId="b7a8b66001c846d1" providerId="LiveId" clId="{B074EE7D-424C-475A-98FA-567F2F0014E1}" dt="2021-09-23T17:14:41.274" v="14164" actId="20577"/>
          <ac:spMkLst>
            <pc:docMk/>
            <pc:sldMk cId="840313736" sldId="571"/>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D3396-B514-42D0-BAF1-F3D4D652D4BF}"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IN"/>
        </a:p>
      </dgm:t>
    </dgm:pt>
    <dgm:pt modelId="{767DDE73-1764-4040-BF84-136040BC1B3C}">
      <dgm:prSet phldrT="[Text]"/>
      <dgm:spPr/>
      <dgm:t>
        <a:bodyPr/>
        <a:lstStyle/>
        <a:p>
          <a:r>
            <a:rPr lang="en-US" dirty="0"/>
            <a:t>New or changed HA</a:t>
          </a:r>
          <a:endParaRPr lang="en-IN" dirty="0"/>
        </a:p>
      </dgm:t>
    </dgm:pt>
    <dgm:pt modelId="{3C047C27-8910-4F07-A5D4-F7EA5C9264B9}" type="parTrans" cxnId="{08022BF1-6B91-4793-B15C-277A66C3645B}">
      <dgm:prSet/>
      <dgm:spPr/>
      <dgm:t>
        <a:bodyPr/>
        <a:lstStyle/>
        <a:p>
          <a:endParaRPr lang="en-IN"/>
        </a:p>
      </dgm:t>
    </dgm:pt>
    <dgm:pt modelId="{E69663D0-5C4D-41E5-8332-C1767BA75803}" type="sibTrans" cxnId="{08022BF1-6B91-4793-B15C-277A66C3645B}">
      <dgm:prSet/>
      <dgm:spPr/>
      <dgm:t>
        <a:bodyPr/>
        <a:lstStyle/>
        <a:p>
          <a:endParaRPr lang="en-IN"/>
        </a:p>
      </dgm:t>
    </dgm:pt>
    <dgm:pt modelId="{7207952D-B810-4AE6-A3B2-D1C1335A1535}">
      <dgm:prSet phldrT="[Text]"/>
      <dgm:spPr/>
      <dgm:t>
        <a:bodyPr/>
        <a:lstStyle/>
        <a:p>
          <a:r>
            <a:rPr lang="en-US" b="0" i="0" u="none" strike="noStrike" baseline="0" dirty="0"/>
            <a:t>New users realize greater benefits from training compared with experienced HA users, although experienced users too have shown benefits from training</a:t>
          </a:r>
          <a:endParaRPr lang="en-IN" dirty="0"/>
        </a:p>
      </dgm:t>
    </dgm:pt>
    <dgm:pt modelId="{F78E28D8-E931-410A-AE42-6AF9174B0607}" type="parTrans" cxnId="{2A3CDA2A-DA23-417F-BEA5-66D7B2151481}">
      <dgm:prSet/>
      <dgm:spPr/>
      <dgm:t>
        <a:bodyPr/>
        <a:lstStyle/>
        <a:p>
          <a:endParaRPr lang="en-IN"/>
        </a:p>
      </dgm:t>
    </dgm:pt>
    <dgm:pt modelId="{56920983-816C-4E50-957B-666EBA36A4F5}" type="sibTrans" cxnId="{2A3CDA2A-DA23-417F-BEA5-66D7B2151481}">
      <dgm:prSet/>
      <dgm:spPr/>
      <dgm:t>
        <a:bodyPr/>
        <a:lstStyle/>
        <a:p>
          <a:endParaRPr lang="en-IN"/>
        </a:p>
      </dgm:t>
    </dgm:pt>
    <dgm:pt modelId="{29E205EB-5522-4CD1-9414-B737B2108B2A}">
      <dgm:prSet phldrT="[Text]"/>
      <dgm:spPr/>
      <dgm:t>
        <a:bodyPr/>
        <a:lstStyle/>
        <a:p>
          <a:r>
            <a:rPr lang="en-US" dirty="0"/>
            <a:t>Dissatisfaction with aided listening performance</a:t>
          </a:r>
          <a:endParaRPr lang="en-IN" dirty="0"/>
        </a:p>
      </dgm:t>
    </dgm:pt>
    <dgm:pt modelId="{D88D3DBA-D5B9-41F6-8714-2D1157904827}" type="parTrans" cxnId="{BB762780-BC5E-4777-94B2-1BBA111CC921}">
      <dgm:prSet/>
      <dgm:spPr/>
      <dgm:t>
        <a:bodyPr/>
        <a:lstStyle/>
        <a:p>
          <a:endParaRPr lang="en-IN"/>
        </a:p>
      </dgm:t>
    </dgm:pt>
    <dgm:pt modelId="{6511A8AD-6F90-4628-B3AC-0BAE42EF109A}" type="sibTrans" cxnId="{BB762780-BC5E-4777-94B2-1BBA111CC921}">
      <dgm:prSet/>
      <dgm:spPr/>
      <dgm:t>
        <a:bodyPr/>
        <a:lstStyle/>
        <a:p>
          <a:endParaRPr lang="en-IN"/>
        </a:p>
      </dgm:t>
    </dgm:pt>
    <dgm:pt modelId="{56CE09DF-72BF-414D-84AE-1BDA94A62574}">
      <dgm:prSet phldrT="[Text]"/>
      <dgm:spPr/>
      <dgm:t>
        <a:bodyPr/>
        <a:lstStyle/>
        <a:p>
          <a:r>
            <a:rPr lang="en-US" b="0" i="0" u="none" strike="noStrike" baseline="0" dirty="0"/>
            <a:t>May benefit from receiving auditory training in specific conditions such as listening in noisy settings</a:t>
          </a:r>
          <a:endParaRPr lang="en-IN" dirty="0"/>
        </a:p>
      </dgm:t>
    </dgm:pt>
    <dgm:pt modelId="{F255D856-EF41-4819-891B-43149FC80243}" type="parTrans" cxnId="{0D76CD20-B28D-41E9-8200-E45A997549D0}">
      <dgm:prSet/>
      <dgm:spPr/>
      <dgm:t>
        <a:bodyPr/>
        <a:lstStyle/>
        <a:p>
          <a:endParaRPr lang="en-IN"/>
        </a:p>
      </dgm:t>
    </dgm:pt>
    <dgm:pt modelId="{B5B80B24-6BB0-4D55-A601-852A25596546}" type="sibTrans" cxnId="{0D76CD20-B28D-41E9-8200-E45A997549D0}">
      <dgm:prSet/>
      <dgm:spPr/>
      <dgm:t>
        <a:bodyPr/>
        <a:lstStyle/>
        <a:p>
          <a:endParaRPr lang="en-IN"/>
        </a:p>
      </dgm:t>
    </dgm:pt>
    <dgm:pt modelId="{09FC05E5-9265-4DA6-A3EB-12F5AB4230C3}">
      <dgm:prSet phldrT="[Text]"/>
      <dgm:spPr/>
      <dgm:t>
        <a:bodyPr/>
        <a:lstStyle/>
        <a:p>
          <a:r>
            <a:rPr lang="en-US" dirty="0"/>
            <a:t>New CI recipients</a:t>
          </a:r>
          <a:endParaRPr lang="en-IN" dirty="0"/>
        </a:p>
      </dgm:t>
    </dgm:pt>
    <dgm:pt modelId="{ADE14A0E-178A-4D6D-A60B-7F9E66B3B69B}" type="parTrans" cxnId="{0FF68062-D0AE-4FB3-A348-32087E6C650F}">
      <dgm:prSet/>
      <dgm:spPr/>
      <dgm:t>
        <a:bodyPr/>
        <a:lstStyle/>
        <a:p>
          <a:endParaRPr lang="en-IN"/>
        </a:p>
      </dgm:t>
    </dgm:pt>
    <dgm:pt modelId="{90EE7330-85A2-49E1-BD61-A1F87BDB6F61}" type="sibTrans" cxnId="{0FF68062-D0AE-4FB3-A348-32087E6C650F}">
      <dgm:prSet/>
      <dgm:spPr/>
      <dgm:t>
        <a:bodyPr/>
        <a:lstStyle/>
        <a:p>
          <a:endParaRPr lang="en-IN"/>
        </a:p>
      </dgm:t>
    </dgm:pt>
    <dgm:pt modelId="{BD96BD11-BFB7-4721-87AF-B61717C28AEB}">
      <dgm:prSet phldrT="[Text]"/>
      <dgm:spPr/>
      <dgm:t>
        <a:bodyPr/>
        <a:lstStyle/>
        <a:p>
          <a:r>
            <a:rPr lang="en-US" b="0" i="0" u="none" strike="noStrike" baseline="0" dirty="0"/>
            <a:t>Training to accelerate the learning process that often occurs during the first months following implantation</a:t>
          </a:r>
          <a:endParaRPr lang="en-IN" dirty="0"/>
        </a:p>
      </dgm:t>
    </dgm:pt>
    <dgm:pt modelId="{241D21F3-C40B-405B-AF5F-6ECC41C878B1}" type="parTrans" cxnId="{618923C7-97E0-47FF-911C-63C822DD9255}">
      <dgm:prSet/>
      <dgm:spPr/>
      <dgm:t>
        <a:bodyPr/>
        <a:lstStyle/>
        <a:p>
          <a:endParaRPr lang="en-IN"/>
        </a:p>
      </dgm:t>
    </dgm:pt>
    <dgm:pt modelId="{603A3689-F7F5-4CC8-BBFD-071EF655155F}" type="sibTrans" cxnId="{618923C7-97E0-47FF-911C-63C822DD9255}">
      <dgm:prSet/>
      <dgm:spPr/>
      <dgm:t>
        <a:bodyPr/>
        <a:lstStyle/>
        <a:p>
          <a:endParaRPr lang="en-IN"/>
        </a:p>
      </dgm:t>
    </dgm:pt>
    <dgm:pt modelId="{DC1E032B-FA97-4A54-BD46-E4BCFA9B76EA}">
      <dgm:prSet/>
      <dgm:spPr/>
      <dgm:t>
        <a:bodyPr/>
        <a:lstStyle/>
        <a:p>
          <a:r>
            <a:rPr lang="en-US" dirty="0"/>
            <a:t>Sudden acquired hearing loss</a:t>
          </a:r>
          <a:endParaRPr lang="en-IN" dirty="0"/>
        </a:p>
      </dgm:t>
    </dgm:pt>
    <dgm:pt modelId="{810CAD3A-D1E2-43B2-ABC9-55804EA11CCE}" type="parTrans" cxnId="{0F4E82B9-70F3-41B0-B131-9DDD60C62AC6}">
      <dgm:prSet/>
      <dgm:spPr/>
      <dgm:t>
        <a:bodyPr/>
        <a:lstStyle/>
        <a:p>
          <a:endParaRPr lang="en-IN"/>
        </a:p>
      </dgm:t>
    </dgm:pt>
    <dgm:pt modelId="{474006C7-0599-4BB2-9EE8-1BEBF8F83391}" type="sibTrans" cxnId="{0F4E82B9-70F3-41B0-B131-9DDD60C62AC6}">
      <dgm:prSet/>
      <dgm:spPr/>
      <dgm:t>
        <a:bodyPr/>
        <a:lstStyle/>
        <a:p>
          <a:endParaRPr lang="en-IN"/>
        </a:p>
      </dgm:t>
    </dgm:pt>
    <dgm:pt modelId="{70AE31DE-90CD-49BA-AAE1-0D2087176D33}">
      <dgm:prSet/>
      <dgm:spPr/>
      <dgm:t>
        <a:bodyPr/>
        <a:lstStyle/>
        <a:p>
          <a:r>
            <a:rPr lang="en-US" b="0" i="0" u="none" strike="noStrike" baseline="0" dirty="0"/>
            <a:t>To adjust to their radically altered listening state</a:t>
          </a:r>
          <a:endParaRPr lang="en-IN" dirty="0"/>
        </a:p>
      </dgm:t>
    </dgm:pt>
    <dgm:pt modelId="{4B13CE01-4F73-4E35-B948-CFED26C1839B}" type="parTrans" cxnId="{0AD080AA-1171-4AD8-A3C1-0EF94CBCCF40}">
      <dgm:prSet/>
      <dgm:spPr/>
      <dgm:t>
        <a:bodyPr/>
        <a:lstStyle/>
        <a:p>
          <a:endParaRPr lang="en-IN"/>
        </a:p>
      </dgm:t>
    </dgm:pt>
    <dgm:pt modelId="{391A0F7D-B3FD-4FA6-8EF7-3664979D6D20}" type="sibTrans" cxnId="{0AD080AA-1171-4AD8-A3C1-0EF94CBCCF40}">
      <dgm:prSet/>
      <dgm:spPr/>
      <dgm:t>
        <a:bodyPr/>
        <a:lstStyle/>
        <a:p>
          <a:endParaRPr lang="en-IN"/>
        </a:p>
      </dgm:t>
    </dgm:pt>
    <dgm:pt modelId="{C9238568-1066-4E64-B416-A040A812D8DE}">
      <dgm:prSet/>
      <dgm:spPr/>
      <dgm:t>
        <a:bodyPr/>
        <a:lstStyle/>
        <a:p>
          <a:r>
            <a:rPr lang="en-US" dirty="0"/>
            <a:t>Even before HA fitting</a:t>
          </a:r>
          <a:endParaRPr lang="en-IN" dirty="0"/>
        </a:p>
      </dgm:t>
    </dgm:pt>
    <dgm:pt modelId="{85F2B862-4A67-4C9F-9ABB-6A82088730D7}" type="parTrans" cxnId="{9CFA0B56-2DEE-4F19-B514-D118944D91D2}">
      <dgm:prSet/>
      <dgm:spPr/>
      <dgm:t>
        <a:bodyPr/>
        <a:lstStyle/>
        <a:p>
          <a:endParaRPr lang="en-IN"/>
        </a:p>
      </dgm:t>
    </dgm:pt>
    <dgm:pt modelId="{00E597F0-DEA7-421B-8697-01EB3A371738}" type="sibTrans" cxnId="{9CFA0B56-2DEE-4F19-B514-D118944D91D2}">
      <dgm:prSet/>
      <dgm:spPr/>
      <dgm:t>
        <a:bodyPr/>
        <a:lstStyle/>
        <a:p>
          <a:endParaRPr lang="en-IN"/>
        </a:p>
      </dgm:t>
    </dgm:pt>
    <dgm:pt modelId="{FFD08BCA-7315-4F65-B48D-3723D15A1EE5}">
      <dgm:prSet/>
      <dgm:spPr/>
      <dgm:t>
        <a:bodyPr/>
        <a:lstStyle/>
        <a:p>
          <a:r>
            <a:rPr lang="en-US" dirty="0"/>
            <a:t>For accepting limitations of HL and being open to trying HAs</a:t>
          </a:r>
          <a:endParaRPr lang="en-IN" dirty="0"/>
        </a:p>
      </dgm:t>
    </dgm:pt>
    <dgm:pt modelId="{40FD3C58-27E3-453C-ACBE-F42021E50E97}" type="parTrans" cxnId="{9EEA9C5B-A61B-482F-BED7-AB78073D9850}">
      <dgm:prSet/>
      <dgm:spPr/>
      <dgm:t>
        <a:bodyPr/>
        <a:lstStyle/>
        <a:p>
          <a:endParaRPr lang="en-IN"/>
        </a:p>
      </dgm:t>
    </dgm:pt>
    <dgm:pt modelId="{A9CF13CF-2EAC-4366-8FFF-4ABBC8424220}" type="sibTrans" cxnId="{9EEA9C5B-A61B-482F-BED7-AB78073D9850}">
      <dgm:prSet/>
      <dgm:spPr/>
      <dgm:t>
        <a:bodyPr/>
        <a:lstStyle/>
        <a:p>
          <a:endParaRPr lang="en-IN"/>
        </a:p>
      </dgm:t>
    </dgm:pt>
    <dgm:pt modelId="{DDA29508-55C0-4263-A19A-1C0732AAC53D}" type="pres">
      <dgm:prSet presAssocID="{BE4D3396-B514-42D0-BAF1-F3D4D652D4BF}" presName="Name0" presStyleCnt="0">
        <dgm:presLayoutVars>
          <dgm:chMax/>
          <dgm:chPref val="3"/>
          <dgm:dir/>
          <dgm:animOne val="branch"/>
          <dgm:animLvl val="lvl"/>
        </dgm:presLayoutVars>
      </dgm:prSet>
      <dgm:spPr/>
    </dgm:pt>
    <dgm:pt modelId="{0C681C9D-F417-4E96-90C5-0DB2226EC8E0}" type="pres">
      <dgm:prSet presAssocID="{767DDE73-1764-4040-BF84-136040BC1B3C}" presName="composite" presStyleCnt="0"/>
      <dgm:spPr/>
    </dgm:pt>
    <dgm:pt modelId="{BB68700D-1001-494B-861C-44EBA5A67473}" type="pres">
      <dgm:prSet presAssocID="{767DDE73-1764-4040-BF84-136040BC1B3C}" presName="FirstChild" presStyleLbl="revTx" presStyleIdx="0" presStyleCnt="5">
        <dgm:presLayoutVars>
          <dgm:chMax val="0"/>
          <dgm:chPref val="0"/>
          <dgm:bulletEnabled val="1"/>
        </dgm:presLayoutVars>
      </dgm:prSet>
      <dgm:spPr/>
    </dgm:pt>
    <dgm:pt modelId="{4DD98FB0-ACE0-4B6A-B22A-4EF3B15C0067}" type="pres">
      <dgm:prSet presAssocID="{767DDE73-1764-4040-BF84-136040BC1B3C}" presName="Parent" presStyleLbl="alignNode1" presStyleIdx="0" presStyleCnt="5">
        <dgm:presLayoutVars>
          <dgm:chMax val="3"/>
          <dgm:chPref val="3"/>
          <dgm:bulletEnabled val="1"/>
        </dgm:presLayoutVars>
      </dgm:prSet>
      <dgm:spPr/>
    </dgm:pt>
    <dgm:pt modelId="{9D2A186D-F60E-4DA6-8028-F19495E614AB}" type="pres">
      <dgm:prSet presAssocID="{767DDE73-1764-4040-BF84-136040BC1B3C}" presName="Accent" presStyleLbl="parChTrans1D1" presStyleIdx="0" presStyleCnt="5"/>
      <dgm:spPr/>
    </dgm:pt>
    <dgm:pt modelId="{62FF20FE-011B-4E52-8439-574064F3DC72}" type="pres">
      <dgm:prSet presAssocID="{E69663D0-5C4D-41E5-8332-C1767BA75803}" presName="sibTrans" presStyleCnt="0"/>
      <dgm:spPr/>
    </dgm:pt>
    <dgm:pt modelId="{8817D72C-00EA-49EC-951E-8A2B1D30076D}" type="pres">
      <dgm:prSet presAssocID="{29E205EB-5522-4CD1-9414-B737B2108B2A}" presName="composite" presStyleCnt="0"/>
      <dgm:spPr/>
    </dgm:pt>
    <dgm:pt modelId="{0DCB01B7-559F-423F-8B05-5B5467C1039D}" type="pres">
      <dgm:prSet presAssocID="{29E205EB-5522-4CD1-9414-B737B2108B2A}" presName="FirstChild" presStyleLbl="revTx" presStyleIdx="1" presStyleCnt="5">
        <dgm:presLayoutVars>
          <dgm:chMax val="0"/>
          <dgm:chPref val="0"/>
          <dgm:bulletEnabled val="1"/>
        </dgm:presLayoutVars>
      </dgm:prSet>
      <dgm:spPr/>
    </dgm:pt>
    <dgm:pt modelId="{2504201E-DC65-4561-9C45-5BE9EDF41BC3}" type="pres">
      <dgm:prSet presAssocID="{29E205EB-5522-4CD1-9414-B737B2108B2A}" presName="Parent" presStyleLbl="alignNode1" presStyleIdx="1" presStyleCnt="5">
        <dgm:presLayoutVars>
          <dgm:chMax val="3"/>
          <dgm:chPref val="3"/>
          <dgm:bulletEnabled val="1"/>
        </dgm:presLayoutVars>
      </dgm:prSet>
      <dgm:spPr/>
    </dgm:pt>
    <dgm:pt modelId="{AAD4687C-D771-417C-B878-78A256DC7491}" type="pres">
      <dgm:prSet presAssocID="{29E205EB-5522-4CD1-9414-B737B2108B2A}" presName="Accent" presStyleLbl="parChTrans1D1" presStyleIdx="1" presStyleCnt="5"/>
      <dgm:spPr/>
    </dgm:pt>
    <dgm:pt modelId="{FD52E99A-5C9C-42E2-A36D-0C11236B30E8}" type="pres">
      <dgm:prSet presAssocID="{6511A8AD-6F90-4628-B3AC-0BAE42EF109A}" presName="sibTrans" presStyleCnt="0"/>
      <dgm:spPr/>
    </dgm:pt>
    <dgm:pt modelId="{C48C64AC-F28A-4009-9EA0-0D294C46994D}" type="pres">
      <dgm:prSet presAssocID="{09FC05E5-9265-4DA6-A3EB-12F5AB4230C3}" presName="composite" presStyleCnt="0"/>
      <dgm:spPr/>
    </dgm:pt>
    <dgm:pt modelId="{5135208D-4761-48CB-97A2-AE1ACD116249}" type="pres">
      <dgm:prSet presAssocID="{09FC05E5-9265-4DA6-A3EB-12F5AB4230C3}" presName="FirstChild" presStyleLbl="revTx" presStyleIdx="2" presStyleCnt="5">
        <dgm:presLayoutVars>
          <dgm:chMax val="0"/>
          <dgm:chPref val="0"/>
          <dgm:bulletEnabled val="1"/>
        </dgm:presLayoutVars>
      </dgm:prSet>
      <dgm:spPr/>
    </dgm:pt>
    <dgm:pt modelId="{9AC86A21-5DAE-409A-9B02-5C9CFAD96932}" type="pres">
      <dgm:prSet presAssocID="{09FC05E5-9265-4DA6-A3EB-12F5AB4230C3}" presName="Parent" presStyleLbl="alignNode1" presStyleIdx="2" presStyleCnt="5">
        <dgm:presLayoutVars>
          <dgm:chMax val="3"/>
          <dgm:chPref val="3"/>
          <dgm:bulletEnabled val="1"/>
        </dgm:presLayoutVars>
      </dgm:prSet>
      <dgm:spPr/>
    </dgm:pt>
    <dgm:pt modelId="{360A8933-9D3D-40BB-A18D-DF81AC9D77CC}" type="pres">
      <dgm:prSet presAssocID="{09FC05E5-9265-4DA6-A3EB-12F5AB4230C3}" presName="Accent" presStyleLbl="parChTrans1D1" presStyleIdx="2" presStyleCnt="5"/>
      <dgm:spPr/>
    </dgm:pt>
    <dgm:pt modelId="{0BDAF59C-5FA2-4F40-A6B0-905A3821AECA}" type="pres">
      <dgm:prSet presAssocID="{90EE7330-85A2-49E1-BD61-A1F87BDB6F61}" presName="sibTrans" presStyleCnt="0"/>
      <dgm:spPr/>
    </dgm:pt>
    <dgm:pt modelId="{1DB20366-EE28-41B6-B122-97A7037D73D9}" type="pres">
      <dgm:prSet presAssocID="{DC1E032B-FA97-4A54-BD46-E4BCFA9B76EA}" presName="composite" presStyleCnt="0"/>
      <dgm:spPr/>
    </dgm:pt>
    <dgm:pt modelId="{C0F2358F-49D5-4A6B-AC0F-2B03C4469E33}" type="pres">
      <dgm:prSet presAssocID="{DC1E032B-FA97-4A54-BD46-E4BCFA9B76EA}" presName="FirstChild" presStyleLbl="revTx" presStyleIdx="3" presStyleCnt="5">
        <dgm:presLayoutVars>
          <dgm:chMax val="0"/>
          <dgm:chPref val="0"/>
          <dgm:bulletEnabled val="1"/>
        </dgm:presLayoutVars>
      </dgm:prSet>
      <dgm:spPr/>
    </dgm:pt>
    <dgm:pt modelId="{ED165A74-EA21-4D57-A6C7-E359BE09B3EB}" type="pres">
      <dgm:prSet presAssocID="{DC1E032B-FA97-4A54-BD46-E4BCFA9B76EA}" presName="Parent" presStyleLbl="alignNode1" presStyleIdx="3" presStyleCnt="5">
        <dgm:presLayoutVars>
          <dgm:chMax val="3"/>
          <dgm:chPref val="3"/>
          <dgm:bulletEnabled val="1"/>
        </dgm:presLayoutVars>
      </dgm:prSet>
      <dgm:spPr/>
    </dgm:pt>
    <dgm:pt modelId="{32DA2337-F4F6-45CD-9AB8-1B25ED592549}" type="pres">
      <dgm:prSet presAssocID="{DC1E032B-FA97-4A54-BD46-E4BCFA9B76EA}" presName="Accent" presStyleLbl="parChTrans1D1" presStyleIdx="3" presStyleCnt="5"/>
      <dgm:spPr/>
    </dgm:pt>
    <dgm:pt modelId="{DA6ABB19-7B45-4BC5-B5DE-1357A709313B}" type="pres">
      <dgm:prSet presAssocID="{474006C7-0599-4BB2-9EE8-1BEBF8F83391}" presName="sibTrans" presStyleCnt="0"/>
      <dgm:spPr/>
    </dgm:pt>
    <dgm:pt modelId="{5E69E6A9-2717-4300-9D3D-87CACE7F7E36}" type="pres">
      <dgm:prSet presAssocID="{C9238568-1066-4E64-B416-A040A812D8DE}" presName="composite" presStyleCnt="0"/>
      <dgm:spPr/>
    </dgm:pt>
    <dgm:pt modelId="{4F51D9E8-6696-475D-BB03-685F7E74020E}" type="pres">
      <dgm:prSet presAssocID="{C9238568-1066-4E64-B416-A040A812D8DE}" presName="FirstChild" presStyleLbl="revTx" presStyleIdx="4" presStyleCnt="5">
        <dgm:presLayoutVars>
          <dgm:chMax val="0"/>
          <dgm:chPref val="0"/>
          <dgm:bulletEnabled val="1"/>
        </dgm:presLayoutVars>
      </dgm:prSet>
      <dgm:spPr/>
    </dgm:pt>
    <dgm:pt modelId="{6B3B698B-3BD7-4E5E-8CE1-DF491B4D25E9}" type="pres">
      <dgm:prSet presAssocID="{C9238568-1066-4E64-B416-A040A812D8DE}" presName="Parent" presStyleLbl="alignNode1" presStyleIdx="4" presStyleCnt="5">
        <dgm:presLayoutVars>
          <dgm:chMax val="3"/>
          <dgm:chPref val="3"/>
          <dgm:bulletEnabled val="1"/>
        </dgm:presLayoutVars>
      </dgm:prSet>
      <dgm:spPr/>
    </dgm:pt>
    <dgm:pt modelId="{B1957335-FB11-4832-8FE1-2392FFE5F97B}" type="pres">
      <dgm:prSet presAssocID="{C9238568-1066-4E64-B416-A040A812D8DE}" presName="Accent" presStyleLbl="parChTrans1D1" presStyleIdx="4" presStyleCnt="5"/>
      <dgm:spPr/>
    </dgm:pt>
  </dgm:ptLst>
  <dgm:cxnLst>
    <dgm:cxn modelId="{06B16605-6121-4D12-93E8-EE489B3BBA62}" type="presOf" srcId="{FFD08BCA-7315-4F65-B48D-3723D15A1EE5}" destId="{4F51D9E8-6696-475D-BB03-685F7E74020E}" srcOrd="0" destOrd="0" presId="urn:microsoft.com/office/officeart/2011/layout/TabList"/>
    <dgm:cxn modelId="{57BA9B06-C5F6-40D8-9957-0B99EC0CAC65}" type="presOf" srcId="{56CE09DF-72BF-414D-84AE-1BDA94A62574}" destId="{0DCB01B7-559F-423F-8B05-5B5467C1039D}" srcOrd="0" destOrd="0" presId="urn:microsoft.com/office/officeart/2011/layout/TabList"/>
    <dgm:cxn modelId="{29B2E707-1676-4C9B-88C4-EDDA81B0C161}" type="presOf" srcId="{DC1E032B-FA97-4A54-BD46-E4BCFA9B76EA}" destId="{ED165A74-EA21-4D57-A6C7-E359BE09B3EB}" srcOrd="0" destOrd="0" presId="urn:microsoft.com/office/officeart/2011/layout/TabList"/>
    <dgm:cxn modelId="{A614981B-6E98-4B4C-AD1B-F169016E3101}" type="presOf" srcId="{767DDE73-1764-4040-BF84-136040BC1B3C}" destId="{4DD98FB0-ACE0-4B6A-B22A-4EF3B15C0067}" srcOrd="0" destOrd="0" presId="urn:microsoft.com/office/officeart/2011/layout/TabList"/>
    <dgm:cxn modelId="{0D76CD20-B28D-41E9-8200-E45A997549D0}" srcId="{29E205EB-5522-4CD1-9414-B737B2108B2A}" destId="{56CE09DF-72BF-414D-84AE-1BDA94A62574}" srcOrd="0" destOrd="0" parTransId="{F255D856-EF41-4819-891B-43149FC80243}" sibTransId="{B5B80B24-6BB0-4D55-A601-852A25596546}"/>
    <dgm:cxn modelId="{C6F22326-C1AF-4962-BAE3-0EEDF9D2D2C5}" type="presOf" srcId="{09FC05E5-9265-4DA6-A3EB-12F5AB4230C3}" destId="{9AC86A21-5DAE-409A-9B02-5C9CFAD96932}" srcOrd="0" destOrd="0" presId="urn:microsoft.com/office/officeart/2011/layout/TabList"/>
    <dgm:cxn modelId="{2A3CDA2A-DA23-417F-BEA5-66D7B2151481}" srcId="{767DDE73-1764-4040-BF84-136040BC1B3C}" destId="{7207952D-B810-4AE6-A3B2-D1C1335A1535}" srcOrd="0" destOrd="0" parTransId="{F78E28D8-E931-410A-AE42-6AF9174B0607}" sibTransId="{56920983-816C-4E50-957B-666EBA36A4F5}"/>
    <dgm:cxn modelId="{9EEA9C5B-A61B-482F-BED7-AB78073D9850}" srcId="{C9238568-1066-4E64-B416-A040A812D8DE}" destId="{FFD08BCA-7315-4F65-B48D-3723D15A1EE5}" srcOrd="0" destOrd="0" parTransId="{40FD3C58-27E3-453C-ACBE-F42021E50E97}" sibTransId="{A9CF13CF-2EAC-4366-8FFF-4ABBC8424220}"/>
    <dgm:cxn modelId="{0FF68062-D0AE-4FB3-A348-32087E6C650F}" srcId="{BE4D3396-B514-42D0-BAF1-F3D4D652D4BF}" destId="{09FC05E5-9265-4DA6-A3EB-12F5AB4230C3}" srcOrd="2" destOrd="0" parTransId="{ADE14A0E-178A-4D6D-A60B-7F9E66B3B69B}" sibTransId="{90EE7330-85A2-49E1-BD61-A1F87BDB6F61}"/>
    <dgm:cxn modelId="{36C5BD69-9A57-40A6-9D1E-181332C26E68}" type="presOf" srcId="{C9238568-1066-4E64-B416-A040A812D8DE}" destId="{6B3B698B-3BD7-4E5E-8CE1-DF491B4D25E9}" srcOrd="0" destOrd="0" presId="urn:microsoft.com/office/officeart/2011/layout/TabList"/>
    <dgm:cxn modelId="{79FB1D6D-928E-4F9F-A21C-AB48F3A74229}" type="presOf" srcId="{BD96BD11-BFB7-4721-87AF-B61717C28AEB}" destId="{5135208D-4761-48CB-97A2-AE1ACD116249}" srcOrd="0" destOrd="0" presId="urn:microsoft.com/office/officeart/2011/layout/TabList"/>
    <dgm:cxn modelId="{46A13151-B97C-481A-8ED5-1369FAAAC389}" type="presOf" srcId="{29E205EB-5522-4CD1-9414-B737B2108B2A}" destId="{2504201E-DC65-4561-9C45-5BE9EDF41BC3}" srcOrd="0" destOrd="0" presId="urn:microsoft.com/office/officeart/2011/layout/TabList"/>
    <dgm:cxn modelId="{9CFA0B56-2DEE-4F19-B514-D118944D91D2}" srcId="{BE4D3396-B514-42D0-BAF1-F3D4D652D4BF}" destId="{C9238568-1066-4E64-B416-A040A812D8DE}" srcOrd="4" destOrd="0" parTransId="{85F2B862-4A67-4C9F-9ABB-6A82088730D7}" sibTransId="{00E597F0-DEA7-421B-8697-01EB3A371738}"/>
    <dgm:cxn modelId="{A7794A7A-8498-4B12-A194-9DA81641AD43}" type="presOf" srcId="{70AE31DE-90CD-49BA-AAE1-0D2087176D33}" destId="{C0F2358F-49D5-4A6B-AC0F-2B03C4469E33}" srcOrd="0" destOrd="0" presId="urn:microsoft.com/office/officeart/2011/layout/TabList"/>
    <dgm:cxn modelId="{BB762780-BC5E-4777-94B2-1BBA111CC921}" srcId="{BE4D3396-B514-42D0-BAF1-F3D4D652D4BF}" destId="{29E205EB-5522-4CD1-9414-B737B2108B2A}" srcOrd="1" destOrd="0" parTransId="{D88D3DBA-D5B9-41F6-8714-2D1157904827}" sibTransId="{6511A8AD-6F90-4628-B3AC-0BAE42EF109A}"/>
    <dgm:cxn modelId="{0AD080AA-1171-4AD8-A3C1-0EF94CBCCF40}" srcId="{DC1E032B-FA97-4A54-BD46-E4BCFA9B76EA}" destId="{70AE31DE-90CD-49BA-AAE1-0D2087176D33}" srcOrd="0" destOrd="0" parTransId="{4B13CE01-4F73-4E35-B948-CFED26C1839B}" sibTransId="{391A0F7D-B3FD-4FA6-8EF7-3664979D6D20}"/>
    <dgm:cxn modelId="{3D9655AB-E34A-4CF7-BDA0-4D61BDB87C7C}" type="presOf" srcId="{7207952D-B810-4AE6-A3B2-D1C1335A1535}" destId="{BB68700D-1001-494B-861C-44EBA5A67473}" srcOrd="0" destOrd="0" presId="urn:microsoft.com/office/officeart/2011/layout/TabList"/>
    <dgm:cxn modelId="{0F4E82B9-70F3-41B0-B131-9DDD60C62AC6}" srcId="{BE4D3396-B514-42D0-BAF1-F3D4D652D4BF}" destId="{DC1E032B-FA97-4A54-BD46-E4BCFA9B76EA}" srcOrd="3" destOrd="0" parTransId="{810CAD3A-D1E2-43B2-ABC9-55804EA11CCE}" sibTransId="{474006C7-0599-4BB2-9EE8-1BEBF8F83391}"/>
    <dgm:cxn modelId="{618923C7-97E0-47FF-911C-63C822DD9255}" srcId="{09FC05E5-9265-4DA6-A3EB-12F5AB4230C3}" destId="{BD96BD11-BFB7-4721-87AF-B61717C28AEB}" srcOrd="0" destOrd="0" parTransId="{241D21F3-C40B-405B-AF5F-6ECC41C878B1}" sibTransId="{603A3689-F7F5-4CC8-BBFD-071EF655155F}"/>
    <dgm:cxn modelId="{2D76DAD6-3E96-486C-A374-84BEEB3A86D5}" type="presOf" srcId="{BE4D3396-B514-42D0-BAF1-F3D4D652D4BF}" destId="{DDA29508-55C0-4263-A19A-1C0732AAC53D}" srcOrd="0" destOrd="0" presId="urn:microsoft.com/office/officeart/2011/layout/TabList"/>
    <dgm:cxn modelId="{08022BF1-6B91-4793-B15C-277A66C3645B}" srcId="{BE4D3396-B514-42D0-BAF1-F3D4D652D4BF}" destId="{767DDE73-1764-4040-BF84-136040BC1B3C}" srcOrd="0" destOrd="0" parTransId="{3C047C27-8910-4F07-A5D4-F7EA5C9264B9}" sibTransId="{E69663D0-5C4D-41E5-8332-C1767BA75803}"/>
    <dgm:cxn modelId="{5DD74476-8CFB-4860-9F7E-17CEAB2B9174}" type="presParOf" srcId="{DDA29508-55C0-4263-A19A-1C0732AAC53D}" destId="{0C681C9D-F417-4E96-90C5-0DB2226EC8E0}" srcOrd="0" destOrd="0" presId="urn:microsoft.com/office/officeart/2011/layout/TabList"/>
    <dgm:cxn modelId="{963C7D41-AC69-40BD-A41B-14AF40DAACFE}" type="presParOf" srcId="{0C681C9D-F417-4E96-90C5-0DB2226EC8E0}" destId="{BB68700D-1001-494B-861C-44EBA5A67473}" srcOrd="0" destOrd="0" presId="urn:microsoft.com/office/officeart/2011/layout/TabList"/>
    <dgm:cxn modelId="{50FEC8FB-AA11-4FAA-84C4-61A04F6EE5D4}" type="presParOf" srcId="{0C681C9D-F417-4E96-90C5-0DB2226EC8E0}" destId="{4DD98FB0-ACE0-4B6A-B22A-4EF3B15C0067}" srcOrd="1" destOrd="0" presId="urn:microsoft.com/office/officeart/2011/layout/TabList"/>
    <dgm:cxn modelId="{1A13793E-4ED4-47FF-9244-2F8C0FA7A088}" type="presParOf" srcId="{0C681C9D-F417-4E96-90C5-0DB2226EC8E0}" destId="{9D2A186D-F60E-4DA6-8028-F19495E614AB}" srcOrd="2" destOrd="0" presId="urn:microsoft.com/office/officeart/2011/layout/TabList"/>
    <dgm:cxn modelId="{D4CFBA1E-EFDF-454F-8D5A-3E851D25604D}" type="presParOf" srcId="{DDA29508-55C0-4263-A19A-1C0732AAC53D}" destId="{62FF20FE-011B-4E52-8439-574064F3DC72}" srcOrd="1" destOrd="0" presId="urn:microsoft.com/office/officeart/2011/layout/TabList"/>
    <dgm:cxn modelId="{BD720048-5F81-4775-A6E8-3056BA88E0F1}" type="presParOf" srcId="{DDA29508-55C0-4263-A19A-1C0732AAC53D}" destId="{8817D72C-00EA-49EC-951E-8A2B1D30076D}" srcOrd="2" destOrd="0" presId="urn:microsoft.com/office/officeart/2011/layout/TabList"/>
    <dgm:cxn modelId="{F55922CA-58E1-418D-98CB-9CBC7951AB20}" type="presParOf" srcId="{8817D72C-00EA-49EC-951E-8A2B1D30076D}" destId="{0DCB01B7-559F-423F-8B05-5B5467C1039D}" srcOrd="0" destOrd="0" presId="urn:microsoft.com/office/officeart/2011/layout/TabList"/>
    <dgm:cxn modelId="{94C54D5B-C247-4FE7-AD60-C3E07CDB8B4B}" type="presParOf" srcId="{8817D72C-00EA-49EC-951E-8A2B1D30076D}" destId="{2504201E-DC65-4561-9C45-5BE9EDF41BC3}" srcOrd="1" destOrd="0" presId="urn:microsoft.com/office/officeart/2011/layout/TabList"/>
    <dgm:cxn modelId="{5983A07A-EE51-49EA-87C0-5357B0D31DA3}" type="presParOf" srcId="{8817D72C-00EA-49EC-951E-8A2B1D30076D}" destId="{AAD4687C-D771-417C-B878-78A256DC7491}" srcOrd="2" destOrd="0" presId="urn:microsoft.com/office/officeart/2011/layout/TabList"/>
    <dgm:cxn modelId="{1A5391B9-B30E-46C8-93A6-CB6FE1D52D3A}" type="presParOf" srcId="{DDA29508-55C0-4263-A19A-1C0732AAC53D}" destId="{FD52E99A-5C9C-42E2-A36D-0C11236B30E8}" srcOrd="3" destOrd="0" presId="urn:microsoft.com/office/officeart/2011/layout/TabList"/>
    <dgm:cxn modelId="{49930435-31FC-481F-936C-69E8468ABF0C}" type="presParOf" srcId="{DDA29508-55C0-4263-A19A-1C0732AAC53D}" destId="{C48C64AC-F28A-4009-9EA0-0D294C46994D}" srcOrd="4" destOrd="0" presId="urn:microsoft.com/office/officeart/2011/layout/TabList"/>
    <dgm:cxn modelId="{C9FF0F5A-81C3-4AFE-82E1-FA0FE4ABE292}" type="presParOf" srcId="{C48C64AC-F28A-4009-9EA0-0D294C46994D}" destId="{5135208D-4761-48CB-97A2-AE1ACD116249}" srcOrd="0" destOrd="0" presId="urn:microsoft.com/office/officeart/2011/layout/TabList"/>
    <dgm:cxn modelId="{377F4748-F573-4D25-B36F-C7653069657B}" type="presParOf" srcId="{C48C64AC-F28A-4009-9EA0-0D294C46994D}" destId="{9AC86A21-5DAE-409A-9B02-5C9CFAD96932}" srcOrd="1" destOrd="0" presId="urn:microsoft.com/office/officeart/2011/layout/TabList"/>
    <dgm:cxn modelId="{B2CEDD3A-2253-4FDF-9A6B-49B841F66249}" type="presParOf" srcId="{C48C64AC-F28A-4009-9EA0-0D294C46994D}" destId="{360A8933-9D3D-40BB-A18D-DF81AC9D77CC}" srcOrd="2" destOrd="0" presId="urn:microsoft.com/office/officeart/2011/layout/TabList"/>
    <dgm:cxn modelId="{01A7C7D6-5A89-43C2-99D1-40D42C47113F}" type="presParOf" srcId="{DDA29508-55C0-4263-A19A-1C0732AAC53D}" destId="{0BDAF59C-5FA2-4F40-A6B0-905A3821AECA}" srcOrd="5" destOrd="0" presId="urn:microsoft.com/office/officeart/2011/layout/TabList"/>
    <dgm:cxn modelId="{48AD4D84-90DD-4A02-8161-46399046F739}" type="presParOf" srcId="{DDA29508-55C0-4263-A19A-1C0732AAC53D}" destId="{1DB20366-EE28-41B6-B122-97A7037D73D9}" srcOrd="6" destOrd="0" presId="urn:microsoft.com/office/officeart/2011/layout/TabList"/>
    <dgm:cxn modelId="{1FC01639-8167-4311-B6F1-9724213B676E}" type="presParOf" srcId="{1DB20366-EE28-41B6-B122-97A7037D73D9}" destId="{C0F2358F-49D5-4A6B-AC0F-2B03C4469E33}" srcOrd="0" destOrd="0" presId="urn:microsoft.com/office/officeart/2011/layout/TabList"/>
    <dgm:cxn modelId="{D2B7274D-7E5A-44AA-A2A6-85777EB767F8}" type="presParOf" srcId="{1DB20366-EE28-41B6-B122-97A7037D73D9}" destId="{ED165A74-EA21-4D57-A6C7-E359BE09B3EB}" srcOrd="1" destOrd="0" presId="urn:microsoft.com/office/officeart/2011/layout/TabList"/>
    <dgm:cxn modelId="{555ABC58-94D9-4F9E-8B6B-5777E93E6483}" type="presParOf" srcId="{1DB20366-EE28-41B6-B122-97A7037D73D9}" destId="{32DA2337-F4F6-45CD-9AB8-1B25ED592549}" srcOrd="2" destOrd="0" presId="urn:microsoft.com/office/officeart/2011/layout/TabList"/>
    <dgm:cxn modelId="{1C502E76-8026-44FA-B1E8-B7F0359A27B3}" type="presParOf" srcId="{DDA29508-55C0-4263-A19A-1C0732AAC53D}" destId="{DA6ABB19-7B45-4BC5-B5DE-1357A709313B}" srcOrd="7" destOrd="0" presId="urn:microsoft.com/office/officeart/2011/layout/TabList"/>
    <dgm:cxn modelId="{74926B80-989F-4483-80DB-B43A00B2CE4D}" type="presParOf" srcId="{DDA29508-55C0-4263-A19A-1C0732AAC53D}" destId="{5E69E6A9-2717-4300-9D3D-87CACE7F7E36}" srcOrd="8" destOrd="0" presId="urn:microsoft.com/office/officeart/2011/layout/TabList"/>
    <dgm:cxn modelId="{038792A2-C96D-41FA-8884-C07FEB13404F}" type="presParOf" srcId="{5E69E6A9-2717-4300-9D3D-87CACE7F7E36}" destId="{4F51D9E8-6696-475D-BB03-685F7E74020E}" srcOrd="0" destOrd="0" presId="urn:microsoft.com/office/officeart/2011/layout/TabList"/>
    <dgm:cxn modelId="{787C8051-4AC1-4531-B59A-F1155CF488E4}" type="presParOf" srcId="{5E69E6A9-2717-4300-9D3D-87CACE7F7E36}" destId="{6B3B698B-3BD7-4E5E-8CE1-DF491B4D25E9}" srcOrd="1" destOrd="0" presId="urn:microsoft.com/office/officeart/2011/layout/TabList"/>
    <dgm:cxn modelId="{E6D4F235-286D-4348-BB14-40198786230B}" type="presParOf" srcId="{5E69E6A9-2717-4300-9D3D-87CACE7F7E36}" destId="{B1957335-FB11-4832-8FE1-2392FFE5F97B}"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60CC64-2BC3-4E0C-9316-DC1559EB32E1}"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n-IN"/>
        </a:p>
      </dgm:t>
    </dgm:pt>
    <dgm:pt modelId="{A0DC70F3-3A4F-46B7-8D2C-B5DB2684D5F9}">
      <dgm:prSet phldrT="[Text]" custT="1"/>
      <dgm:spPr/>
      <dgm:t>
        <a:bodyPr/>
        <a:lstStyle/>
        <a:p>
          <a:pPr>
            <a:buSzPct val="100000"/>
            <a:buFont typeface="Wingdings" panose="05000000000000000000" pitchFamily="2" charset="2"/>
            <a:buChar char="§"/>
          </a:pPr>
          <a:r>
            <a:rPr lang="en-US" sz="1600" dirty="0">
              <a:latin typeface="Calibri" panose="020F0502020204030204" pitchFamily="34" charset="0"/>
              <a:cs typeface="Calibri" panose="020F0502020204030204" pitchFamily="34" charset="0"/>
            </a:rPr>
            <a:t>Human speech perception is highly </a:t>
          </a:r>
          <a:r>
            <a:rPr lang="en-US" sz="1600" b="1" dirty="0">
              <a:latin typeface="Calibri" panose="020F0502020204030204" pitchFamily="34" charset="0"/>
              <a:cs typeface="Calibri" panose="020F0502020204030204" pitchFamily="34" charset="0"/>
            </a:rPr>
            <a:t>plastic</a:t>
          </a:r>
          <a:r>
            <a:rPr lang="en-US" sz="1600" dirty="0">
              <a:latin typeface="Calibri" panose="020F0502020204030204" pitchFamily="34" charset="0"/>
              <a:cs typeface="Calibri" panose="020F0502020204030204" pitchFamily="34" charset="0"/>
            </a:rPr>
            <a:t>.</a:t>
          </a:r>
          <a:endParaRPr lang="en-IN" sz="1600" dirty="0"/>
        </a:p>
      </dgm:t>
    </dgm:pt>
    <dgm:pt modelId="{9C66F9C2-563D-4332-8F93-5AD5A495641D}" type="parTrans" cxnId="{D38AA205-AB15-492C-8BE1-B2546FFE427B}">
      <dgm:prSet/>
      <dgm:spPr/>
      <dgm:t>
        <a:bodyPr/>
        <a:lstStyle/>
        <a:p>
          <a:endParaRPr lang="en-IN" sz="1600"/>
        </a:p>
      </dgm:t>
    </dgm:pt>
    <dgm:pt modelId="{5480EA28-75BD-43BA-AD4C-4C7002AB20EB}" type="sibTrans" cxnId="{D38AA205-AB15-492C-8BE1-B2546FFE427B}">
      <dgm:prSet/>
      <dgm:spPr/>
      <dgm:t>
        <a:bodyPr/>
        <a:lstStyle/>
        <a:p>
          <a:endParaRPr lang="en-IN" sz="1600"/>
        </a:p>
      </dgm:t>
    </dgm:pt>
    <dgm:pt modelId="{DAD1E086-25BF-443B-9758-40B88D1DD9C9}">
      <dgm:prSet phldrT="[Text]" custT="1"/>
      <dgm:spPr/>
      <dgm:t>
        <a:bodyPr/>
        <a:lstStyle/>
        <a:p>
          <a:pPr>
            <a:buSzPct val="100000"/>
            <a:buFont typeface="Wingdings" panose="05000000000000000000" pitchFamily="2" charset="2"/>
            <a:buChar char="§"/>
          </a:pPr>
          <a:r>
            <a:rPr lang="en-US" sz="1600" b="1" dirty="0">
              <a:latin typeface="Calibri" panose="020F0502020204030204" pitchFamily="34" charset="0"/>
              <a:cs typeface="Calibri" panose="020F0502020204030204" pitchFamily="34" charset="0"/>
            </a:rPr>
            <a:t>Contextual cues </a:t>
          </a:r>
          <a:r>
            <a:rPr lang="en-US" sz="1600" dirty="0">
              <a:latin typeface="Calibri" panose="020F0502020204030204" pitchFamily="34" charset="0"/>
              <a:cs typeface="Calibri" panose="020F0502020204030204" pitchFamily="34" charset="0"/>
            </a:rPr>
            <a:t>play an influential role for adaptation to atypical speech input.</a:t>
          </a:r>
          <a:endParaRPr lang="en-IN" sz="1600" dirty="0"/>
        </a:p>
      </dgm:t>
    </dgm:pt>
    <dgm:pt modelId="{B2672CB9-1492-4B5F-8BDE-8B6897090C55}" type="parTrans" cxnId="{4244287C-4098-4F6F-8175-903941E75F32}">
      <dgm:prSet/>
      <dgm:spPr/>
      <dgm:t>
        <a:bodyPr/>
        <a:lstStyle/>
        <a:p>
          <a:endParaRPr lang="en-IN" sz="1600"/>
        </a:p>
      </dgm:t>
    </dgm:pt>
    <dgm:pt modelId="{B89049EA-C797-4FA0-A784-700710F84052}" type="sibTrans" cxnId="{4244287C-4098-4F6F-8175-903941E75F32}">
      <dgm:prSet/>
      <dgm:spPr/>
      <dgm:t>
        <a:bodyPr/>
        <a:lstStyle/>
        <a:p>
          <a:endParaRPr lang="en-IN" sz="1600"/>
        </a:p>
      </dgm:t>
    </dgm:pt>
    <dgm:pt modelId="{A3CB2AC3-957C-40D1-9EF1-CD7F41C8FF98}">
      <dgm:prSet phldrT="[Text]" custT="1"/>
      <dgm:spPr/>
      <dgm:t>
        <a:bodyPr/>
        <a:lstStyle/>
        <a:p>
          <a:pPr>
            <a:buSzPct val="100000"/>
            <a:buFont typeface="Wingdings" panose="05000000000000000000" pitchFamily="2" charset="2"/>
            <a:buChar char="§"/>
          </a:pPr>
          <a:r>
            <a:rPr lang="en-US" sz="1600" dirty="0">
              <a:latin typeface="Calibri" panose="020F0502020204030204" pitchFamily="34" charset="0"/>
              <a:cs typeface="Calibri" panose="020F0502020204030204" pitchFamily="34" charset="0"/>
            </a:rPr>
            <a:t>Listeners use </a:t>
          </a:r>
          <a:r>
            <a:rPr lang="en-US" sz="1600" b="1" dirty="0">
              <a:latin typeface="Calibri" panose="020F0502020204030204" pitchFamily="34" charset="0"/>
              <a:cs typeface="Calibri" panose="020F0502020204030204" pitchFamily="34" charset="0"/>
            </a:rPr>
            <a:t>lexical information </a:t>
          </a:r>
          <a:r>
            <a:rPr lang="en-US" sz="1600" dirty="0">
              <a:latin typeface="Calibri" panose="020F0502020204030204" pitchFamily="34" charset="0"/>
              <a:cs typeface="Calibri" panose="020F0502020204030204" pitchFamily="34" charset="0"/>
            </a:rPr>
            <a:t>to guide speech perception.</a:t>
          </a:r>
          <a:endParaRPr lang="en-IN" sz="1600" dirty="0"/>
        </a:p>
      </dgm:t>
    </dgm:pt>
    <dgm:pt modelId="{5B21512B-7351-49CB-B62B-3F3FF005D9FE}" type="parTrans" cxnId="{B29C40B3-737E-4766-83B2-2BC033BCBDDF}">
      <dgm:prSet/>
      <dgm:spPr/>
      <dgm:t>
        <a:bodyPr/>
        <a:lstStyle/>
        <a:p>
          <a:endParaRPr lang="en-IN" sz="1600"/>
        </a:p>
      </dgm:t>
    </dgm:pt>
    <dgm:pt modelId="{355AE8CD-5F9E-40F6-8552-C758BD714541}" type="sibTrans" cxnId="{B29C40B3-737E-4766-83B2-2BC033BCBDDF}">
      <dgm:prSet/>
      <dgm:spPr/>
      <dgm:t>
        <a:bodyPr/>
        <a:lstStyle/>
        <a:p>
          <a:endParaRPr lang="en-IN" sz="1600"/>
        </a:p>
      </dgm:t>
    </dgm:pt>
    <dgm:pt modelId="{4E5B8DBF-BD9A-41BA-958A-1169DA23630F}">
      <dgm:prSet phldrT="[Text]" custT="1"/>
      <dgm:spPr/>
      <dgm:t>
        <a:bodyPr/>
        <a:lstStyle/>
        <a:p>
          <a:pPr>
            <a:buSzPct val="100000"/>
            <a:buFont typeface="Wingdings" panose="05000000000000000000" pitchFamily="2" charset="2"/>
            <a:buChar char="§"/>
          </a:pPr>
          <a:r>
            <a:rPr lang="en-US" sz="1600" dirty="0">
              <a:latin typeface="Calibri" panose="020F0502020204030204" pitchFamily="34" charset="0"/>
              <a:cs typeface="Calibri" panose="020F0502020204030204" pitchFamily="34" charset="0"/>
            </a:rPr>
            <a:t>Extended passive listening through a device may not maximize speech understanding.</a:t>
          </a:r>
          <a:endParaRPr lang="en-IN" sz="1600" dirty="0"/>
        </a:p>
      </dgm:t>
    </dgm:pt>
    <dgm:pt modelId="{B8352CE8-3B93-442A-A9E1-44A2C49E6CDA}" type="parTrans" cxnId="{EE22B222-C3B5-4C08-8A56-7976EB6517B7}">
      <dgm:prSet/>
      <dgm:spPr/>
      <dgm:t>
        <a:bodyPr/>
        <a:lstStyle/>
        <a:p>
          <a:endParaRPr lang="en-IN" sz="1600"/>
        </a:p>
      </dgm:t>
    </dgm:pt>
    <dgm:pt modelId="{A205E9EC-9CCF-49BC-8F7A-A4812D89BE42}" type="sibTrans" cxnId="{EE22B222-C3B5-4C08-8A56-7976EB6517B7}">
      <dgm:prSet/>
      <dgm:spPr/>
      <dgm:t>
        <a:bodyPr/>
        <a:lstStyle/>
        <a:p>
          <a:endParaRPr lang="en-IN" sz="1600"/>
        </a:p>
      </dgm:t>
    </dgm:pt>
    <dgm:pt modelId="{617F1583-43E0-41CB-856F-9D7B249B1DB0}">
      <dgm:prSet phldrT="[Text]" custT="1"/>
      <dgm:spPr/>
      <dgm:t>
        <a:bodyPr/>
        <a:lstStyle/>
        <a:p>
          <a:pPr>
            <a:buSzPct val="100000"/>
            <a:buFont typeface="Wingdings" panose="05000000000000000000" pitchFamily="2" charset="2"/>
            <a:buChar char="§"/>
          </a:pPr>
          <a:r>
            <a:rPr lang="en-US" sz="1600" dirty="0">
              <a:latin typeface="Calibri" panose="020F0502020204030204" pitchFamily="34" charset="0"/>
              <a:cs typeface="Calibri" panose="020F0502020204030204" pitchFamily="34" charset="0"/>
            </a:rPr>
            <a:t>Comprehensive auditory training for newly fitted adults is </a:t>
          </a:r>
          <a:r>
            <a:rPr lang="en-US" sz="1600" b="1" dirty="0">
              <a:latin typeface="Calibri" panose="020F0502020204030204" pitchFamily="34" charset="0"/>
              <a:cs typeface="Calibri" panose="020F0502020204030204" pitchFamily="34" charset="0"/>
            </a:rPr>
            <a:t>feasible</a:t>
          </a:r>
          <a:r>
            <a:rPr lang="en-US" sz="1600" dirty="0">
              <a:latin typeface="Calibri" panose="020F0502020204030204" pitchFamily="34" charset="0"/>
              <a:cs typeface="Calibri" panose="020F0502020204030204" pitchFamily="34" charset="0"/>
            </a:rPr>
            <a:t>.</a:t>
          </a:r>
          <a:endParaRPr lang="en-IN" sz="1600" dirty="0"/>
        </a:p>
      </dgm:t>
    </dgm:pt>
    <dgm:pt modelId="{8313BF4A-CF09-42C9-921F-41D0D61C37CA}" type="parTrans" cxnId="{3DB3035B-05FE-40D6-BE67-79E80E716099}">
      <dgm:prSet/>
      <dgm:spPr/>
      <dgm:t>
        <a:bodyPr/>
        <a:lstStyle/>
        <a:p>
          <a:endParaRPr lang="en-IN" sz="1600"/>
        </a:p>
      </dgm:t>
    </dgm:pt>
    <dgm:pt modelId="{E876C15D-DCE9-486D-95AB-DC071BB12E7C}" type="sibTrans" cxnId="{3DB3035B-05FE-40D6-BE67-79E80E716099}">
      <dgm:prSet/>
      <dgm:spPr/>
      <dgm:t>
        <a:bodyPr/>
        <a:lstStyle/>
        <a:p>
          <a:endParaRPr lang="en-IN" sz="1600"/>
        </a:p>
      </dgm:t>
    </dgm:pt>
    <dgm:pt modelId="{EED8EDBC-39C0-4161-9F78-75980AB8D789}">
      <dgm:prSet phldrT="[Text]" custT="1"/>
      <dgm:spPr/>
      <dgm:t>
        <a:bodyPr/>
        <a:lstStyle/>
        <a:p>
          <a:pPr>
            <a:buSzPct val="100000"/>
            <a:buFont typeface="Wingdings" panose="05000000000000000000" pitchFamily="2" charset="2"/>
            <a:buChar char="§"/>
          </a:pPr>
          <a:r>
            <a:rPr lang="en-US" sz="1600" dirty="0">
              <a:latin typeface="Calibri" panose="020F0502020204030204" pitchFamily="34" charset="0"/>
              <a:cs typeface="Calibri" panose="020F0502020204030204" pitchFamily="34" charset="0"/>
            </a:rPr>
            <a:t>Structured training may </a:t>
          </a:r>
          <a:r>
            <a:rPr lang="en-US" sz="1600" b="1" dirty="0">
              <a:latin typeface="Calibri" panose="020F0502020204030204" pitchFamily="34" charset="0"/>
              <a:cs typeface="Calibri" panose="020F0502020204030204" pitchFamily="34" charset="0"/>
            </a:rPr>
            <a:t>speed up </a:t>
          </a:r>
          <a:r>
            <a:rPr lang="en-US" sz="1600" dirty="0">
              <a:latin typeface="Calibri" panose="020F0502020204030204" pitchFamily="34" charset="0"/>
              <a:cs typeface="Calibri" panose="020F0502020204030204" pitchFamily="34" charset="0"/>
            </a:rPr>
            <a:t>the process of perceptual learning.</a:t>
          </a:r>
          <a:endParaRPr lang="en-IN" sz="1600" dirty="0"/>
        </a:p>
      </dgm:t>
    </dgm:pt>
    <dgm:pt modelId="{33AA7DE3-B7CC-439F-A9E8-98A2D79979D1}" type="parTrans" cxnId="{23413EF2-2375-4469-84AB-88C33765329C}">
      <dgm:prSet/>
      <dgm:spPr/>
      <dgm:t>
        <a:bodyPr/>
        <a:lstStyle/>
        <a:p>
          <a:endParaRPr lang="en-IN" sz="1600"/>
        </a:p>
      </dgm:t>
    </dgm:pt>
    <dgm:pt modelId="{257B6BC2-BAB2-4AEC-ADB1-A7D87D177873}" type="sibTrans" cxnId="{23413EF2-2375-4469-84AB-88C33765329C}">
      <dgm:prSet/>
      <dgm:spPr/>
      <dgm:t>
        <a:bodyPr/>
        <a:lstStyle/>
        <a:p>
          <a:endParaRPr lang="en-IN" sz="1600"/>
        </a:p>
      </dgm:t>
    </dgm:pt>
    <dgm:pt modelId="{1D9FB1E5-7A14-4295-87A2-269E8CAD159B}">
      <dgm:prSet phldrT="[Text]" custT="1"/>
      <dgm:spPr/>
      <dgm:t>
        <a:bodyPr/>
        <a:lstStyle/>
        <a:p>
          <a:pPr>
            <a:buSzPct val="100000"/>
            <a:buFont typeface="Wingdings" panose="05000000000000000000" pitchFamily="2" charset="2"/>
            <a:buChar char="§"/>
          </a:pPr>
          <a:r>
            <a:rPr lang="en-US" sz="1600" dirty="0">
              <a:latin typeface="Calibri" panose="020F0502020204030204" pitchFamily="34" charset="0"/>
              <a:cs typeface="Calibri" panose="020F0502020204030204" pitchFamily="34" charset="0"/>
            </a:rPr>
            <a:t>Auditory training can lead to benefit </a:t>
          </a:r>
          <a:r>
            <a:rPr lang="en-US" sz="1600" b="1" dirty="0">
              <a:latin typeface="Calibri" panose="020F0502020204030204" pitchFamily="34" charset="0"/>
              <a:cs typeface="Calibri" panose="020F0502020204030204" pitchFamily="34" charset="0"/>
            </a:rPr>
            <a:t>beyond naturally occurring learning </a:t>
          </a:r>
          <a:r>
            <a:rPr lang="en-US" sz="1600" dirty="0">
              <a:latin typeface="Calibri" panose="020F0502020204030204" pitchFamily="34" charset="0"/>
              <a:cs typeface="Calibri" panose="020F0502020204030204" pitchFamily="34" charset="0"/>
            </a:rPr>
            <a:t>effects.</a:t>
          </a:r>
          <a:endParaRPr lang="en-IN" sz="1600" dirty="0"/>
        </a:p>
      </dgm:t>
    </dgm:pt>
    <dgm:pt modelId="{C1C91ED1-2436-4A27-BDDB-F24ECAA9A943}" type="parTrans" cxnId="{5A7769D5-3593-4118-BA08-87DB8AC0F78B}">
      <dgm:prSet/>
      <dgm:spPr/>
      <dgm:t>
        <a:bodyPr/>
        <a:lstStyle/>
        <a:p>
          <a:endParaRPr lang="en-IN" sz="1600"/>
        </a:p>
      </dgm:t>
    </dgm:pt>
    <dgm:pt modelId="{0497EAE8-129A-4B8D-9B21-BED0F7394D8D}" type="sibTrans" cxnId="{5A7769D5-3593-4118-BA08-87DB8AC0F78B}">
      <dgm:prSet/>
      <dgm:spPr/>
      <dgm:t>
        <a:bodyPr/>
        <a:lstStyle/>
        <a:p>
          <a:endParaRPr lang="en-IN" sz="1600"/>
        </a:p>
      </dgm:t>
    </dgm:pt>
    <dgm:pt modelId="{EA9967DF-02B2-4685-9D68-96F218E38D20}">
      <dgm:prSet phldrT="[Text]" custT="1"/>
      <dgm:spPr/>
      <dgm:t>
        <a:bodyPr/>
        <a:lstStyle/>
        <a:p>
          <a:pPr>
            <a:buSzPct val="100000"/>
            <a:buFont typeface="Wingdings" panose="05000000000000000000" pitchFamily="2" charset="2"/>
            <a:buChar char="§"/>
          </a:pPr>
          <a:r>
            <a:rPr lang="en-US" sz="1600" dirty="0">
              <a:latin typeface="Calibri" panose="020F0502020204030204" pitchFamily="34" charset="0"/>
              <a:cs typeface="Calibri" panose="020F0502020204030204" pitchFamily="34" charset="0"/>
            </a:rPr>
            <a:t>Training has an impact on </a:t>
          </a:r>
          <a:r>
            <a:rPr lang="en-US" sz="1600" b="1" dirty="0">
              <a:latin typeface="Calibri" panose="020F0502020204030204" pitchFamily="34" charset="0"/>
              <a:cs typeface="Calibri" panose="020F0502020204030204" pitchFamily="34" charset="0"/>
            </a:rPr>
            <a:t>long term device users </a:t>
          </a:r>
          <a:r>
            <a:rPr lang="en-US" sz="1600" dirty="0">
              <a:latin typeface="Calibri" panose="020F0502020204030204" pitchFamily="34" charset="0"/>
              <a:cs typeface="Calibri" panose="020F0502020204030204" pitchFamily="34" charset="0"/>
            </a:rPr>
            <a:t>not limited to post device fitting.</a:t>
          </a:r>
          <a:endParaRPr lang="en-IN" sz="1600" dirty="0"/>
        </a:p>
      </dgm:t>
    </dgm:pt>
    <dgm:pt modelId="{BC3606F1-EFBB-4814-B906-C294B25274B1}" type="parTrans" cxnId="{2AF3BA2A-01AB-4889-A081-1C72A0EECB90}">
      <dgm:prSet/>
      <dgm:spPr/>
      <dgm:t>
        <a:bodyPr/>
        <a:lstStyle/>
        <a:p>
          <a:endParaRPr lang="en-IN" sz="1600"/>
        </a:p>
      </dgm:t>
    </dgm:pt>
    <dgm:pt modelId="{17E0CDF5-13B6-4039-8B10-A6231BEE0707}" type="sibTrans" cxnId="{2AF3BA2A-01AB-4889-A081-1C72A0EECB90}">
      <dgm:prSet/>
      <dgm:spPr/>
      <dgm:t>
        <a:bodyPr/>
        <a:lstStyle/>
        <a:p>
          <a:endParaRPr lang="en-IN" sz="1600"/>
        </a:p>
      </dgm:t>
    </dgm:pt>
    <dgm:pt modelId="{686248CB-1DCE-4988-A6C5-E00561FE44C3}">
      <dgm:prSet phldrT="[Text]" custT="1"/>
      <dgm:spPr/>
      <dgm:t>
        <a:bodyPr/>
        <a:lstStyle/>
        <a:p>
          <a:pPr>
            <a:buSzPct val="100000"/>
            <a:buFont typeface="Wingdings" panose="05000000000000000000" pitchFamily="2" charset="2"/>
            <a:buChar char="§"/>
          </a:pPr>
          <a:r>
            <a:rPr lang="en-US" sz="1300" b="1" dirty="0">
              <a:latin typeface="Calibri" panose="020F0502020204030204" pitchFamily="34" charset="0"/>
              <a:cs typeface="Calibri" panose="020F0502020204030204" pitchFamily="34" charset="0"/>
            </a:rPr>
            <a:t>Improvements in daily life situations</a:t>
          </a:r>
          <a:r>
            <a:rPr lang="en-US" sz="1300" dirty="0">
              <a:latin typeface="Calibri" panose="020F0502020204030204" pitchFamily="34" charset="0"/>
              <a:cs typeface="Calibri" panose="020F0502020204030204" pitchFamily="34" charset="0"/>
            </a:rPr>
            <a:t>, such as QoL or self-confidence, may occur in  absence of significant improvement in a speech perception task.</a:t>
          </a:r>
          <a:endParaRPr lang="en-IN" sz="1300" dirty="0"/>
        </a:p>
      </dgm:t>
    </dgm:pt>
    <dgm:pt modelId="{76FDFA00-5F17-4994-AC72-439C4A58B699}" type="parTrans" cxnId="{4EE5C9E9-059A-484F-88A1-4C9C3538F2DB}">
      <dgm:prSet/>
      <dgm:spPr/>
      <dgm:t>
        <a:bodyPr/>
        <a:lstStyle/>
        <a:p>
          <a:endParaRPr lang="en-IN" sz="1600"/>
        </a:p>
      </dgm:t>
    </dgm:pt>
    <dgm:pt modelId="{E3962E05-68D0-4DA7-B063-F00EA01ED15E}" type="sibTrans" cxnId="{4EE5C9E9-059A-484F-88A1-4C9C3538F2DB}">
      <dgm:prSet/>
      <dgm:spPr/>
      <dgm:t>
        <a:bodyPr/>
        <a:lstStyle/>
        <a:p>
          <a:endParaRPr lang="en-IN" sz="1600"/>
        </a:p>
      </dgm:t>
    </dgm:pt>
    <dgm:pt modelId="{567F5F31-DBC2-4EB4-A3E9-3CCEFE0E1F07}" type="pres">
      <dgm:prSet presAssocID="{8960CC64-2BC3-4E0C-9316-DC1559EB32E1}" presName="Name0" presStyleCnt="0">
        <dgm:presLayoutVars>
          <dgm:dir/>
          <dgm:resizeHandles/>
        </dgm:presLayoutVars>
      </dgm:prSet>
      <dgm:spPr/>
    </dgm:pt>
    <dgm:pt modelId="{D78CD164-0D2F-4FAF-8327-BB11DB612324}" type="pres">
      <dgm:prSet presAssocID="{A0DC70F3-3A4F-46B7-8D2C-B5DB2684D5F9}" presName="compNode" presStyleCnt="0"/>
      <dgm:spPr/>
    </dgm:pt>
    <dgm:pt modelId="{AFC23E8A-AC36-4050-BD76-DFD2C2DFF46B}" type="pres">
      <dgm:prSet presAssocID="{A0DC70F3-3A4F-46B7-8D2C-B5DB2684D5F9}" presName="dummyConnPt" presStyleCnt="0"/>
      <dgm:spPr/>
    </dgm:pt>
    <dgm:pt modelId="{B01A3BCB-AACF-4B34-A9A5-BD33D395E6D1}" type="pres">
      <dgm:prSet presAssocID="{A0DC70F3-3A4F-46B7-8D2C-B5DB2684D5F9}" presName="node" presStyleLbl="node1" presStyleIdx="0" presStyleCnt="9">
        <dgm:presLayoutVars>
          <dgm:bulletEnabled val="1"/>
        </dgm:presLayoutVars>
      </dgm:prSet>
      <dgm:spPr/>
    </dgm:pt>
    <dgm:pt modelId="{BBDB57FD-9E12-48F6-9637-66CD6518AB79}" type="pres">
      <dgm:prSet presAssocID="{5480EA28-75BD-43BA-AD4C-4C7002AB20EB}" presName="sibTrans" presStyleLbl="bgSibTrans2D1" presStyleIdx="0" presStyleCnt="8"/>
      <dgm:spPr/>
    </dgm:pt>
    <dgm:pt modelId="{69FDF530-9A76-4680-9A98-8E5B6D2CDD6F}" type="pres">
      <dgm:prSet presAssocID="{DAD1E086-25BF-443B-9758-40B88D1DD9C9}" presName="compNode" presStyleCnt="0"/>
      <dgm:spPr/>
    </dgm:pt>
    <dgm:pt modelId="{68BBD7D9-E578-4BB5-B112-3A952FF94147}" type="pres">
      <dgm:prSet presAssocID="{DAD1E086-25BF-443B-9758-40B88D1DD9C9}" presName="dummyConnPt" presStyleCnt="0"/>
      <dgm:spPr/>
    </dgm:pt>
    <dgm:pt modelId="{596B8823-4798-493D-9B3B-234A20336407}" type="pres">
      <dgm:prSet presAssocID="{DAD1E086-25BF-443B-9758-40B88D1DD9C9}" presName="node" presStyleLbl="node1" presStyleIdx="1" presStyleCnt="9">
        <dgm:presLayoutVars>
          <dgm:bulletEnabled val="1"/>
        </dgm:presLayoutVars>
      </dgm:prSet>
      <dgm:spPr/>
    </dgm:pt>
    <dgm:pt modelId="{E4229AC6-B5D1-4F3E-B4FE-D9CFE33810B7}" type="pres">
      <dgm:prSet presAssocID="{B89049EA-C797-4FA0-A784-700710F84052}" presName="sibTrans" presStyleLbl="bgSibTrans2D1" presStyleIdx="1" presStyleCnt="8"/>
      <dgm:spPr/>
    </dgm:pt>
    <dgm:pt modelId="{0EEA8C45-3A9D-4D4E-BF5B-89C773C1039F}" type="pres">
      <dgm:prSet presAssocID="{A3CB2AC3-957C-40D1-9EF1-CD7F41C8FF98}" presName="compNode" presStyleCnt="0"/>
      <dgm:spPr/>
    </dgm:pt>
    <dgm:pt modelId="{1BCA77C8-BE4B-48F2-ABA2-4A22165C02BD}" type="pres">
      <dgm:prSet presAssocID="{A3CB2AC3-957C-40D1-9EF1-CD7F41C8FF98}" presName="dummyConnPt" presStyleCnt="0"/>
      <dgm:spPr/>
    </dgm:pt>
    <dgm:pt modelId="{A48D1774-7400-4CE7-9CFB-362F343F9B05}" type="pres">
      <dgm:prSet presAssocID="{A3CB2AC3-957C-40D1-9EF1-CD7F41C8FF98}" presName="node" presStyleLbl="node1" presStyleIdx="2" presStyleCnt="9">
        <dgm:presLayoutVars>
          <dgm:bulletEnabled val="1"/>
        </dgm:presLayoutVars>
      </dgm:prSet>
      <dgm:spPr/>
    </dgm:pt>
    <dgm:pt modelId="{1DA637BD-BDCC-4722-9FCF-D5CE97EA4FEA}" type="pres">
      <dgm:prSet presAssocID="{355AE8CD-5F9E-40F6-8552-C758BD714541}" presName="sibTrans" presStyleLbl="bgSibTrans2D1" presStyleIdx="2" presStyleCnt="8"/>
      <dgm:spPr/>
    </dgm:pt>
    <dgm:pt modelId="{257F02AC-C9EC-4C2C-BFE0-C0844EC6A6D3}" type="pres">
      <dgm:prSet presAssocID="{4E5B8DBF-BD9A-41BA-958A-1169DA23630F}" presName="compNode" presStyleCnt="0"/>
      <dgm:spPr/>
    </dgm:pt>
    <dgm:pt modelId="{5D98CF7A-6D40-4EF8-8916-E593D69212A3}" type="pres">
      <dgm:prSet presAssocID="{4E5B8DBF-BD9A-41BA-958A-1169DA23630F}" presName="dummyConnPt" presStyleCnt="0"/>
      <dgm:spPr/>
    </dgm:pt>
    <dgm:pt modelId="{80A2FFBB-E72C-4449-9761-2FEFB0006B80}" type="pres">
      <dgm:prSet presAssocID="{4E5B8DBF-BD9A-41BA-958A-1169DA23630F}" presName="node" presStyleLbl="node1" presStyleIdx="3" presStyleCnt="9">
        <dgm:presLayoutVars>
          <dgm:bulletEnabled val="1"/>
        </dgm:presLayoutVars>
      </dgm:prSet>
      <dgm:spPr/>
    </dgm:pt>
    <dgm:pt modelId="{22A0830C-57D7-44B4-B47A-30F0B951DD68}" type="pres">
      <dgm:prSet presAssocID="{A205E9EC-9CCF-49BC-8F7A-A4812D89BE42}" presName="sibTrans" presStyleLbl="bgSibTrans2D1" presStyleIdx="3" presStyleCnt="8"/>
      <dgm:spPr/>
    </dgm:pt>
    <dgm:pt modelId="{0DDBF27C-E4D0-40DF-9722-1FA992F44BDC}" type="pres">
      <dgm:prSet presAssocID="{617F1583-43E0-41CB-856F-9D7B249B1DB0}" presName="compNode" presStyleCnt="0"/>
      <dgm:spPr/>
    </dgm:pt>
    <dgm:pt modelId="{B4234E77-E188-4B14-8C8C-6E7402239A66}" type="pres">
      <dgm:prSet presAssocID="{617F1583-43E0-41CB-856F-9D7B249B1DB0}" presName="dummyConnPt" presStyleCnt="0"/>
      <dgm:spPr/>
    </dgm:pt>
    <dgm:pt modelId="{D2A0AB5B-CCE5-4EDC-80CE-153D79ACBBDD}" type="pres">
      <dgm:prSet presAssocID="{617F1583-43E0-41CB-856F-9D7B249B1DB0}" presName="node" presStyleLbl="node1" presStyleIdx="4" presStyleCnt="9">
        <dgm:presLayoutVars>
          <dgm:bulletEnabled val="1"/>
        </dgm:presLayoutVars>
      </dgm:prSet>
      <dgm:spPr/>
    </dgm:pt>
    <dgm:pt modelId="{7DABF267-133E-42B5-A196-33FAB3BD13AA}" type="pres">
      <dgm:prSet presAssocID="{E876C15D-DCE9-486D-95AB-DC071BB12E7C}" presName="sibTrans" presStyleLbl="bgSibTrans2D1" presStyleIdx="4" presStyleCnt="8"/>
      <dgm:spPr/>
    </dgm:pt>
    <dgm:pt modelId="{B8DF306B-B758-4006-9202-3C6447DA1B63}" type="pres">
      <dgm:prSet presAssocID="{EED8EDBC-39C0-4161-9F78-75980AB8D789}" presName="compNode" presStyleCnt="0"/>
      <dgm:spPr/>
    </dgm:pt>
    <dgm:pt modelId="{106CEA4D-D4C5-4BD5-8B52-609200CE54F3}" type="pres">
      <dgm:prSet presAssocID="{EED8EDBC-39C0-4161-9F78-75980AB8D789}" presName="dummyConnPt" presStyleCnt="0"/>
      <dgm:spPr/>
    </dgm:pt>
    <dgm:pt modelId="{C2C4EADB-82CF-409E-B151-DB976C48037A}" type="pres">
      <dgm:prSet presAssocID="{EED8EDBC-39C0-4161-9F78-75980AB8D789}" presName="node" presStyleLbl="node1" presStyleIdx="5" presStyleCnt="9">
        <dgm:presLayoutVars>
          <dgm:bulletEnabled val="1"/>
        </dgm:presLayoutVars>
      </dgm:prSet>
      <dgm:spPr/>
    </dgm:pt>
    <dgm:pt modelId="{9231FC86-7FC7-4B5C-859E-147A5C069C59}" type="pres">
      <dgm:prSet presAssocID="{257B6BC2-BAB2-4AEC-ADB1-A7D87D177873}" presName="sibTrans" presStyleLbl="bgSibTrans2D1" presStyleIdx="5" presStyleCnt="8"/>
      <dgm:spPr/>
    </dgm:pt>
    <dgm:pt modelId="{166B00F2-24FC-437C-8139-0832EF06AA41}" type="pres">
      <dgm:prSet presAssocID="{1D9FB1E5-7A14-4295-87A2-269E8CAD159B}" presName="compNode" presStyleCnt="0"/>
      <dgm:spPr/>
    </dgm:pt>
    <dgm:pt modelId="{1085E4E6-6640-4232-8DE0-335B571B66EB}" type="pres">
      <dgm:prSet presAssocID="{1D9FB1E5-7A14-4295-87A2-269E8CAD159B}" presName="dummyConnPt" presStyleCnt="0"/>
      <dgm:spPr/>
    </dgm:pt>
    <dgm:pt modelId="{ABB66575-A159-4BE1-84D3-B4BE214B093D}" type="pres">
      <dgm:prSet presAssocID="{1D9FB1E5-7A14-4295-87A2-269E8CAD159B}" presName="node" presStyleLbl="node1" presStyleIdx="6" presStyleCnt="9">
        <dgm:presLayoutVars>
          <dgm:bulletEnabled val="1"/>
        </dgm:presLayoutVars>
      </dgm:prSet>
      <dgm:spPr/>
    </dgm:pt>
    <dgm:pt modelId="{17BDCFB4-395A-4AC4-BDD8-FF4102808B56}" type="pres">
      <dgm:prSet presAssocID="{0497EAE8-129A-4B8D-9B21-BED0F7394D8D}" presName="sibTrans" presStyleLbl="bgSibTrans2D1" presStyleIdx="6" presStyleCnt="8"/>
      <dgm:spPr/>
    </dgm:pt>
    <dgm:pt modelId="{1EAE028D-9310-419E-AF49-6A5069A0B94E}" type="pres">
      <dgm:prSet presAssocID="{EA9967DF-02B2-4685-9D68-96F218E38D20}" presName="compNode" presStyleCnt="0"/>
      <dgm:spPr/>
    </dgm:pt>
    <dgm:pt modelId="{E36C3856-9FD8-4D2F-B967-1E203685DB51}" type="pres">
      <dgm:prSet presAssocID="{EA9967DF-02B2-4685-9D68-96F218E38D20}" presName="dummyConnPt" presStyleCnt="0"/>
      <dgm:spPr/>
    </dgm:pt>
    <dgm:pt modelId="{7B776DE2-CC21-4A8A-B371-DA300BD8E519}" type="pres">
      <dgm:prSet presAssocID="{EA9967DF-02B2-4685-9D68-96F218E38D20}" presName="node" presStyleLbl="node1" presStyleIdx="7" presStyleCnt="9">
        <dgm:presLayoutVars>
          <dgm:bulletEnabled val="1"/>
        </dgm:presLayoutVars>
      </dgm:prSet>
      <dgm:spPr/>
    </dgm:pt>
    <dgm:pt modelId="{37A0B892-96F2-4F49-AB1B-6D20533EB51A}" type="pres">
      <dgm:prSet presAssocID="{17E0CDF5-13B6-4039-8B10-A6231BEE0707}" presName="sibTrans" presStyleLbl="bgSibTrans2D1" presStyleIdx="7" presStyleCnt="8"/>
      <dgm:spPr/>
    </dgm:pt>
    <dgm:pt modelId="{C0BF1BD9-6DCB-444E-ABB7-3061061518C9}" type="pres">
      <dgm:prSet presAssocID="{686248CB-1DCE-4988-A6C5-E00561FE44C3}" presName="compNode" presStyleCnt="0"/>
      <dgm:spPr/>
    </dgm:pt>
    <dgm:pt modelId="{19E61CFE-0DDD-487C-885E-76394A82DAEC}" type="pres">
      <dgm:prSet presAssocID="{686248CB-1DCE-4988-A6C5-E00561FE44C3}" presName="dummyConnPt" presStyleCnt="0"/>
      <dgm:spPr/>
    </dgm:pt>
    <dgm:pt modelId="{AFBD2F2E-842B-4DEA-8914-A85134922BB2}" type="pres">
      <dgm:prSet presAssocID="{686248CB-1DCE-4988-A6C5-E00561FE44C3}" presName="node" presStyleLbl="node1" presStyleIdx="8" presStyleCnt="9">
        <dgm:presLayoutVars>
          <dgm:bulletEnabled val="1"/>
        </dgm:presLayoutVars>
      </dgm:prSet>
      <dgm:spPr/>
    </dgm:pt>
  </dgm:ptLst>
  <dgm:cxnLst>
    <dgm:cxn modelId="{D38AA205-AB15-492C-8BE1-B2546FFE427B}" srcId="{8960CC64-2BC3-4E0C-9316-DC1559EB32E1}" destId="{A0DC70F3-3A4F-46B7-8D2C-B5DB2684D5F9}" srcOrd="0" destOrd="0" parTransId="{9C66F9C2-563D-4332-8F93-5AD5A495641D}" sibTransId="{5480EA28-75BD-43BA-AD4C-4C7002AB20EB}"/>
    <dgm:cxn modelId="{7883440C-AEC2-4BA8-B4E7-51CB17DA49E1}" type="presOf" srcId="{5480EA28-75BD-43BA-AD4C-4C7002AB20EB}" destId="{BBDB57FD-9E12-48F6-9637-66CD6518AB79}" srcOrd="0" destOrd="0" presId="urn:microsoft.com/office/officeart/2005/8/layout/bProcess4"/>
    <dgm:cxn modelId="{EE22B222-C3B5-4C08-8A56-7976EB6517B7}" srcId="{8960CC64-2BC3-4E0C-9316-DC1559EB32E1}" destId="{4E5B8DBF-BD9A-41BA-958A-1169DA23630F}" srcOrd="3" destOrd="0" parTransId="{B8352CE8-3B93-442A-A9E1-44A2C49E6CDA}" sibTransId="{A205E9EC-9CCF-49BC-8F7A-A4812D89BE42}"/>
    <dgm:cxn modelId="{2AF3BA2A-01AB-4889-A081-1C72A0EECB90}" srcId="{8960CC64-2BC3-4E0C-9316-DC1559EB32E1}" destId="{EA9967DF-02B2-4685-9D68-96F218E38D20}" srcOrd="7" destOrd="0" parTransId="{BC3606F1-EFBB-4814-B906-C294B25274B1}" sibTransId="{17E0CDF5-13B6-4039-8B10-A6231BEE0707}"/>
    <dgm:cxn modelId="{ABF90D33-EB32-417B-93C5-1E70DE936744}" type="presOf" srcId="{B89049EA-C797-4FA0-A784-700710F84052}" destId="{E4229AC6-B5D1-4F3E-B4FE-D9CFE33810B7}" srcOrd="0" destOrd="0" presId="urn:microsoft.com/office/officeart/2005/8/layout/bProcess4"/>
    <dgm:cxn modelId="{3DB3035B-05FE-40D6-BE67-79E80E716099}" srcId="{8960CC64-2BC3-4E0C-9316-DC1559EB32E1}" destId="{617F1583-43E0-41CB-856F-9D7B249B1DB0}" srcOrd="4" destOrd="0" parTransId="{8313BF4A-CF09-42C9-921F-41D0D61C37CA}" sibTransId="{E876C15D-DCE9-486D-95AB-DC071BB12E7C}"/>
    <dgm:cxn modelId="{3BA2F566-FA74-40A3-806B-0D97B4932712}" type="presOf" srcId="{A0DC70F3-3A4F-46B7-8D2C-B5DB2684D5F9}" destId="{B01A3BCB-AACF-4B34-A9A5-BD33D395E6D1}" srcOrd="0" destOrd="0" presId="urn:microsoft.com/office/officeart/2005/8/layout/bProcess4"/>
    <dgm:cxn modelId="{E6F75769-C932-45B3-A692-B8E104FD8C72}" type="presOf" srcId="{A205E9EC-9CCF-49BC-8F7A-A4812D89BE42}" destId="{22A0830C-57D7-44B4-B47A-30F0B951DD68}" srcOrd="0" destOrd="0" presId="urn:microsoft.com/office/officeart/2005/8/layout/bProcess4"/>
    <dgm:cxn modelId="{6E43E149-3899-40FA-8912-A7F8C87FBA8A}" type="presOf" srcId="{EED8EDBC-39C0-4161-9F78-75980AB8D789}" destId="{C2C4EADB-82CF-409E-B151-DB976C48037A}" srcOrd="0" destOrd="0" presId="urn:microsoft.com/office/officeart/2005/8/layout/bProcess4"/>
    <dgm:cxn modelId="{75E0916D-69D8-4354-9DE9-F5785EC21F24}" type="presOf" srcId="{617F1583-43E0-41CB-856F-9D7B249B1DB0}" destId="{D2A0AB5B-CCE5-4EDC-80CE-153D79ACBBDD}" srcOrd="0" destOrd="0" presId="urn:microsoft.com/office/officeart/2005/8/layout/bProcess4"/>
    <dgm:cxn modelId="{DB12F572-7298-46B4-9E7D-CB5EEF092D8C}" type="presOf" srcId="{686248CB-1DCE-4988-A6C5-E00561FE44C3}" destId="{AFBD2F2E-842B-4DEA-8914-A85134922BB2}" srcOrd="0" destOrd="0" presId="urn:microsoft.com/office/officeart/2005/8/layout/bProcess4"/>
    <dgm:cxn modelId="{6A794577-294C-46E8-A3D1-44636BB04345}" type="presOf" srcId="{1D9FB1E5-7A14-4295-87A2-269E8CAD159B}" destId="{ABB66575-A159-4BE1-84D3-B4BE214B093D}" srcOrd="0" destOrd="0" presId="urn:microsoft.com/office/officeart/2005/8/layout/bProcess4"/>
    <dgm:cxn modelId="{4244287C-4098-4F6F-8175-903941E75F32}" srcId="{8960CC64-2BC3-4E0C-9316-DC1559EB32E1}" destId="{DAD1E086-25BF-443B-9758-40B88D1DD9C9}" srcOrd="1" destOrd="0" parTransId="{B2672CB9-1492-4B5F-8BDE-8B6897090C55}" sibTransId="{B89049EA-C797-4FA0-A784-700710F84052}"/>
    <dgm:cxn modelId="{0CC7797C-7E33-42B2-A741-7DE9BAF4D8C3}" type="presOf" srcId="{A3CB2AC3-957C-40D1-9EF1-CD7F41C8FF98}" destId="{A48D1774-7400-4CE7-9CFB-362F343F9B05}" srcOrd="0" destOrd="0" presId="urn:microsoft.com/office/officeart/2005/8/layout/bProcess4"/>
    <dgm:cxn modelId="{66473380-E298-45EC-9D49-822F46D666AB}" type="presOf" srcId="{4E5B8DBF-BD9A-41BA-958A-1169DA23630F}" destId="{80A2FFBB-E72C-4449-9761-2FEFB0006B80}" srcOrd="0" destOrd="0" presId="urn:microsoft.com/office/officeart/2005/8/layout/bProcess4"/>
    <dgm:cxn modelId="{246C0C81-E387-41BF-B497-0BD28803C7EE}" type="presOf" srcId="{8960CC64-2BC3-4E0C-9316-DC1559EB32E1}" destId="{567F5F31-DBC2-4EB4-A3E9-3CCEFE0E1F07}" srcOrd="0" destOrd="0" presId="urn:microsoft.com/office/officeart/2005/8/layout/bProcess4"/>
    <dgm:cxn modelId="{A81D2D88-34AF-42C6-9D3B-1D126C9CDC28}" type="presOf" srcId="{E876C15D-DCE9-486D-95AB-DC071BB12E7C}" destId="{7DABF267-133E-42B5-A196-33FAB3BD13AA}" srcOrd="0" destOrd="0" presId="urn:microsoft.com/office/officeart/2005/8/layout/bProcess4"/>
    <dgm:cxn modelId="{3EF64E88-901B-4278-B4D7-A76E03838CC0}" type="presOf" srcId="{257B6BC2-BAB2-4AEC-ADB1-A7D87D177873}" destId="{9231FC86-7FC7-4B5C-859E-147A5C069C59}" srcOrd="0" destOrd="0" presId="urn:microsoft.com/office/officeart/2005/8/layout/bProcess4"/>
    <dgm:cxn modelId="{ECE17293-1785-4F49-A23C-571A6A076A04}" type="presOf" srcId="{17E0CDF5-13B6-4039-8B10-A6231BEE0707}" destId="{37A0B892-96F2-4F49-AB1B-6D20533EB51A}" srcOrd="0" destOrd="0" presId="urn:microsoft.com/office/officeart/2005/8/layout/bProcess4"/>
    <dgm:cxn modelId="{A294DF97-D093-419C-AD1C-91911798CBE0}" type="presOf" srcId="{0497EAE8-129A-4B8D-9B21-BED0F7394D8D}" destId="{17BDCFB4-395A-4AC4-BDD8-FF4102808B56}" srcOrd="0" destOrd="0" presId="urn:microsoft.com/office/officeart/2005/8/layout/bProcess4"/>
    <dgm:cxn modelId="{7A4287AF-17C1-4F13-93AC-7280B4D172B3}" type="presOf" srcId="{EA9967DF-02B2-4685-9D68-96F218E38D20}" destId="{7B776DE2-CC21-4A8A-B371-DA300BD8E519}" srcOrd="0" destOrd="0" presId="urn:microsoft.com/office/officeart/2005/8/layout/bProcess4"/>
    <dgm:cxn modelId="{B29C40B3-737E-4766-83B2-2BC033BCBDDF}" srcId="{8960CC64-2BC3-4E0C-9316-DC1559EB32E1}" destId="{A3CB2AC3-957C-40D1-9EF1-CD7F41C8FF98}" srcOrd="2" destOrd="0" parTransId="{5B21512B-7351-49CB-B62B-3F3FF005D9FE}" sibTransId="{355AE8CD-5F9E-40F6-8552-C758BD714541}"/>
    <dgm:cxn modelId="{C6B3D7C0-AB5B-4ED7-A465-369602EA6203}" type="presOf" srcId="{DAD1E086-25BF-443B-9758-40B88D1DD9C9}" destId="{596B8823-4798-493D-9B3B-234A20336407}" srcOrd="0" destOrd="0" presId="urn:microsoft.com/office/officeart/2005/8/layout/bProcess4"/>
    <dgm:cxn modelId="{2AC835C1-4781-494B-9F8B-E4F34BCC7854}" type="presOf" srcId="{355AE8CD-5F9E-40F6-8552-C758BD714541}" destId="{1DA637BD-BDCC-4722-9FCF-D5CE97EA4FEA}" srcOrd="0" destOrd="0" presId="urn:microsoft.com/office/officeart/2005/8/layout/bProcess4"/>
    <dgm:cxn modelId="{5A7769D5-3593-4118-BA08-87DB8AC0F78B}" srcId="{8960CC64-2BC3-4E0C-9316-DC1559EB32E1}" destId="{1D9FB1E5-7A14-4295-87A2-269E8CAD159B}" srcOrd="6" destOrd="0" parTransId="{C1C91ED1-2436-4A27-BDDB-F24ECAA9A943}" sibTransId="{0497EAE8-129A-4B8D-9B21-BED0F7394D8D}"/>
    <dgm:cxn modelId="{4EE5C9E9-059A-484F-88A1-4C9C3538F2DB}" srcId="{8960CC64-2BC3-4E0C-9316-DC1559EB32E1}" destId="{686248CB-1DCE-4988-A6C5-E00561FE44C3}" srcOrd="8" destOrd="0" parTransId="{76FDFA00-5F17-4994-AC72-439C4A58B699}" sibTransId="{E3962E05-68D0-4DA7-B063-F00EA01ED15E}"/>
    <dgm:cxn modelId="{23413EF2-2375-4469-84AB-88C33765329C}" srcId="{8960CC64-2BC3-4E0C-9316-DC1559EB32E1}" destId="{EED8EDBC-39C0-4161-9F78-75980AB8D789}" srcOrd="5" destOrd="0" parTransId="{33AA7DE3-B7CC-439F-A9E8-98A2D79979D1}" sibTransId="{257B6BC2-BAB2-4AEC-ADB1-A7D87D177873}"/>
    <dgm:cxn modelId="{ACF637B1-AF44-481C-B464-0B6C9A527B43}" type="presParOf" srcId="{567F5F31-DBC2-4EB4-A3E9-3CCEFE0E1F07}" destId="{D78CD164-0D2F-4FAF-8327-BB11DB612324}" srcOrd="0" destOrd="0" presId="urn:microsoft.com/office/officeart/2005/8/layout/bProcess4"/>
    <dgm:cxn modelId="{B0EA8D7E-13F3-4129-ABE8-074F5F3C3600}" type="presParOf" srcId="{D78CD164-0D2F-4FAF-8327-BB11DB612324}" destId="{AFC23E8A-AC36-4050-BD76-DFD2C2DFF46B}" srcOrd="0" destOrd="0" presId="urn:microsoft.com/office/officeart/2005/8/layout/bProcess4"/>
    <dgm:cxn modelId="{DF3648D3-4CAF-4F00-82A6-04643D4D4235}" type="presParOf" srcId="{D78CD164-0D2F-4FAF-8327-BB11DB612324}" destId="{B01A3BCB-AACF-4B34-A9A5-BD33D395E6D1}" srcOrd="1" destOrd="0" presId="urn:microsoft.com/office/officeart/2005/8/layout/bProcess4"/>
    <dgm:cxn modelId="{D2AE9740-28A1-4BBB-B6A0-1B733B5EB231}" type="presParOf" srcId="{567F5F31-DBC2-4EB4-A3E9-3CCEFE0E1F07}" destId="{BBDB57FD-9E12-48F6-9637-66CD6518AB79}" srcOrd="1" destOrd="0" presId="urn:microsoft.com/office/officeart/2005/8/layout/bProcess4"/>
    <dgm:cxn modelId="{05671136-BB9A-41D8-B683-73909EE06078}" type="presParOf" srcId="{567F5F31-DBC2-4EB4-A3E9-3CCEFE0E1F07}" destId="{69FDF530-9A76-4680-9A98-8E5B6D2CDD6F}" srcOrd="2" destOrd="0" presId="urn:microsoft.com/office/officeart/2005/8/layout/bProcess4"/>
    <dgm:cxn modelId="{B7575E32-D4FA-447B-A36E-73BD3AA10823}" type="presParOf" srcId="{69FDF530-9A76-4680-9A98-8E5B6D2CDD6F}" destId="{68BBD7D9-E578-4BB5-B112-3A952FF94147}" srcOrd="0" destOrd="0" presId="urn:microsoft.com/office/officeart/2005/8/layout/bProcess4"/>
    <dgm:cxn modelId="{4D7914C1-0A48-4C9B-93FB-D3D47E86482E}" type="presParOf" srcId="{69FDF530-9A76-4680-9A98-8E5B6D2CDD6F}" destId="{596B8823-4798-493D-9B3B-234A20336407}" srcOrd="1" destOrd="0" presId="urn:microsoft.com/office/officeart/2005/8/layout/bProcess4"/>
    <dgm:cxn modelId="{BCA4F229-88A6-433D-977A-48459FE605B3}" type="presParOf" srcId="{567F5F31-DBC2-4EB4-A3E9-3CCEFE0E1F07}" destId="{E4229AC6-B5D1-4F3E-B4FE-D9CFE33810B7}" srcOrd="3" destOrd="0" presId="urn:microsoft.com/office/officeart/2005/8/layout/bProcess4"/>
    <dgm:cxn modelId="{8D75A6ED-AB4C-406F-9073-E57F51A40BDF}" type="presParOf" srcId="{567F5F31-DBC2-4EB4-A3E9-3CCEFE0E1F07}" destId="{0EEA8C45-3A9D-4D4E-BF5B-89C773C1039F}" srcOrd="4" destOrd="0" presId="urn:microsoft.com/office/officeart/2005/8/layout/bProcess4"/>
    <dgm:cxn modelId="{ED2787C9-820B-44C0-BBFF-758CB6993C63}" type="presParOf" srcId="{0EEA8C45-3A9D-4D4E-BF5B-89C773C1039F}" destId="{1BCA77C8-BE4B-48F2-ABA2-4A22165C02BD}" srcOrd="0" destOrd="0" presId="urn:microsoft.com/office/officeart/2005/8/layout/bProcess4"/>
    <dgm:cxn modelId="{E5939BE5-E963-4643-BB8D-1EA58FB22C6F}" type="presParOf" srcId="{0EEA8C45-3A9D-4D4E-BF5B-89C773C1039F}" destId="{A48D1774-7400-4CE7-9CFB-362F343F9B05}" srcOrd="1" destOrd="0" presId="urn:microsoft.com/office/officeart/2005/8/layout/bProcess4"/>
    <dgm:cxn modelId="{B3EECDA2-C8DF-4D4D-AC95-66374A0F3257}" type="presParOf" srcId="{567F5F31-DBC2-4EB4-A3E9-3CCEFE0E1F07}" destId="{1DA637BD-BDCC-4722-9FCF-D5CE97EA4FEA}" srcOrd="5" destOrd="0" presId="urn:microsoft.com/office/officeart/2005/8/layout/bProcess4"/>
    <dgm:cxn modelId="{30F9D815-D231-4935-9248-A96910C95F02}" type="presParOf" srcId="{567F5F31-DBC2-4EB4-A3E9-3CCEFE0E1F07}" destId="{257F02AC-C9EC-4C2C-BFE0-C0844EC6A6D3}" srcOrd="6" destOrd="0" presId="urn:microsoft.com/office/officeart/2005/8/layout/bProcess4"/>
    <dgm:cxn modelId="{2936F3F0-0188-4C32-BF51-B175A7DAE2FA}" type="presParOf" srcId="{257F02AC-C9EC-4C2C-BFE0-C0844EC6A6D3}" destId="{5D98CF7A-6D40-4EF8-8916-E593D69212A3}" srcOrd="0" destOrd="0" presId="urn:microsoft.com/office/officeart/2005/8/layout/bProcess4"/>
    <dgm:cxn modelId="{12D5C75C-499E-4242-A582-5C2D2B0A2DA5}" type="presParOf" srcId="{257F02AC-C9EC-4C2C-BFE0-C0844EC6A6D3}" destId="{80A2FFBB-E72C-4449-9761-2FEFB0006B80}" srcOrd="1" destOrd="0" presId="urn:microsoft.com/office/officeart/2005/8/layout/bProcess4"/>
    <dgm:cxn modelId="{D147B1DE-9CE4-4531-90D9-43A72F1D761D}" type="presParOf" srcId="{567F5F31-DBC2-4EB4-A3E9-3CCEFE0E1F07}" destId="{22A0830C-57D7-44B4-B47A-30F0B951DD68}" srcOrd="7" destOrd="0" presId="urn:microsoft.com/office/officeart/2005/8/layout/bProcess4"/>
    <dgm:cxn modelId="{A0B6FFD9-4126-4F23-8FA9-F50120E4D51E}" type="presParOf" srcId="{567F5F31-DBC2-4EB4-A3E9-3CCEFE0E1F07}" destId="{0DDBF27C-E4D0-40DF-9722-1FA992F44BDC}" srcOrd="8" destOrd="0" presId="urn:microsoft.com/office/officeart/2005/8/layout/bProcess4"/>
    <dgm:cxn modelId="{5DC27861-F7D7-414D-A427-87ED88C875C6}" type="presParOf" srcId="{0DDBF27C-E4D0-40DF-9722-1FA992F44BDC}" destId="{B4234E77-E188-4B14-8C8C-6E7402239A66}" srcOrd="0" destOrd="0" presId="urn:microsoft.com/office/officeart/2005/8/layout/bProcess4"/>
    <dgm:cxn modelId="{AC31B02E-F764-4B97-BF8D-B394428FA756}" type="presParOf" srcId="{0DDBF27C-E4D0-40DF-9722-1FA992F44BDC}" destId="{D2A0AB5B-CCE5-4EDC-80CE-153D79ACBBDD}" srcOrd="1" destOrd="0" presId="urn:microsoft.com/office/officeart/2005/8/layout/bProcess4"/>
    <dgm:cxn modelId="{46D5F521-F5E4-400C-B4B3-FB7CD23FB886}" type="presParOf" srcId="{567F5F31-DBC2-4EB4-A3E9-3CCEFE0E1F07}" destId="{7DABF267-133E-42B5-A196-33FAB3BD13AA}" srcOrd="9" destOrd="0" presId="urn:microsoft.com/office/officeart/2005/8/layout/bProcess4"/>
    <dgm:cxn modelId="{A3ED966A-E200-409B-8B45-3FED00500A68}" type="presParOf" srcId="{567F5F31-DBC2-4EB4-A3E9-3CCEFE0E1F07}" destId="{B8DF306B-B758-4006-9202-3C6447DA1B63}" srcOrd="10" destOrd="0" presId="urn:microsoft.com/office/officeart/2005/8/layout/bProcess4"/>
    <dgm:cxn modelId="{6CBCBFB9-142D-4824-BAEE-A67092327D5E}" type="presParOf" srcId="{B8DF306B-B758-4006-9202-3C6447DA1B63}" destId="{106CEA4D-D4C5-4BD5-8B52-609200CE54F3}" srcOrd="0" destOrd="0" presId="urn:microsoft.com/office/officeart/2005/8/layout/bProcess4"/>
    <dgm:cxn modelId="{5AE4477C-DAEC-41FF-9E42-2C4F339F7815}" type="presParOf" srcId="{B8DF306B-B758-4006-9202-3C6447DA1B63}" destId="{C2C4EADB-82CF-409E-B151-DB976C48037A}" srcOrd="1" destOrd="0" presId="urn:microsoft.com/office/officeart/2005/8/layout/bProcess4"/>
    <dgm:cxn modelId="{CB9A8CBE-8561-434F-81F7-E64D335E1069}" type="presParOf" srcId="{567F5F31-DBC2-4EB4-A3E9-3CCEFE0E1F07}" destId="{9231FC86-7FC7-4B5C-859E-147A5C069C59}" srcOrd="11" destOrd="0" presId="urn:microsoft.com/office/officeart/2005/8/layout/bProcess4"/>
    <dgm:cxn modelId="{76DE71FF-D430-4E86-890A-CFBAA3960092}" type="presParOf" srcId="{567F5F31-DBC2-4EB4-A3E9-3CCEFE0E1F07}" destId="{166B00F2-24FC-437C-8139-0832EF06AA41}" srcOrd="12" destOrd="0" presId="urn:microsoft.com/office/officeart/2005/8/layout/bProcess4"/>
    <dgm:cxn modelId="{5C830B1F-5D00-48EB-B6F2-B2DB2A9848AF}" type="presParOf" srcId="{166B00F2-24FC-437C-8139-0832EF06AA41}" destId="{1085E4E6-6640-4232-8DE0-335B571B66EB}" srcOrd="0" destOrd="0" presId="urn:microsoft.com/office/officeart/2005/8/layout/bProcess4"/>
    <dgm:cxn modelId="{27DE7368-E433-4CA4-B9E2-03A5F123DB8E}" type="presParOf" srcId="{166B00F2-24FC-437C-8139-0832EF06AA41}" destId="{ABB66575-A159-4BE1-84D3-B4BE214B093D}" srcOrd="1" destOrd="0" presId="urn:microsoft.com/office/officeart/2005/8/layout/bProcess4"/>
    <dgm:cxn modelId="{556A0999-C585-4870-B0EA-66F9E9CC28FE}" type="presParOf" srcId="{567F5F31-DBC2-4EB4-A3E9-3CCEFE0E1F07}" destId="{17BDCFB4-395A-4AC4-BDD8-FF4102808B56}" srcOrd="13" destOrd="0" presId="urn:microsoft.com/office/officeart/2005/8/layout/bProcess4"/>
    <dgm:cxn modelId="{00C42624-2EC7-491C-86CB-25C17FCD4172}" type="presParOf" srcId="{567F5F31-DBC2-4EB4-A3E9-3CCEFE0E1F07}" destId="{1EAE028D-9310-419E-AF49-6A5069A0B94E}" srcOrd="14" destOrd="0" presId="urn:microsoft.com/office/officeart/2005/8/layout/bProcess4"/>
    <dgm:cxn modelId="{98BBEF00-70FA-4A99-8253-42599B5B23D8}" type="presParOf" srcId="{1EAE028D-9310-419E-AF49-6A5069A0B94E}" destId="{E36C3856-9FD8-4D2F-B967-1E203685DB51}" srcOrd="0" destOrd="0" presId="urn:microsoft.com/office/officeart/2005/8/layout/bProcess4"/>
    <dgm:cxn modelId="{1859B8FB-EA09-4A39-8819-4F51B5A05408}" type="presParOf" srcId="{1EAE028D-9310-419E-AF49-6A5069A0B94E}" destId="{7B776DE2-CC21-4A8A-B371-DA300BD8E519}" srcOrd="1" destOrd="0" presId="urn:microsoft.com/office/officeart/2005/8/layout/bProcess4"/>
    <dgm:cxn modelId="{DF3B1FA4-2A73-4A9B-AD68-67095477F742}" type="presParOf" srcId="{567F5F31-DBC2-4EB4-A3E9-3CCEFE0E1F07}" destId="{37A0B892-96F2-4F49-AB1B-6D20533EB51A}" srcOrd="15" destOrd="0" presId="urn:microsoft.com/office/officeart/2005/8/layout/bProcess4"/>
    <dgm:cxn modelId="{220B4938-A05B-4099-BAD1-15A55589FB9D}" type="presParOf" srcId="{567F5F31-DBC2-4EB4-A3E9-3CCEFE0E1F07}" destId="{C0BF1BD9-6DCB-444E-ABB7-3061061518C9}" srcOrd="16" destOrd="0" presId="urn:microsoft.com/office/officeart/2005/8/layout/bProcess4"/>
    <dgm:cxn modelId="{8ACD191E-07F3-4B9E-AEAB-1B0F0094BE69}" type="presParOf" srcId="{C0BF1BD9-6DCB-444E-ABB7-3061061518C9}" destId="{19E61CFE-0DDD-487C-885E-76394A82DAEC}" srcOrd="0" destOrd="0" presId="urn:microsoft.com/office/officeart/2005/8/layout/bProcess4"/>
    <dgm:cxn modelId="{15F971EE-8EE6-4570-BBFF-A9F438ED5C21}" type="presParOf" srcId="{C0BF1BD9-6DCB-444E-ABB7-3061061518C9}" destId="{AFBD2F2E-842B-4DEA-8914-A85134922BB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BBCC16-D020-400C-A3C9-04F8F0B588A0}"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IN"/>
        </a:p>
      </dgm:t>
    </dgm:pt>
    <dgm:pt modelId="{05C9E85B-7413-483E-BAA4-3BE09B1070BA}">
      <dgm:prSet custT="1"/>
      <dgm:spPr/>
      <dgm:t>
        <a:bodyPr/>
        <a:lstStyle/>
        <a:p>
          <a:r>
            <a:rPr lang="en-US" sz="2400" dirty="0"/>
            <a:t>Transfer-Appropriate Processing</a:t>
          </a:r>
          <a:endParaRPr lang="en-IN" sz="2400" dirty="0"/>
        </a:p>
      </dgm:t>
    </dgm:pt>
    <dgm:pt modelId="{15D8E2EF-4EF4-4878-B6EA-4491ED7513F3}" type="parTrans" cxnId="{93BE1CC5-F782-4E19-889A-007DF09D9C03}">
      <dgm:prSet/>
      <dgm:spPr/>
      <dgm:t>
        <a:bodyPr/>
        <a:lstStyle/>
        <a:p>
          <a:endParaRPr lang="en-IN" sz="2400"/>
        </a:p>
      </dgm:t>
    </dgm:pt>
    <dgm:pt modelId="{0A04C03E-7894-41F3-8F5E-0997EE8F659A}" type="sibTrans" cxnId="{93BE1CC5-F782-4E19-889A-007DF09D9C03}">
      <dgm:prSet/>
      <dgm:spPr/>
      <dgm:t>
        <a:bodyPr/>
        <a:lstStyle/>
        <a:p>
          <a:endParaRPr lang="en-IN" sz="2400"/>
        </a:p>
      </dgm:t>
    </dgm:pt>
    <dgm:pt modelId="{34306474-6F63-4989-B546-4E3C7B58B30E}">
      <dgm:prSet custT="1"/>
      <dgm:spPr/>
      <dgm:t>
        <a:bodyPr/>
        <a:lstStyle/>
        <a:p>
          <a:r>
            <a:rPr lang="en-US" sz="2400" dirty="0"/>
            <a:t>Meaning-based orientation </a:t>
          </a:r>
          <a:endParaRPr lang="en-IN" sz="2400" dirty="0"/>
        </a:p>
      </dgm:t>
    </dgm:pt>
    <dgm:pt modelId="{61C7649F-E518-4455-B048-F99F6CDD8922}" type="parTrans" cxnId="{B5A23A8B-FC32-4351-9340-2B043679BA5B}">
      <dgm:prSet/>
      <dgm:spPr/>
      <dgm:t>
        <a:bodyPr/>
        <a:lstStyle/>
        <a:p>
          <a:endParaRPr lang="en-IN" sz="2400"/>
        </a:p>
      </dgm:t>
    </dgm:pt>
    <dgm:pt modelId="{45058A68-E253-41CD-A108-5B73A082D81F}" type="sibTrans" cxnId="{B5A23A8B-FC32-4351-9340-2B043679BA5B}">
      <dgm:prSet/>
      <dgm:spPr/>
      <dgm:t>
        <a:bodyPr/>
        <a:lstStyle/>
        <a:p>
          <a:endParaRPr lang="en-IN" sz="2400"/>
        </a:p>
      </dgm:t>
    </dgm:pt>
    <dgm:pt modelId="{4C73AB90-0ED3-4E82-931A-DA6AE8DE6324}">
      <dgm:prSet custT="1"/>
      <dgm:spPr/>
      <dgm:t>
        <a:bodyPr/>
        <a:lstStyle/>
        <a:p>
          <a:r>
            <a:rPr lang="en-US" sz="2400" dirty="0"/>
            <a:t>Affective filter hypothesis</a:t>
          </a:r>
          <a:endParaRPr lang="en-IN" sz="2400" dirty="0"/>
        </a:p>
      </dgm:t>
    </dgm:pt>
    <dgm:pt modelId="{2630E439-C896-4409-A398-0FD352CB3020}" type="parTrans" cxnId="{E44B0A0C-C230-47E5-9B9E-304D126F4669}">
      <dgm:prSet/>
      <dgm:spPr/>
      <dgm:t>
        <a:bodyPr/>
        <a:lstStyle/>
        <a:p>
          <a:endParaRPr lang="en-IN" sz="2400"/>
        </a:p>
      </dgm:t>
    </dgm:pt>
    <dgm:pt modelId="{76F153A4-0787-4ACB-8441-4FD8C5F47269}" type="sibTrans" cxnId="{E44B0A0C-C230-47E5-9B9E-304D126F4669}">
      <dgm:prSet/>
      <dgm:spPr/>
      <dgm:t>
        <a:bodyPr/>
        <a:lstStyle/>
        <a:p>
          <a:endParaRPr lang="en-IN" sz="2400"/>
        </a:p>
      </dgm:t>
    </dgm:pt>
    <dgm:pt modelId="{467D1D74-993A-4900-8249-321CF7ACD435}" type="pres">
      <dgm:prSet presAssocID="{77BBCC16-D020-400C-A3C9-04F8F0B588A0}" presName="linear" presStyleCnt="0">
        <dgm:presLayoutVars>
          <dgm:animLvl val="lvl"/>
          <dgm:resizeHandles val="exact"/>
        </dgm:presLayoutVars>
      </dgm:prSet>
      <dgm:spPr/>
    </dgm:pt>
    <dgm:pt modelId="{0565C65B-5139-4F57-8530-32A8D75CF9BA}" type="pres">
      <dgm:prSet presAssocID="{05C9E85B-7413-483E-BAA4-3BE09B1070BA}" presName="parentText" presStyleLbl="node1" presStyleIdx="0" presStyleCnt="3">
        <dgm:presLayoutVars>
          <dgm:chMax val="0"/>
          <dgm:bulletEnabled val="1"/>
        </dgm:presLayoutVars>
      </dgm:prSet>
      <dgm:spPr/>
    </dgm:pt>
    <dgm:pt modelId="{166BF024-1E92-48B3-BD5D-96208C69F854}" type="pres">
      <dgm:prSet presAssocID="{0A04C03E-7894-41F3-8F5E-0997EE8F659A}" presName="spacer" presStyleCnt="0"/>
      <dgm:spPr/>
    </dgm:pt>
    <dgm:pt modelId="{454A7458-81A2-4D31-9327-3328A51CE687}" type="pres">
      <dgm:prSet presAssocID="{34306474-6F63-4989-B546-4E3C7B58B30E}" presName="parentText" presStyleLbl="node1" presStyleIdx="1" presStyleCnt="3">
        <dgm:presLayoutVars>
          <dgm:chMax val="0"/>
          <dgm:bulletEnabled val="1"/>
        </dgm:presLayoutVars>
      </dgm:prSet>
      <dgm:spPr/>
    </dgm:pt>
    <dgm:pt modelId="{91BA62F5-A483-4A46-9CB6-54C2A45E6EF1}" type="pres">
      <dgm:prSet presAssocID="{45058A68-E253-41CD-A108-5B73A082D81F}" presName="spacer" presStyleCnt="0"/>
      <dgm:spPr/>
    </dgm:pt>
    <dgm:pt modelId="{C4CB862F-A831-4A7D-9A67-6E4FB5F12FB6}" type="pres">
      <dgm:prSet presAssocID="{4C73AB90-0ED3-4E82-931A-DA6AE8DE6324}" presName="parentText" presStyleLbl="node1" presStyleIdx="2" presStyleCnt="3">
        <dgm:presLayoutVars>
          <dgm:chMax val="0"/>
          <dgm:bulletEnabled val="1"/>
        </dgm:presLayoutVars>
      </dgm:prSet>
      <dgm:spPr/>
    </dgm:pt>
  </dgm:ptLst>
  <dgm:cxnLst>
    <dgm:cxn modelId="{E44B0A0C-C230-47E5-9B9E-304D126F4669}" srcId="{77BBCC16-D020-400C-A3C9-04F8F0B588A0}" destId="{4C73AB90-0ED3-4E82-931A-DA6AE8DE6324}" srcOrd="2" destOrd="0" parTransId="{2630E439-C896-4409-A398-0FD352CB3020}" sibTransId="{76F153A4-0787-4ACB-8441-4FD8C5F47269}"/>
    <dgm:cxn modelId="{272F1523-D7C4-40BB-A10C-74D759BAF654}" type="presOf" srcId="{77BBCC16-D020-400C-A3C9-04F8F0B588A0}" destId="{467D1D74-993A-4900-8249-321CF7ACD435}" srcOrd="0" destOrd="0" presId="urn:microsoft.com/office/officeart/2005/8/layout/vList2"/>
    <dgm:cxn modelId="{C9EA3D57-BCBA-4FDB-9AAF-B77B7157087C}" type="presOf" srcId="{34306474-6F63-4989-B546-4E3C7B58B30E}" destId="{454A7458-81A2-4D31-9327-3328A51CE687}" srcOrd="0" destOrd="0" presId="urn:microsoft.com/office/officeart/2005/8/layout/vList2"/>
    <dgm:cxn modelId="{B5A23A8B-FC32-4351-9340-2B043679BA5B}" srcId="{77BBCC16-D020-400C-A3C9-04F8F0B588A0}" destId="{34306474-6F63-4989-B546-4E3C7B58B30E}" srcOrd="1" destOrd="0" parTransId="{61C7649F-E518-4455-B048-F99F6CDD8922}" sibTransId="{45058A68-E253-41CD-A108-5B73A082D81F}"/>
    <dgm:cxn modelId="{93BE1CC5-F782-4E19-889A-007DF09D9C03}" srcId="{77BBCC16-D020-400C-A3C9-04F8F0B588A0}" destId="{05C9E85B-7413-483E-BAA4-3BE09B1070BA}" srcOrd="0" destOrd="0" parTransId="{15D8E2EF-4EF4-4878-B6EA-4491ED7513F3}" sibTransId="{0A04C03E-7894-41F3-8F5E-0997EE8F659A}"/>
    <dgm:cxn modelId="{7992FCC9-B98C-433C-A06E-F7027E344F4F}" type="presOf" srcId="{4C73AB90-0ED3-4E82-931A-DA6AE8DE6324}" destId="{C4CB862F-A831-4A7D-9A67-6E4FB5F12FB6}" srcOrd="0" destOrd="0" presId="urn:microsoft.com/office/officeart/2005/8/layout/vList2"/>
    <dgm:cxn modelId="{E23E5DEC-1CB6-4298-B10C-9C7D365DCCDF}" type="presOf" srcId="{05C9E85B-7413-483E-BAA4-3BE09B1070BA}" destId="{0565C65B-5139-4F57-8530-32A8D75CF9BA}" srcOrd="0" destOrd="0" presId="urn:microsoft.com/office/officeart/2005/8/layout/vList2"/>
    <dgm:cxn modelId="{878ACAF7-C15A-4918-B116-C3754A459788}" type="presParOf" srcId="{467D1D74-993A-4900-8249-321CF7ACD435}" destId="{0565C65B-5139-4F57-8530-32A8D75CF9BA}" srcOrd="0" destOrd="0" presId="urn:microsoft.com/office/officeart/2005/8/layout/vList2"/>
    <dgm:cxn modelId="{96D7EBFB-DCE6-406B-8E28-54E5593824CB}" type="presParOf" srcId="{467D1D74-993A-4900-8249-321CF7ACD435}" destId="{166BF024-1E92-48B3-BD5D-96208C69F854}" srcOrd="1" destOrd="0" presId="urn:microsoft.com/office/officeart/2005/8/layout/vList2"/>
    <dgm:cxn modelId="{FC5624EC-E194-475B-AF28-556FBC4B4244}" type="presParOf" srcId="{467D1D74-993A-4900-8249-321CF7ACD435}" destId="{454A7458-81A2-4D31-9327-3328A51CE687}" srcOrd="2" destOrd="0" presId="urn:microsoft.com/office/officeart/2005/8/layout/vList2"/>
    <dgm:cxn modelId="{F467BB8E-3F33-4E3A-A7B2-C938395DBC6C}" type="presParOf" srcId="{467D1D74-993A-4900-8249-321CF7ACD435}" destId="{91BA62F5-A483-4A46-9CB6-54C2A45E6EF1}" srcOrd="3" destOrd="0" presId="urn:microsoft.com/office/officeart/2005/8/layout/vList2"/>
    <dgm:cxn modelId="{E90C7C57-D820-40B1-95CE-2A10ADCFA734}" type="presParOf" srcId="{467D1D74-993A-4900-8249-321CF7ACD435}" destId="{C4CB862F-A831-4A7D-9A67-6E4FB5F12FB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46B6EF-73BA-407A-84BD-2E4F052A30DF}"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n-IN"/>
        </a:p>
      </dgm:t>
    </dgm:pt>
    <dgm:pt modelId="{CC4076D0-6BB4-4216-8303-65E33E57376F}">
      <dgm:prSet custT="1"/>
      <dgm:spPr/>
      <dgm:t>
        <a:bodyPr/>
        <a:lstStyle/>
        <a:p>
          <a:pPr algn="ctr"/>
          <a:r>
            <a:rPr lang="de-DE" sz="1200" dirty="0"/>
            <a:t>Walden, Erdman, Montgomery, Schwartz, and Prosek, (1981)</a:t>
          </a:r>
          <a:endParaRPr lang="en-IN" sz="1200" dirty="0"/>
        </a:p>
      </dgm:t>
    </dgm:pt>
    <dgm:pt modelId="{EA43C065-5702-4E05-8320-514C3ADE7EA4}" type="parTrans" cxnId="{85FF4E17-36CE-4673-9B15-7D81BFCA255D}">
      <dgm:prSet/>
      <dgm:spPr/>
      <dgm:t>
        <a:bodyPr/>
        <a:lstStyle/>
        <a:p>
          <a:endParaRPr lang="en-IN" sz="2400"/>
        </a:p>
      </dgm:t>
    </dgm:pt>
    <dgm:pt modelId="{658BA05B-6F34-4349-95FF-9234F9210D0A}" type="sibTrans" cxnId="{85FF4E17-36CE-4673-9B15-7D81BFCA255D}">
      <dgm:prSet/>
      <dgm:spPr/>
      <dgm:t>
        <a:bodyPr/>
        <a:lstStyle/>
        <a:p>
          <a:endParaRPr lang="en-IN" sz="2400"/>
        </a:p>
      </dgm:t>
    </dgm:pt>
    <dgm:pt modelId="{984FE085-A26A-4810-AC9C-17FC5225C440}">
      <dgm:prSet custT="1"/>
      <dgm:spPr/>
      <dgm:t>
        <a:bodyPr/>
        <a:lstStyle/>
        <a:p>
          <a:r>
            <a:rPr lang="en-IN" sz="1400" b="0" baseline="0" dirty="0"/>
            <a:t>Analytic</a:t>
          </a:r>
          <a:endParaRPr lang="en-IN" sz="1400" dirty="0"/>
        </a:p>
      </dgm:t>
    </dgm:pt>
    <dgm:pt modelId="{865C6B06-4195-45C0-B40E-5F335A5E9C56}" type="parTrans" cxnId="{8095C275-7CD5-4EBC-8CD8-9C6F5C5D0BD5}">
      <dgm:prSet/>
      <dgm:spPr/>
      <dgm:t>
        <a:bodyPr/>
        <a:lstStyle/>
        <a:p>
          <a:endParaRPr lang="en-IN" sz="2400"/>
        </a:p>
      </dgm:t>
    </dgm:pt>
    <dgm:pt modelId="{4E636A73-C4CB-4346-8E9B-DAF72836BC4A}" type="sibTrans" cxnId="{8095C275-7CD5-4EBC-8CD8-9C6F5C5D0BD5}">
      <dgm:prSet/>
      <dgm:spPr/>
      <dgm:t>
        <a:bodyPr/>
        <a:lstStyle/>
        <a:p>
          <a:endParaRPr lang="en-IN" sz="2400"/>
        </a:p>
      </dgm:t>
    </dgm:pt>
    <dgm:pt modelId="{0F742B24-71BC-40CD-9121-88C54479E882}">
      <dgm:prSet custT="1"/>
      <dgm:spPr/>
      <dgm:t>
        <a:bodyPr/>
        <a:lstStyle/>
        <a:p>
          <a:r>
            <a:rPr lang="en-IN" sz="1400" dirty="0"/>
            <a:t>Synthetic </a:t>
          </a:r>
          <a:r>
            <a:rPr lang="en-IN" sz="1400" b="0" baseline="0" dirty="0"/>
            <a:t> </a:t>
          </a:r>
          <a:endParaRPr lang="en-IN" sz="1400" dirty="0"/>
        </a:p>
      </dgm:t>
    </dgm:pt>
    <dgm:pt modelId="{BDBD2A9A-30BF-4B54-B230-4D74684112FE}" type="parTrans" cxnId="{1056A018-3118-42A9-9525-D1BC6415803B}">
      <dgm:prSet/>
      <dgm:spPr/>
      <dgm:t>
        <a:bodyPr/>
        <a:lstStyle/>
        <a:p>
          <a:endParaRPr lang="en-IN" sz="2400"/>
        </a:p>
      </dgm:t>
    </dgm:pt>
    <dgm:pt modelId="{296AA586-CDC2-4C05-BE8E-E8E08DC6C3DD}" type="sibTrans" cxnId="{1056A018-3118-42A9-9525-D1BC6415803B}">
      <dgm:prSet/>
      <dgm:spPr/>
      <dgm:t>
        <a:bodyPr/>
        <a:lstStyle/>
        <a:p>
          <a:endParaRPr lang="en-IN" sz="2400"/>
        </a:p>
      </dgm:t>
    </dgm:pt>
    <dgm:pt modelId="{F68DD220-B021-4A1B-8015-1FAF1BB57EAB}">
      <dgm:prSet custT="1"/>
      <dgm:spPr/>
      <dgm:t>
        <a:bodyPr/>
        <a:lstStyle/>
        <a:p>
          <a:r>
            <a:rPr lang="en-IN" sz="1400" dirty="0"/>
            <a:t>Pragmatic</a:t>
          </a:r>
        </a:p>
      </dgm:t>
    </dgm:pt>
    <dgm:pt modelId="{7883B373-2EC3-4589-A6E5-BD486D20DFA2}" type="parTrans" cxnId="{6D37EDAB-9205-4E93-835E-F0E613F25A46}">
      <dgm:prSet/>
      <dgm:spPr/>
      <dgm:t>
        <a:bodyPr/>
        <a:lstStyle/>
        <a:p>
          <a:endParaRPr lang="en-IN" sz="2400"/>
        </a:p>
      </dgm:t>
    </dgm:pt>
    <dgm:pt modelId="{A8D76D5B-2261-4697-8FC3-1D83DDD91D41}" type="sibTrans" cxnId="{6D37EDAB-9205-4E93-835E-F0E613F25A46}">
      <dgm:prSet/>
      <dgm:spPr/>
      <dgm:t>
        <a:bodyPr/>
        <a:lstStyle/>
        <a:p>
          <a:endParaRPr lang="en-IN" sz="2400"/>
        </a:p>
      </dgm:t>
    </dgm:pt>
    <dgm:pt modelId="{C10AB879-96ED-4410-AA1C-65FB79A2043F}">
      <dgm:prSet custT="1"/>
      <dgm:spPr/>
      <dgm:t>
        <a:bodyPr/>
        <a:lstStyle/>
        <a:p>
          <a:r>
            <a:rPr lang="en-IN" sz="1400" b="0" baseline="0" dirty="0"/>
            <a:t>Eclectic </a:t>
          </a:r>
          <a:endParaRPr lang="en-IN" sz="1400" dirty="0"/>
        </a:p>
      </dgm:t>
    </dgm:pt>
    <dgm:pt modelId="{9A24D7E4-2D37-4739-8CC7-09AED68F0635}" type="parTrans" cxnId="{A1DA8DE3-FFC4-4320-B219-877DEC924A41}">
      <dgm:prSet/>
      <dgm:spPr/>
      <dgm:t>
        <a:bodyPr/>
        <a:lstStyle/>
        <a:p>
          <a:endParaRPr lang="en-IN" sz="2400"/>
        </a:p>
      </dgm:t>
    </dgm:pt>
    <dgm:pt modelId="{F5376C8C-3C27-4B84-AFBC-2802A6864817}" type="sibTrans" cxnId="{A1DA8DE3-FFC4-4320-B219-877DEC924A41}">
      <dgm:prSet/>
      <dgm:spPr/>
      <dgm:t>
        <a:bodyPr/>
        <a:lstStyle/>
        <a:p>
          <a:endParaRPr lang="en-IN" sz="2400"/>
        </a:p>
      </dgm:t>
    </dgm:pt>
    <dgm:pt modelId="{FCCAB66D-2489-4A78-9146-0E07D5EE31F7}">
      <dgm:prSet custT="1"/>
      <dgm:spPr/>
      <dgm:t>
        <a:bodyPr/>
        <a:lstStyle/>
        <a:p>
          <a:r>
            <a:rPr lang="en-US" sz="1400" dirty="0"/>
            <a:t>Brockett and Schow (2001) and Schow (2001)</a:t>
          </a:r>
          <a:endParaRPr lang="en-IN" sz="1400" dirty="0"/>
        </a:p>
      </dgm:t>
    </dgm:pt>
    <dgm:pt modelId="{5B8D17BB-676C-4A1E-9F91-ABE40E8CA7F8}" type="parTrans" cxnId="{65C76A10-2AEE-4A16-AD9B-3637A72A7A17}">
      <dgm:prSet/>
      <dgm:spPr/>
      <dgm:t>
        <a:bodyPr/>
        <a:lstStyle/>
        <a:p>
          <a:endParaRPr lang="en-IN" sz="2400"/>
        </a:p>
      </dgm:t>
    </dgm:pt>
    <dgm:pt modelId="{835427C3-0688-443A-A966-1BD1A70E8491}" type="sibTrans" cxnId="{65C76A10-2AEE-4A16-AD9B-3637A72A7A17}">
      <dgm:prSet/>
      <dgm:spPr/>
      <dgm:t>
        <a:bodyPr/>
        <a:lstStyle/>
        <a:p>
          <a:endParaRPr lang="en-IN" sz="2400"/>
        </a:p>
      </dgm:t>
    </dgm:pt>
    <dgm:pt modelId="{93D40882-13A5-45E6-82E6-ABE0B2528F26}">
      <dgm:prSet custT="1"/>
      <dgm:spPr/>
      <dgm:t>
        <a:bodyPr/>
        <a:lstStyle/>
        <a:p>
          <a:r>
            <a:rPr lang="en-IN" sz="1200" dirty="0"/>
            <a:t>Short-term audiologic rehabilitat-ion</a:t>
          </a:r>
        </a:p>
      </dgm:t>
    </dgm:pt>
    <dgm:pt modelId="{62DC617E-BEFA-484F-9479-50CBD5BFB612}" type="parTrans" cxnId="{6F2789B9-5505-4BC5-AF57-7F546CAB3454}">
      <dgm:prSet/>
      <dgm:spPr/>
      <dgm:t>
        <a:bodyPr/>
        <a:lstStyle/>
        <a:p>
          <a:endParaRPr lang="en-IN"/>
        </a:p>
      </dgm:t>
    </dgm:pt>
    <dgm:pt modelId="{5E17D25E-51AA-44CB-BA93-55222B799F10}" type="sibTrans" cxnId="{6F2789B9-5505-4BC5-AF57-7F546CAB3454}">
      <dgm:prSet/>
      <dgm:spPr/>
      <dgm:t>
        <a:bodyPr/>
        <a:lstStyle/>
        <a:p>
          <a:endParaRPr lang="en-IN"/>
        </a:p>
      </dgm:t>
    </dgm:pt>
    <dgm:pt modelId="{A2703A43-20BA-4069-A244-68FF48AEF486}">
      <dgm:prSet custT="1"/>
      <dgm:spPr/>
      <dgm:t>
        <a:bodyPr/>
        <a:lstStyle/>
        <a:p>
          <a:r>
            <a:rPr lang="en-IN" sz="1200" dirty="0"/>
            <a:t>Consonant Recognition Training</a:t>
          </a:r>
        </a:p>
      </dgm:t>
    </dgm:pt>
    <dgm:pt modelId="{BEF24FCA-05C2-46A4-AEFE-0A774DA61253}" type="parTrans" cxnId="{EA30E9AF-7117-4014-906D-F2CEE77D8BD3}">
      <dgm:prSet/>
      <dgm:spPr/>
      <dgm:t>
        <a:bodyPr/>
        <a:lstStyle/>
        <a:p>
          <a:endParaRPr lang="en-IN"/>
        </a:p>
      </dgm:t>
    </dgm:pt>
    <dgm:pt modelId="{D15C936F-D1F1-4847-B500-C7B04E310139}" type="sibTrans" cxnId="{EA30E9AF-7117-4014-906D-F2CEE77D8BD3}">
      <dgm:prSet/>
      <dgm:spPr/>
      <dgm:t>
        <a:bodyPr/>
        <a:lstStyle/>
        <a:p>
          <a:endParaRPr lang="en-IN"/>
        </a:p>
      </dgm:t>
    </dgm:pt>
    <dgm:pt modelId="{2C9B5F5D-E191-4402-8875-4B13412142CF}">
      <dgm:prSet custT="1"/>
      <dgm:spPr/>
      <dgm:t>
        <a:bodyPr/>
        <a:lstStyle/>
        <a:p>
          <a:r>
            <a:rPr lang="en-IN" sz="1400" dirty="0"/>
            <a:t>Erber (1982)</a:t>
          </a:r>
        </a:p>
      </dgm:t>
    </dgm:pt>
    <dgm:pt modelId="{1C81AF16-5607-4546-BD18-56FE90420528}" type="parTrans" cxnId="{042DB019-B641-433A-BCA7-771996BD4657}">
      <dgm:prSet/>
      <dgm:spPr/>
      <dgm:t>
        <a:bodyPr/>
        <a:lstStyle/>
        <a:p>
          <a:endParaRPr lang="en-IN"/>
        </a:p>
      </dgm:t>
    </dgm:pt>
    <dgm:pt modelId="{F8E29664-7DAE-4F1A-82CA-C2906D6F6BAA}" type="sibTrans" cxnId="{042DB019-B641-433A-BCA7-771996BD4657}">
      <dgm:prSet/>
      <dgm:spPr/>
      <dgm:t>
        <a:bodyPr/>
        <a:lstStyle/>
        <a:p>
          <a:endParaRPr lang="en-IN"/>
        </a:p>
      </dgm:t>
    </dgm:pt>
    <dgm:pt modelId="{92447380-908E-4A40-8554-0ACC138DD7D5}">
      <dgm:prSet custT="1"/>
      <dgm:spPr/>
      <dgm:t>
        <a:bodyPr/>
        <a:lstStyle/>
        <a:p>
          <a:r>
            <a:rPr lang="en-IN" sz="1400" dirty="0"/>
            <a:t>Detection</a:t>
          </a:r>
        </a:p>
      </dgm:t>
    </dgm:pt>
    <dgm:pt modelId="{A53DD27A-1930-4449-89C5-D1DCDB019C2D}" type="parTrans" cxnId="{A61D1E67-9607-4C81-ABE1-B3FD127D1D91}">
      <dgm:prSet/>
      <dgm:spPr/>
      <dgm:t>
        <a:bodyPr/>
        <a:lstStyle/>
        <a:p>
          <a:endParaRPr lang="en-IN"/>
        </a:p>
      </dgm:t>
    </dgm:pt>
    <dgm:pt modelId="{45C0C742-4C8A-41B0-90AF-3FD6885F07BA}" type="sibTrans" cxnId="{A61D1E67-9607-4C81-ABE1-B3FD127D1D91}">
      <dgm:prSet/>
      <dgm:spPr/>
      <dgm:t>
        <a:bodyPr/>
        <a:lstStyle/>
        <a:p>
          <a:endParaRPr lang="en-IN"/>
        </a:p>
      </dgm:t>
    </dgm:pt>
    <dgm:pt modelId="{D74838EE-6204-4712-9DD7-203DBD852292}">
      <dgm:prSet custT="1"/>
      <dgm:spPr/>
      <dgm:t>
        <a:bodyPr/>
        <a:lstStyle/>
        <a:p>
          <a:r>
            <a:rPr lang="en-IN" sz="1200" dirty="0"/>
            <a:t>Discrimination</a:t>
          </a:r>
        </a:p>
      </dgm:t>
    </dgm:pt>
    <dgm:pt modelId="{B2DF85B3-70B4-42B2-824A-2E294B733226}" type="parTrans" cxnId="{F2D7507F-88BD-4F8A-A3FF-6631C836FCED}">
      <dgm:prSet/>
      <dgm:spPr/>
      <dgm:t>
        <a:bodyPr/>
        <a:lstStyle/>
        <a:p>
          <a:endParaRPr lang="en-IN"/>
        </a:p>
      </dgm:t>
    </dgm:pt>
    <dgm:pt modelId="{4A3C4705-F25E-4B58-9B0C-91A14D9A3083}" type="sibTrans" cxnId="{F2D7507F-88BD-4F8A-A3FF-6631C836FCED}">
      <dgm:prSet/>
      <dgm:spPr/>
      <dgm:t>
        <a:bodyPr/>
        <a:lstStyle/>
        <a:p>
          <a:endParaRPr lang="en-IN"/>
        </a:p>
      </dgm:t>
    </dgm:pt>
    <dgm:pt modelId="{69F8D50C-8B45-4998-95D5-082152300B3D}">
      <dgm:prSet custT="1"/>
      <dgm:spPr/>
      <dgm:t>
        <a:bodyPr/>
        <a:lstStyle/>
        <a:p>
          <a:r>
            <a:rPr lang="en-IN" sz="1400" dirty="0"/>
            <a:t>Identification</a:t>
          </a:r>
        </a:p>
      </dgm:t>
    </dgm:pt>
    <dgm:pt modelId="{1D4AFE98-DE0D-441C-9FD7-F9DECA7F74C1}" type="parTrans" cxnId="{21CDB054-6754-499E-B4F0-F9951D3C59A3}">
      <dgm:prSet/>
      <dgm:spPr/>
      <dgm:t>
        <a:bodyPr/>
        <a:lstStyle/>
        <a:p>
          <a:endParaRPr lang="en-IN"/>
        </a:p>
      </dgm:t>
    </dgm:pt>
    <dgm:pt modelId="{57FC1563-B898-4923-B2EB-C591DF5585A8}" type="sibTrans" cxnId="{21CDB054-6754-499E-B4F0-F9951D3C59A3}">
      <dgm:prSet/>
      <dgm:spPr/>
      <dgm:t>
        <a:bodyPr/>
        <a:lstStyle/>
        <a:p>
          <a:endParaRPr lang="en-IN"/>
        </a:p>
      </dgm:t>
    </dgm:pt>
    <dgm:pt modelId="{1467A0D0-38F3-4D4C-A38D-7FD103A0E1C5}">
      <dgm:prSet custT="1"/>
      <dgm:spPr/>
      <dgm:t>
        <a:bodyPr/>
        <a:lstStyle/>
        <a:p>
          <a:r>
            <a:rPr lang="en-IN" sz="1200" dirty="0"/>
            <a:t>Comprehension</a:t>
          </a:r>
        </a:p>
      </dgm:t>
    </dgm:pt>
    <dgm:pt modelId="{6DB18C1B-7FC7-4F29-A408-2F1374FE420E}" type="parTrans" cxnId="{4A2AE908-DD12-4806-AC22-67C219521246}">
      <dgm:prSet/>
      <dgm:spPr/>
      <dgm:t>
        <a:bodyPr/>
        <a:lstStyle/>
        <a:p>
          <a:endParaRPr lang="en-IN"/>
        </a:p>
      </dgm:t>
    </dgm:pt>
    <dgm:pt modelId="{29CDAA84-068C-4DB2-B760-46A82CE8324B}" type="sibTrans" cxnId="{4A2AE908-DD12-4806-AC22-67C219521246}">
      <dgm:prSet/>
      <dgm:spPr/>
      <dgm:t>
        <a:bodyPr/>
        <a:lstStyle/>
        <a:p>
          <a:endParaRPr lang="en-IN"/>
        </a:p>
      </dgm:t>
    </dgm:pt>
    <dgm:pt modelId="{C807FD55-6947-4CDB-9496-F7C95999C6FE}">
      <dgm:prSet custT="1"/>
      <dgm:spPr/>
      <dgm:t>
        <a:bodyPr/>
        <a:lstStyle/>
        <a:p>
          <a:r>
            <a:rPr lang="en-IN" sz="1400" dirty="0"/>
            <a:t>Blamey and Alcantara (1994)</a:t>
          </a:r>
        </a:p>
      </dgm:t>
    </dgm:pt>
    <dgm:pt modelId="{8EE52467-38EC-40CC-ADD8-3A4668209619}" type="parTrans" cxnId="{20E2716C-2AB2-4750-A355-A46452294BF7}">
      <dgm:prSet/>
      <dgm:spPr/>
      <dgm:t>
        <a:bodyPr/>
        <a:lstStyle/>
        <a:p>
          <a:endParaRPr lang="en-IN"/>
        </a:p>
      </dgm:t>
    </dgm:pt>
    <dgm:pt modelId="{0DEF6704-BFF8-48FB-B696-D3E5B2A914C6}" type="sibTrans" cxnId="{20E2716C-2AB2-4750-A355-A46452294BF7}">
      <dgm:prSet/>
      <dgm:spPr/>
      <dgm:t>
        <a:bodyPr/>
        <a:lstStyle/>
        <a:p>
          <a:endParaRPr lang="en-IN"/>
        </a:p>
      </dgm:t>
    </dgm:pt>
    <dgm:pt modelId="{90D15245-0CD5-4777-B40C-D19DA8F6D2F7}">
      <dgm:prSet custT="1"/>
      <dgm:spPr/>
      <dgm:t>
        <a:bodyPr/>
        <a:lstStyle/>
        <a:p>
          <a:r>
            <a:rPr lang="en-US" sz="1100" dirty="0"/>
            <a:t>Computerized </a:t>
          </a:r>
          <a:r>
            <a:rPr lang="en-US" sz="1200" dirty="0"/>
            <a:t>Approaches to AT</a:t>
          </a:r>
          <a:endParaRPr lang="en-IN" sz="1200" dirty="0"/>
        </a:p>
      </dgm:t>
    </dgm:pt>
    <dgm:pt modelId="{76F94DF6-30BE-44D3-9A3C-BAD95266D32E}" type="parTrans" cxnId="{7E8C0801-2624-4B40-99AC-6F674B015A90}">
      <dgm:prSet/>
      <dgm:spPr/>
      <dgm:t>
        <a:bodyPr/>
        <a:lstStyle/>
        <a:p>
          <a:endParaRPr lang="en-IN"/>
        </a:p>
      </dgm:t>
    </dgm:pt>
    <dgm:pt modelId="{B3A16B87-2720-44E1-A6DF-9A904A595B4D}" type="sibTrans" cxnId="{7E8C0801-2624-4B40-99AC-6F674B015A90}">
      <dgm:prSet/>
      <dgm:spPr/>
      <dgm:t>
        <a:bodyPr/>
        <a:lstStyle/>
        <a:p>
          <a:endParaRPr lang="en-IN"/>
        </a:p>
      </dgm:t>
    </dgm:pt>
    <dgm:pt modelId="{F2D573D7-C16C-4691-B439-3DF6B756C605}">
      <dgm:prSet custT="1"/>
      <dgm:spPr/>
      <dgm:t>
        <a:bodyPr/>
        <a:lstStyle/>
        <a:p>
          <a:r>
            <a:rPr lang="en-US" sz="1400" dirty="0"/>
            <a:t>Auditory training to improve speech recognition</a:t>
          </a:r>
          <a:endParaRPr lang="en-IN" sz="1400" dirty="0"/>
        </a:p>
      </dgm:t>
    </dgm:pt>
    <dgm:pt modelId="{350EB284-5B2B-4C84-9AE3-9F13E3387263}" type="parTrans" cxnId="{8C2DBDBB-0752-4011-A4D1-EFF36B48C92F}">
      <dgm:prSet/>
      <dgm:spPr/>
      <dgm:t>
        <a:bodyPr/>
        <a:lstStyle/>
        <a:p>
          <a:endParaRPr lang="en-IN"/>
        </a:p>
      </dgm:t>
    </dgm:pt>
    <dgm:pt modelId="{64889EF3-77C0-4CF8-80E4-5F1CF42EE70D}" type="sibTrans" cxnId="{8C2DBDBB-0752-4011-A4D1-EFF36B48C92F}">
      <dgm:prSet/>
      <dgm:spPr/>
      <dgm:t>
        <a:bodyPr/>
        <a:lstStyle/>
        <a:p>
          <a:endParaRPr lang="en-IN"/>
        </a:p>
      </dgm:t>
    </dgm:pt>
    <dgm:pt modelId="{A850670D-A75D-4B28-B1E4-9CEB4D53082A}">
      <dgm:prSet custT="1"/>
      <dgm:spPr/>
      <dgm:t>
        <a:bodyPr/>
        <a:lstStyle/>
        <a:p>
          <a:r>
            <a:rPr lang="en-IN" sz="1400" dirty="0"/>
            <a:t>Nancy Tye- Murray (2018, 2020) </a:t>
          </a:r>
        </a:p>
      </dgm:t>
    </dgm:pt>
    <dgm:pt modelId="{CA5D69C7-2377-4869-9835-A238550DF57A}" type="parTrans" cxnId="{0BF2B84D-61E8-405E-BF9C-BADF55DA2259}">
      <dgm:prSet/>
      <dgm:spPr/>
      <dgm:t>
        <a:bodyPr/>
        <a:lstStyle/>
        <a:p>
          <a:endParaRPr lang="en-IN"/>
        </a:p>
      </dgm:t>
    </dgm:pt>
    <dgm:pt modelId="{E009DBBF-6207-4912-B2CD-3E867AAF8D21}" type="sibTrans" cxnId="{0BF2B84D-61E8-405E-BF9C-BADF55DA2259}">
      <dgm:prSet/>
      <dgm:spPr/>
      <dgm:t>
        <a:bodyPr/>
        <a:lstStyle/>
        <a:p>
          <a:endParaRPr lang="en-IN"/>
        </a:p>
      </dgm:t>
    </dgm:pt>
    <dgm:pt modelId="{9E405691-F94A-456F-BD65-5D00A22345BE}">
      <dgm:prSet custT="1"/>
      <dgm:spPr/>
      <dgm:t>
        <a:bodyPr/>
        <a:lstStyle/>
        <a:p>
          <a:r>
            <a:rPr lang="en-US" sz="1400" dirty="0"/>
            <a:t>Auditory training to improve music perception</a:t>
          </a:r>
          <a:endParaRPr lang="en-IN" sz="1400" dirty="0"/>
        </a:p>
      </dgm:t>
    </dgm:pt>
    <dgm:pt modelId="{861DB8A7-5B8E-4220-B355-DEA0243729CE}" type="parTrans" cxnId="{E0DFBC76-554C-47A2-9B41-ECF21B21DF0A}">
      <dgm:prSet/>
      <dgm:spPr/>
      <dgm:t>
        <a:bodyPr/>
        <a:lstStyle/>
        <a:p>
          <a:endParaRPr lang="en-IN"/>
        </a:p>
      </dgm:t>
    </dgm:pt>
    <dgm:pt modelId="{A6677576-7477-4826-92B5-840778543D39}" type="sibTrans" cxnId="{E0DFBC76-554C-47A2-9B41-ECF21B21DF0A}">
      <dgm:prSet/>
      <dgm:spPr/>
      <dgm:t>
        <a:bodyPr/>
        <a:lstStyle/>
        <a:p>
          <a:endParaRPr lang="en-IN"/>
        </a:p>
      </dgm:t>
    </dgm:pt>
    <dgm:pt modelId="{90DBC979-5AA8-46A1-B340-90CCB1E429FE}">
      <dgm:prSet custT="1"/>
      <dgm:spPr/>
      <dgm:t>
        <a:bodyPr/>
        <a:lstStyle/>
        <a:p>
          <a:r>
            <a:rPr lang="en-IN" sz="1400" b="0" i="0" dirty="0"/>
            <a:t>Arthur Boothroyd (2007)</a:t>
          </a:r>
          <a:endParaRPr lang="en-IN" sz="1400" dirty="0"/>
        </a:p>
      </dgm:t>
    </dgm:pt>
    <dgm:pt modelId="{90F9300E-52E1-42F7-AFB9-5346DD5D11B8}" type="parTrans" cxnId="{BCC572AE-37DE-462B-88F6-2BACBF2494C2}">
      <dgm:prSet/>
      <dgm:spPr/>
      <dgm:t>
        <a:bodyPr/>
        <a:lstStyle/>
        <a:p>
          <a:endParaRPr lang="en-IN"/>
        </a:p>
      </dgm:t>
    </dgm:pt>
    <dgm:pt modelId="{71E41B0C-6588-4301-98A6-B53296211CA8}" type="sibTrans" cxnId="{BCC572AE-37DE-462B-88F6-2BACBF2494C2}">
      <dgm:prSet/>
      <dgm:spPr/>
      <dgm:t>
        <a:bodyPr/>
        <a:lstStyle/>
        <a:p>
          <a:endParaRPr lang="en-IN"/>
        </a:p>
      </dgm:t>
    </dgm:pt>
    <dgm:pt modelId="{3762B80E-0C94-49A6-9888-43FCE54CE602}">
      <dgm:prSet custT="1"/>
      <dgm:spPr/>
      <dgm:t>
        <a:bodyPr/>
        <a:lstStyle/>
        <a:p>
          <a:r>
            <a:rPr lang="en-IN" sz="1200" dirty="0"/>
            <a:t>Sensory management</a:t>
          </a:r>
        </a:p>
      </dgm:t>
    </dgm:pt>
    <dgm:pt modelId="{A2036CC7-78E7-4FEE-823C-BD03262170CE}" type="parTrans" cxnId="{E9A4BC50-47E9-4D06-98A3-CD7F57F80A8A}">
      <dgm:prSet/>
      <dgm:spPr/>
      <dgm:t>
        <a:bodyPr/>
        <a:lstStyle/>
        <a:p>
          <a:endParaRPr lang="en-IN"/>
        </a:p>
      </dgm:t>
    </dgm:pt>
    <dgm:pt modelId="{48CF8BA8-A1BF-4DD6-B08D-8356030D05B7}" type="sibTrans" cxnId="{E9A4BC50-47E9-4D06-98A3-CD7F57F80A8A}">
      <dgm:prSet/>
      <dgm:spPr/>
      <dgm:t>
        <a:bodyPr/>
        <a:lstStyle/>
        <a:p>
          <a:endParaRPr lang="en-IN"/>
        </a:p>
      </dgm:t>
    </dgm:pt>
    <dgm:pt modelId="{8F573418-9F0F-4A59-8D20-1688BFC52183}">
      <dgm:prSet custT="1"/>
      <dgm:spPr/>
      <dgm:t>
        <a:bodyPr/>
        <a:lstStyle/>
        <a:p>
          <a:r>
            <a:rPr lang="en-IN" sz="1400" dirty="0"/>
            <a:t>Perceptual training</a:t>
          </a:r>
        </a:p>
      </dgm:t>
    </dgm:pt>
    <dgm:pt modelId="{3879AC0E-E7C0-40AB-A039-D15D4991A275}" type="parTrans" cxnId="{EE4B2303-93C3-41A3-A1EF-978373B9ADB8}">
      <dgm:prSet/>
      <dgm:spPr/>
      <dgm:t>
        <a:bodyPr/>
        <a:lstStyle/>
        <a:p>
          <a:endParaRPr lang="en-IN"/>
        </a:p>
      </dgm:t>
    </dgm:pt>
    <dgm:pt modelId="{55357B33-E554-40DD-AEA2-1AC591E6F943}" type="sibTrans" cxnId="{EE4B2303-93C3-41A3-A1EF-978373B9ADB8}">
      <dgm:prSet/>
      <dgm:spPr/>
      <dgm:t>
        <a:bodyPr/>
        <a:lstStyle/>
        <a:p>
          <a:endParaRPr lang="en-IN"/>
        </a:p>
      </dgm:t>
    </dgm:pt>
    <dgm:pt modelId="{F84B9A42-8799-46D1-B7BE-5B7C8CF86C8F}">
      <dgm:prSet custT="1"/>
      <dgm:spPr/>
      <dgm:t>
        <a:bodyPr/>
        <a:lstStyle/>
        <a:p>
          <a:r>
            <a:rPr lang="en-IN" sz="1400" dirty="0"/>
            <a:t>Counselling </a:t>
          </a:r>
        </a:p>
      </dgm:t>
    </dgm:pt>
    <dgm:pt modelId="{8CDCCC94-56CD-4FE3-9256-5C73CBC7D81E}" type="parTrans" cxnId="{2601D60E-E402-4905-BEDA-623353F29927}">
      <dgm:prSet/>
      <dgm:spPr/>
      <dgm:t>
        <a:bodyPr/>
        <a:lstStyle/>
        <a:p>
          <a:endParaRPr lang="en-IN"/>
        </a:p>
      </dgm:t>
    </dgm:pt>
    <dgm:pt modelId="{109002AB-BBE7-4F8B-BF33-00FD590A62C3}" type="sibTrans" cxnId="{2601D60E-E402-4905-BEDA-623353F29927}">
      <dgm:prSet/>
      <dgm:spPr/>
      <dgm:t>
        <a:bodyPr/>
        <a:lstStyle/>
        <a:p>
          <a:endParaRPr lang="en-IN"/>
        </a:p>
      </dgm:t>
    </dgm:pt>
    <dgm:pt modelId="{8826C4B8-8991-460E-BF71-5EDD64D759CD}">
      <dgm:prSet custT="1"/>
      <dgm:spPr/>
      <dgm:t>
        <a:bodyPr/>
        <a:lstStyle/>
        <a:p>
          <a:r>
            <a:rPr lang="en-IN" sz="1400" dirty="0"/>
            <a:t>Instruction </a:t>
          </a:r>
        </a:p>
      </dgm:t>
    </dgm:pt>
    <dgm:pt modelId="{8C0F293B-F568-4B76-A2BD-9C06CDEEFF44}" type="parTrans" cxnId="{38FDC660-A6B6-4FFC-B990-5C0C26AEB2A3}">
      <dgm:prSet/>
      <dgm:spPr/>
      <dgm:t>
        <a:bodyPr/>
        <a:lstStyle/>
        <a:p>
          <a:endParaRPr lang="en-IN"/>
        </a:p>
      </dgm:t>
    </dgm:pt>
    <dgm:pt modelId="{A58D3B4B-23BE-4A66-B96C-F5AA1A77881F}" type="sibTrans" cxnId="{38FDC660-A6B6-4FFC-B990-5C0C26AEB2A3}">
      <dgm:prSet/>
      <dgm:spPr/>
      <dgm:t>
        <a:bodyPr/>
        <a:lstStyle/>
        <a:p>
          <a:endParaRPr lang="en-IN"/>
        </a:p>
      </dgm:t>
    </dgm:pt>
    <dgm:pt modelId="{75514456-6670-4A44-9C5A-A8F9AFB64E18}">
      <dgm:prSet custT="1"/>
      <dgm:spPr/>
      <dgm:t>
        <a:bodyPr/>
        <a:lstStyle/>
        <a:p>
          <a:r>
            <a:rPr lang="en-IN" sz="1400" b="0" i="0" baseline="0" dirty="0"/>
            <a:t>Communication Training and Therapy</a:t>
          </a:r>
          <a:endParaRPr lang="en-IN" sz="1400" dirty="0"/>
        </a:p>
      </dgm:t>
    </dgm:pt>
    <dgm:pt modelId="{8DBA3C29-602A-4BE1-AA88-F99EDCCA7155}" type="parTrans" cxnId="{85A99564-A342-4B58-A5FB-5C1BE8E2DE2A}">
      <dgm:prSet/>
      <dgm:spPr/>
      <dgm:t>
        <a:bodyPr/>
        <a:lstStyle/>
        <a:p>
          <a:endParaRPr lang="en-IN"/>
        </a:p>
      </dgm:t>
    </dgm:pt>
    <dgm:pt modelId="{9D8336DF-E14B-4EAB-9AAB-DF4E45881629}" type="sibTrans" cxnId="{85A99564-A342-4B58-A5FB-5C1BE8E2DE2A}">
      <dgm:prSet/>
      <dgm:spPr/>
      <dgm:t>
        <a:bodyPr/>
        <a:lstStyle/>
        <a:p>
          <a:endParaRPr lang="en-IN"/>
        </a:p>
      </dgm:t>
    </dgm:pt>
    <dgm:pt modelId="{2A5EE5C3-D845-45EE-9CA7-B2FABB4E5A70}">
      <dgm:prSet/>
      <dgm:spPr/>
      <dgm:t>
        <a:bodyPr/>
        <a:lstStyle/>
        <a:p>
          <a:r>
            <a:rPr lang="en-IN" b="0" i="0" baseline="0" dirty="0"/>
            <a:t>Anticipatory Strategies</a:t>
          </a:r>
          <a:endParaRPr lang="en-IN" dirty="0"/>
        </a:p>
      </dgm:t>
    </dgm:pt>
    <dgm:pt modelId="{3E2875F9-DDB0-4FD1-81A4-46E04FC7D2F1}" type="parTrans" cxnId="{F51A0CE2-3654-4C7D-B6FA-399ACA6B31F9}">
      <dgm:prSet/>
      <dgm:spPr/>
      <dgm:t>
        <a:bodyPr/>
        <a:lstStyle/>
        <a:p>
          <a:endParaRPr lang="en-IN"/>
        </a:p>
      </dgm:t>
    </dgm:pt>
    <dgm:pt modelId="{58CB0381-8F3A-4270-9F19-FD7C9162B86F}" type="sibTrans" cxnId="{F51A0CE2-3654-4C7D-B6FA-399ACA6B31F9}">
      <dgm:prSet/>
      <dgm:spPr/>
      <dgm:t>
        <a:bodyPr/>
        <a:lstStyle/>
        <a:p>
          <a:endParaRPr lang="en-IN"/>
        </a:p>
      </dgm:t>
    </dgm:pt>
    <dgm:pt modelId="{C31BBBFF-8ECC-4D19-9C6E-A994254A1EAA}">
      <dgm:prSet/>
      <dgm:spPr/>
      <dgm:t>
        <a:bodyPr/>
        <a:lstStyle/>
        <a:p>
          <a:r>
            <a:rPr lang="en-IN" dirty="0"/>
            <a:t>Repair Strategies </a:t>
          </a:r>
        </a:p>
      </dgm:t>
    </dgm:pt>
    <dgm:pt modelId="{17817944-E05F-49B8-8EB7-BFEED3A14102}" type="parTrans" cxnId="{EC5F8B26-4C87-4F6B-8DE5-84258E502D64}">
      <dgm:prSet/>
      <dgm:spPr/>
      <dgm:t>
        <a:bodyPr/>
        <a:lstStyle/>
        <a:p>
          <a:endParaRPr lang="en-IN"/>
        </a:p>
      </dgm:t>
    </dgm:pt>
    <dgm:pt modelId="{712DFDD4-4209-4792-A8E8-F951AC49160C}" type="sibTrans" cxnId="{EC5F8B26-4C87-4F6B-8DE5-84258E502D64}">
      <dgm:prSet/>
      <dgm:spPr/>
      <dgm:t>
        <a:bodyPr/>
        <a:lstStyle/>
        <a:p>
          <a:endParaRPr lang="en-IN"/>
        </a:p>
      </dgm:t>
    </dgm:pt>
    <dgm:pt modelId="{C5135715-87EF-4561-802B-14A9E89427D7}">
      <dgm:prSet custT="1"/>
      <dgm:spPr/>
      <dgm:t>
        <a:bodyPr/>
        <a:lstStyle/>
        <a:p>
          <a:r>
            <a:rPr lang="en-IN" sz="1400" dirty="0"/>
            <a:t>Cognitive brain training </a:t>
          </a:r>
        </a:p>
      </dgm:t>
    </dgm:pt>
    <dgm:pt modelId="{D7CFC82C-90FD-4ECF-9240-C7924A41CB40}" type="parTrans" cxnId="{456BBF29-B3D8-4348-8957-7D8BA82164CF}">
      <dgm:prSet/>
      <dgm:spPr/>
      <dgm:t>
        <a:bodyPr/>
        <a:lstStyle/>
        <a:p>
          <a:endParaRPr lang="en-IN"/>
        </a:p>
      </dgm:t>
    </dgm:pt>
    <dgm:pt modelId="{416AF473-FF84-4FCB-BA11-F455FAE65C40}" type="sibTrans" cxnId="{456BBF29-B3D8-4348-8957-7D8BA82164CF}">
      <dgm:prSet/>
      <dgm:spPr/>
      <dgm:t>
        <a:bodyPr/>
        <a:lstStyle/>
        <a:p>
          <a:endParaRPr lang="en-IN"/>
        </a:p>
      </dgm:t>
    </dgm:pt>
    <dgm:pt modelId="{74281FAA-4C6A-43AE-98F3-30443EBA4448}" type="pres">
      <dgm:prSet presAssocID="{9346B6EF-73BA-407A-84BD-2E4F052A30DF}" presName="diagram" presStyleCnt="0">
        <dgm:presLayoutVars>
          <dgm:chPref val="1"/>
          <dgm:dir/>
          <dgm:animOne val="branch"/>
          <dgm:animLvl val="lvl"/>
          <dgm:resizeHandles/>
        </dgm:presLayoutVars>
      </dgm:prSet>
      <dgm:spPr/>
    </dgm:pt>
    <dgm:pt modelId="{4A0510EA-70DE-4B08-AA9C-1C8BD5D6F101}" type="pres">
      <dgm:prSet presAssocID="{CC4076D0-6BB4-4216-8303-65E33E57376F}" presName="root" presStyleCnt="0"/>
      <dgm:spPr/>
    </dgm:pt>
    <dgm:pt modelId="{6732A7A2-F637-44B5-9A47-A20A72A1195A}" type="pres">
      <dgm:prSet presAssocID="{CC4076D0-6BB4-4216-8303-65E33E57376F}" presName="rootComposite" presStyleCnt="0"/>
      <dgm:spPr/>
    </dgm:pt>
    <dgm:pt modelId="{8037089E-08A7-4CF8-BBED-6CDC9B6287E2}" type="pres">
      <dgm:prSet presAssocID="{CC4076D0-6BB4-4216-8303-65E33E57376F}" presName="rootText" presStyleLbl="node1" presStyleIdx="0" presStyleCnt="8" custScaleX="330158" custScaleY="616168"/>
      <dgm:spPr/>
    </dgm:pt>
    <dgm:pt modelId="{5F613A06-5523-497E-8BE6-B4FE23C4EC6A}" type="pres">
      <dgm:prSet presAssocID="{CC4076D0-6BB4-4216-8303-65E33E57376F}" presName="rootConnector" presStyleLbl="node1" presStyleIdx="0" presStyleCnt="8"/>
      <dgm:spPr/>
    </dgm:pt>
    <dgm:pt modelId="{C020206B-7C5A-4A44-A53D-8B006DB94E7F}" type="pres">
      <dgm:prSet presAssocID="{CC4076D0-6BB4-4216-8303-65E33E57376F}" presName="childShape" presStyleCnt="0"/>
      <dgm:spPr/>
    </dgm:pt>
    <dgm:pt modelId="{77FF6AEC-1248-4316-9AE9-7F6BE660B976}" type="pres">
      <dgm:prSet presAssocID="{BEF24FCA-05C2-46A4-AEFE-0A774DA61253}" presName="Name13" presStyleLbl="parChTrans1D2" presStyleIdx="0" presStyleCnt="19"/>
      <dgm:spPr/>
    </dgm:pt>
    <dgm:pt modelId="{321BCBFD-500F-4967-B76E-0081E3F9D467}" type="pres">
      <dgm:prSet presAssocID="{A2703A43-20BA-4069-A244-68FF48AEF486}" presName="childText" presStyleLbl="bgAcc1" presStyleIdx="0" presStyleCnt="19" custScaleX="357206" custScaleY="459721" custLinFactNeighborX="-13745" custLinFactNeighborY="61617">
        <dgm:presLayoutVars>
          <dgm:bulletEnabled val="1"/>
        </dgm:presLayoutVars>
      </dgm:prSet>
      <dgm:spPr/>
    </dgm:pt>
    <dgm:pt modelId="{489CE892-A7E0-40EF-92F1-F29127018D73}" type="pres">
      <dgm:prSet presAssocID="{2C9B5F5D-E191-4402-8875-4B13412142CF}" presName="root" presStyleCnt="0"/>
      <dgm:spPr/>
    </dgm:pt>
    <dgm:pt modelId="{EB1CFB1D-6C3F-4108-A2A3-C8039B2CC807}" type="pres">
      <dgm:prSet presAssocID="{2C9B5F5D-E191-4402-8875-4B13412142CF}" presName="rootComposite" presStyleCnt="0"/>
      <dgm:spPr/>
    </dgm:pt>
    <dgm:pt modelId="{D8BC12C5-EB9C-4EDD-AE34-D7470B9FEAE0}" type="pres">
      <dgm:prSet presAssocID="{2C9B5F5D-E191-4402-8875-4B13412142CF}" presName="rootText" presStyleLbl="node1" presStyleIdx="1" presStyleCnt="8" custScaleX="330965" custScaleY="476929"/>
      <dgm:spPr/>
    </dgm:pt>
    <dgm:pt modelId="{D9F072A1-313A-4D52-83C1-22A8D82D782D}" type="pres">
      <dgm:prSet presAssocID="{2C9B5F5D-E191-4402-8875-4B13412142CF}" presName="rootConnector" presStyleLbl="node1" presStyleIdx="1" presStyleCnt="8"/>
      <dgm:spPr/>
    </dgm:pt>
    <dgm:pt modelId="{F67AE18E-18C9-45C2-A7AE-99574B5425F7}" type="pres">
      <dgm:prSet presAssocID="{2C9B5F5D-E191-4402-8875-4B13412142CF}" presName="childShape" presStyleCnt="0"/>
      <dgm:spPr/>
    </dgm:pt>
    <dgm:pt modelId="{327A24C1-8CE4-4BB8-AE22-0E54C63CD07D}" type="pres">
      <dgm:prSet presAssocID="{A53DD27A-1930-4449-89C5-D1DCDB019C2D}" presName="Name13" presStyleLbl="parChTrans1D2" presStyleIdx="1" presStyleCnt="19"/>
      <dgm:spPr/>
    </dgm:pt>
    <dgm:pt modelId="{617E11F0-FBFC-467C-B84B-C155ECDFDA5C}" type="pres">
      <dgm:prSet presAssocID="{92447380-908E-4A40-8554-0ACC138DD7D5}" presName="childText" presStyleLbl="bgAcc1" presStyleIdx="1" presStyleCnt="19" custScaleX="373196" custScaleY="243340" custLinFactY="38505" custLinFactNeighborX="6925" custLinFactNeighborY="100000">
        <dgm:presLayoutVars>
          <dgm:bulletEnabled val="1"/>
        </dgm:presLayoutVars>
      </dgm:prSet>
      <dgm:spPr/>
    </dgm:pt>
    <dgm:pt modelId="{28A3CE2C-118B-4ABC-9131-184BD181D95A}" type="pres">
      <dgm:prSet presAssocID="{B2DF85B3-70B4-42B2-824A-2E294B733226}" presName="Name13" presStyleLbl="parChTrans1D2" presStyleIdx="2" presStyleCnt="19"/>
      <dgm:spPr/>
    </dgm:pt>
    <dgm:pt modelId="{B83A41C3-1A88-4AE1-AFDD-E3C78D57568A}" type="pres">
      <dgm:prSet presAssocID="{D74838EE-6204-4712-9DD7-203DBD852292}" presName="childText" presStyleLbl="bgAcc1" presStyleIdx="2" presStyleCnt="19" custScaleX="404405" custScaleY="290412" custLinFactY="95247" custLinFactNeighborX="-1532" custLinFactNeighborY="100000">
        <dgm:presLayoutVars>
          <dgm:bulletEnabled val="1"/>
        </dgm:presLayoutVars>
      </dgm:prSet>
      <dgm:spPr/>
    </dgm:pt>
    <dgm:pt modelId="{8227295E-02CF-42DD-AD47-A8F1A9F63793}" type="pres">
      <dgm:prSet presAssocID="{1D4AFE98-DE0D-441C-9FD7-F9DECA7F74C1}" presName="Name13" presStyleLbl="parChTrans1D2" presStyleIdx="3" presStyleCnt="19"/>
      <dgm:spPr/>
    </dgm:pt>
    <dgm:pt modelId="{46CD72E5-A226-4D69-A485-A4E000E7CA77}" type="pres">
      <dgm:prSet presAssocID="{69F8D50C-8B45-4998-95D5-082152300B3D}" presName="childText" presStyleLbl="bgAcc1" presStyleIdx="3" presStyleCnt="19" custScaleX="438768" custScaleY="266663" custLinFactY="100000" custLinFactNeighborX="-16517" custLinFactNeighborY="159190">
        <dgm:presLayoutVars>
          <dgm:bulletEnabled val="1"/>
        </dgm:presLayoutVars>
      </dgm:prSet>
      <dgm:spPr/>
    </dgm:pt>
    <dgm:pt modelId="{806E6E80-8114-47ED-862C-D8797A1A39C4}" type="pres">
      <dgm:prSet presAssocID="{6DB18C1B-7FC7-4F29-A408-2F1374FE420E}" presName="Name13" presStyleLbl="parChTrans1D2" presStyleIdx="4" presStyleCnt="19"/>
      <dgm:spPr/>
    </dgm:pt>
    <dgm:pt modelId="{4BCDA5AF-2D33-466A-9310-7434775CDC16}" type="pres">
      <dgm:prSet presAssocID="{1467A0D0-38F3-4D4C-A38D-7FD103A0E1C5}" presName="childText" presStyleLbl="bgAcc1" presStyleIdx="4" presStyleCnt="19" custScaleX="426141" custScaleY="293227" custLinFactY="105376" custLinFactNeighborX="-11537" custLinFactNeighborY="200000">
        <dgm:presLayoutVars>
          <dgm:bulletEnabled val="1"/>
        </dgm:presLayoutVars>
      </dgm:prSet>
      <dgm:spPr/>
    </dgm:pt>
    <dgm:pt modelId="{64C060D7-173F-4C14-B7D3-AA597C1EC9A3}" type="pres">
      <dgm:prSet presAssocID="{C807FD55-6947-4CDB-9496-F7C95999C6FE}" presName="root" presStyleCnt="0"/>
      <dgm:spPr/>
    </dgm:pt>
    <dgm:pt modelId="{C8EE08E0-F49D-4855-AE34-8A3423D170A2}" type="pres">
      <dgm:prSet presAssocID="{C807FD55-6947-4CDB-9496-F7C95999C6FE}" presName="rootComposite" presStyleCnt="0"/>
      <dgm:spPr/>
    </dgm:pt>
    <dgm:pt modelId="{2BF83A2A-172C-4374-91A1-97920727C3F7}" type="pres">
      <dgm:prSet presAssocID="{C807FD55-6947-4CDB-9496-F7C95999C6FE}" presName="rootText" presStyleLbl="node1" presStyleIdx="2" presStyleCnt="8" custScaleX="285458" custScaleY="619228"/>
      <dgm:spPr/>
    </dgm:pt>
    <dgm:pt modelId="{C0890FC5-44F9-4B3E-9CB6-F4A9DF656288}" type="pres">
      <dgm:prSet presAssocID="{C807FD55-6947-4CDB-9496-F7C95999C6FE}" presName="rootConnector" presStyleLbl="node1" presStyleIdx="2" presStyleCnt="8"/>
      <dgm:spPr/>
    </dgm:pt>
    <dgm:pt modelId="{2255EEB2-84C5-4456-9506-00D6ADACA25F}" type="pres">
      <dgm:prSet presAssocID="{C807FD55-6947-4CDB-9496-F7C95999C6FE}" presName="childShape" presStyleCnt="0"/>
      <dgm:spPr/>
    </dgm:pt>
    <dgm:pt modelId="{04451D7F-F717-47EA-B64A-3CC4AB523C80}" type="pres">
      <dgm:prSet presAssocID="{865C6B06-4195-45C0-B40E-5F335A5E9C56}" presName="Name13" presStyleLbl="parChTrans1D2" presStyleIdx="5" presStyleCnt="19"/>
      <dgm:spPr/>
    </dgm:pt>
    <dgm:pt modelId="{FEA3AAA1-2BBE-4ECE-B92E-5D2011F47CBD}" type="pres">
      <dgm:prSet presAssocID="{984FE085-A26A-4810-AC9C-17FC5225C440}" presName="childText" presStyleLbl="bgAcc1" presStyleIdx="5" presStyleCnt="19" custScaleX="323942" custScaleY="236143" custLinFactNeighborX="3080" custLinFactNeighborY="49582">
        <dgm:presLayoutVars>
          <dgm:bulletEnabled val="1"/>
        </dgm:presLayoutVars>
      </dgm:prSet>
      <dgm:spPr/>
    </dgm:pt>
    <dgm:pt modelId="{18F6E29B-960F-4D59-B58F-991F911F4D8E}" type="pres">
      <dgm:prSet presAssocID="{BDBD2A9A-30BF-4B54-B230-4D74684112FE}" presName="Name13" presStyleLbl="parChTrans1D2" presStyleIdx="6" presStyleCnt="19"/>
      <dgm:spPr/>
    </dgm:pt>
    <dgm:pt modelId="{ACEB0C35-82B3-4B98-BB3D-B18CE7272894}" type="pres">
      <dgm:prSet presAssocID="{0F742B24-71BC-40CD-9121-88C54479E882}" presName="childText" presStyleLbl="bgAcc1" presStyleIdx="6" presStyleCnt="19" custScaleX="341925" custScaleY="267731" custLinFactY="15127" custLinFactNeighborX="-9412" custLinFactNeighborY="100000">
        <dgm:presLayoutVars>
          <dgm:bulletEnabled val="1"/>
        </dgm:presLayoutVars>
      </dgm:prSet>
      <dgm:spPr/>
    </dgm:pt>
    <dgm:pt modelId="{E1761BFB-E3FB-44AC-856B-89E2BDF865CA}" type="pres">
      <dgm:prSet presAssocID="{7883B373-2EC3-4589-A6E5-BD486D20DFA2}" presName="Name13" presStyleLbl="parChTrans1D2" presStyleIdx="7" presStyleCnt="19"/>
      <dgm:spPr/>
    </dgm:pt>
    <dgm:pt modelId="{CD42FCB5-B5B4-4703-9C97-D9A5EB640E36}" type="pres">
      <dgm:prSet presAssocID="{F68DD220-B021-4A1B-8015-1FAF1BB57EAB}" presName="childText" presStyleLbl="bgAcc1" presStyleIdx="7" presStyleCnt="19" custScaleX="331232" custScaleY="226761" custLinFactY="33043" custLinFactNeighborX="16383" custLinFactNeighborY="100000">
        <dgm:presLayoutVars>
          <dgm:bulletEnabled val="1"/>
        </dgm:presLayoutVars>
      </dgm:prSet>
      <dgm:spPr/>
    </dgm:pt>
    <dgm:pt modelId="{DE981776-9E3D-4C63-9073-00C8FF71A532}" type="pres">
      <dgm:prSet presAssocID="{9A24D7E4-2D37-4739-8CC7-09AED68F0635}" presName="Name13" presStyleLbl="parChTrans1D2" presStyleIdx="8" presStyleCnt="19"/>
      <dgm:spPr/>
    </dgm:pt>
    <dgm:pt modelId="{4D423A53-8F45-43A4-A2E0-09487072E943}" type="pres">
      <dgm:prSet presAssocID="{C10AB879-96ED-4410-AA1C-65FB79A2043F}" presName="childText" presStyleLbl="bgAcc1" presStyleIdx="8" presStyleCnt="19" custScaleX="367199" custScaleY="215027" custLinFactY="94012" custLinFactNeighborX="-14559" custLinFactNeighborY="100000">
        <dgm:presLayoutVars>
          <dgm:bulletEnabled val="1"/>
        </dgm:presLayoutVars>
      </dgm:prSet>
      <dgm:spPr/>
    </dgm:pt>
    <dgm:pt modelId="{9299564B-45EB-474E-A2DF-9422F2E29E1F}" type="pres">
      <dgm:prSet presAssocID="{FCCAB66D-2489-4A78-9146-0E07D5EE31F7}" presName="root" presStyleCnt="0"/>
      <dgm:spPr/>
    </dgm:pt>
    <dgm:pt modelId="{DB1E1628-553F-410C-8F4C-6ECE71FE7C4D}" type="pres">
      <dgm:prSet presAssocID="{FCCAB66D-2489-4A78-9146-0E07D5EE31F7}" presName="rootComposite" presStyleCnt="0"/>
      <dgm:spPr/>
    </dgm:pt>
    <dgm:pt modelId="{569ECF18-EC6D-4887-BF40-CA70A3891EA9}" type="pres">
      <dgm:prSet presAssocID="{FCCAB66D-2489-4A78-9146-0E07D5EE31F7}" presName="rootText" presStyleLbl="node1" presStyleIdx="3" presStyleCnt="8" custScaleX="288647" custScaleY="623287"/>
      <dgm:spPr/>
    </dgm:pt>
    <dgm:pt modelId="{E7E479DB-7351-437D-95CA-3AD33DAAAFDC}" type="pres">
      <dgm:prSet presAssocID="{FCCAB66D-2489-4A78-9146-0E07D5EE31F7}" presName="rootConnector" presStyleLbl="node1" presStyleIdx="3" presStyleCnt="8"/>
      <dgm:spPr/>
    </dgm:pt>
    <dgm:pt modelId="{1D7AB080-F8B0-4313-B14F-54D2B6F95E61}" type="pres">
      <dgm:prSet presAssocID="{FCCAB66D-2489-4A78-9146-0E07D5EE31F7}" presName="childShape" presStyleCnt="0"/>
      <dgm:spPr/>
    </dgm:pt>
    <dgm:pt modelId="{857FE4EF-4C73-4ABC-9AC5-7522CCC0F896}" type="pres">
      <dgm:prSet presAssocID="{62DC617E-BEFA-484F-9479-50CBD5BFB612}" presName="Name13" presStyleLbl="parChTrans1D2" presStyleIdx="9" presStyleCnt="19"/>
      <dgm:spPr/>
    </dgm:pt>
    <dgm:pt modelId="{7BDE8724-C1A4-48E8-BD00-2C45B1EF7869}" type="pres">
      <dgm:prSet presAssocID="{93D40882-13A5-45E6-82E6-ABE0B2528F26}" presName="childText" presStyleLbl="bgAcc1" presStyleIdx="9" presStyleCnt="19" custScaleX="334431" custScaleY="770679" custLinFactY="89760" custLinFactNeighborX="-2659" custLinFactNeighborY="100000">
        <dgm:presLayoutVars>
          <dgm:bulletEnabled val="1"/>
        </dgm:presLayoutVars>
      </dgm:prSet>
      <dgm:spPr/>
    </dgm:pt>
    <dgm:pt modelId="{7B169435-1D40-41DD-B686-EB984A7F6ECA}" type="pres">
      <dgm:prSet presAssocID="{90DBC979-5AA8-46A1-B340-90CCB1E429FE}" presName="root" presStyleCnt="0"/>
      <dgm:spPr/>
    </dgm:pt>
    <dgm:pt modelId="{F8560CDC-AE22-4369-9012-4F17D2E6C6E5}" type="pres">
      <dgm:prSet presAssocID="{90DBC979-5AA8-46A1-B340-90CCB1E429FE}" presName="rootComposite" presStyleCnt="0"/>
      <dgm:spPr/>
    </dgm:pt>
    <dgm:pt modelId="{454C0A48-83F8-4FE4-B30D-EED93D7A91BF}" type="pres">
      <dgm:prSet presAssocID="{90DBC979-5AA8-46A1-B340-90CCB1E429FE}" presName="rootText" presStyleLbl="node1" presStyleIdx="4" presStyleCnt="8" custScaleX="318249" custScaleY="547245"/>
      <dgm:spPr/>
    </dgm:pt>
    <dgm:pt modelId="{7C66CC86-134B-4D04-8365-BC19977243C4}" type="pres">
      <dgm:prSet presAssocID="{90DBC979-5AA8-46A1-B340-90CCB1E429FE}" presName="rootConnector" presStyleLbl="node1" presStyleIdx="4" presStyleCnt="8"/>
      <dgm:spPr/>
    </dgm:pt>
    <dgm:pt modelId="{A3F166E8-AE4D-48E5-8D08-D50E7B6E41A9}" type="pres">
      <dgm:prSet presAssocID="{90DBC979-5AA8-46A1-B340-90CCB1E429FE}" presName="childShape" presStyleCnt="0"/>
      <dgm:spPr/>
    </dgm:pt>
    <dgm:pt modelId="{A9C0A7DB-C3EF-4E8B-B8E9-AC4693563A9D}" type="pres">
      <dgm:prSet presAssocID="{A2036CC7-78E7-4FEE-823C-BD03262170CE}" presName="Name13" presStyleLbl="parChTrans1D2" presStyleIdx="10" presStyleCnt="19"/>
      <dgm:spPr/>
    </dgm:pt>
    <dgm:pt modelId="{9E71B07E-FCA2-4878-865B-6B448193CCD1}" type="pres">
      <dgm:prSet presAssocID="{3762B80E-0C94-49A6-9888-43FCE54CE602}" presName="childText" presStyleLbl="bgAcc1" presStyleIdx="10" presStyleCnt="19" custScaleX="379315" custScaleY="305384" custLinFactNeighborX="-11887" custLinFactNeighborY="23191">
        <dgm:presLayoutVars>
          <dgm:bulletEnabled val="1"/>
        </dgm:presLayoutVars>
      </dgm:prSet>
      <dgm:spPr/>
    </dgm:pt>
    <dgm:pt modelId="{EBC703A8-AAA8-4B5C-89FF-DFAF68503CA1}" type="pres">
      <dgm:prSet presAssocID="{8C0F293B-F568-4B76-A2BD-9C06CDEEFF44}" presName="Name13" presStyleLbl="parChTrans1D2" presStyleIdx="11" presStyleCnt="19"/>
      <dgm:spPr/>
    </dgm:pt>
    <dgm:pt modelId="{4666C323-F4D4-4ACB-A599-75C85EC9AACD}" type="pres">
      <dgm:prSet presAssocID="{8826C4B8-8991-460E-BF71-5EDD64D759CD}" presName="childText" presStyleLbl="bgAcc1" presStyleIdx="11" presStyleCnt="19" custScaleX="359726" custScaleY="187000" custLinFactNeighborX="-6692" custLinFactNeighborY="76770">
        <dgm:presLayoutVars>
          <dgm:bulletEnabled val="1"/>
        </dgm:presLayoutVars>
      </dgm:prSet>
      <dgm:spPr/>
    </dgm:pt>
    <dgm:pt modelId="{CABE1CDF-3FD8-42CA-A326-4EA06F134131}" type="pres">
      <dgm:prSet presAssocID="{3879AC0E-E7C0-40AB-A039-D15D4991A275}" presName="Name13" presStyleLbl="parChTrans1D2" presStyleIdx="12" presStyleCnt="19"/>
      <dgm:spPr/>
    </dgm:pt>
    <dgm:pt modelId="{E8BD2C59-8EC1-4621-B2CE-AB6E1516B484}" type="pres">
      <dgm:prSet presAssocID="{8F573418-9F0F-4A59-8D20-1688BFC52183}" presName="childText" presStyleLbl="bgAcc1" presStyleIdx="12" presStyleCnt="19" custScaleX="396293" custScaleY="321457" custLinFactY="27056" custLinFactNeighborX="21834" custLinFactNeighborY="100000">
        <dgm:presLayoutVars>
          <dgm:bulletEnabled val="1"/>
        </dgm:presLayoutVars>
      </dgm:prSet>
      <dgm:spPr/>
    </dgm:pt>
    <dgm:pt modelId="{41042AE0-5EC4-4FFC-AF5E-CFF0E8C77302}" type="pres">
      <dgm:prSet presAssocID="{8CDCCC94-56CD-4FE3-9256-5C73CBC7D81E}" presName="Name13" presStyleLbl="parChTrans1D2" presStyleIdx="13" presStyleCnt="19"/>
      <dgm:spPr/>
    </dgm:pt>
    <dgm:pt modelId="{F79D50FC-61CD-476F-AC0A-89051DD54575}" type="pres">
      <dgm:prSet presAssocID="{F84B9A42-8799-46D1-B7BE-5B7C8CF86C8F}" presName="childText" presStyleLbl="bgAcc1" presStyleIdx="13" presStyleCnt="19" custScaleX="423202" custScaleY="228894" custLinFactY="100000" custLinFactNeighborX="-7214" custLinFactNeighborY="105949">
        <dgm:presLayoutVars>
          <dgm:bulletEnabled val="1"/>
        </dgm:presLayoutVars>
      </dgm:prSet>
      <dgm:spPr/>
    </dgm:pt>
    <dgm:pt modelId="{3E7EE797-BE67-4A2F-A61E-D72836A32D89}" type="pres">
      <dgm:prSet presAssocID="{75514456-6670-4A44-9C5A-A8F9AFB64E18}" presName="root" presStyleCnt="0"/>
      <dgm:spPr/>
    </dgm:pt>
    <dgm:pt modelId="{DC08CC44-EEAA-45A1-80D2-B5699E88C8A0}" type="pres">
      <dgm:prSet presAssocID="{75514456-6670-4A44-9C5A-A8F9AFB64E18}" presName="rootComposite" presStyleCnt="0"/>
      <dgm:spPr/>
    </dgm:pt>
    <dgm:pt modelId="{AE05751C-94BF-412A-A1E8-C748EA35AF23}" type="pres">
      <dgm:prSet presAssocID="{75514456-6670-4A44-9C5A-A8F9AFB64E18}" presName="rootText" presStyleLbl="node1" presStyleIdx="5" presStyleCnt="8" custScaleX="408755" custScaleY="422625"/>
      <dgm:spPr/>
    </dgm:pt>
    <dgm:pt modelId="{112FD79B-3C7A-4DC2-A139-E4A59723CFD9}" type="pres">
      <dgm:prSet presAssocID="{75514456-6670-4A44-9C5A-A8F9AFB64E18}" presName="rootConnector" presStyleLbl="node1" presStyleIdx="5" presStyleCnt="8"/>
      <dgm:spPr/>
    </dgm:pt>
    <dgm:pt modelId="{1DD3EBBF-73C0-4318-AF40-D762574B84DC}" type="pres">
      <dgm:prSet presAssocID="{75514456-6670-4A44-9C5A-A8F9AFB64E18}" presName="childShape" presStyleCnt="0"/>
      <dgm:spPr/>
    </dgm:pt>
    <dgm:pt modelId="{25705961-BC01-4C29-AC74-DA78AC2B20E8}" type="pres">
      <dgm:prSet presAssocID="{3E2875F9-DDB0-4FD1-81A4-46E04FC7D2F1}" presName="Name13" presStyleLbl="parChTrans1D2" presStyleIdx="14" presStyleCnt="19"/>
      <dgm:spPr/>
    </dgm:pt>
    <dgm:pt modelId="{30AEA950-78D0-4C7B-90C9-73F8F3AF162F}" type="pres">
      <dgm:prSet presAssocID="{2A5EE5C3-D845-45EE-9CA7-B2FABB4E5A70}" presName="childText" presStyleLbl="bgAcc1" presStyleIdx="14" presStyleCnt="19" custScaleX="352543" custScaleY="357964" custLinFactNeighborX="28037" custLinFactNeighborY="32459">
        <dgm:presLayoutVars>
          <dgm:bulletEnabled val="1"/>
        </dgm:presLayoutVars>
      </dgm:prSet>
      <dgm:spPr/>
    </dgm:pt>
    <dgm:pt modelId="{0E1C7195-48CF-422B-B331-A82DADFFD499}" type="pres">
      <dgm:prSet presAssocID="{17817944-E05F-49B8-8EB7-BFEED3A14102}" presName="Name13" presStyleLbl="parChTrans1D2" presStyleIdx="15" presStyleCnt="19"/>
      <dgm:spPr/>
    </dgm:pt>
    <dgm:pt modelId="{851A0DC2-539B-4785-BC04-085DFE55F459}" type="pres">
      <dgm:prSet presAssocID="{C31BBBFF-8ECC-4D19-9C6E-A994254A1EAA}" presName="childText" presStyleLbl="bgAcc1" presStyleIdx="15" presStyleCnt="19" custScaleX="352961" custScaleY="349692" custLinFactY="23800" custLinFactNeighborX="41470" custLinFactNeighborY="100000">
        <dgm:presLayoutVars>
          <dgm:bulletEnabled val="1"/>
        </dgm:presLayoutVars>
      </dgm:prSet>
      <dgm:spPr/>
    </dgm:pt>
    <dgm:pt modelId="{7AD4D5B9-799D-4D33-9E4C-271C29AD04EA}" type="pres">
      <dgm:prSet presAssocID="{90D15245-0CD5-4777-B40C-D19DA8F6D2F7}" presName="root" presStyleCnt="0"/>
      <dgm:spPr/>
    </dgm:pt>
    <dgm:pt modelId="{20BD4B62-BEA9-488A-BF21-BD7C46AA855B}" type="pres">
      <dgm:prSet presAssocID="{90D15245-0CD5-4777-B40C-D19DA8F6D2F7}" presName="rootComposite" presStyleCnt="0"/>
      <dgm:spPr/>
    </dgm:pt>
    <dgm:pt modelId="{8AB5C98A-E8BD-4449-AEDB-313299D5D714}" type="pres">
      <dgm:prSet presAssocID="{90D15245-0CD5-4777-B40C-D19DA8F6D2F7}" presName="rootText" presStyleLbl="node1" presStyleIdx="6" presStyleCnt="8" custScaleX="291342" custScaleY="456232" custLinFactNeighborX="8342" custLinFactNeighborY="11976"/>
      <dgm:spPr/>
    </dgm:pt>
    <dgm:pt modelId="{E0788875-400B-4C46-A998-C17E5035A903}" type="pres">
      <dgm:prSet presAssocID="{90D15245-0CD5-4777-B40C-D19DA8F6D2F7}" presName="rootConnector" presStyleLbl="node1" presStyleIdx="6" presStyleCnt="8"/>
      <dgm:spPr/>
    </dgm:pt>
    <dgm:pt modelId="{DABF5176-0261-4B4E-9605-C1E2EE07C9E0}" type="pres">
      <dgm:prSet presAssocID="{90D15245-0CD5-4777-B40C-D19DA8F6D2F7}" presName="childShape" presStyleCnt="0"/>
      <dgm:spPr/>
    </dgm:pt>
    <dgm:pt modelId="{E49D0A32-FB34-4FB8-9A06-7408C4CA31BF}" type="pres">
      <dgm:prSet presAssocID="{A850670D-A75D-4B28-B1E4-9CEB4D53082A}" presName="root" presStyleCnt="0"/>
      <dgm:spPr/>
    </dgm:pt>
    <dgm:pt modelId="{97F4ACC9-6664-40D3-9C71-A3788B78A678}" type="pres">
      <dgm:prSet presAssocID="{A850670D-A75D-4B28-B1E4-9CEB4D53082A}" presName="rootComposite" presStyleCnt="0"/>
      <dgm:spPr/>
    </dgm:pt>
    <dgm:pt modelId="{93569BC5-5725-4FD0-8BE7-DA483F016A2E}" type="pres">
      <dgm:prSet presAssocID="{A850670D-A75D-4B28-B1E4-9CEB4D53082A}" presName="rootText" presStyleLbl="node1" presStyleIdx="7" presStyleCnt="8" custScaleX="282694" custScaleY="637711"/>
      <dgm:spPr/>
    </dgm:pt>
    <dgm:pt modelId="{D81EBCCA-AC9D-4623-AB60-0BFBEB533202}" type="pres">
      <dgm:prSet presAssocID="{A850670D-A75D-4B28-B1E4-9CEB4D53082A}" presName="rootConnector" presStyleLbl="node1" presStyleIdx="7" presStyleCnt="8"/>
      <dgm:spPr/>
    </dgm:pt>
    <dgm:pt modelId="{28B967BD-2C41-46D8-A3AD-103C197E47F0}" type="pres">
      <dgm:prSet presAssocID="{A850670D-A75D-4B28-B1E4-9CEB4D53082A}" presName="childShape" presStyleCnt="0"/>
      <dgm:spPr/>
    </dgm:pt>
    <dgm:pt modelId="{AC68A380-BCCA-4A84-84A4-B8662DB0E5A4}" type="pres">
      <dgm:prSet presAssocID="{D7CFC82C-90FD-4ECF-9240-C7924A41CB40}" presName="Name13" presStyleLbl="parChTrans1D2" presStyleIdx="16" presStyleCnt="19"/>
      <dgm:spPr/>
    </dgm:pt>
    <dgm:pt modelId="{B8ECCF66-3A87-4C19-B07D-00058DE704AD}" type="pres">
      <dgm:prSet presAssocID="{C5135715-87EF-4561-802B-14A9E89427D7}" presName="childText" presStyleLbl="bgAcc1" presStyleIdx="16" presStyleCnt="19" custScaleX="351203" custScaleY="402940" custLinFactNeighborX="1504" custLinFactNeighborY="43730">
        <dgm:presLayoutVars>
          <dgm:bulletEnabled val="1"/>
        </dgm:presLayoutVars>
      </dgm:prSet>
      <dgm:spPr/>
    </dgm:pt>
    <dgm:pt modelId="{F36F0CF9-3E1F-4956-AB7A-E587308E601C}" type="pres">
      <dgm:prSet presAssocID="{350EB284-5B2B-4C84-9AE3-9F13E3387263}" presName="Name13" presStyleLbl="parChTrans1D2" presStyleIdx="17" presStyleCnt="19"/>
      <dgm:spPr/>
    </dgm:pt>
    <dgm:pt modelId="{8FC7472F-BC7E-4E47-BB1A-C2C59E2023AF}" type="pres">
      <dgm:prSet presAssocID="{F2D573D7-C16C-4691-B439-3DF6B756C605}" presName="childText" presStyleLbl="bgAcc1" presStyleIdx="17" presStyleCnt="19" custScaleX="377715" custScaleY="678433" custLinFactY="3421" custLinFactNeighborY="100000">
        <dgm:presLayoutVars>
          <dgm:bulletEnabled val="1"/>
        </dgm:presLayoutVars>
      </dgm:prSet>
      <dgm:spPr/>
    </dgm:pt>
    <dgm:pt modelId="{B6304BC6-3E74-4866-B774-3A4637E3A02B}" type="pres">
      <dgm:prSet presAssocID="{861DB8A7-5B8E-4220-B355-DEA0243729CE}" presName="Name13" presStyleLbl="parChTrans1D2" presStyleIdx="18" presStyleCnt="19"/>
      <dgm:spPr/>
    </dgm:pt>
    <dgm:pt modelId="{577AE4BE-DE9A-4665-9232-76B955BC6486}" type="pres">
      <dgm:prSet presAssocID="{9E405691-F94A-456F-BD65-5D00A22345BE}" presName="childText" presStyleLbl="bgAcc1" presStyleIdx="18" presStyleCnt="19" custScaleX="360087" custScaleY="666696" custLinFactY="70493" custLinFactNeighborX="10098" custLinFactNeighborY="100000">
        <dgm:presLayoutVars>
          <dgm:bulletEnabled val="1"/>
        </dgm:presLayoutVars>
      </dgm:prSet>
      <dgm:spPr/>
    </dgm:pt>
  </dgm:ptLst>
  <dgm:cxnLst>
    <dgm:cxn modelId="{7E8C0801-2624-4B40-99AC-6F674B015A90}" srcId="{9346B6EF-73BA-407A-84BD-2E4F052A30DF}" destId="{90D15245-0CD5-4777-B40C-D19DA8F6D2F7}" srcOrd="6" destOrd="0" parTransId="{76F94DF6-30BE-44D3-9A3C-BAD95266D32E}" sibTransId="{B3A16B87-2720-44E1-A6DF-9A904A595B4D}"/>
    <dgm:cxn modelId="{B7D86D01-5203-41CF-A994-00FB45DDD0E3}" type="presOf" srcId="{8C0F293B-F568-4B76-A2BD-9C06CDEEFF44}" destId="{EBC703A8-AAA8-4B5C-89FF-DFAF68503CA1}" srcOrd="0" destOrd="0" presId="urn:microsoft.com/office/officeart/2005/8/layout/hierarchy3"/>
    <dgm:cxn modelId="{EE4B2303-93C3-41A3-A1EF-978373B9ADB8}" srcId="{90DBC979-5AA8-46A1-B340-90CCB1E429FE}" destId="{8F573418-9F0F-4A59-8D20-1688BFC52183}" srcOrd="2" destOrd="0" parTransId="{3879AC0E-E7C0-40AB-A039-D15D4991A275}" sibTransId="{55357B33-E554-40DD-AEA2-1AC591E6F943}"/>
    <dgm:cxn modelId="{411D1004-71C7-4EE0-84FF-23072F71DBF6}" type="presOf" srcId="{3E2875F9-DDB0-4FD1-81A4-46E04FC7D2F1}" destId="{25705961-BC01-4C29-AC74-DA78AC2B20E8}" srcOrd="0" destOrd="0" presId="urn:microsoft.com/office/officeart/2005/8/layout/hierarchy3"/>
    <dgm:cxn modelId="{7CFB5B04-BA67-4CC7-9A21-9B2D0FF0E790}" type="presOf" srcId="{F2D573D7-C16C-4691-B439-3DF6B756C605}" destId="{8FC7472F-BC7E-4E47-BB1A-C2C59E2023AF}" srcOrd="0" destOrd="0" presId="urn:microsoft.com/office/officeart/2005/8/layout/hierarchy3"/>
    <dgm:cxn modelId="{C63A6D08-4173-49BD-82D1-6464418B3795}" type="presOf" srcId="{BDBD2A9A-30BF-4B54-B230-4D74684112FE}" destId="{18F6E29B-960F-4D59-B58F-991F911F4D8E}" srcOrd="0" destOrd="0" presId="urn:microsoft.com/office/officeart/2005/8/layout/hierarchy3"/>
    <dgm:cxn modelId="{4A2AE908-DD12-4806-AC22-67C219521246}" srcId="{2C9B5F5D-E191-4402-8875-4B13412142CF}" destId="{1467A0D0-38F3-4D4C-A38D-7FD103A0E1C5}" srcOrd="3" destOrd="0" parTransId="{6DB18C1B-7FC7-4F29-A408-2F1374FE420E}" sibTransId="{29CDAA84-068C-4DB2-B760-46A82CE8324B}"/>
    <dgm:cxn modelId="{2578CB0A-09B4-425C-B684-61E92EDC5048}" type="presOf" srcId="{C5135715-87EF-4561-802B-14A9E89427D7}" destId="{B8ECCF66-3A87-4C19-B07D-00058DE704AD}" srcOrd="0" destOrd="0" presId="urn:microsoft.com/office/officeart/2005/8/layout/hierarchy3"/>
    <dgm:cxn modelId="{84D5590B-CB74-4326-AC1A-4DA9891FB638}" type="presOf" srcId="{9346B6EF-73BA-407A-84BD-2E4F052A30DF}" destId="{74281FAA-4C6A-43AE-98F3-30443EBA4448}" srcOrd="0" destOrd="0" presId="urn:microsoft.com/office/officeart/2005/8/layout/hierarchy3"/>
    <dgm:cxn modelId="{D78A660D-815D-4858-A4B5-1D7B350795B3}" type="presOf" srcId="{75514456-6670-4A44-9C5A-A8F9AFB64E18}" destId="{112FD79B-3C7A-4DC2-A139-E4A59723CFD9}" srcOrd="1" destOrd="0" presId="urn:microsoft.com/office/officeart/2005/8/layout/hierarchy3"/>
    <dgm:cxn modelId="{2601D60E-E402-4905-BEDA-623353F29927}" srcId="{90DBC979-5AA8-46A1-B340-90CCB1E429FE}" destId="{F84B9A42-8799-46D1-B7BE-5B7C8CF86C8F}" srcOrd="3" destOrd="0" parTransId="{8CDCCC94-56CD-4FE3-9256-5C73CBC7D81E}" sibTransId="{109002AB-BBE7-4F8B-BF33-00FD590A62C3}"/>
    <dgm:cxn modelId="{65C76A10-2AEE-4A16-AD9B-3637A72A7A17}" srcId="{9346B6EF-73BA-407A-84BD-2E4F052A30DF}" destId="{FCCAB66D-2489-4A78-9146-0E07D5EE31F7}" srcOrd="3" destOrd="0" parTransId="{5B8D17BB-676C-4A1E-9F91-ABE40E8CA7F8}" sibTransId="{835427C3-0688-443A-A966-1BD1A70E8491}"/>
    <dgm:cxn modelId="{A3698C11-F765-479A-BE9B-A7531B834D40}" type="presOf" srcId="{2C9B5F5D-E191-4402-8875-4B13412142CF}" destId="{D9F072A1-313A-4D52-83C1-22A8D82D782D}" srcOrd="1" destOrd="0" presId="urn:microsoft.com/office/officeart/2005/8/layout/hierarchy3"/>
    <dgm:cxn modelId="{3E270114-EEA3-4710-8590-E0BF4C657E52}" type="presOf" srcId="{92447380-908E-4A40-8554-0ACC138DD7D5}" destId="{617E11F0-FBFC-467C-B84B-C155ECDFDA5C}" srcOrd="0" destOrd="0" presId="urn:microsoft.com/office/officeart/2005/8/layout/hierarchy3"/>
    <dgm:cxn modelId="{AB5D4A14-2AB2-4E1F-BD7C-EFD832A6A436}" type="presOf" srcId="{C31BBBFF-8ECC-4D19-9C6E-A994254A1EAA}" destId="{851A0DC2-539B-4785-BC04-085DFE55F459}" srcOrd="0" destOrd="0" presId="urn:microsoft.com/office/officeart/2005/8/layout/hierarchy3"/>
    <dgm:cxn modelId="{E7B86F16-31D6-42B8-B7B9-0F7B942E581D}" type="presOf" srcId="{C807FD55-6947-4CDB-9496-F7C95999C6FE}" destId="{2BF83A2A-172C-4374-91A1-97920727C3F7}" srcOrd="0" destOrd="0" presId="urn:microsoft.com/office/officeart/2005/8/layout/hierarchy3"/>
    <dgm:cxn modelId="{85FF4E17-36CE-4673-9B15-7D81BFCA255D}" srcId="{9346B6EF-73BA-407A-84BD-2E4F052A30DF}" destId="{CC4076D0-6BB4-4216-8303-65E33E57376F}" srcOrd="0" destOrd="0" parTransId="{EA43C065-5702-4E05-8320-514C3ADE7EA4}" sibTransId="{658BA05B-6F34-4349-95FF-9234F9210D0A}"/>
    <dgm:cxn modelId="{C8DD0D18-FEBE-4A0D-8C7C-9FE7FFFF570A}" type="presOf" srcId="{FCCAB66D-2489-4A78-9146-0E07D5EE31F7}" destId="{569ECF18-EC6D-4887-BF40-CA70A3891EA9}" srcOrd="0" destOrd="0" presId="urn:microsoft.com/office/officeart/2005/8/layout/hierarchy3"/>
    <dgm:cxn modelId="{1056A018-3118-42A9-9525-D1BC6415803B}" srcId="{C807FD55-6947-4CDB-9496-F7C95999C6FE}" destId="{0F742B24-71BC-40CD-9121-88C54479E882}" srcOrd="1" destOrd="0" parTransId="{BDBD2A9A-30BF-4B54-B230-4D74684112FE}" sibTransId="{296AA586-CDC2-4C05-BE8E-E8E08DC6C3DD}"/>
    <dgm:cxn modelId="{042DB019-B641-433A-BCA7-771996BD4657}" srcId="{9346B6EF-73BA-407A-84BD-2E4F052A30DF}" destId="{2C9B5F5D-E191-4402-8875-4B13412142CF}" srcOrd="1" destOrd="0" parTransId="{1C81AF16-5607-4546-BD18-56FE90420528}" sibTransId="{F8E29664-7DAE-4F1A-82CA-C2906D6F6BAA}"/>
    <dgm:cxn modelId="{82D08725-11E6-408A-B5AF-A7C78A656A9A}" type="presOf" srcId="{BEF24FCA-05C2-46A4-AEFE-0A774DA61253}" destId="{77FF6AEC-1248-4316-9AE9-7F6BE660B976}" srcOrd="0" destOrd="0" presId="urn:microsoft.com/office/officeart/2005/8/layout/hierarchy3"/>
    <dgm:cxn modelId="{9FA54626-85FB-4EA3-9505-B3153F79B6E0}" type="presOf" srcId="{865C6B06-4195-45C0-B40E-5F335A5E9C56}" destId="{04451D7F-F717-47EA-B64A-3CC4AB523C80}" srcOrd="0" destOrd="0" presId="urn:microsoft.com/office/officeart/2005/8/layout/hierarchy3"/>
    <dgm:cxn modelId="{EC5F8B26-4C87-4F6B-8DE5-84258E502D64}" srcId="{75514456-6670-4A44-9C5A-A8F9AFB64E18}" destId="{C31BBBFF-8ECC-4D19-9C6E-A994254A1EAA}" srcOrd="1" destOrd="0" parTransId="{17817944-E05F-49B8-8EB7-BFEED3A14102}" sibTransId="{712DFDD4-4209-4792-A8E8-F951AC49160C}"/>
    <dgm:cxn modelId="{456BBF29-B3D8-4348-8957-7D8BA82164CF}" srcId="{A850670D-A75D-4B28-B1E4-9CEB4D53082A}" destId="{C5135715-87EF-4561-802B-14A9E89427D7}" srcOrd="0" destOrd="0" parTransId="{D7CFC82C-90FD-4ECF-9240-C7924A41CB40}" sibTransId="{416AF473-FF84-4FCB-BA11-F455FAE65C40}"/>
    <dgm:cxn modelId="{ED67CF2F-EFDC-4226-89C6-6DCB6F46EEDB}" type="presOf" srcId="{1467A0D0-38F3-4D4C-A38D-7FD103A0E1C5}" destId="{4BCDA5AF-2D33-466A-9310-7434775CDC16}" srcOrd="0" destOrd="0" presId="urn:microsoft.com/office/officeart/2005/8/layout/hierarchy3"/>
    <dgm:cxn modelId="{42E3E930-A434-4C14-8D4F-AB5934980A27}" type="presOf" srcId="{A2036CC7-78E7-4FEE-823C-BD03262170CE}" destId="{A9C0A7DB-C3EF-4E8B-B8E9-AC4693563A9D}" srcOrd="0" destOrd="0" presId="urn:microsoft.com/office/officeart/2005/8/layout/hierarchy3"/>
    <dgm:cxn modelId="{05F08B33-2E4D-4E31-985F-99FFE3AD6E70}" type="presOf" srcId="{62DC617E-BEFA-484F-9479-50CBD5BFB612}" destId="{857FE4EF-4C73-4ABC-9AC5-7522CCC0F896}" srcOrd="0" destOrd="0" presId="urn:microsoft.com/office/officeart/2005/8/layout/hierarchy3"/>
    <dgm:cxn modelId="{5A2DF636-375D-46BF-9810-B255DBCFA2F7}" type="presOf" srcId="{A850670D-A75D-4B28-B1E4-9CEB4D53082A}" destId="{93569BC5-5725-4FD0-8BE7-DA483F016A2E}" srcOrd="0" destOrd="0" presId="urn:microsoft.com/office/officeart/2005/8/layout/hierarchy3"/>
    <dgm:cxn modelId="{46BBAC5B-9403-4690-BB8E-C3CF3358BDB8}" type="presOf" srcId="{7883B373-2EC3-4589-A6E5-BD486D20DFA2}" destId="{E1761BFB-E3FB-44AC-856B-89E2BDF865CA}" srcOrd="0" destOrd="0" presId="urn:microsoft.com/office/officeart/2005/8/layout/hierarchy3"/>
    <dgm:cxn modelId="{38FDC660-A6B6-4FFC-B990-5C0C26AEB2A3}" srcId="{90DBC979-5AA8-46A1-B340-90CCB1E429FE}" destId="{8826C4B8-8991-460E-BF71-5EDD64D759CD}" srcOrd="1" destOrd="0" parTransId="{8C0F293B-F568-4B76-A2BD-9C06CDEEFF44}" sibTransId="{A58D3B4B-23BE-4A66-B96C-F5AA1A77881F}"/>
    <dgm:cxn modelId="{85A99564-A342-4B58-A5FB-5C1BE8E2DE2A}" srcId="{9346B6EF-73BA-407A-84BD-2E4F052A30DF}" destId="{75514456-6670-4A44-9C5A-A8F9AFB64E18}" srcOrd="5" destOrd="0" parTransId="{8DBA3C29-602A-4BE1-AA88-F99EDCCA7155}" sibTransId="{9D8336DF-E14B-4EAB-9AAB-DF4E45881629}"/>
    <dgm:cxn modelId="{A61D1E67-9607-4C81-ABE1-B3FD127D1D91}" srcId="{2C9B5F5D-E191-4402-8875-4B13412142CF}" destId="{92447380-908E-4A40-8554-0ACC138DD7D5}" srcOrd="0" destOrd="0" parTransId="{A53DD27A-1930-4449-89C5-D1DCDB019C2D}" sibTransId="{45C0C742-4C8A-41B0-90AF-3FD6885F07BA}"/>
    <dgm:cxn modelId="{8D20D667-CBCE-411E-BC5F-6CDB7A9B47A3}" type="presOf" srcId="{9A24D7E4-2D37-4739-8CC7-09AED68F0635}" destId="{DE981776-9E3D-4C63-9073-00C8FF71A532}" srcOrd="0" destOrd="0" presId="urn:microsoft.com/office/officeart/2005/8/layout/hierarchy3"/>
    <dgm:cxn modelId="{A290FA4B-68D3-4114-BAB2-FAF03D7CCC81}" type="presOf" srcId="{A850670D-A75D-4B28-B1E4-9CEB4D53082A}" destId="{D81EBCCA-AC9D-4623-AB60-0BFBEB533202}" srcOrd="1" destOrd="0" presId="urn:microsoft.com/office/officeart/2005/8/layout/hierarchy3"/>
    <dgm:cxn modelId="{20E2716C-2AB2-4750-A355-A46452294BF7}" srcId="{9346B6EF-73BA-407A-84BD-2E4F052A30DF}" destId="{C807FD55-6947-4CDB-9496-F7C95999C6FE}" srcOrd="2" destOrd="0" parTransId="{8EE52467-38EC-40CC-ADD8-3A4668209619}" sibTransId="{0DEF6704-BFF8-48FB-B696-D3E5B2A914C6}"/>
    <dgm:cxn modelId="{CB5B8D6D-7944-41DB-9819-40DD4289FDC3}" type="presOf" srcId="{90DBC979-5AA8-46A1-B340-90CCB1E429FE}" destId="{454C0A48-83F8-4FE4-B30D-EED93D7A91BF}" srcOrd="0" destOrd="0" presId="urn:microsoft.com/office/officeart/2005/8/layout/hierarchy3"/>
    <dgm:cxn modelId="{0BF2B84D-61E8-405E-BF9C-BADF55DA2259}" srcId="{9346B6EF-73BA-407A-84BD-2E4F052A30DF}" destId="{A850670D-A75D-4B28-B1E4-9CEB4D53082A}" srcOrd="7" destOrd="0" parTransId="{CA5D69C7-2377-4869-9835-A238550DF57A}" sibTransId="{E009DBBF-6207-4912-B2CD-3E867AAF8D21}"/>
    <dgm:cxn modelId="{A74A1350-EFEB-413B-9B3F-F2AB63B195B6}" type="presOf" srcId="{75514456-6670-4A44-9C5A-A8F9AFB64E18}" destId="{AE05751C-94BF-412A-A1E8-C748EA35AF23}" srcOrd="0" destOrd="0" presId="urn:microsoft.com/office/officeart/2005/8/layout/hierarchy3"/>
    <dgm:cxn modelId="{E9A4BC50-47E9-4D06-98A3-CD7F57F80A8A}" srcId="{90DBC979-5AA8-46A1-B340-90CCB1E429FE}" destId="{3762B80E-0C94-49A6-9888-43FCE54CE602}" srcOrd="0" destOrd="0" parTransId="{A2036CC7-78E7-4FEE-823C-BD03262170CE}" sibTransId="{48CF8BA8-A1BF-4DD6-B08D-8356030D05B7}"/>
    <dgm:cxn modelId="{21CDB054-6754-499E-B4F0-F9951D3C59A3}" srcId="{2C9B5F5D-E191-4402-8875-4B13412142CF}" destId="{69F8D50C-8B45-4998-95D5-082152300B3D}" srcOrd="2" destOrd="0" parTransId="{1D4AFE98-DE0D-441C-9FD7-F9DECA7F74C1}" sibTransId="{57FC1563-B898-4923-B2EB-C591DF5585A8}"/>
    <dgm:cxn modelId="{8095C275-7CD5-4EBC-8CD8-9C6F5C5D0BD5}" srcId="{C807FD55-6947-4CDB-9496-F7C95999C6FE}" destId="{984FE085-A26A-4810-AC9C-17FC5225C440}" srcOrd="0" destOrd="0" parTransId="{865C6B06-4195-45C0-B40E-5F335A5E9C56}" sibTransId="{4E636A73-C4CB-4346-8E9B-DAF72836BC4A}"/>
    <dgm:cxn modelId="{7756A456-FBB1-4372-961E-101416E95273}" type="presOf" srcId="{CC4076D0-6BB4-4216-8303-65E33E57376F}" destId="{5F613A06-5523-497E-8BE6-B4FE23C4EC6A}" srcOrd="1" destOrd="0" presId="urn:microsoft.com/office/officeart/2005/8/layout/hierarchy3"/>
    <dgm:cxn modelId="{E0DFBC76-554C-47A2-9B41-ECF21B21DF0A}" srcId="{A850670D-A75D-4B28-B1E4-9CEB4D53082A}" destId="{9E405691-F94A-456F-BD65-5D00A22345BE}" srcOrd="2" destOrd="0" parTransId="{861DB8A7-5B8E-4220-B355-DEA0243729CE}" sibTransId="{A6677576-7477-4826-92B5-840778543D39}"/>
    <dgm:cxn modelId="{9D145058-CBB0-48D5-8F22-F7CC46FF16E7}" type="presOf" srcId="{D74838EE-6204-4712-9DD7-203DBD852292}" destId="{B83A41C3-1A88-4AE1-AFDD-E3C78D57568A}" srcOrd="0" destOrd="0" presId="urn:microsoft.com/office/officeart/2005/8/layout/hierarchy3"/>
    <dgm:cxn modelId="{11F72B7D-B0D5-4154-A859-7146B920F2AD}" type="presOf" srcId="{3879AC0E-E7C0-40AB-A039-D15D4991A275}" destId="{CABE1CDF-3FD8-42CA-A326-4EA06F134131}" srcOrd="0" destOrd="0" presId="urn:microsoft.com/office/officeart/2005/8/layout/hierarchy3"/>
    <dgm:cxn modelId="{F2D7507F-88BD-4F8A-A3FF-6631C836FCED}" srcId="{2C9B5F5D-E191-4402-8875-4B13412142CF}" destId="{D74838EE-6204-4712-9DD7-203DBD852292}" srcOrd="1" destOrd="0" parTransId="{B2DF85B3-70B4-42B2-824A-2E294B733226}" sibTransId="{4A3C4705-F25E-4B58-9B0C-91A14D9A3083}"/>
    <dgm:cxn modelId="{04122B82-4B3E-4971-86E4-5D356D2DAC99}" type="presOf" srcId="{8CDCCC94-56CD-4FE3-9256-5C73CBC7D81E}" destId="{41042AE0-5EC4-4FFC-AF5E-CFF0E8C77302}" srcOrd="0" destOrd="0" presId="urn:microsoft.com/office/officeart/2005/8/layout/hierarchy3"/>
    <dgm:cxn modelId="{5389D593-FDCC-4112-8ECA-7CC41E5FE29F}" type="presOf" srcId="{2A5EE5C3-D845-45EE-9CA7-B2FABB4E5A70}" destId="{30AEA950-78D0-4C7B-90C9-73F8F3AF162F}" srcOrd="0" destOrd="0" presId="urn:microsoft.com/office/officeart/2005/8/layout/hierarchy3"/>
    <dgm:cxn modelId="{9C4C579E-2061-4497-B210-A1DDD9481191}" type="presOf" srcId="{FCCAB66D-2489-4A78-9146-0E07D5EE31F7}" destId="{E7E479DB-7351-437D-95CA-3AD33DAAAFDC}" srcOrd="1" destOrd="0" presId="urn:microsoft.com/office/officeart/2005/8/layout/hierarchy3"/>
    <dgm:cxn modelId="{4F79AC9E-C078-412F-B1D6-920EBEA2EF94}" type="presOf" srcId="{F84B9A42-8799-46D1-B7BE-5B7C8CF86C8F}" destId="{F79D50FC-61CD-476F-AC0A-89051DD54575}" srcOrd="0" destOrd="0" presId="urn:microsoft.com/office/officeart/2005/8/layout/hierarchy3"/>
    <dgm:cxn modelId="{6067729F-D45C-4891-A14D-EDB726193540}" type="presOf" srcId="{17817944-E05F-49B8-8EB7-BFEED3A14102}" destId="{0E1C7195-48CF-422B-B331-A82DADFFD499}" srcOrd="0" destOrd="0" presId="urn:microsoft.com/office/officeart/2005/8/layout/hierarchy3"/>
    <dgm:cxn modelId="{69992EA8-3F66-497B-B4B1-CD774B0DF96B}" type="presOf" srcId="{93D40882-13A5-45E6-82E6-ABE0B2528F26}" destId="{7BDE8724-C1A4-48E8-BD00-2C45B1EF7869}" srcOrd="0" destOrd="0" presId="urn:microsoft.com/office/officeart/2005/8/layout/hierarchy3"/>
    <dgm:cxn modelId="{7C4DE3A9-C9A0-44EE-ABDA-1BC2C2179E67}" type="presOf" srcId="{CC4076D0-6BB4-4216-8303-65E33E57376F}" destId="{8037089E-08A7-4CF8-BBED-6CDC9B6287E2}" srcOrd="0" destOrd="0" presId="urn:microsoft.com/office/officeart/2005/8/layout/hierarchy3"/>
    <dgm:cxn modelId="{0E1463AA-FEFD-4B4F-858D-D49DFB96F19E}" type="presOf" srcId="{1D4AFE98-DE0D-441C-9FD7-F9DECA7F74C1}" destId="{8227295E-02CF-42DD-AD47-A8F1A9F63793}" srcOrd="0" destOrd="0" presId="urn:microsoft.com/office/officeart/2005/8/layout/hierarchy3"/>
    <dgm:cxn modelId="{FBC896AA-5271-4889-B1CF-D0A22233F174}" type="presOf" srcId="{350EB284-5B2B-4C84-9AE3-9F13E3387263}" destId="{F36F0CF9-3E1F-4956-AB7A-E587308E601C}" srcOrd="0" destOrd="0" presId="urn:microsoft.com/office/officeart/2005/8/layout/hierarchy3"/>
    <dgm:cxn modelId="{6D37EDAB-9205-4E93-835E-F0E613F25A46}" srcId="{C807FD55-6947-4CDB-9496-F7C95999C6FE}" destId="{F68DD220-B021-4A1B-8015-1FAF1BB57EAB}" srcOrd="2" destOrd="0" parTransId="{7883B373-2EC3-4589-A6E5-BD486D20DFA2}" sibTransId="{A8D76D5B-2261-4697-8FC3-1D83DDD91D41}"/>
    <dgm:cxn modelId="{BCC572AE-37DE-462B-88F6-2BACBF2494C2}" srcId="{9346B6EF-73BA-407A-84BD-2E4F052A30DF}" destId="{90DBC979-5AA8-46A1-B340-90CCB1E429FE}" srcOrd="4" destOrd="0" parTransId="{90F9300E-52E1-42F7-AFB9-5346DD5D11B8}" sibTransId="{71E41B0C-6588-4301-98A6-B53296211CA8}"/>
    <dgm:cxn modelId="{EBEEACAE-8082-4CA0-A418-0D88038AECE2}" type="presOf" srcId="{9E405691-F94A-456F-BD65-5D00A22345BE}" destId="{577AE4BE-DE9A-4665-9232-76B955BC6486}" srcOrd="0" destOrd="0" presId="urn:microsoft.com/office/officeart/2005/8/layout/hierarchy3"/>
    <dgm:cxn modelId="{EA30E9AF-7117-4014-906D-F2CEE77D8BD3}" srcId="{CC4076D0-6BB4-4216-8303-65E33E57376F}" destId="{A2703A43-20BA-4069-A244-68FF48AEF486}" srcOrd="0" destOrd="0" parTransId="{BEF24FCA-05C2-46A4-AEFE-0A774DA61253}" sibTransId="{D15C936F-D1F1-4847-B500-C7B04E310139}"/>
    <dgm:cxn modelId="{684255B2-208B-4CB6-BC6B-F646B6AFEF61}" type="presOf" srcId="{0F742B24-71BC-40CD-9121-88C54479E882}" destId="{ACEB0C35-82B3-4B98-BB3D-B18CE7272894}" srcOrd="0" destOrd="0" presId="urn:microsoft.com/office/officeart/2005/8/layout/hierarchy3"/>
    <dgm:cxn modelId="{8B2657B2-33F5-4BC0-B2CF-A9A90F7B5E73}" type="presOf" srcId="{B2DF85B3-70B4-42B2-824A-2E294B733226}" destId="{28A3CE2C-118B-4ABC-9131-184BD181D95A}" srcOrd="0" destOrd="0" presId="urn:microsoft.com/office/officeart/2005/8/layout/hierarchy3"/>
    <dgm:cxn modelId="{7635D0B3-C1D5-4604-BE13-887058B26556}" type="presOf" srcId="{861DB8A7-5B8E-4220-B355-DEA0243729CE}" destId="{B6304BC6-3E74-4866-B774-3A4637E3A02B}" srcOrd="0" destOrd="0" presId="urn:microsoft.com/office/officeart/2005/8/layout/hierarchy3"/>
    <dgm:cxn modelId="{B61104B5-D511-48E7-9E31-0F4B96B3CAD1}" type="presOf" srcId="{C10AB879-96ED-4410-AA1C-65FB79A2043F}" destId="{4D423A53-8F45-43A4-A2E0-09487072E943}" srcOrd="0" destOrd="0" presId="urn:microsoft.com/office/officeart/2005/8/layout/hierarchy3"/>
    <dgm:cxn modelId="{C6ADE9B7-A01E-4DCC-8853-F2EB2084AE9C}" type="presOf" srcId="{6DB18C1B-7FC7-4F29-A408-2F1374FE420E}" destId="{806E6E80-8114-47ED-862C-D8797A1A39C4}" srcOrd="0" destOrd="0" presId="urn:microsoft.com/office/officeart/2005/8/layout/hierarchy3"/>
    <dgm:cxn modelId="{C8B2BAB8-28EC-4B34-A011-43256A131042}" type="presOf" srcId="{D7CFC82C-90FD-4ECF-9240-C7924A41CB40}" destId="{AC68A380-BCCA-4A84-84A4-B8662DB0E5A4}" srcOrd="0" destOrd="0" presId="urn:microsoft.com/office/officeart/2005/8/layout/hierarchy3"/>
    <dgm:cxn modelId="{6F2789B9-5505-4BC5-AF57-7F546CAB3454}" srcId="{FCCAB66D-2489-4A78-9146-0E07D5EE31F7}" destId="{93D40882-13A5-45E6-82E6-ABE0B2528F26}" srcOrd="0" destOrd="0" parTransId="{62DC617E-BEFA-484F-9479-50CBD5BFB612}" sibTransId="{5E17D25E-51AA-44CB-BA93-55222B799F10}"/>
    <dgm:cxn modelId="{AA9DCFB9-B38C-4C79-A1A6-0E0C6CBD9710}" type="presOf" srcId="{3762B80E-0C94-49A6-9888-43FCE54CE602}" destId="{9E71B07E-FCA2-4878-865B-6B448193CCD1}" srcOrd="0" destOrd="0" presId="urn:microsoft.com/office/officeart/2005/8/layout/hierarchy3"/>
    <dgm:cxn modelId="{8C2DBDBB-0752-4011-A4D1-EFF36B48C92F}" srcId="{A850670D-A75D-4B28-B1E4-9CEB4D53082A}" destId="{F2D573D7-C16C-4691-B439-3DF6B756C605}" srcOrd="1" destOrd="0" parTransId="{350EB284-5B2B-4C84-9AE3-9F13E3387263}" sibTransId="{64889EF3-77C0-4CF8-80E4-5F1CF42EE70D}"/>
    <dgm:cxn modelId="{A5BF65C0-1EC3-43C7-B830-BCD3F4D4E22D}" type="presOf" srcId="{A53DD27A-1930-4449-89C5-D1DCDB019C2D}" destId="{327A24C1-8CE4-4BB8-AE22-0E54C63CD07D}" srcOrd="0" destOrd="0" presId="urn:microsoft.com/office/officeart/2005/8/layout/hierarchy3"/>
    <dgm:cxn modelId="{A7E025C5-DC10-47E3-BE60-7919D3E00B3F}" type="presOf" srcId="{90DBC979-5AA8-46A1-B340-90CCB1E429FE}" destId="{7C66CC86-134B-4D04-8365-BC19977243C4}" srcOrd="1" destOrd="0" presId="urn:microsoft.com/office/officeart/2005/8/layout/hierarchy3"/>
    <dgm:cxn modelId="{C4A50CC9-73D6-496D-8116-2D5AC3EE9918}" type="presOf" srcId="{2C9B5F5D-E191-4402-8875-4B13412142CF}" destId="{D8BC12C5-EB9C-4EDD-AE34-D7470B9FEAE0}" srcOrd="0" destOrd="0" presId="urn:microsoft.com/office/officeart/2005/8/layout/hierarchy3"/>
    <dgm:cxn modelId="{65E28DC9-3460-4558-8958-8C34C7E03BF4}" type="presOf" srcId="{A2703A43-20BA-4069-A244-68FF48AEF486}" destId="{321BCBFD-500F-4967-B76E-0081E3F9D467}" srcOrd="0" destOrd="0" presId="urn:microsoft.com/office/officeart/2005/8/layout/hierarchy3"/>
    <dgm:cxn modelId="{F51A0CE2-3654-4C7D-B6FA-399ACA6B31F9}" srcId="{75514456-6670-4A44-9C5A-A8F9AFB64E18}" destId="{2A5EE5C3-D845-45EE-9CA7-B2FABB4E5A70}" srcOrd="0" destOrd="0" parTransId="{3E2875F9-DDB0-4FD1-81A4-46E04FC7D2F1}" sibTransId="{58CB0381-8F3A-4270-9F19-FD7C9162B86F}"/>
    <dgm:cxn modelId="{A1DA8DE3-FFC4-4320-B219-877DEC924A41}" srcId="{C807FD55-6947-4CDB-9496-F7C95999C6FE}" destId="{C10AB879-96ED-4410-AA1C-65FB79A2043F}" srcOrd="3" destOrd="0" parTransId="{9A24D7E4-2D37-4739-8CC7-09AED68F0635}" sibTransId="{F5376C8C-3C27-4B84-AFBC-2802A6864817}"/>
    <dgm:cxn modelId="{CA4649E4-47A1-40F3-BF21-9DFED6FBA929}" type="presOf" srcId="{8826C4B8-8991-460E-BF71-5EDD64D759CD}" destId="{4666C323-F4D4-4ACB-A599-75C85EC9AACD}" srcOrd="0" destOrd="0" presId="urn:microsoft.com/office/officeart/2005/8/layout/hierarchy3"/>
    <dgm:cxn modelId="{55185CE6-BFAB-418E-BB1B-1E116DEF6DB1}" type="presOf" srcId="{F68DD220-B021-4A1B-8015-1FAF1BB57EAB}" destId="{CD42FCB5-B5B4-4703-9C97-D9A5EB640E36}" srcOrd="0" destOrd="0" presId="urn:microsoft.com/office/officeart/2005/8/layout/hierarchy3"/>
    <dgm:cxn modelId="{7989BCED-5FEC-493C-862B-F55D976404DE}" type="presOf" srcId="{90D15245-0CD5-4777-B40C-D19DA8F6D2F7}" destId="{8AB5C98A-E8BD-4449-AEDB-313299D5D714}" srcOrd="0" destOrd="0" presId="urn:microsoft.com/office/officeart/2005/8/layout/hierarchy3"/>
    <dgm:cxn modelId="{27EB46F2-EEEA-4850-975C-4BECA8851EEE}" type="presOf" srcId="{90D15245-0CD5-4777-B40C-D19DA8F6D2F7}" destId="{E0788875-400B-4C46-A998-C17E5035A903}" srcOrd="1" destOrd="0" presId="urn:microsoft.com/office/officeart/2005/8/layout/hierarchy3"/>
    <dgm:cxn modelId="{EF7E4FF2-40AB-4E53-AE26-C17A4479ECBC}" type="presOf" srcId="{C807FD55-6947-4CDB-9496-F7C95999C6FE}" destId="{C0890FC5-44F9-4B3E-9CB6-F4A9DF656288}" srcOrd="1" destOrd="0" presId="urn:microsoft.com/office/officeart/2005/8/layout/hierarchy3"/>
    <dgm:cxn modelId="{DCC17AF8-A062-4C9C-B4FB-27713B1B950D}" type="presOf" srcId="{8F573418-9F0F-4A59-8D20-1688BFC52183}" destId="{E8BD2C59-8EC1-4621-B2CE-AB6E1516B484}" srcOrd="0" destOrd="0" presId="urn:microsoft.com/office/officeart/2005/8/layout/hierarchy3"/>
    <dgm:cxn modelId="{DAB565FD-D277-4B13-929A-247B4369BBAC}" type="presOf" srcId="{69F8D50C-8B45-4998-95D5-082152300B3D}" destId="{46CD72E5-A226-4D69-A485-A4E000E7CA77}" srcOrd="0" destOrd="0" presId="urn:microsoft.com/office/officeart/2005/8/layout/hierarchy3"/>
    <dgm:cxn modelId="{E2709EFF-0C0D-4EB7-905D-32663584D826}" type="presOf" srcId="{984FE085-A26A-4810-AC9C-17FC5225C440}" destId="{FEA3AAA1-2BBE-4ECE-B92E-5D2011F47CBD}" srcOrd="0" destOrd="0" presId="urn:microsoft.com/office/officeart/2005/8/layout/hierarchy3"/>
    <dgm:cxn modelId="{82BEFFCC-6ECE-466A-9660-F33F3129BB30}" type="presParOf" srcId="{74281FAA-4C6A-43AE-98F3-30443EBA4448}" destId="{4A0510EA-70DE-4B08-AA9C-1C8BD5D6F101}" srcOrd="0" destOrd="0" presId="urn:microsoft.com/office/officeart/2005/8/layout/hierarchy3"/>
    <dgm:cxn modelId="{DCDA34D2-00FE-4BA3-8D01-A98AD6108318}" type="presParOf" srcId="{4A0510EA-70DE-4B08-AA9C-1C8BD5D6F101}" destId="{6732A7A2-F637-44B5-9A47-A20A72A1195A}" srcOrd="0" destOrd="0" presId="urn:microsoft.com/office/officeart/2005/8/layout/hierarchy3"/>
    <dgm:cxn modelId="{D836D6EB-D7F9-4B24-A00A-D463EAF95BBA}" type="presParOf" srcId="{6732A7A2-F637-44B5-9A47-A20A72A1195A}" destId="{8037089E-08A7-4CF8-BBED-6CDC9B6287E2}" srcOrd="0" destOrd="0" presId="urn:microsoft.com/office/officeart/2005/8/layout/hierarchy3"/>
    <dgm:cxn modelId="{1682226D-F315-43B5-8065-016340F977FB}" type="presParOf" srcId="{6732A7A2-F637-44B5-9A47-A20A72A1195A}" destId="{5F613A06-5523-497E-8BE6-B4FE23C4EC6A}" srcOrd="1" destOrd="0" presId="urn:microsoft.com/office/officeart/2005/8/layout/hierarchy3"/>
    <dgm:cxn modelId="{3A0253D0-3097-4EE6-81C1-4CE230DB5B0A}" type="presParOf" srcId="{4A0510EA-70DE-4B08-AA9C-1C8BD5D6F101}" destId="{C020206B-7C5A-4A44-A53D-8B006DB94E7F}" srcOrd="1" destOrd="0" presId="urn:microsoft.com/office/officeart/2005/8/layout/hierarchy3"/>
    <dgm:cxn modelId="{9804B31C-6549-44A6-8FAC-F4CBB845F5CF}" type="presParOf" srcId="{C020206B-7C5A-4A44-A53D-8B006DB94E7F}" destId="{77FF6AEC-1248-4316-9AE9-7F6BE660B976}" srcOrd="0" destOrd="0" presId="urn:microsoft.com/office/officeart/2005/8/layout/hierarchy3"/>
    <dgm:cxn modelId="{965265DD-2630-4B30-9BD8-46B38FE136F2}" type="presParOf" srcId="{C020206B-7C5A-4A44-A53D-8B006DB94E7F}" destId="{321BCBFD-500F-4967-B76E-0081E3F9D467}" srcOrd="1" destOrd="0" presId="urn:microsoft.com/office/officeart/2005/8/layout/hierarchy3"/>
    <dgm:cxn modelId="{A53143BC-A18A-4390-9A2E-7A96E16AB87B}" type="presParOf" srcId="{74281FAA-4C6A-43AE-98F3-30443EBA4448}" destId="{489CE892-A7E0-40EF-92F1-F29127018D73}" srcOrd="1" destOrd="0" presId="urn:microsoft.com/office/officeart/2005/8/layout/hierarchy3"/>
    <dgm:cxn modelId="{AF7E1795-E932-4E61-8562-18139165C111}" type="presParOf" srcId="{489CE892-A7E0-40EF-92F1-F29127018D73}" destId="{EB1CFB1D-6C3F-4108-A2A3-C8039B2CC807}" srcOrd="0" destOrd="0" presId="urn:microsoft.com/office/officeart/2005/8/layout/hierarchy3"/>
    <dgm:cxn modelId="{2F3F7D58-5D55-4A5B-A4DE-3DB9C2784E22}" type="presParOf" srcId="{EB1CFB1D-6C3F-4108-A2A3-C8039B2CC807}" destId="{D8BC12C5-EB9C-4EDD-AE34-D7470B9FEAE0}" srcOrd="0" destOrd="0" presId="urn:microsoft.com/office/officeart/2005/8/layout/hierarchy3"/>
    <dgm:cxn modelId="{8BE16094-02C7-4265-8739-EA7D843FAF78}" type="presParOf" srcId="{EB1CFB1D-6C3F-4108-A2A3-C8039B2CC807}" destId="{D9F072A1-313A-4D52-83C1-22A8D82D782D}" srcOrd="1" destOrd="0" presId="urn:microsoft.com/office/officeart/2005/8/layout/hierarchy3"/>
    <dgm:cxn modelId="{D9AB9CC4-3E75-425B-B6B0-C46E512B78E8}" type="presParOf" srcId="{489CE892-A7E0-40EF-92F1-F29127018D73}" destId="{F67AE18E-18C9-45C2-A7AE-99574B5425F7}" srcOrd="1" destOrd="0" presId="urn:microsoft.com/office/officeart/2005/8/layout/hierarchy3"/>
    <dgm:cxn modelId="{5F3BDBC7-6462-44F1-A7D1-05F6D24186E7}" type="presParOf" srcId="{F67AE18E-18C9-45C2-A7AE-99574B5425F7}" destId="{327A24C1-8CE4-4BB8-AE22-0E54C63CD07D}" srcOrd="0" destOrd="0" presId="urn:microsoft.com/office/officeart/2005/8/layout/hierarchy3"/>
    <dgm:cxn modelId="{BB60BE68-FAC0-433D-A311-BC58B364FF73}" type="presParOf" srcId="{F67AE18E-18C9-45C2-A7AE-99574B5425F7}" destId="{617E11F0-FBFC-467C-B84B-C155ECDFDA5C}" srcOrd="1" destOrd="0" presId="urn:microsoft.com/office/officeart/2005/8/layout/hierarchy3"/>
    <dgm:cxn modelId="{3147D558-957D-4C23-9067-96F0E0D9A1F3}" type="presParOf" srcId="{F67AE18E-18C9-45C2-A7AE-99574B5425F7}" destId="{28A3CE2C-118B-4ABC-9131-184BD181D95A}" srcOrd="2" destOrd="0" presId="urn:microsoft.com/office/officeart/2005/8/layout/hierarchy3"/>
    <dgm:cxn modelId="{998E3D16-C386-4022-873C-7188038DB380}" type="presParOf" srcId="{F67AE18E-18C9-45C2-A7AE-99574B5425F7}" destId="{B83A41C3-1A88-4AE1-AFDD-E3C78D57568A}" srcOrd="3" destOrd="0" presId="urn:microsoft.com/office/officeart/2005/8/layout/hierarchy3"/>
    <dgm:cxn modelId="{CA635423-0EE3-45AF-91DC-1133A6AD9B65}" type="presParOf" srcId="{F67AE18E-18C9-45C2-A7AE-99574B5425F7}" destId="{8227295E-02CF-42DD-AD47-A8F1A9F63793}" srcOrd="4" destOrd="0" presId="urn:microsoft.com/office/officeart/2005/8/layout/hierarchy3"/>
    <dgm:cxn modelId="{5585755F-170D-4848-AE3B-9A90F4B2DFBC}" type="presParOf" srcId="{F67AE18E-18C9-45C2-A7AE-99574B5425F7}" destId="{46CD72E5-A226-4D69-A485-A4E000E7CA77}" srcOrd="5" destOrd="0" presId="urn:microsoft.com/office/officeart/2005/8/layout/hierarchy3"/>
    <dgm:cxn modelId="{7609B2C0-5FF9-426D-973E-D7CCDC9C0916}" type="presParOf" srcId="{F67AE18E-18C9-45C2-A7AE-99574B5425F7}" destId="{806E6E80-8114-47ED-862C-D8797A1A39C4}" srcOrd="6" destOrd="0" presId="urn:microsoft.com/office/officeart/2005/8/layout/hierarchy3"/>
    <dgm:cxn modelId="{54FAFF14-BDB7-4F71-938C-1A4A00FA77FF}" type="presParOf" srcId="{F67AE18E-18C9-45C2-A7AE-99574B5425F7}" destId="{4BCDA5AF-2D33-466A-9310-7434775CDC16}" srcOrd="7" destOrd="0" presId="urn:microsoft.com/office/officeart/2005/8/layout/hierarchy3"/>
    <dgm:cxn modelId="{FACE2C0C-AB02-4901-B3C2-427159509677}" type="presParOf" srcId="{74281FAA-4C6A-43AE-98F3-30443EBA4448}" destId="{64C060D7-173F-4C14-B7D3-AA597C1EC9A3}" srcOrd="2" destOrd="0" presId="urn:microsoft.com/office/officeart/2005/8/layout/hierarchy3"/>
    <dgm:cxn modelId="{7A486C23-0091-4C6E-A623-5127F52AFBE6}" type="presParOf" srcId="{64C060D7-173F-4C14-B7D3-AA597C1EC9A3}" destId="{C8EE08E0-F49D-4855-AE34-8A3423D170A2}" srcOrd="0" destOrd="0" presId="urn:microsoft.com/office/officeart/2005/8/layout/hierarchy3"/>
    <dgm:cxn modelId="{E876A49E-5462-4D8E-9948-FD2015B389EC}" type="presParOf" srcId="{C8EE08E0-F49D-4855-AE34-8A3423D170A2}" destId="{2BF83A2A-172C-4374-91A1-97920727C3F7}" srcOrd="0" destOrd="0" presId="urn:microsoft.com/office/officeart/2005/8/layout/hierarchy3"/>
    <dgm:cxn modelId="{5A778C48-FAB6-4FA2-AA41-85E5027F478D}" type="presParOf" srcId="{C8EE08E0-F49D-4855-AE34-8A3423D170A2}" destId="{C0890FC5-44F9-4B3E-9CB6-F4A9DF656288}" srcOrd="1" destOrd="0" presId="urn:microsoft.com/office/officeart/2005/8/layout/hierarchy3"/>
    <dgm:cxn modelId="{3FA2814E-B4B6-4726-B7AF-42135664A38E}" type="presParOf" srcId="{64C060D7-173F-4C14-B7D3-AA597C1EC9A3}" destId="{2255EEB2-84C5-4456-9506-00D6ADACA25F}" srcOrd="1" destOrd="0" presId="urn:microsoft.com/office/officeart/2005/8/layout/hierarchy3"/>
    <dgm:cxn modelId="{CF0CBC48-A4AB-4CA4-89DC-2F0331223217}" type="presParOf" srcId="{2255EEB2-84C5-4456-9506-00D6ADACA25F}" destId="{04451D7F-F717-47EA-B64A-3CC4AB523C80}" srcOrd="0" destOrd="0" presId="urn:microsoft.com/office/officeart/2005/8/layout/hierarchy3"/>
    <dgm:cxn modelId="{BE0A6656-563F-436E-81E9-D646084AE35B}" type="presParOf" srcId="{2255EEB2-84C5-4456-9506-00D6ADACA25F}" destId="{FEA3AAA1-2BBE-4ECE-B92E-5D2011F47CBD}" srcOrd="1" destOrd="0" presId="urn:microsoft.com/office/officeart/2005/8/layout/hierarchy3"/>
    <dgm:cxn modelId="{6C628D29-FAB8-4478-94D4-FAE73893BD80}" type="presParOf" srcId="{2255EEB2-84C5-4456-9506-00D6ADACA25F}" destId="{18F6E29B-960F-4D59-B58F-991F911F4D8E}" srcOrd="2" destOrd="0" presId="urn:microsoft.com/office/officeart/2005/8/layout/hierarchy3"/>
    <dgm:cxn modelId="{DAEF9B91-420D-493A-B9BE-052A8A69E739}" type="presParOf" srcId="{2255EEB2-84C5-4456-9506-00D6ADACA25F}" destId="{ACEB0C35-82B3-4B98-BB3D-B18CE7272894}" srcOrd="3" destOrd="0" presId="urn:microsoft.com/office/officeart/2005/8/layout/hierarchy3"/>
    <dgm:cxn modelId="{7E3F64C3-5898-4426-8313-0E0313C3187B}" type="presParOf" srcId="{2255EEB2-84C5-4456-9506-00D6ADACA25F}" destId="{E1761BFB-E3FB-44AC-856B-89E2BDF865CA}" srcOrd="4" destOrd="0" presId="urn:microsoft.com/office/officeart/2005/8/layout/hierarchy3"/>
    <dgm:cxn modelId="{46C7DAE0-A34D-401F-8BD0-2D4AAB63D167}" type="presParOf" srcId="{2255EEB2-84C5-4456-9506-00D6ADACA25F}" destId="{CD42FCB5-B5B4-4703-9C97-D9A5EB640E36}" srcOrd="5" destOrd="0" presId="urn:microsoft.com/office/officeart/2005/8/layout/hierarchy3"/>
    <dgm:cxn modelId="{F7AFFB91-497E-44DF-93B1-12551069A244}" type="presParOf" srcId="{2255EEB2-84C5-4456-9506-00D6ADACA25F}" destId="{DE981776-9E3D-4C63-9073-00C8FF71A532}" srcOrd="6" destOrd="0" presId="urn:microsoft.com/office/officeart/2005/8/layout/hierarchy3"/>
    <dgm:cxn modelId="{97AA84FD-0561-4A06-9C65-A73386C2E1EE}" type="presParOf" srcId="{2255EEB2-84C5-4456-9506-00D6ADACA25F}" destId="{4D423A53-8F45-43A4-A2E0-09487072E943}" srcOrd="7" destOrd="0" presId="urn:microsoft.com/office/officeart/2005/8/layout/hierarchy3"/>
    <dgm:cxn modelId="{C09A505D-121E-4A83-AB4D-26BDEB1CEF60}" type="presParOf" srcId="{74281FAA-4C6A-43AE-98F3-30443EBA4448}" destId="{9299564B-45EB-474E-A2DF-9422F2E29E1F}" srcOrd="3" destOrd="0" presId="urn:microsoft.com/office/officeart/2005/8/layout/hierarchy3"/>
    <dgm:cxn modelId="{ABF1FBFB-6FE6-46A0-B09A-2C4934F621FF}" type="presParOf" srcId="{9299564B-45EB-474E-A2DF-9422F2E29E1F}" destId="{DB1E1628-553F-410C-8F4C-6ECE71FE7C4D}" srcOrd="0" destOrd="0" presId="urn:microsoft.com/office/officeart/2005/8/layout/hierarchy3"/>
    <dgm:cxn modelId="{F82EF05B-CAE3-4928-B8F5-06444B685C84}" type="presParOf" srcId="{DB1E1628-553F-410C-8F4C-6ECE71FE7C4D}" destId="{569ECF18-EC6D-4887-BF40-CA70A3891EA9}" srcOrd="0" destOrd="0" presId="urn:microsoft.com/office/officeart/2005/8/layout/hierarchy3"/>
    <dgm:cxn modelId="{DE61C111-BA4A-437F-9AD7-75611191E618}" type="presParOf" srcId="{DB1E1628-553F-410C-8F4C-6ECE71FE7C4D}" destId="{E7E479DB-7351-437D-95CA-3AD33DAAAFDC}" srcOrd="1" destOrd="0" presId="urn:microsoft.com/office/officeart/2005/8/layout/hierarchy3"/>
    <dgm:cxn modelId="{9CFA237C-6022-4D19-93FF-2DD0B40C5051}" type="presParOf" srcId="{9299564B-45EB-474E-A2DF-9422F2E29E1F}" destId="{1D7AB080-F8B0-4313-B14F-54D2B6F95E61}" srcOrd="1" destOrd="0" presId="urn:microsoft.com/office/officeart/2005/8/layout/hierarchy3"/>
    <dgm:cxn modelId="{15FFD93A-C53B-4B7D-B561-BF10A1AA0884}" type="presParOf" srcId="{1D7AB080-F8B0-4313-B14F-54D2B6F95E61}" destId="{857FE4EF-4C73-4ABC-9AC5-7522CCC0F896}" srcOrd="0" destOrd="0" presId="urn:microsoft.com/office/officeart/2005/8/layout/hierarchy3"/>
    <dgm:cxn modelId="{E7F4C716-D642-40D7-BE0A-4904E44C73E6}" type="presParOf" srcId="{1D7AB080-F8B0-4313-B14F-54D2B6F95E61}" destId="{7BDE8724-C1A4-48E8-BD00-2C45B1EF7869}" srcOrd="1" destOrd="0" presId="urn:microsoft.com/office/officeart/2005/8/layout/hierarchy3"/>
    <dgm:cxn modelId="{A103E481-C5D4-4D05-88A6-A563960D0C55}" type="presParOf" srcId="{74281FAA-4C6A-43AE-98F3-30443EBA4448}" destId="{7B169435-1D40-41DD-B686-EB984A7F6ECA}" srcOrd="4" destOrd="0" presId="urn:microsoft.com/office/officeart/2005/8/layout/hierarchy3"/>
    <dgm:cxn modelId="{B7758FEC-A02D-406B-8073-4C08B39DB5CE}" type="presParOf" srcId="{7B169435-1D40-41DD-B686-EB984A7F6ECA}" destId="{F8560CDC-AE22-4369-9012-4F17D2E6C6E5}" srcOrd="0" destOrd="0" presId="urn:microsoft.com/office/officeart/2005/8/layout/hierarchy3"/>
    <dgm:cxn modelId="{2289B3CC-F64C-4F8A-8DF9-4C7353DE0C77}" type="presParOf" srcId="{F8560CDC-AE22-4369-9012-4F17D2E6C6E5}" destId="{454C0A48-83F8-4FE4-B30D-EED93D7A91BF}" srcOrd="0" destOrd="0" presId="urn:microsoft.com/office/officeart/2005/8/layout/hierarchy3"/>
    <dgm:cxn modelId="{546F3DD9-259F-4DCE-A511-319C6E258794}" type="presParOf" srcId="{F8560CDC-AE22-4369-9012-4F17D2E6C6E5}" destId="{7C66CC86-134B-4D04-8365-BC19977243C4}" srcOrd="1" destOrd="0" presId="urn:microsoft.com/office/officeart/2005/8/layout/hierarchy3"/>
    <dgm:cxn modelId="{BB237850-3033-4F57-AC5A-3F9D9520445C}" type="presParOf" srcId="{7B169435-1D40-41DD-B686-EB984A7F6ECA}" destId="{A3F166E8-AE4D-48E5-8D08-D50E7B6E41A9}" srcOrd="1" destOrd="0" presId="urn:microsoft.com/office/officeart/2005/8/layout/hierarchy3"/>
    <dgm:cxn modelId="{8C7A892D-A2EF-4400-8CDF-D1DA8B7EA82B}" type="presParOf" srcId="{A3F166E8-AE4D-48E5-8D08-D50E7B6E41A9}" destId="{A9C0A7DB-C3EF-4E8B-B8E9-AC4693563A9D}" srcOrd="0" destOrd="0" presId="urn:microsoft.com/office/officeart/2005/8/layout/hierarchy3"/>
    <dgm:cxn modelId="{08AE90B4-F0BA-4281-909B-7139F77BDA60}" type="presParOf" srcId="{A3F166E8-AE4D-48E5-8D08-D50E7B6E41A9}" destId="{9E71B07E-FCA2-4878-865B-6B448193CCD1}" srcOrd="1" destOrd="0" presId="urn:microsoft.com/office/officeart/2005/8/layout/hierarchy3"/>
    <dgm:cxn modelId="{060FB5FA-DE0B-454C-BA26-B1B45FD17E23}" type="presParOf" srcId="{A3F166E8-AE4D-48E5-8D08-D50E7B6E41A9}" destId="{EBC703A8-AAA8-4B5C-89FF-DFAF68503CA1}" srcOrd="2" destOrd="0" presId="urn:microsoft.com/office/officeart/2005/8/layout/hierarchy3"/>
    <dgm:cxn modelId="{CA7A3941-E945-4920-B10A-166D802B0FFA}" type="presParOf" srcId="{A3F166E8-AE4D-48E5-8D08-D50E7B6E41A9}" destId="{4666C323-F4D4-4ACB-A599-75C85EC9AACD}" srcOrd="3" destOrd="0" presId="urn:microsoft.com/office/officeart/2005/8/layout/hierarchy3"/>
    <dgm:cxn modelId="{94751C99-E071-402C-84C8-8A7AA699E5E2}" type="presParOf" srcId="{A3F166E8-AE4D-48E5-8D08-D50E7B6E41A9}" destId="{CABE1CDF-3FD8-42CA-A326-4EA06F134131}" srcOrd="4" destOrd="0" presId="urn:microsoft.com/office/officeart/2005/8/layout/hierarchy3"/>
    <dgm:cxn modelId="{0A963491-A9F3-4217-94C6-648ED240CEB5}" type="presParOf" srcId="{A3F166E8-AE4D-48E5-8D08-D50E7B6E41A9}" destId="{E8BD2C59-8EC1-4621-B2CE-AB6E1516B484}" srcOrd="5" destOrd="0" presId="urn:microsoft.com/office/officeart/2005/8/layout/hierarchy3"/>
    <dgm:cxn modelId="{5C185150-4DAA-4B5E-94F5-50DCA316C2A3}" type="presParOf" srcId="{A3F166E8-AE4D-48E5-8D08-D50E7B6E41A9}" destId="{41042AE0-5EC4-4FFC-AF5E-CFF0E8C77302}" srcOrd="6" destOrd="0" presId="urn:microsoft.com/office/officeart/2005/8/layout/hierarchy3"/>
    <dgm:cxn modelId="{07E97AAC-A337-4CEF-A274-CADC94441E7A}" type="presParOf" srcId="{A3F166E8-AE4D-48E5-8D08-D50E7B6E41A9}" destId="{F79D50FC-61CD-476F-AC0A-89051DD54575}" srcOrd="7" destOrd="0" presId="urn:microsoft.com/office/officeart/2005/8/layout/hierarchy3"/>
    <dgm:cxn modelId="{54322061-44DF-453F-8AED-32C2EA7FC0D8}" type="presParOf" srcId="{74281FAA-4C6A-43AE-98F3-30443EBA4448}" destId="{3E7EE797-BE67-4A2F-A61E-D72836A32D89}" srcOrd="5" destOrd="0" presId="urn:microsoft.com/office/officeart/2005/8/layout/hierarchy3"/>
    <dgm:cxn modelId="{DF71FBC9-2DF4-46FC-BECD-3A2F835AF60D}" type="presParOf" srcId="{3E7EE797-BE67-4A2F-A61E-D72836A32D89}" destId="{DC08CC44-EEAA-45A1-80D2-B5699E88C8A0}" srcOrd="0" destOrd="0" presId="urn:microsoft.com/office/officeart/2005/8/layout/hierarchy3"/>
    <dgm:cxn modelId="{F8CC5231-950C-4D88-8CD1-853F8A8354C1}" type="presParOf" srcId="{DC08CC44-EEAA-45A1-80D2-B5699E88C8A0}" destId="{AE05751C-94BF-412A-A1E8-C748EA35AF23}" srcOrd="0" destOrd="0" presId="urn:microsoft.com/office/officeart/2005/8/layout/hierarchy3"/>
    <dgm:cxn modelId="{54820BC3-A26C-42D5-9295-D10DD81EFCAF}" type="presParOf" srcId="{DC08CC44-EEAA-45A1-80D2-B5699E88C8A0}" destId="{112FD79B-3C7A-4DC2-A139-E4A59723CFD9}" srcOrd="1" destOrd="0" presId="urn:microsoft.com/office/officeart/2005/8/layout/hierarchy3"/>
    <dgm:cxn modelId="{DBC6BD56-A718-4DDE-8F2B-DE4C38F78508}" type="presParOf" srcId="{3E7EE797-BE67-4A2F-A61E-D72836A32D89}" destId="{1DD3EBBF-73C0-4318-AF40-D762574B84DC}" srcOrd="1" destOrd="0" presId="urn:microsoft.com/office/officeart/2005/8/layout/hierarchy3"/>
    <dgm:cxn modelId="{8377E07A-B5AD-4579-A1BB-EC86797D322F}" type="presParOf" srcId="{1DD3EBBF-73C0-4318-AF40-D762574B84DC}" destId="{25705961-BC01-4C29-AC74-DA78AC2B20E8}" srcOrd="0" destOrd="0" presId="urn:microsoft.com/office/officeart/2005/8/layout/hierarchy3"/>
    <dgm:cxn modelId="{D1FE1D78-180A-4F97-937E-B0B858732FDB}" type="presParOf" srcId="{1DD3EBBF-73C0-4318-AF40-D762574B84DC}" destId="{30AEA950-78D0-4C7B-90C9-73F8F3AF162F}" srcOrd="1" destOrd="0" presId="urn:microsoft.com/office/officeart/2005/8/layout/hierarchy3"/>
    <dgm:cxn modelId="{6E3BAAF5-54FE-47E1-BCAC-AB1465E8FC41}" type="presParOf" srcId="{1DD3EBBF-73C0-4318-AF40-D762574B84DC}" destId="{0E1C7195-48CF-422B-B331-A82DADFFD499}" srcOrd="2" destOrd="0" presId="urn:microsoft.com/office/officeart/2005/8/layout/hierarchy3"/>
    <dgm:cxn modelId="{DB85AE67-25E7-49DA-9008-DC6F48DB3E56}" type="presParOf" srcId="{1DD3EBBF-73C0-4318-AF40-D762574B84DC}" destId="{851A0DC2-539B-4785-BC04-085DFE55F459}" srcOrd="3" destOrd="0" presId="urn:microsoft.com/office/officeart/2005/8/layout/hierarchy3"/>
    <dgm:cxn modelId="{171B03DE-CD7B-4D83-BAA8-102739E8134F}" type="presParOf" srcId="{74281FAA-4C6A-43AE-98F3-30443EBA4448}" destId="{7AD4D5B9-799D-4D33-9E4C-271C29AD04EA}" srcOrd="6" destOrd="0" presId="urn:microsoft.com/office/officeart/2005/8/layout/hierarchy3"/>
    <dgm:cxn modelId="{93948F5C-B7F7-4B51-9BC4-AE8E75F8B679}" type="presParOf" srcId="{7AD4D5B9-799D-4D33-9E4C-271C29AD04EA}" destId="{20BD4B62-BEA9-488A-BF21-BD7C46AA855B}" srcOrd="0" destOrd="0" presId="urn:microsoft.com/office/officeart/2005/8/layout/hierarchy3"/>
    <dgm:cxn modelId="{79E2580E-03AF-49F7-9406-81701C8ADFA6}" type="presParOf" srcId="{20BD4B62-BEA9-488A-BF21-BD7C46AA855B}" destId="{8AB5C98A-E8BD-4449-AEDB-313299D5D714}" srcOrd="0" destOrd="0" presId="urn:microsoft.com/office/officeart/2005/8/layout/hierarchy3"/>
    <dgm:cxn modelId="{6DD5593D-E340-4842-B43B-C35FBCEBC2F8}" type="presParOf" srcId="{20BD4B62-BEA9-488A-BF21-BD7C46AA855B}" destId="{E0788875-400B-4C46-A998-C17E5035A903}" srcOrd="1" destOrd="0" presId="urn:microsoft.com/office/officeart/2005/8/layout/hierarchy3"/>
    <dgm:cxn modelId="{7C42561D-1B30-4ED2-B0CC-08BE4F1081CB}" type="presParOf" srcId="{7AD4D5B9-799D-4D33-9E4C-271C29AD04EA}" destId="{DABF5176-0261-4B4E-9605-C1E2EE07C9E0}" srcOrd="1" destOrd="0" presId="urn:microsoft.com/office/officeart/2005/8/layout/hierarchy3"/>
    <dgm:cxn modelId="{35E2DE91-7E30-47A4-B1FD-5924FFEA9576}" type="presParOf" srcId="{74281FAA-4C6A-43AE-98F3-30443EBA4448}" destId="{E49D0A32-FB34-4FB8-9A06-7408C4CA31BF}" srcOrd="7" destOrd="0" presId="urn:microsoft.com/office/officeart/2005/8/layout/hierarchy3"/>
    <dgm:cxn modelId="{AC4158EA-0306-4D77-BF4B-7618F2641C43}" type="presParOf" srcId="{E49D0A32-FB34-4FB8-9A06-7408C4CA31BF}" destId="{97F4ACC9-6664-40D3-9C71-A3788B78A678}" srcOrd="0" destOrd="0" presId="urn:microsoft.com/office/officeart/2005/8/layout/hierarchy3"/>
    <dgm:cxn modelId="{76F2A2E5-9CAA-4BAF-8948-38132D87DC94}" type="presParOf" srcId="{97F4ACC9-6664-40D3-9C71-A3788B78A678}" destId="{93569BC5-5725-4FD0-8BE7-DA483F016A2E}" srcOrd="0" destOrd="0" presId="urn:microsoft.com/office/officeart/2005/8/layout/hierarchy3"/>
    <dgm:cxn modelId="{2C4A004B-A918-49B2-9713-D1900C9DA939}" type="presParOf" srcId="{97F4ACC9-6664-40D3-9C71-A3788B78A678}" destId="{D81EBCCA-AC9D-4623-AB60-0BFBEB533202}" srcOrd="1" destOrd="0" presId="urn:microsoft.com/office/officeart/2005/8/layout/hierarchy3"/>
    <dgm:cxn modelId="{879C1A8B-CE78-4A3B-ABDA-589E7A3C9B8F}" type="presParOf" srcId="{E49D0A32-FB34-4FB8-9A06-7408C4CA31BF}" destId="{28B967BD-2C41-46D8-A3AD-103C197E47F0}" srcOrd="1" destOrd="0" presId="urn:microsoft.com/office/officeart/2005/8/layout/hierarchy3"/>
    <dgm:cxn modelId="{9B8BBA03-BCC2-4371-894A-A95A7AABB816}" type="presParOf" srcId="{28B967BD-2C41-46D8-A3AD-103C197E47F0}" destId="{AC68A380-BCCA-4A84-84A4-B8662DB0E5A4}" srcOrd="0" destOrd="0" presId="urn:microsoft.com/office/officeart/2005/8/layout/hierarchy3"/>
    <dgm:cxn modelId="{93C050CC-623C-47FD-B16F-5554C43E5D0E}" type="presParOf" srcId="{28B967BD-2C41-46D8-A3AD-103C197E47F0}" destId="{B8ECCF66-3A87-4C19-B07D-00058DE704AD}" srcOrd="1" destOrd="0" presId="urn:microsoft.com/office/officeart/2005/8/layout/hierarchy3"/>
    <dgm:cxn modelId="{568E3C8C-C791-48AC-87F7-16A4D73E01C8}" type="presParOf" srcId="{28B967BD-2C41-46D8-A3AD-103C197E47F0}" destId="{F36F0CF9-3E1F-4956-AB7A-E587308E601C}" srcOrd="2" destOrd="0" presId="urn:microsoft.com/office/officeart/2005/8/layout/hierarchy3"/>
    <dgm:cxn modelId="{02E1A325-C509-476B-8FB6-007998E22B03}" type="presParOf" srcId="{28B967BD-2C41-46D8-A3AD-103C197E47F0}" destId="{8FC7472F-BC7E-4E47-BB1A-C2C59E2023AF}" srcOrd="3" destOrd="0" presId="urn:microsoft.com/office/officeart/2005/8/layout/hierarchy3"/>
    <dgm:cxn modelId="{FECEEFE5-376C-4120-A050-EB1B39D95001}" type="presParOf" srcId="{28B967BD-2C41-46D8-A3AD-103C197E47F0}" destId="{B6304BC6-3E74-4866-B774-3A4637E3A02B}" srcOrd="4" destOrd="0" presId="urn:microsoft.com/office/officeart/2005/8/layout/hierarchy3"/>
    <dgm:cxn modelId="{524CA36D-FF02-464E-AB54-AAB01043BD3B}" type="presParOf" srcId="{28B967BD-2C41-46D8-A3AD-103C197E47F0}" destId="{577AE4BE-DE9A-4665-9232-76B955BC648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90153E-0F4B-42A0-8D77-C152BA8AC9D2}"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A164AC93-C640-4BFE-AD09-9F898DBD6275}">
      <dgm:prSet phldrT="[Text]" custT="1"/>
      <dgm:spPr/>
      <dgm:t>
        <a:bodyPr/>
        <a:lstStyle/>
        <a:p>
          <a:r>
            <a:rPr lang="en-US" sz="2800" dirty="0">
              <a:latin typeface="Calibri" panose="020F0502020204030204" pitchFamily="34" charset="0"/>
              <a:cs typeface="Calibri" panose="020F0502020204030204" pitchFamily="34" charset="0"/>
            </a:rPr>
            <a:t>Reading out loud to experience own voice</a:t>
          </a:r>
        </a:p>
      </dgm:t>
    </dgm:pt>
    <dgm:pt modelId="{7A1E1557-4F65-40B6-9678-3863F045454C}" type="parTrans" cxnId="{A8F6BEF0-1AEA-4C69-B924-DC14F9CA7823}">
      <dgm:prSet/>
      <dgm:spPr/>
      <dgm:t>
        <a:bodyPr/>
        <a:lstStyle/>
        <a:p>
          <a:endParaRPr lang="en-US" sz="2800">
            <a:latin typeface="Calibri" panose="020F0502020204030204" pitchFamily="34" charset="0"/>
            <a:cs typeface="Calibri" panose="020F0502020204030204" pitchFamily="34" charset="0"/>
          </a:endParaRPr>
        </a:p>
      </dgm:t>
    </dgm:pt>
    <dgm:pt modelId="{44C42413-1489-4630-8A65-D132066C4869}" type="sibTrans" cxnId="{A8F6BEF0-1AEA-4C69-B924-DC14F9CA7823}">
      <dgm:prSet/>
      <dgm:spPr/>
      <dgm:t>
        <a:bodyPr/>
        <a:lstStyle/>
        <a:p>
          <a:endParaRPr lang="en-US" sz="2800">
            <a:latin typeface="Calibri" panose="020F0502020204030204" pitchFamily="34" charset="0"/>
            <a:cs typeface="Calibri" panose="020F0502020204030204" pitchFamily="34" charset="0"/>
          </a:endParaRPr>
        </a:p>
      </dgm:t>
    </dgm:pt>
    <dgm:pt modelId="{948DDE5D-8FF8-4B2C-B7F4-9A71A74C732D}">
      <dgm:prSet phldrT="[Text]" custT="1"/>
      <dgm:spPr/>
      <dgm:t>
        <a:bodyPr/>
        <a:lstStyle/>
        <a:p>
          <a:r>
            <a:rPr lang="en-US" sz="2800" dirty="0">
              <a:latin typeface="Calibri" panose="020F0502020204030204" pitchFamily="34" charset="0"/>
              <a:cs typeface="Calibri" panose="020F0502020204030204" pitchFamily="34" charset="0"/>
            </a:rPr>
            <a:t>Listening to audiobooks/ podcasts</a:t>
          </a:r>
        </a:p>
      </dgm:t>
    </dgm:pt>
    <dgm:pt modelId="{563789A5-D504-4A11-85B1-3496AA8FFD8A}" type="parTrans" cxnId="{F6783AE8-1E73-4D49-B819-FCEC51D809D6}">
      <dgm:prSet/>
      <dgm:spPr/>
      <dgm:t>
        <a:bodyPr/>
        <a:lstStyle/>
        <a:p>
          <a:endParaRPr lang="en-US" sz="2800">
            <a:latin typeface="Calibri" panose="020F0502020204030204" pitchFamily="34" charset="0"/>
            <a:cs typeface="Calibri" panose="020F0502020204030204" pitchFamily="34" charset="0"/>
          </a:endParaRPr>
        </a:p>
      </dgm:t>
    </dgm:pt>
    <dgm:pt modelId="{AB95CA44-9261-44CC-A3DD-A1760125E0E9}" type="sibTrans" cxnId="{F6783AE8-1E73-4D49-B819-FCEC51D809D6}">
      <dgm:prSet/>
      <dgm:spPr/>
      <dgm:t>
        <a:bodyPr/>
        <a:lstStyle/>
        <a:p>
          <a:endParaRPr lang="en-US" sz="2800">
            <a:latin typeface="Calibri" panose="020F0502020204030204" pitchFamily="34" charset="0"/>
            <a:cs typeface="Calibri" panose="020F0502020204030204" pitchFamily="34" charset="0"/>
          </a:endParaRPr>
        </a:p>
      </dgm:t>
    </dgm:pt>
    <dgm:pt modelId="{C16961DE-0F57-4A26-99E2-82506DFA517D}">
      <dgm:prSet phldrT="[Text]" custT="1"/>
      <dgm:spPr/>
      <dgm:t>
        <a:bodyPr/>
        <a:lstStyle/>
        <a:p>
          <a:r>
            <a:rPr lang="en-US" sz="2800" dirty="0">
              <a:latin typeface="Calibri" panose="020F0502020204030204" pitchFamily="34" charset="0"/>
              <a:cs typeface="Calibri" panose="020F0502020204030204" pitchFamily="34" charset="0"/>
            </a:rPr>
            <a:t>Watching movies and videos</a:t>
          </a:r>
        </a:p>
      </dgm:t>
    </dgm:pt>
    <dgm:pt modelId="{B7DF7BE6-AD5E-4E30-A33D-B2880574A62A}" type="parTrans" cxnId="{67E6BAE6-32BF-40FC-849F-B46E42961822}">
      <dgm:prSet/>
      <dgm:spPr/>
      <dgm:t>
        <a:bodyPr/>
        <a:lstStyle/>
        <a:p>
          <a:endParaRPr lang="en-US" sz="2800">
            <a:latin typeface="Calibri" panose="020F0502020204030204" pitchFamily="34" charset="0"/>
            <a:cs typeface="Calibri" panose="020F0502020204030204" pitchFamily="34" charset="0"/>
          </a:endParaRPr>
        </a:p>
      </dgm:t>
    </dgm:pt>
    <dgm:pt modelId="{83CAD3B8-4DE5-475F-BB3A-49C40D622795}" type="sibTrans" cxnId="{67E6BAE6-32BF-40FC-849F-B46E42961822}">
      <dgm:prSet/>
      <dgm:spPr/>
      <dgm:t>
        <a:bodyPr/>
        <a:lstStyle/>
        <a:p>
          <a:endParaRPr lang="en-US" sz="2800">
            <a:latin typeface="Calibri" panose="020F0502020204030204" pitchFamily="34" charset="0"/>
            <a:cs typeface="Calibri" panose="020F0502020204030204" pitchFamily="34" charset="0"/>
          </a:endParaRPr>
        </a:p>
      </dgm:t>
    </dgm:pt>
    <dgm:pt modelId="{488C14F2-0C5F-4E0F-AABC-3B5256337DEA}">
      <dgm:prSet phldrT="[Text]" custT="1"/>
      <dgm:spPr/>
      <dgm:t>
        <a:bodyPr/>
        <a:lstStyle/>
        <a:p>
          <a:r>
            <a:rPr lang="en-US" sz="2800" dirty="0">
              <a:latin typeface="Calibri" panose="020F0502020204030204" pitchFamily="34" charset="0"/>
              <a:cs typeface="Calibri" panose="020F0502020204030204" pitchFamily="34" charset="0"/>
            </a:rPr>
            <a:t>Phone calls/ video calls</a:t>
          </a:r>
        </a:p>
      </dgm:t>
    </dgm:pt>
    <dgm:pt modelId="{26778A7F-87E1-4FED-882E-8485523DF067}" type="parTrans" cxnId="{27FF2668-DB25-4CFA-AD3B-0389F6332D09}">
      <dgm:prSet/>
      <dgm:spPr/>
      <dgm:t>
        <a:bodyPr/>
        <a:lstStyle/>
        <a:p>
          <a:endParaRPr lang="en-US" sz="2800">
            <a:latin typeface="Calibri" panose="020F0502020204030204" pitchFamily="34" charset="0"/>
            <a:cs typeface="Calibri" panose="020F0502020204030204" pitchFamily="34" charset="0"/>
          </a:endParaRPr>
        </a:p>
      </dgm:t>
    </dgm:pt>
    <dgm:pt modelId="{9E30697B-B304-4F8C-90CE-9DACF423DF58}" type="sibTrans" cxnId="{27FF2668-DB25-4CFA-AD3B-0389F6332D09}">
      <dgm:prSet/>
      <dgm:spPr/>
      <dgm:t>
        <a:bodyPr/>
        <a:lstStyle/>
        <a:p>
          <a:endParaRPr lang="en-US" sz="2800">
            <a:latin typeface="Calibri" panose="020F0502020204030204" pitchFamily="34" charset="0"/>
            <a:cs typeface="Calibri" panose="020F0502020204030204" pitchFamily="34" charset="0"/>
          </a:endParaRPr>
        </a:p>
      </dgm:t>
    </dgm:pt>
    <dgm:pt modelId="{04F1FE46-53F7-4DFA-8364-8EC42250F39F}">
      <dgm:prSet phldrT="[Text]" custT="1"/>
      <dgm:spPr/>
      <dgm:t>
        <a:bodyPr/>
        <a:lstStyle/>
        <a:p>
          <a:r>
            <a:rPr lang="en-US" sz="2800" dirty="0">
              <a:latin typeface="Calibri" panose="020F0502020204030204" pitchFamily="34" charset="0"/>
              <a:cs typeface="Calibri" panose="020F0502020204030204" pitchFamily="34" charset="0"/>
            </a:rPr>
            <a:t>Listening to familiar music</a:t>
          </a:r>
        </a:p>
      </dgm:t>
    </dgm:pt>
    <dgm:pt modelId="{E17EF0C1-9DCF-40E5-A45A-FC119E55096A}" type="parTrans" cxnId="{9C3F25CB-7073-45F3-B3BC-FC2EF1FE6051}">
      <dgm:prSet/>
      <dgm:spPr/>
      <dgm:t>
        <a:bodyPr/>
        <a:lstStyle/>
        <a:p>
          <a:endParaRPr lang="en-US" sz="2800">
            <a:latin typeface="Calibri" panose="020F0502020204030204" pitchFamily="34" charset="0"/>
            <a:cs typeface="Calibri" panose="020F0502020204030204" pitchFamily="34" charset="0"/>
          </a:endParaRPr>
        </a:p>
      </dgm:t>
    </dgm:pt>
    <dgm:pt modelId="{EDF2BFCB-512D-467B-9D33-80997A551832}" type="sibTrans" cxnId="{9C3F25CB-7073-45F3-B3BC-FC2EF1FE6051}">
      <dgm:prSet/>
      <dgm:spPr/>
      <dgm:t>
        <a:bodyPr/>
        <a:lstStyle/>
        <a:p>
          <a:endParaRPr lang="en-US" sz="2800">
            <a:latin typeface="Calibri" panose="020F0502020204030204" pitchFamily="34" charset="0"/>
            <a:cs typeface="Calibri" panose="020F0502020204030204" pitchFamily="34" charset="0"/>
          </a:endParaRPr>
        </a:p>
      </dgm:t>
    </dgm:pt>
    <dgm:pt modelId="{A47ADB5E-8F69-44AD-9A75-CFB513AEBF07}">
      <dgm:prSet custT="1"/>
      <dgm:spPr/>
      <dgm:t>
        <a:bodyPr/>
        <a:lstStyle/>
        <a:p>
          <a:r>
            <a:rPr lang="en-US" sz="2800" dirty="0">
              <a:latin typeface="Calibri" panose="020F0502020204030204" pitchFamily="34" charset="0"/>
              <a:cs typeface="Calibri" panose="020F0502020204030204" pitchFamily="34" charset="0"/>
            </a:rPr>
            <a:t>Singing</a:t>
          </a:r>
        </a:p>
      </dgm:t>
    </dgm:pt>
    <dgm:pt modelId="{EE39B3A8-E44E-4A8C-9552-8AC8DB1AEB63}" type="parTrans" cxnId="{5A78557B-E5E6-4BA9-9C36-6EBDD0FA9255}">
      <dgm:prSet/>
      <dgm:spPr/>
      <dgm:t>
        <a:bodyPr/>
        <a:lstStyle/>
        <a:p>
          <a:endParaRPr lang="en-US" sz="2800">
            <a:latin typeface="Calibri" panose="020F0502020204030204" pitchFamily="34" charset="0"/>
            <a:cs typeface="Calibri" panose="020F0502020204030204" pitchFamily="34" charset="0"/>
          </a:endParaRPr>
        </a:p>
      </dgm:t>
    </dgm:pt>
    <dgm:pt modelId="{39A9D5A0-303F-4EB0-B2AE-B5CB6973DF8B}" type="sibTrans" cxnId="{5A78557B-E5E6-4BA9-9C36-6EBDD0FA9255}">
      <dgm:prSet/>
      <dgm:spPr/>
      <dgm:t>
        <a:bodyPr/>
        <a:lstStyle/>
        <a:p>
          <a:endParaRPr lang="en-US" sz="2800">
            <a:latin typeface="Calibri" panose="020F0502020204030204" pitchFamily="34" charset="0"/>
            <a:cs typeface="Calibri" panose="020F0502020204030204" pitchFamily="34" charset="0"/>
          </a:endParaRPr>
        </a:p>
      </dgm:t>
    </dgm:pt>
    <dgm:pt modelId="{05ADB2F3-0F36-4F53-BE94-C94FDDC4B7B3}" type="pres">
      <dgm:prSet presAssocID="{5790153E-0F4B-42A0-8D77-C152BA8AC9D2}" presName="diagram" presStyleCnt="0">
        <dgm:presLayoutVars>
          <dgm:dir/>
          <dgm:resizeHandles val="exact"/>
        </dgm:presLayoutVars>
      </dgm:prSet>
      <dgm:spPr/>
    </dgm:pt>
    <dgm:pt modelId="{9571114C-5B4F-453D-9C98-F8E90E87B8A4}" type="pres">
      <dgm:prSet presAssocID="{A164AC93-C640-4BFE-AD09-9F898DBD6275}" presName="node" presStyleLbl="node1" presStyleIdx="0" presStyleCnt="6">
        <dgm:presLayoutVars>
          <dgm:bulletEnabled val="1"/>
        </dgm:presLayoutVars>
      </dgm:prSet>
      <dgm:spPr/>
    </dgm:pt>
    <dgm:pt modelId="{31554CDD-EAE1-453A-A68A-B8A4BD43FA3C}" type="pres">
      <dgm:prSet presAssocID="{44C42413-1489-4630-8A65-D132066C4869}" presName="sibTrans" presStyleCnt="0"/>
      <dgm:spPr/>
    </dgm:pt>
    <dgm:pt modelId="{DFB3B79C-47DF-4E6E-AB9E-37557FD9683B}" type="pres">
      <dgm:prSet presAssocID="{948DDE5D-8FF8-4B2C-B7F4-9A71A74C732D}" presName="node" presStyleLbl="node1" presStyleIdx="1" presStyleCnt="6">
        <dgm:presLayoutVars>
          <dgm:bulletEnabled val="1"/>
        </dgm:presLayoutVars>
      </dgm:prSet>
      <dgm:spPr/>
    </dgm:pt>
    <dgm:pt modelId="{A9DC8038-4C1F-4220-A426-4DFD27A6A6C1}" type="pres">
      <dgm:prSet presAssocID="{AB95CA44-9261-44CC-A3DD-A1760125E0E9}" presName="sibTrans" presStyleCnt="0"/>
      <dgm:spPr/>
    </dgm:pt>
    <dgm:pt modelId="{4F7B1887-DD81-4497-BF0C-6264A4601E9B}" type="pres">
      <dgm:prSet presAssocID="{C16961DE-0F57-4A26-99E2-82506DFA517D}" presName="node" presStyleLbl="node1" presStyleIdx="2" presStyleCnt="6">
        <dgm:presLayoutVars>
          <dgm:bulletEnabled val="1"/>
        </dgm:presLayoutVars>
      </dgm:prSet>
      <dgm:spPr/>
    </dgm:pt>
    <dgm:pt modelId="{7EF968E8-5DEB-4EAE-ACEC-B2BFC2AF87B2}" type="pres">
      <dgm:prSet presAssocID="{83CAD3B8-4DE5-475F-BB3A-49C40D622795}" presName="sibTrans" presStyleCnt="0"/>
      <dgm:spPr/>
    </dgm:pt>
    <dgm:pt modelId="{CBD9EEC8-5D7B-4056-9AE0-FDF809C0658C}" type="pres">
      <dgm:prSet presAssocID="{488C14F2-0C5F-4E0F-AABC-3B5256337DEA}" presName="node" presStyleLbl="node1" presStyleIdx="3" presStyleCnt="6">
        <dgm:presLayoutVars>
          <dgm:bulletEnabled val="1"/>
        </dgm:presLayoutVars>
      </dgm:prSet>
      <dgm:spPr/>
    </dgm:pt>
    <dgm:pt modelId="{2DEAE52B-0166-4591-8C20-769E14F3DE7F}" type="pres">
      <dgm:prSet presAssocID="{9E30697B-B304-4F8C-90CE-9DACF423DF58}" presName="sibTrans" presStyleCnt="0"/>
      <dgm:spPr/>
    </dgm:pt>
    <dgm:pt modelId="{C7E29C76-ED91-4D0D-B503-DA5FDA481184}" type="pres">
      <dgm:prSet presAssocID="{04F1FE46-53F7-4DFA-8364-8EC42250F39F}" presName="node" presStyleLbl="node1" presStyleIdx="4" presStyleCnt="6">
        <dgm:presLayoutVars>
          <dgm:bulletEnabled val="1"/>
        </dgm:presLayoutVars>
      </dgm:prSet>
      <dgm:spPr/>
    </dgm:pt>
    <dgm:pt modelId="{7102B6DA-24D8-424C-B536-ABCCBD0E8D8A}" type="pres">
      <dgm:prSet presAssocID="{EDF2BFCB-512D-467B-9D33-80997A551832}" presName="sibTrans" presStyleCnt="0"/>
      <dgm:spPr/>
    </dgm:pt>
    <dgm:pt modelId="{A819CFEF-BA4D-4EF8-BEC8-20890056643F}" type="pres">
      <dgm:prSet presAssocID="{A47ADB5E-8F69-44AD-9A75-CFB513AEBF07}" presName="node" presStyleLbl="node1" presStyleIdx="5" presStyleCnt="6">
        <dgm:presLayoutVars>
          <dgm:bulletEnabled val="1"/>
        </dgm:presLayoutVars>
      </dgm:prSet>
      <dgm:spPr/>
    </dgm:pt>
  </dgm:ptLst>
  <dgm:cxnLst>
    <dgm:cxn modelId="{A1D15211-7176-42E1-B6D6-A4B6619CD427}" type="presOf" srcId="{C16961DE-0F57-4A26-99E2-82506DFA517D}" destId="{4F7B1887-DD81-4497-BF0C-6264A4601E9B}" srcOrd="0" destOrd="0" presId="urn:microsoft.com/office/officeart/2005/8/layout/default"/>
    <dgm:cxn modelId="{2B58DE27-027E-4B75-804D-0B99DFE0E742}" type="presOf" srcId="{A164AC93-C640-4BFE-AD09-9F898DBD6275}" destId="{9571114C-5B4F-453D-9C98-F8E90E87B8A4}" srcOrd="0" destOrd="0" presId="urn:microsoft.com/office/officeart/2005/8/layout/default"/>
    <dgm:cxn modelId="{927CF441-5034-4738-A74A-B06AF37B3E6E}" type="presOf" srcId="{488C14F2-0C5F-4E0F-AABC-3B5256337DEA}" destId="{CBD9EEC8-5D7B-4056-9AE0-FDF809C0658C}" srcOrd="0" destOrd="0" presId="urn:microsoft.com/office/officeart/2005/8/layout/default"/>
    <dgm:cxn modelId="{27FF2668-DB25-4CFA-AD3B-0389F6332D09}" srcId="{5790153E-0F4B-42A0-8D77-C152BA8AC9D2}" destId="{488C14F2-0C5F-4E0F-AABC-3B5256337DEA}" srcOrd="3" destOrd="0" parTransId="{26778A7F-87E1-4FED-882E-8485523DF067}" sibTransId="{9E30697B-B304-4F8C-90CE-9DACF423DF58}"/>
    <dgm:cxn modelId="{7B09F457-7C69-4907-97D2-429BD596E7C3}" type="presOf" srcId="{948DDE5D-8FF8-4B2C-B7F4-9A71A74C732D}" destId="{DFB3B79C-47DF-4E6E-AB9E-37557FD9683B}" srcOrd="0" destOrd="0" presId="urn:microsoft.com/office/officeart/2005/8/layout/default"/>
    <dgm:cxn modelId="{5A78557B-E5E6-4BA9-9C36-6EBDD0FA9255}" srcId="{5790153E-0F4B-42A0-8D77-C152BA8AC9D2}" destId="{A47ADB5E-8F69-44AD-9A75-CFB513AEBF07}" srcOrd="5" destOrd="0" parTransId="{EE39B3A8-E44E-4A8C-9552-8AC8DB1AEB63}" sibTransId="{39A9D5A0-303F-4EB0-B2AE-B5CB6973DF8B}"/>
    <dgm:cxn modelId="{2B6F097D-BAD7-405C-A0FF-17FB79957293}" type="presOf" srcId="{A47ADB5E-8F69-44AD-9A75-CFB513AEBF07}" destId="{A819CFEF-BA4D-4EF8-BEC8-20890056643F}" srcOrd="0" destOrd="0" presId="urn:microsoft.com/office/officeart/2005/8/layout/default"/>
    <dgm:cxn modelId="{27BD2B9A-93E4-4D61-ADDB-38D3D8B94120}" type="presOf" srcId="{04F1FE46-53F7-4DFA-8364-8EC42250F39F}" destId="{C7E29C76-ED91-4D0D-B503-DA5FDA481184}" srcOrd="0" destOrd="0" presId="urn:microsoft.com/office/officeart/2005/8/layout/default"/>
    <dgm:cxn modelId="{7FCCDBA1-1878-495C-8975-DC1863BEB11E}" type="presOf" srcId="{5790153E-0F4B-42A0-8D77-C152BA8AC9D2}" destId="{05ADB2F3-0F36-4F53-BE94-C94FDDC4B7B3}" srcOrd="0" destOrd="0" presId="urn:microsoft.com/office/officeart/2005/8/layout/default"/>
    <dgm:cxn modelId="{9C3F25CB-7073-45F3-B3BC-FC2EF1FE6051}" srcId="{5790153E-0F4B-42A0-8D77-C152BA8AC9D2}" destId="{04F1FE46-53F7-4DFA-8364-8EC42250F39F}" srcOrd="4" destOrd="0" parTransId="{E17EF0C1-9DCF-40E5-A45A-FC119E55096A}" sibTransId="{EDF2BFCB-512D-467B-9D33-80997A551832}"/>
    <dgm:cxn modelId="{67E6BAE6-32BF-40FC-849F-B46E42961822}" srcId="{5790153E-0F4B-42A0-8D77-C152BA8AC9D2}" destId="{C16961DE-0F57-4A26-99E2-82506DFA517D}" srcOrd="2" destOrd="0" parTransId="{B7DF7BE6-AD5E-4E30-A33D-B2880574A62A}" sibTransId="{83CAD3B8-4DE5-475F-BB3A-49C40D622795}"/>
    <dgm:cxn modelId="{F6783AE8-1E73-4D49-B819-FCEC51D809D6}" srcId="{5790153E-0F4B-42A0-8D77-C152BA8AC9D2}" destId="{948DDE5D-8FF8-4B2C-B7F4-9A71A74C732D}" srcOrd="1" destOrd="0" parTransId="{563789A5-D504-4A11-85B1-3496AA8FFD8A}" sibTransId="{AB95CA44-9261-44CC-A3DD-A1760125E0E9}"/>
    <dgm:cxn modelId="{A8F6BEF0-1AEA-4C69-B924-DC14F9CA7823}" srcId="{5790153E-0F4B-42A0-8D77-C152BA8AC9D2}" destId="{A164AC93-C640-4BFE-AD09-9F898DBD6275}" srcOrd="0" destOrd="0" parTransId="{7A1E1557-4F65-40B6-9678-3863F045454C}" sibTransId="{44C42413-1489-4630-8A65-D132066C4869}"/>
    <dgm:cxn modelId="{7CB80072-B75F-4EBC-B489-437E7EC50351}" type="presParOf" srcId="{05ADB2F3-0F36-4F53-BE94-C94FDDC4B7B3}" destId="{9571114C-5B4F-453D-9C98-F8E90E87B8A4}" srcOrd="0" destOrd="0" presId="urn:microsoft.com/office/officeart/2005/8/layout/default"/>
    <dgm:cxn modelId="{E596D172-2EA0-4B41-8B56-0D3E711F8581}" type="presParOf" srcId="{05ADB2F3-0F36-4F53-BE94-C94FDDC4B7B3}" destId="{31554CDD-EAE1-453A-A68A-B8A4BD43FA3C}" srcOrd="1" destOrd="0" presId="urn:microsoft.com/office/officeart/2005/8/layout/default"/>
    <dgm:cxn modelId="{A081C9A9-0BEB-42E5-B785-ED0EBA94FAD1}" type="presParOf" srcId="{05ADB2F3-0F36-4F53-BE94-C94FDDC4B7B3}" destId="{DFB3B79C-47DF-4E6E-AB9E-37557FD9683B}" srcOrd="2" destOrd="0" presId="urn:microsoft.com/office/officeart/2005/8/layout/default"/>
    <dgm:cxn modelId="{333987C0-06DC-4EE4-ADEA-9639229BF992}" type="presParOf" srcId="{05ADB2F3-0F36-4F53-BE94-C94FDDC4B7B3}" destId="{A9DC8038-4C1F-4220-A426-4DFD27A6A6C1}" srcOrd="3" destOrd="0" presId="urn:microsoft.com/office/officeart/2005/8/layout/default"/>
    <dgm:cxn modelId="{EC8CCCCD-6C23-4EFC-9424-C05975839BEE}" type="presParOf" srcId="{05ADB2F3-0F36-4F53-BE94-C94FDDC4B7B3}" destId="{4F7B1887-DD81-4497-BF0C-6264A4601E9B}" srcOrd="4" destOrd="0" presId="urn:microsoft.com/office/officeart/2005/8/layout/default"/>
    <dgm:cxn modelId="{4113A52F-1E1D-4F23-82E6-B475164D1DC3}" type="presParOf" srcId="{05ADB2F3-0F36-4F53-BE94-C94FDDC4B7B3}" destId="{7EF968E8-5DEB-4EAE-ACEC-B2BFC2AF87B2}" srcOrd="5" destOrd="0" presId="urn:microsoft.com/office/officeart/2005/8/layout/default"/>
    <dgm:cxn modelId="{F5F82960-823F-4039-9EF2-CBE409838559}" type="presParOf" srcId="{05ADB2F3-0F36-4F53-BE94-C94FDDC4B7B3}" destId="{CBD9EEC8-5D7B-4056-9AE0-FDF809C0658C}" srcOrd="6" destOrd="0" presId="urn:microsoft.com/office/officeart/2005/8/layout/default"/>
    <dgm:cxn modelId="{489D346C-9BCC-4645-A7C6-C3C7F40275CC}" type="presParOf" srcId="{05ADB2F3-0F36-4F53-BE94-C94FDDC4B7B3}" destId="{2DEAE52B-0166-4591-8C20-769E14F3DE7F}" srcOrd="7" destOrd="0" presId="urn:microsoft.com/office/officeart/2005/8/layout/default"/>
    <dgm:cxn modelId="{5767A005-211D-4CE5-856F-628171C751DB}" type="presParOf" srcId="{05ADB2F3-0F36-4F53-BE94-C94FDDC4B7B3}" destId="{C7E29C76-ED91-4D0D-B503-DA5FDA481184}" srcOrd="8" destOrd="0" presId="urn:microsoft.com/office/officeart/2005/8/layout/default"/>
    <dgm:cxn modelId="{2368D8C8-7FA3-42D1-BBFF-FC84BBAD6AED}" type="presParOf" srcId="{05ADB2F3-0F36-4F53-BE94-C94FDDC4B7B3}" destId="{7102B6DA-24D8-424C-B536-ABCCBD0E8D8A}" srcOrd="9" destOrd="0" presId="urn:microsoft.com/office/officeart/2005/8/layout/default"/>
    <dgm:cxn modelId="{1938D8BE-F1B1-473F-8FB8-A7A1F32C41A2}" type="presParOf" srcId="{05ADB2F3-0F36-4F53-BE94-C94FDDC4B7B3}" destId="{A819CFEF-BA4D-4EF8-BEC8-20890056643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D82FD7-5CB9-4DFB-A8E2-46A10AE311FC}" type="doc">
      <dgm:prSet loTypeId="urn:diagrams.loki3.com/BracketList" loCatId="list" qsTypeId="urn:microsoft.com/office/officeart/2005/8/quickstyle/simple1" qsCatId="simple" csTypeId="urn:microsoft.com/office/officeart/2005/8/colors/accent3_2" csCatId="accent3" phldr="1"/>
      <dgm:spPr/>
      <dgm:t>
        <a:bodyPr/>
        <a:lstStyle/>
        <a:p>
          <a:endParaRPr lang="en-IN"/>
        </a:p>
      </dgm:t>
    </dgm:pt>
    <dgm:pt modelId="{1C647F51-55D7-4251-AEB6-63C9A1B2FB64}">
      <dgm:prSet phldrT="[Text]" custT="1"/>
      <dgm:spPr/>
      <dgm:t>
        <a:bodyPr/>
        <a:lstStyle/>
        <a:p>
          <a:r>
            <a:rPr lang="en-US" sz="2800" dirty="0"/>
            <a:t>Speaker related factors</a:t>
          </a:r>
          <a:endParaRPr lang="en-IN" sz="2800" dirty="0"/>
        </a:p>
      </dgm:t>
    </dgm:pt>
    <dgm:pt modelId="{121FC944-C302-43C3-94AC-ED4790C7F771}" type="parTrans" cxnId="{DC0FCFD5-2576-4A06-ADF4-6022B4B38C37}">
      <dgm:prSet/>
      <dgm:spPr/>
      <dgm:t>
        <a:bodyPr/>
        <a:lstStyle/>
        <a:p>
          <a:endParaRPr lang="en-IN" sz="2800"/>
        </a:p>
      </dgm:t>
    </dgm:pt>
    <dgm:pt modelId="{F2B61BDD-835C-4E79-AF07-4479B76E3A6D}" type="sibTrans" cxnId="{DC0FCFD5-2576-4A06-ADF4-6022B4B38C37}">
      <dgm:prSet/>
      <dgm:spPr/>
      <dgm:t>
        <a:bodyPr/>
        <a:lstStyle/>
        <a:p>
          <a:endParaRPr lang="en-IN" sz="2800"/>
        </a:p>
      </dgm:t>
    </dgm:pt>
    <dgm:pt modelId="{36A43014-F2A8-44E7-9F15-44D0EEAC4933}">
      <dgm:prSet phldrT="[Text]" custT="1"/>
      <dgm:spPr/>
      <dgm:t>
        <a:bodyPr/>
        <a:lstStyle/>
        <a:p>
          <a:r>
            <a:rPr lang="en-US" sz="2800" dirty="0"/>
            <a:t>Lip movements</a:t>
          </a:r>
          <a:endParaRPr lang="en-IN" sz="2800" dirty="0"/>
        </a:p>
      </dgm:t>
    </dgm:pt>
    <dgm:pt modelId="{B545F89E-DAD5-4D82-B40F-27CADB73D6DC}" type="parTrans" cxnId="{AD89364F-155A-4514-A223-C30F423EE14C}">
      <dgm:prSet/>
      <dgm:spPr/>
      <dgm:t>
        <a:bodyPr/>
        <a:lstStyle/>
        <a:p>
          <a:endParaRPr lang="en-IN" sz="2800"/>
        </a:p>
      </dgm:t>
    </dgm:pt>
    <dgm:pt modelId="{9A5EA92C-18BB-4D9E-A0F1-D9DF4FA83F13}" type="sibTrans" cxnId="{AD89364F-155A-4514-A223-C30F423EE14C}">
      <dgm:prSet/>
      <dgm:spPr/>
      <dgm:t>
        <a:bodyPr/>
        <a:lstStyle/>
        <a:p>
          <a:endParaRPr lang="en-IN" sz="2800"/>
        </a:p>
      </dgm:t>
    </dgm:pt>
    <dgm:pt modelId="{AB68E919-6C06-454D-B29E-B58E48952B93}">
      <dgm:prSet phldrT="[Text]" custT="1"/>
      <dgm:spPr/>
      <dgm:t>
        <a:bodyPr/>
        <a:lstStyle/>
        <a:p>
          <a:r>
            <a:rPr lang="en-US" sz="2800" dirty="0"/>
            <a:t>Nonstandard speech production movements</a:t>
          </a:r>
          <a:endParaRPr lang="en-IN" sz="2800" dirty="0"/>
        </a:p>
      </dgm:t>
    </dgm:pt>
    <dgm:pt modelId="{557A60D1-AA1D-4907-8171-D77209432670}" type="parTrans" cxnId="{4756F40B-ADC0-43A1-A124-8886888CD606}">
      <dgm:prSet/>
      <dgm:spPr/>
      <dgm:t>
        <a:bodyPr/>
        <a:lstStyle/>
        <a:p>
          <a:endParaRPr lang="en-IN" sz="2800"/>
        </a:p>
      </dgm:t>
    </dgm:pt>
    <dgm:pt modelId="{F9B852C9-2681-4624-AF1C-AF08E3DB14FB}" type="sibTrans" cxnId="{4756F40B-ADC0-43A1-A124-8886888CD606}">
      <dgm:prSet/>
      <dgm:spPr/>
      <dgm:t>
        <a:bodyPr/>
        <a:lstStyle/>
        <a:p>
          <a:endParaRPr lang="en-IN" sz="2800"/>
        </a:p>
      </dgm:t>
    </dgm:pt>
    <dgm:pt modelId="{FF961C6E-7338-4624-B1E0-5B0B40EC6CF5}">
      <dgm:prSet phldrT="[Text]" custT="1"/>
      <dgm:spPr/>
      <dgm:t>
        <a:bodyPr/>
        <a:lstStyle/>
        <a:p>
          <a:r>
            <a:rPr lang="en-US" sz="2800" dirty="0"/>
            <a:t>Rate of speech</a:t>
          </a:r>
          <a:endParaRPr lang="en-IN" sz="2800" dirty="0"/>
        </a:p>
      </dgm:t>
    </dgm:pt>
    <dgm:pt modelId="{42E84EF5-D605-472F-8F4F-91531B3587E5}" type="parTrans" cxnId="{D6931FBB-4F51-455A-B459-498D097700A2}">
      <dgm:prSet/>
      <dgm:spPr/>
      <dgm:t>
        <a:bodyPr/>
        <a:lstStyle/>
        <a:p>
          <a:endParaRPr lang="en-IN" sz="2800"/>
        </a:p>
      </dgm:t>
    </dgm:pt>
    <dgm:pt modelId="{D5C4E79F-C612-4F5E-902F-9818426CCAFD}" type="sibTrans" cxnId="{D6931FBB-4F51-455A-B459-498D097700A2}">
      <dgm:prSet/>
      <dgm:spPr/>
      <dgm:t>
        <a:bodyPr/>
        <a:lstStyle/>
        <a:p>
          <a:endParaRPr lang="en-IN" sz="2800"/>
        </a:p>
      </dgm:t>
    </dgm:pt>
    <dgm:pt modelId="{30A7D4B4-F678-46D9-8F20-4296728E48E5}">
      <dgm:prSet phldrT="[Text]" custT="1"/>
      <dgm:spPr/>
      <dgm:t>
        <a:bodyPr/>
        <a:lstStyle/>
        <a:p>
          <a:r>
            <a:rPr lang="en-US" sz="2800" dirty="0"/>
            <a:t>Familiarity</a:t>
          </a:r>
          <a:endParaRPr lang="en-IN" sz="2800" dirty="0"/>
        </a:p>
      </dgm:t>
    </dgm:pt>
    <dgm:pt modelId="{E1E39458-3EBF-48D0-9B8E-4AE7E5F6283E}" type="parTrans" cxnId="{7478BCA2-0F00-4BBB-B872-BC2F0723E2F8}">
      <dgm:prSet/>
      <dgm:spPr/>
      <dgm:t>
        <a:bodyPr/>
        <a:lstStyle/>
        <a:p>
          <a:endParaRPr lang="en-IN" sz="2800"/>
        </a:p>
      </dgm:t>
    </dgm:pt>
    <dgm:pt modelId="{8B992422-26B2-46F6-8090-9EF09B467A7E}" type="sibTrans" cxnId="{7478BCA2-0F00-4BBB-B872-BC2F0723E2F8}">
      <dgm:prSet/>
      <dgm:spPr/>
      <dgm:t>
        <a:bodyPr/>
        <a:lstStyle/>
        <a:p>
          <a:endParaRPr lang="en-IN" sz="2800"/>
        </a:p>
      </dgm:t>
    </dgm:pt>
    <dgm:pt modelId="{ABE31B48-F18D-4103-AD07-9DD09D0F9333}">
      <dgm:prSet phldrT="[Text]" custT="1"/>
      <dgm:spPr/>
      <dgm:t>
        <a:bodyPr/>
        <a:lstStyle/>
        <a:p>
          <a:r>
            <a:rPr lang="en-US" sz="2800" dirty="0"/>
            <a:t>Speaker visibility</a:t>
          </a:r>
          <a:endParaRPr lang="en-IN" sz="2800" dirty="0"/>
        </a:p>
      </dgm:t>
    </dgm:pt>
    <dgm:pt modelId="{F6F57FDA-2095-4711-985E-E9241CE66921}" type="parTrans" cxnId="{919694B5-1B4E-49AD-AE1D-3961C985809E}">
      <dgm:prSet/>
      <dgm:spPr/>
      <dgm:t>
        <a:bodyPr/>
        <a:lstStyle/>
        <a:p>
          <a:endParaRPr lang="en-IN" sz="2800"/>
        </a:p>
      </dgm:t>
    </dgm:pt>
    <dgm:pt modelId="{0D9E742B-F78F-472D-A34B-21B006368084}" type="sibTrans" cxnId="{919694B5-1B4E-49AD-AE1D-3961C985809E}">
      <dgm:prSet/>
      <dgm:spPr/>
      <dgm:t>
        <a:bodyPr/>
        <a:lstStyle/>
        <a:p>
          <a:endParaRPr lang="en-IN" sz="2800"/>
        </a:p>
      </dgm:t>
    </dgm:pt>
    <dgm:pt modelId="{CE748111-FDA5-447F-8DFC-ED234FB5E1D6}">
      <dgm:prSet phldrT="[Text]" custT="1"/>
      <dgm:spPr/>
      <dgm:t>
        <a:bodyPr/>
        <a:lstStyle/>
        <a:p>
          <a:r>
            <a:rPr lang="en-US" sz="2800" dirty="0"/>
            <a:t>Viewing angle</a:t>
          </a:r>
          <a:endParaRPr lang="en-IN" sz="2800" dirty="0"/>
        </a:p>
      </dgm:t>
    </dgm:pt>
    <dgm:pt modelId="{4381AE71-0684-4379-808A-3F7029142222}" type="parTrans" cxnId="{4B796BD9-5DC1-415F-BB92-BD2A067406D5}">
      <dgm:prSet/>
      <dgm:spPr/>
      <dgm:t>
        <a:bodyPr/>
        <a:lstStyle/>
        <a:p>
          <a:endParaRPr lang="en-IN" sz="2800"/>
        </a:p>
      </dgm:t>
    </dgm:pt>
    <dgm:pt modelId="{1B15E7D8-A2E4-4DD3-8DFA-355265A79C33}" type="sibTrans" cxnId="{4B796BD9-5DC1-415F-BB92-BD2A067406D5}">
      <dgm:prSet/>
      <dgm:spPr/>
      <dgm:t>
        <a:bodyPr/>
        <a:lstStyle/>
        <a:p>
          <a:endParaRPr lang="en-IN" sz="2800"/>
        </a:p>
      </dgm:t>
    </dgm:pt>
    <dgm:pt modelId="{6D2C3AC4-C049-46E6-BD05-12A0C666297D}">
      <dgm:prSet phldrT="[Text]" custT="1"/>
      <dgm:spPr/>
      <dgm:t>
        <a:bodyPr/>
        <a:lstStyle/>
        <a:p>
          <a:r>
            <a:rPr lang="en-US" sz="2800" dirty="0"/>
            <a:t>Speech habits of the speaker </a:t>
          </a:r>
          <a:endParaRPr lang="en-IN" sz="2800" dirty="0"/>
        </a:p>
      </dgm:t>
    </dgm:pt>
    <dgm:pt modelId="{55240653-3313-43EB-9462-75BED5520986}" type="parTrans" cxnId="{A7D67B3B-0792-4BF9-925B-19AAA355D18D}">
      <dgm:prSet/>
      <dgm:spPr/>
      <dgm:t>
        <a:bodyPr/>
        <a:lstStyle/>
        <a:p>
          <a:endParaRPr lang="en-IN" sz="2800"/>
        </a:p>
      </dgm:t>
    </dgm:pt>
    <dgm:pt modelId="{6CD37D22-38CB-4E87-9813-1E4EDDBC3314}" type="sibTrans" cxnId="{A7D67B3B-0792-4BF9-925B-19AAA355D18D}">
      <dgm:prSet/>
      <dgm:spPr/>
      <dgm:t>
        <a:bodyPr/>
        <a:lstStyle/>
        <a:p>
          <a:endParaRPr lang="en-IN" sz="2800"/>
        </a:p>
      </dgm:t>
    </dgm:pt>
    <dgm:pt modelId="{F574BB93-E5D0-4793-B1C1-8A447EC91E1A}">
      <dgm:prSet phldrT="[Text]" custT="1"/>
      <dgm:spPr/>
      <dgm:t>
        <a:bodyPr/>
        <a:lstStyle/>
        <a:p>
          <a:r>
            <a:rPr lang="en-US" sz="2800" dirty="0"/>
            <a:t>Gender of the talker</a:t>
          </a:r>
          <a:endParaRPr lang="en-IN" sz="2800" dirty="0"/>
        </a:p>
      </dgm:t>
    </dgm:pt>
    <dgm:pt modelId="{611F4933-CD86-44A8-92FA-E2BAC328E5A3}" type="parTrans" cxnId="{1FF5F30F-1B83-41C6-9C95-4C37B4CEC368}">
      <dgm:prSet/>
      <dgm:spPr/>
    </dgm:pt>
    <dgm:pt modelId="{FAA7135F-12DC-4FAB-86EA-DCEF3E3FC708}" type="sibTrans" cxnId="{1FF5F30F-1B83-41C6-9C95-4C37B4CEC368}">
      <dgm:prSet/>
      <dgm:spPr/>
    </dgm:pt>
    <dgm:pt modelId="{5B5780BC-42B1-4063-98BE-EFAEEF598FF7}" type="pres">
      <dgm:prSet presAssocID="{D9D82FD7-5CB9-4DFB-A8E2-46A10AE311FC}" presName="Name0" presStyleCnt="0">
        <dgm:presLayoutVars>
          <dgm:dir/>
          <dgm:animLvl val="lvl"/>
          <dgm:resizeHandles val="exact"/>
        </dgm:presLayoutVars>
      </dgm:prSet>
      <dgm:spPr/>
    </dgm:pt>
    <dgm:pt modelId="{109EE58B-15BD-43BC-966A-0A8BF9396D64}" type="pres">
      <dgm:prSet presAssocID="{1C647F51-55D7-4251-AEB6-63C9A1B2FB64}" presName="linNode" presStyleCnt="0"/>
      <dgm:spPr/>
    </dgm:pt>
    <dgm:pt modelId="{74CBF0F1-32E2-40C5-9D18-BE010981BF5D}" type="pres">
      <dgm:prSet presAssocID="{1C647F51-55D7-4251-AEB6-63C9A1B2FB64}" presName="parTx" presStyleLbl="revTx" presStyleIdx="0" presStyleCnt="1">
        <dgm:presLayoutVars>
          <dgm:chMax val="1"/>
          <dgm:bulletEnabled val="1"/>
        </dgm:presLayoutVars>
      </dgm:prSet>
      <dgm:spPr/>
    </dgm:pt>
    <dgm:pt modelId="{02C038C5-0CC6-4EF3-8BCA-2A88E5DEA8C1}" type="pres">
      <dgm:prSet presAssocID="{1C647F51-55D7-4251-AEB6-63C9A1B2FB64}" presName="bracket" presStyleLbl="parChTrans1D1" presStyleIdx="0" presStyleCnt="1"/>
      <dgm:spPr/>
    </dgm:pt>
    <dgm:pt modelId="{0C628D2E-AE5F-41A1-A256-B655E475B95E}" type="pres">
      <dgm:prSet presAssocID="{1C647F51-55D7-4251-AEB6-63C9A1B2FB64}" presName="spH" presStyleCnt="0"/>
      <dgm:spPr/>
    </dgm:pt>
    <dgm:pt modelId="{74298D45-1282-4500-9A07-A6AC7B71F158}" type="pres">
      <dgm:prSet presAssocID="{1C647F51-55D7-4251-AEB6-63C9A1B2FB64}" presName="desTx" presStyleLbl="node1" presStyleIdx="0" presStyleCnt="1">
        <dgm:presLayoutVars>
          <dgm:bulletEnabled val="1"/>
        </dgm:presLayoutVars>
      </dgm:prSet>
      <dgm:spPr/>
    </dgm:pt>
  </dgm:ptLst>
  <dgm:cxnLst>
    <dgm:cxn modelId="{4756F40B-ADC0-43A1-A124-8886888CD606}" srcId="{1C647F51-55D7-4251-AEB6-63C9A1B2FB64}" destId="{AB68E919-6C06-454D-B29E-B58E48952B93}" srcOrd="1" destOrd="0" parTransId="{557A60D1-AA1D-4907-8171-D77209432670}" sibTransId="{F9B852C9-2681-4624-AF1C-AF08E3DB14FB}"/>
    <dgm:cxn modelId="{1FF5F30F-1B83-41C6-9C95-4C37B4CEC368}" srcId="{1C647F51-55D7-4251-AEB6-63C9A1B2FB64}" destId="{F574BB93-E5D0-4793-B1C1-8A447EC91E1A}" srcOrd="7" destOrd="0" parTransId="{611F4933-CD86-44A8-92FA-E2BAC328E5A3}" sibTransId="{FAA7135F-12DC-4FAB-86EA-DCEF3E3FC708}"/>
    <dgm:cxn modelId="{A7D67B3B-0792-4BF9-925B-19AAA355D18D}" srcId="{1C647F51-55D7-4251-AEB6-63C9A1B2FB64}" destId="{6D2C3AC4-C049-46E6-BD05-12A0C666297D}" srcOrd="6" destOrd="0" parTransId="{55240653-3313-43EB-9462-75BED5520986}" sibTransId="{6CD37D22-38CB-4E87-9813-1E4EDDBC3314}"/>
    <dgm:cxn modelId="{72DF2E40-291B-44C7-8BBE-21E29A13D109}" type="presOf" srcId="{FF961C6E-7338-4624-B1E0-5B0B40EC6CF5}" destId="{74298D45-1282-4500-9A07-A6AC7B71F158}" srcOrd="0" destOrd="2" presId="urn:diagrams.loki3.com/BracketList"/>
    <dgm:cxn modelId="{FB450644-ED61-40B2-883B-B64ED8089D20}" type="presOf" srcId="{AB68E919-6C06-454D-B29E-B58E48952B93}" destId="{74298D45-1282-4500-9A07-A6AC7B71F158}" srcOrd="0" destOrd="1" presId="urn:diagrams.loki3.com/BracketList"/>
    <dgm:cxn modelId="{E5EA724B-7CD9-497A-9870-D0326C810214}" type="presOf" srcId="{ABE31B48-F18D-4103-AD07-9DD09D0F9333}" destId="{74298D45-1282-4500-9A07-A6AC7B71F158}" srcOrd="0" destOrd="4" presId="urn:diagrams.loki3.com/BracketList"/>
    <dgm:cxn modelId="{AD89364F-155A-4514-A223-C30F423EE14C}" srcId="{1C647F51-55D7-4251-AEB6-63C9A1B2FB64}" destId="{36A43014-F2A8-44E7-9F15-44D0EEAC4933}" srcOrd="0" destOrd="0" parTransId="{B545F89E-DAD5-4D82-B40F-27CADB73D6DC}" sibTransId="{9A5EA92C-18BB-4D9E-A0F1-D9DF4FA83F13}"/>
    <dgm:cxn modelId="{7478BCA2-0F00-4BBB-B872-BC2F0723E2F8}" srcId="{1C647F51-55D7-4251-AEB6-63C9A1B2FB64}" destId="{30A7D4B4-F678-46D9-8F20-4296728E48E5}" srcOrd="3" destOrd="0" parTransId="{E1E39458-3EBF-48D0-9B8E-4AE7E5F6283E}" sibTransId="{8B992422-26B2-46F6-8090-9EF09B467A7E}"/>
    <dgm:cxn modelId="{919694B5-1B4E-49AD-AE1D-3961C985809E}" srcId="{1C647F51-55D7-4251-AEB6-63C9A1B2FB64}" destId="{ABE31B48-F18D-4103-AD07-9DD09D0F9333}" srcOrd="4" destOrd="0" parTransId="{F6F57FDA-2095-4711-985E-E9241CE66921}" sibTransId="{0D9E742B-F78F-472D-A34B-21B006368084}"/>
    <dgm:cxn modelId="{D6931FBB-4F51-455A-B459-498D097700A2}" srcId="{1C647F51-55D7-4251-AEB6-63C9A1B2FB64}" destId="{FF961C6E-7338-4624-B1E0-5B0B40EC6CF5}" srcOrd="2" destOrd="0" parTransId="{42E84EF5-D605-472F-8F4F-91531B3587E5}" sibTransId="{D5C4E79F-C612-4F5E-902F-9818426CCAFD}"/>
    <dgm:cxn modelId="{8D2A49C7-1F64-4D00-9D58-85115D303FC3}" type="presOf" srcId="{CE748111-FDA5-447F-8DFC-ED234FB5E1D6}" destId="{74298D45-1282-4500-9A07-A6AC7B71F158}" srcOrd="0" destOrd="5" presId="urn:diagrams.loki3.com/BracketList"/>
    <dgm:cxn modelId="{754D2ED2-BDC2-4F34-8964-800B6B265DDA}" type="presOf" srcId="{F574BB93-E5D0-4793-B1C1-8A447EC91E1A}" destId="{74298D45-1282-4500-9A07-A6AC7B71F158}" srcOrd="0" destOrd="7" presId="urn:diagrams.loki3.com/BracketList"/>
    <dgm:cxn modelId="{DC0FCFD5-2576-4A06-ADF4-6022B4B38C37}" srcId="{D9D82FD7-5CB9-4DFB-A8E2-46A10AE311FC}" destId="{1C647F51-55D7-4251-AEB6-63C9A1B2FB64}" srcOrd="0" destOrd="0" parTransId="{121FC944-C302-43C3-94AC-ED4790C7F771}" sibTransId="{F2B61BDD-835C-4E79-AF07-4479B76E3A6D}"/>
    <dgm:cxn modelId="{4B796BD9-5DC1-415F-BB92-BD2A067406D5}" srcId="{1C647F51-55D7-4251-AEB6-63C9A1B2FB64}" destId="{CE748111-FDA5-447F-8DFC-ED234FB5E1D6}" srcOrd="5" destOrd="0" parTransId="{4381AE71-0684-4379-808A-3F7029142222}" sibTransId="{1B15E7D8-A2E4-4DD3-8DFA-355265A79C33}"/>
    <dgm:cxn modelId="{FBB277E5-06FB-4554-BF93-23EEDB3A52B0}" type="presOf" srcId="{D9D82FD7-5CB9-4DFB-A8E2-46A10AE311FC}" destId="{5B5780BC-42B1-4063-98BE-EFAEEF598FF7}" srcOrd="0" destOrd="0" presId="urn:diagrams.loki3.com/BracketList"/>
    <dgm:cxn modelId="{4917ADE5-E037-4A7D-A960-70B3806D4CA7}" type="presOf" srcId="{1C647F51-55D7-4251-AEB6-63C9A1B2FB64}" destId="{74CBF0F1-32E2-40C5-9D18-BE010981BF5D}" srcOrd="0" destOrd="0" presId="urn:diagrams.loki3.com/BracketList"/>
    <dgm:cxn modelId="{CCD6D4E8-7411-4E49-B7CF-EB9601A516CE}" type="presOf" srcId="{30A7D4B4-F678-46D9-8F20-4296728E48E5}" destId="{74298D45-1282-4500-9A07-A6AC7B71F158}" srcOrd="0" destOrd="3" presId="urn:diagrams.loki3.com/BracketList"/>
    <dgm:cxn modelId="{A5C9E7E8-E644-4366-8F67-C589BDA47F20}" type="presOf" srcId="{6D2C3AC4-C049-46E6-BD05-12A0C666297D}" destId="{74298D45-1282-4500-9A07-A6AC7B71F158}" srcOrd="0" destOrd="6" presId="urn:diagrams.loki3.com/BracketList"/>
    <dgm:cxn modelId="{291E5BEB-6E41-4E6E-90CD-4F66D7C08C3C}" type="presOf" srcId="{36A43014-F2A8-44E7-9F15-44D0EEAC4933}" destId="{74298D45-1282-4500-9A07-A6AC7B71F158}" srcOrd="0" destOrd="0" presId="urn:diagrams.loki3.com/BracketList"/>
    <dgm:cxn modelId="{826F1E2C-AFD6-4E87-9E73-72FFC65BE332}" type="presParOf" srcId="{5B5780BC-42B1-4063-98BE-EFAEEF598FF7}" destId="{109EE58B-15BD-43BC-966A-0A8BF9396D64}" srcOrd="0" destOrd="0" presId="urn:diagrams.loki3.com/BracketList"/>
    <dgm:cxn modelId="{A283F2D6-710B-47CC-AD53-97B00E819C1F}" type="presParOf" srcId="{109EE58B-15BD-43BC-966A-0A8BF9396D64}" destId="{74CBF0F1-32E2-40C5-9D18-BE010981BF5D}" srcOrd="0" destOrd="0" presId="urn:diagrams.loki3.com/BracketList"/>
    <dgm:cxn modelId="{70C2D513-627D-41C6-A811-6C01A36A74F4}" type="presParOf" srcId="{109EE58B-15BD-43BC-966A-0A8BF9396D64}" destId="{02C038C5-0CC6-4EF3-8BCA-2A88E5DEA8C1}" srcOrd="1" destOrd="0" presId="urn:diagrams.loki3.com/BracketList"/>
    <dgm:cxn modelId="{B99122F7-3192-46C0-94A1-66A0C60DF753}" type="presParOf" srcId="{109EE58B-15BD-43BC-966A-0A8BF9396D64}" destId="{0C628D2E-AE5F-41A1-A256-B655E475B95E}" srcOrd="2" destOrd="0" presId="urn:diagrams.loki3.com/BracketList"/>
    <dgm:cxn modelId="{30C83804-462C-4DAA-BFA4-91FF1599C7D6}" type="presParOf" srcId="{109EE58B-15BD-43BC-966A-0A8BF9396D64}" destId="{74298D45-1282-4500-9A07-A6AC7B71F15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D82FD7-5CB9-4DFB-A8E2-46A10AE311FC}" type="doc">
      <dgm:prSet loTypeId="urn:microsoft.com/office/officeart/2005/8/layout/vList6" loCatId="list" qsTypeId="urn:microsoft.com/office/officeart/2005/8/quickstyle/simple1" qsCatId="simple" csTypeId="urn:microsoft.com/office/officeart/2005/8/colors/accent2_5" csCatId="accent2" phldr="1"/>
      <dgm:spPr/>
      <dgm:t>
        <a:bodyPr/>
        <a:lstStyle/>
        <a:p>
          <a:endParaRPr lang="en-IN"/>
        </a:p>
      </dgm:t>
    </dgm:pt>
    <dgm:pt modelId="{5C1B60AC-0F5D-41F2-ABB2-7C95455795C7}">
      <dgm:prSet phldrT="[Text]" custT="1"/>
      <dgm:spPr/>
      <dgm:t>
        <a:bodyPr/>
        <a:lstStyle/>
        <a:p>
          <a:r>
            <a:rPr lang="en-US" sz="3200" dirty="0"/>
            <a:t>Speech reader related factors</a:t>
          </a:r>
          <a:endParaRPr lang="en-IN" sz="3200" dirty="0"/>
        </a:p>
      </dgm:t>
    </dgm:pt>
    <dgm:pt modelId="{5E2B0540-976E-4A4E-A3D2-B0D62BC8A3F3}" type="parTrans" cxnId="{70246EEB-02A0-4BAA-B6E2-E0653570FED1}">
      <dgm:prSet/>
      <dgm:spPr/>
      <dgm:t>
        <a:bodyPr/>
        <a:lstStyle/>
        <a:p>
          <a:endParaRPr lang="en-IN" sz="2000"/>
        </a:p>
      </dgm:t>
    </dgm:pt>
    <dgm:pt modelId="{78B23918-FC4D-416B-AF41-EC055D351777}" type="sibTrans" cxnId="{70246EEB-02A0-4BAA-B6E2-E0653570FED1}">
      <dgm:prSet/>
      <dgm:spPr/>
      <dgm:t>
        <a:bodyPr/>
        <a:lstStyle/>
        <a:p>
          <a:endParaRPr lang="en-IN" sz="2000"/>
        </a:p>
      </dgm:t>
    </dgm:pt>
    <dgm:pt modelId="{56F6E9DE-C014-456F-A8A5-75862C271729}">
      <dgm:prSet phldrT="[Text]" custT="1"/>
      <dgm:spPr/>
      <dgm:t>
        <a:bodyPr/>
        <a:lstStyle/>
        <a:p>
          <a:r>
            <a:rPr lang="en-US" sz="1800" dirty="0"/>
            <a:t>Synthetic ability</a:t>
          </a:r>
          <a:endParaRPr lang="en-IN" sz="1800" dirty="0"/>
        </a:p>
      </dgm:t>
    </dgm:pt>
    <dgm:pt modelId="{9BB585E0-CC0D-4248-9F12-7A1685139DE1}" type="parTrans" cxnId="{4AD1EA95-7D7C-4F3E-B458-721D08B7E3C8}">
      <dgm:prSet/>
      <dgm:spPr/>
      <dgm:t>
        <a:bodyPr/>
        <a:lstStyle/>
        <a:p>
          <a:endParaRPr lang="en-IN" sz="2000"/>
        </a:p>
      </dgm:t>
    </dgm:pt>
    <dgm:pt modelId="{39ABE74F-FF4E-45AD-AC7B-493B2E6F7801}" type="sibTrans" cxnId="{4AD1EA95-7D7C-4F3E-B458-721D08B7E3C8}">
      <dgm:prSet/>
      <dgm:spPr/>
      <dgm:t>
        <a:bodyPr/>
        <a:lstStyle/>
        <a:p>
          <a:endParaRPr lang="en-IN" sz="2000"/>
        </a:p>
      </dgm:t>
    </dgm:pt>
    <dgm:pt modelId="{8EE741F7-9342-451D-A62F-F078ADF871CA}">
      <dgm:prSet phldrT="[Text]" custT="1"/>
      <dgm:spPr/>
      <dgm:t>
        <a:bodyPr/>
        <a:lstStyle/>
        <a:p>
          <a:r>
            <a:rPr lang="en-US" sz="1800" dirty="0"/>
            <a:t>Amount of training</a:t>
          </a:r>
          <a:endParaRPr lang="en-IN" sz="1800" dirty="0"/>
        </a:p>
      </dgm:t>
    </dgm:pt>
    <dgm:pt modelId="{254C50D8-229E-4556-9A4C-4E9477A62A34}" type="parTrans" cxnId="{CBC4F9EA-DCAD-47E1-998A-5DCE7E2425C1}">
      <dgm:prSet/>
      <dgm:spPr/>
      <dgm:t>
        <a:bodyPr/>
        <a:lstStyle/>
        <a:p>
          <a:endParaRPr lang="en-IN" sz="2000"/>
        </a:p>
      </dgm:t>
    </dgm:pt>
    <dgm:pt modelId="{7038AD49-EFE8-4A54-8442-A50A5A4B4397}" type="sibTrans" cxnId="{CBC4F9EA-DCAD-47E1-998A-5DCE7E2425C1}">
      <dgm:prSet/>
      <dgm:spPr/>
      <dgm:t>
        <a:bodyPr/>
        <a:lstStyle/>
        <a:p>
          <a:endParaRPr lang="en-IN" sz="2000"/>
        </a:p>
      </dgm:t>
    </dgm:pt>
    <dgm:pt modelId="{1C28EBAC-8A55-4D6B-B123-B487E4F1F213}">
      <dgm:prSet phldrT="[Text]" custT="1"/>
      <dgm:spPr/>
      <dgm:t>
        <a:bodyPr/>
        <a:lstStyle/>
        <a:p>
          <a:r>
            <a:rPr lang="en-US" sz="1800" dirty="0"/>
            <a:t>Flexibility/Adaptation </a:t>
          </a:r>
          <a:endParaRPr lang="en-IN" sz="1800" dirty="0"/>
        </a:p>
      </dgm:t>
    </dgm:pt>
    <dgm:pt modelId="{C33A6D19-8618-43FC-B0DE-8EA0B2EAFDCA}" type="parTrans" cxnId="{121E5020-DFF1-4315-A145-10394A6BF8BB}">
      <dgm:prSet/>
      <dgm:spPr/>
      <dgm:t>
        <a:bodyPr/>
        <a:lstStyle/>
        <a:p>
          <a:endParaRPr lang="en-IN" sz="2000"/>
        </a:p>
      </dgm:t>
    </dgm:pt>
    <dgm:pt modelId="{98F934F7-5949-4D55-BA21-EE8A060F7316}" type="sibTrans" cxnId="{121E5020-DFF1-4315-A145-10394A6BF8BB}">
      <dgm:prSet/>
      <dgm:spPr/>
      <dgm:t>
        <a:bodyPr/>
        <a:lstStyle/>
        <a:p>
          <a:endParaRPr lang="en-IN" sz="2000"/>
        </a:p>
      </dgm:t>
    </dgm:pt>
    <dgm:pt modelId="{A270BDFE-C4AE-4683-851B-BAA3DF1FFE9F}">
      <dgm:prSet phldrT="[Text]" custT="1"/>
      <dgm:spPr/>
      <dgm:t>
        <a:bodyPr/>
        <a:lstStyle/>
        <a:p>
          <a:r>
            <a:rPr lang="en-US" sz="1800" dirty="0"/>
            <a:t>Language comprehension</a:t>
          </a:r>
          <a:endParaRPr lang="en-IN" sz="1800" dirty="0"/>
        </a:p>
      </dgm:t>
    </dgm:pt>
    <dgm:pt modelId="{C76C9BDA-B30C-4F8D-9CB7-47724B7881AD}" type="parTrans" cxnId="{FAE54A15-2980-424D-95F3-D440F8F38584}">
      <dgm:prSet/>
      <dgm:spPr/>
      <dgm:t>
        <a:bodyPr/>
        <a:lstStyle/>
        <a:p>
          <a:endParaRPr lang="en-IN" sz="2000"/>
        </a:p>
      </dgm:t>
    </dgm:pt>
    <dgm:pt modelId="{BD5921F0-6EC5-482C-9132-6057DD900D63}" type="sibTrans" cxnId="{FAE54A15-2980-424D-95F3-D440F8F38584}">
      <dgm:prSet/>
      <dgm:spPr/>
      <dgm:t>
        <a:bodyPr/>
        <a:lstStyle/>
        <a:p>
          <a:endParaRPr lang="en-IN" sz="2000"/>
        </a:p>
      </dgm:t>
    </dgm:pt>
    <dgm:pt modelId="{C73C673A-0E11-47FA-8A1B-7E92E38E6D39}">
      <dgm:prSet phldrT="[Text]" custT="1"/>
      <dgm:spPr/>
      <dgm:t>
        <a:bodyPr/>
        <a:lstStyle/>
        <a:p>
          <a:r>
            <a:rPr lang="en-US" sz="1800" dirty="0"/>
            <a:t>Degree of hearing loss</a:t>
          </a:r>
          <a:endParaRPr lang="en-IN" sz="1800" dirty="0"/>
        </a:p>
      </dgm:t>
    </dgm:pt>
    <dgm:pt modelId="{28A2A647-B4C5-4F91-96D5-12C2F2A29E56}" type="parTrans" cxnId="{F643E8D5-F1E7-425A-90DF-3B26A8682C03}">
      <dgm:prSet/>
      <dgm:spPr/>
      <dgm:t>
        <a:bodyPr/>
        <a:lstStyle/>
        <a:p>
          <a:endParaRPr lang="en-IN" sz="2000"/>
        </a:p>
      </dgm:t>
    </dgm:pt>
    <dgm:pt modelId="{5C6556A7-CE09-45E2-931D-79CA5DDCB434}" type="sibTrans" cxnId="{F643E8D5-F1E7-425A-90DF-3B26A8682C03}">
      <dgm:prSet/>
      <dgm:spPr/>
      <dgm:t>
        <a:bodyPr/>
        <a:lstStyle/>
        <a:p>
          <a:endParaRPr lang="en-IN" sz="2000"/>
        </a:p>
      </dgm:t>
    </dgm:pt>
    <dgm:pt modelId="{7DD2ABD1-71C8-4767-85EB-238080776AC4}">
      <dgm:prSet phldrT="[Text]" custT="1"/>
      <dgm:spPr/>
      <dgm:t>
        <a:bodyPr/>
        <a:lstStyle/>
        <a:p>
          <a:r>
            <a:rPr lang="en-US" sz="1800" dirty="0"/>
            <a:t>Duration of hearing loss</a:t>
          </a:r>
          <a:endParaRPr lang="en-IN" sz="1800" dirty="0"/>
        </a:p>
      </dgm:t>
    </dgm:pt>
    <dgm:pt modelId="{D80A0E72-F19E-4481-ABB6-88A7193C3349}" type="parTrans" cxnId="{B04BE3A4-A8AC-4128-A824-B3A206A7FAEF}">
      <dgm:prSet/>
      <dgm:spPr/>
      <dgm:t>
        <a:bodyPr/>
        <a:lstStyle/>
        <a:p>
          <a:endParaRPr lang="en-IN" sz="2000"/>
        </a:p>
      </dgm:t>
    </dgm:pt>
    <dgm:pt modelId="{6C815BA9-45AF-4034-8CE0-4FD8167B58DD}" type="sibTrans" cxnId="{B04BE3A4-A8AC-4128-A824-B3A206A7FAEF}">
      <dgm:prSet/>
      <dgm:spPr/>
      <dgm:t>
        <a:bodyPr/>
        <a:lstStyle/>
        <a:p>
          <a:endParaRPr lang="en-IN" sz="2000"/>
        </a:p>
      </dgm:t>
    </dgm:pt>
    <dgm:pt modelId="{DD4670E0-293A-4285-A8E1-C7177560376D}">
      <dgm:prSet phldrT="[Text]" custT="1"/>
      <dgm:spPr/>
      <dgm:t>
        <a:bodyPr/>
        <a:lstStyle/>
        <a:p>
          <a:r>
            <a:rPr lang="en-US" sz="1800" dirty="0"/>
            <a:t>Personal factors – emotional, motivation, self confidence</a:t>
          </a:r>
          <a:endParaRPr lang="en-IN" sz="1800" dirty="0"/>
        </a:p>
      </dgm:t>
    </dgm:pt>
    <dgm:pt modelId="{C4BCB616-7AB9-4844-AC8A-8A8BA40C6282}" type="parTrans" cxnId="{A74A7C4E-B6AC-4760-B24E-E0F78339784A}">
      <dgm:prSet/>
      <dgm:spPr/>
      <dgm:t>
        <a:bodyPr/>
        <a:lstStyle/>
        <a:p>
          <a:endParaRPr lang="en-IN" sz="2000"/>
        </a:p>
      </dgm:t>
    </dgm:pt>
    <dgm:pt modelId="{9463EA48-C4B4-4F46-9E28-49669DEA0A25}" type="sibTrans" cxnId="{A74A7C4E-B6AC-4760-B24E-E0F78339784A}">
      <dgm:prSet/>
      <dgm:spPr/>
      <dgm:t>
        <a:bodyPr/>
        <a:lstStyle/>
        <a:p>
          <a:endParaRPr lang="en-IN" sz="2000"/>
        </a:p>
      </dgm:t>
    </dgm:pt>
    <dgm:pt modelId="{6C2A1E3D-D0FB-489B-918B-6C2BBB97E7D7}">
      <dgm:prSet phldrT="[Text]" custT="1"/>
      <dgm:spPr/>
      <dgm:t>
        <a:bodyPr/>
        <a:lstStyle/>
        <a:p>
          <a:r>
            <a:rPr lang="en-US" sz="1800" dirty="0"/>
            <a:t>Visual skills – acuity, attention, discrimination, memory</a:t>
          </a:r>
          <a:endParaRPr lang="en-IN" sz="1800" dirty="0"/>
        </a:p>
      </dgm:t>
    </dgm:pt>
    <dgm:pt modelId="{03CF6EFF-9C5D-453F-BF55-2A781ED839DC}" type="parTrans" cxnId="{68D528B2-7767-4175-BE50-BA37B969638F}">
      <dgm:prSet/>
      <dgm:spPr/>
      <dgm:t>
        <a:bodyPr/>
        <a:lstStyle/>
        <a:p>
          <a:endParaRPr lang="en-IN" sz="2000"/>
        </a:p>
      </dgm:t>
    </dgm:pt>
    <dgm:pt modelId="{7BDC9EC5-0415-4DCB-918B-3F656A24FA2F}" type="sibTrans" cxnId="{68D528B2-7767-4175-BE50-BA37B969638F}">
      <dgm:prSet/>
      <dgm:spPr/>
      <dgm:t>
        <a:bodyPr/>
        <a:lstStyle/>
        <a:p>
          <a:endParaRPr lang="en-IN" sz="2000"/>
        </a:p>
      </dgm:t>
    </dgm:pt>
    <dgm:pt modelId="{28CCA8EE-5745-4981-B938-9D8D257E5821}">
      <dgm:prSet phldrT="[Text]" custT="1"/>
      <dgm:spPr/>
      <dgm:t>
        <a:bodyPr/>
        <a:lstStyle/>
        <a:p>
          <a:r>
            <a:rPr lang="en-US" sz="1800" dirty="0"/>
            <a:t>Residual hearing</a:t>
          </a:r>
          <a:endParaRPr lang="en-IN" sz="1800" dirty="0"/>
        </a:p>
      </dgm:t>
    </dgm:pt>
    <dgm:pt modelId="{C9C62F85-78CB-4AC2-884C-027B264D65D5}" type="parTrans" cxnId="{7029E868-1434-42A4-BF3D-6E9FB793405F}">
      <dgm:prSet/>
      <dgm:spPr/>
      <dgm:t>
        <a:bodyPr/>
        <a:lstStyle/>
        <a:p>
          <a:endParaRPr lang="en-IN"/>
        </a:p>
      </dgm:t>
    </dgm:pt>
    <dgm:pt modelId="{D76EC6EA-4D20-47A2-8C70-ABCE173B6D11}" type="sibTrans" cxnId="{7029E868-1434-42A4-BF3D-6E9FB793405F}">
      <dgm:prSet/>
      <dgm:spPr/>
      <dgm:t>
        <a:bodyPr/>
        <a:lstStyle/>
        <a:p>
          <a:endParaRPr lang="en-IN"/>
        </a:p>
      </dgm:t>
    </dgm:pt>
    <dgm:pt modelId="{702A08B2-55F0-4312-BC93-3A21DED695F9}" type="pres">
      <dgm:prSet presAssocID="{D9D82FD7-5CB9-4DFB-A8E2-46A10AE311FC}" presName="Name0" presStyleCnt="0">
        <dgm:presLayoutVars>
          <dgm:dir/>
          <dgm:animLvl val="lvl"/>
          <dgm:resizeHandles/>
        </dgm:presLayoutVars>
      </dgm:prSet>
      <dgm:spPr/>
    </dgm:pt>
    <dgm:pt modelId="{8C8DF790-6EF9-4FEC-8A08-00A6B237DB36}" type="pres">
      <dgm:prSet presAssocID="{5C1B60AC-0F5D-41F2-ABB2-7C95455795C7}" presName="linNode" presStyleCnt="0"/>
      <dgm:spPr/>
    </dgm:pt>
    <dgm:pt modelId="{A78ECD83-FCB9-4208-8462-661060E9F321}" type="pres">
      <dgm:prSet presAssocID="{5C1B60AC-0F5D-41F2-ABB2-7C95455795C7}" presName="parentShp" presStyleLbl="node1" presStyleIdx="0" presStyleCnt="1">
        <dgm:presLayoutVars>
          <dgm:bulletEnabled val="1"/>
        </dgm:presLayoutVars>
      </dgm:prSet>
      <dgm:spPr/>
    </dgm:pt>
    <dgm:pt modelId="{D9B2EA2A-73CF-4F4A-A794-7A592E22DBF9}" type="pres">
      <dgm:prSet presAssocID="{5C1B60AC-0F5D-41F2-ABB2-7C95455795C7}" presName="childShp" presStyleLbl="bgAccFollowNode1" presStyleIdx="0" presStyleCnt="1">
        <dgm:presLayoutVars>
          <dgm:bulletEnabled val="1"/>
        </dgm:presLayoutVars>
      </dgm:prSet>
      <dgm:spPr/>
    </dgm:pt>
  </dgm:ptLst>
  <dgm:cxnLst>
    <dgm:cxn modelId="{D5DE970D-A49B-41F9-93E9-6BBDFAA1364F}" type="presOf" srcId="{D9D82FD7-5CB9-4DFB-A8E2-46A10AE311FC}" destId="{702A08B2-55F0-4312-BC93-3A21DED695F9}" srcOrd="0" destOrd="0" presId="urn:microsoft.com/office/officeart/2005/8/layout/vList6"/>
    <dgm:cxn modelId="{889BB10D-F5E5-4A9C-BE8A-A0598F761717}" type="presOf" srcId="{28CCA8EE-5745-4981-B938-9D8D257E5821}" destId="{D9B2EA2A-73CF-4F4A-A794-7A592E22DBF9}" srcOrd="0" destOrd="6" presId="urn:microsoft.com/office/officeart/2005/8/layout/vList6"/>
    <dgm:cxn modelId="{FAE54A15-2980-424D-95F3-D440F8F38584}" srcId="{5C1B60AC-0F5D-41F2-ABB2-7C95455795C7}" destId="{A270BDFE-C4AE-4683-851B-BAA3DF1FFE9F}" srcOrd="3" destOrd="0" parTransId="{C76C9BDA-B30C-4F8D-9CB7-47724B7881AD}" sibTransId="{BD5921F0-6EC5-482C-9132-6057DD900D63}"/>
    <dgm:cxn modelId="{121E5020-DFF1-4315-A145-10394A6BF8BB}" srcId="{5C1B60AC-0F5D-41F2-ABB2-7C95455795C7}" destId="{1C28EBAC-8A55-4D6B-B123-B487E4F1F213}" srcOrd="1" destOrd="0" parTransId="{C33A6D19-8618-43FC-B0DE-8EA0B2EAFDCA}" sibTransId="{98F934F7-5949-4D55-BA21-EE8A060F7316}"/>
    <dgm:cxn modelId="{7029E868-1434-42A4-BF3D-6E9FB793405F}" srcId="{5C1B60AC-0F5D-41F2-ABB2-7C95455795C7}" destId="{28CCA8EE-5745-4981-B938-9D8D257E5821}" srcOrd="6" destOrd="0" parTransId="{C9C62F85-78CB-4AC2-884C-027B264D65D5}" sibTransId="{D76EC6EA-4D20-47A2-8C70-ABCE173B6D11}"/>
    <dgm:cxn modelId="{A74A7C4E-B6AC-4760-B24E-E0F78339784A}" srcId="{5C1B60AC-0F5D-41F2-ABB2-7C95455795C7}" destId="{DD4670E0-293A-4285-A8E1-C7177560376D}" srcOrd="7" destOrd="0" parTransId="{C4BCB616-7AB9-4844-AC8A-8A8BA40C6282}" sibTransId="{9463EA48-C4B4-4F46-9E28-49669DEA0A25}"/>
    <dgm:cxn modelId="{7B6EDA6F-0D53-45FB-985A-D5A126971128}" type="presOf" srcId="{A270BDFE-C4AE-4683-851B-BAA3DF1FFE9F}" destId="{D9B2EA2A-73CF-4F4A-A794-7A592E22DBF9}" srcOrd="0" destOrd="3" presId="urn:microsoft.com/office/officeart/2005/8/layout/vList6"/>
    <dgm:cxn modelId="{BE130E52-3CCE-4A7F-833E-0C422517E14F}" type="presOf" srcId="{C73C673A-0E11-47FA-8A1B-7E92E38E6D39}" destId="{D9B2EA2A-73CF-4F4A-A794-7A592E22DBF9}" srcOrd="0" destOrd="4" presId="urn:microsoft.com/office/officeart/2005/8/layout/vList6"/>
    <dgm:cxn modelId="{58100C54-C134-469C-8DAD-058A73B1B5F3}" type="presOf" srcId="{5C1B60AC-0F5D-41F2-ABB2-7C95455795C7}" destId="{A78ECD83-FCB9-4208-8462-661060E9F321}" srcOrd="0" destOrd="0" presId="urn:microsoft.com/office/officeart/2005/8/layout/vList6"/>
    <dgm:cxn modelId="{B0C76687-1082-4901-B21F-D58B90F91137}" type="presOf" srcId="{8EE741F7-9342-451D-A62F-F078ADF871CA}" destId="{D9B2EA2A-73CF-4F4A-A794-7A592E22DBF9}" srcOrd="0" destOrd="2" presId="urn:microsoft.com/office/officeart/2005/8/layout/vList6"/>
    <dgm:cxn modelId="{78A8EB8B-359D-4954-AC2C-277AD6A3BCB3}" type="presOf" srcId="{6C2A1E3D-D0FB-489B-918B-6C2BBB97E7D7}" destId="{D9B2EA2A-73CF-4F4A-A794-7A592E22DBF9}" srcOrd="0" destOrd="8" presId="urn:microsoft.com/office/officeart/2005/8/layout/vList6"/>
    <dgm:cxn modelId="{4AD1EA95-7D7C-4F3E-B458-721D08B7E3C8}" srcId="{5C1B60AC-0F5D-41F2-ABB2-7C95455795C7}" destId="{56F6E9DE-C014-456F-A8A5-75862C271729}" srcOrd="0" destOrd="0" parTransId="{9BB585E0-CC0D-4248-9F12-7A1685139DE1}" sibTransId="{39ABE74F-FF4E-45AD-AC7B-493B2E6F7801}"/>
    <dgm:cxn modelId="{518BB3A0-E43D-4E34-9025-02C154AA92A2}" type="presOf" srcId="{DD4670E0-293A-4285-A8E1-C7177560376D}" destId="{D9B2EA2A-73CF-4F4A-A794-7A592E22DBF9}" srcOrd="0" destOrd="7" presId="urn:microsoft.com/office/officeart/2005/8/layout/vList6"/>
    <dgm:cxn modelId="{B04BE3A4-A8AC-4128-A824-B3A206A7FAEF}" srcId="{5C1B60AC-0F5D-41F2-ABB2-7C95455795C7}" destId="{7DD2ABD1-71C8-4767-85EB-238080776AC4}" srcOrd="5" destOrd="0" parTransId="{D80A0E72-F19E-4481-ABB6-88A7193C3349}" sibTransId="{6C815BA9-45AF-4034-8CE0-4FD8167B58DD}"/>
    <dgm:cxn modelId="{68D528B2-7767-4175-BE50-BA37B969638F}" srcId="{5C1B60AC-0F5D-41F2-ABB2-7C95455795C7}" destId="{6C2A1E3D-D0FB-489B-918B-6C2BBB97E7D7}" srcOrd="8" destOrd="0" parTransId="{03CF6EFF-9C5D-453F-BF55-2A781ED839DC}" sibTransId="{7BDC9EC5-0415-4DCB-918B-3F656A24FA2F}"/>
    <dgm:cxn modelId="{974915C1-3F06-47BE-AD9B-4695334D2B7A}" type="presOf" srcId="{7DD2ABD1-71C8-4767-85EB-238080776AC4}" destId="{D9B2EA2A-73CF-4F4A-A794-7A592E22DBF9}" srcOrd="0" destOrd="5" presId="urn:microsoft.com/office/officeart/2005/8/layout/vList6"/>
    <dgm:cxn modelId="{F643E8D5-F1E7-425A-90DF-3B26A8682C03}" srcId="{5C1B60AC-0F5D-41F2-ABB2-7C95455795C7}" destId="{C73C673A-0E11-47FA-8A1B-7E92E38E6D39}" srcOrd="4" destOrd="0" parTransId="{28A2A647-B4C5-4F91-96D5-12C2F2A29E56}" sibTransId="{5C6556A7-CE09-45E2-931D-79CA5DDCB434}"/>
    <dgm:cxn modelId="{38CF1BDA-033F-427D-9889-3474DDA2905E}" type="presOf" srcId="{1C28EBAC-8A55-4D6B-B123-B487E4F1F213}" destId="{D9B2EA2A-73CF-4F4A-A794-7A592E22DBF9}" srcOrd="0" destOrd="1" presId="urn:microsoft.com/office/officeart/2005/8/layout/vList6"/>
    <dgm:cxn modelId="{CBC4F9EA-DCAD-47E1-998A-5DCE7E2425C1}" srcId="{5C1B60AC-0F5D-41F2-ABB2-7C95455795C7}" destId="{8EE741F7-9342-451D-A62F-F078ADF871CA}" srcOrd="2" destOrd="0" parTransId="{254C50D8-229E-4556-9A4C-4E9477A62A34}" sibTransId="{7038AD49-EFE8-4A54-8442-A50A5A4B4397}"/>
    <dgm:cxn modelId="{70246EEB-02A0-4BAA-B6E2-E0653570FED1}" srcId="{D9D82FD7-5CB9-4DFB-A8E2-46A10AE311FC}" destId="{5C1B60AC-0F5D-41F2-ABB2-7C95455795C7}" srcOrd="0" destOrd="0" parTransId="{5E2B0540-976E-4A4E-A3D2-B0D62BC8A3F3}" sibTransId="{78B23918-FC4D-416B-AF41-EC055D351777}"/>
    <dgm:cxn modelId="{B73CD1F8-18FC-451E-A82C-94DAF0A6E861}" type="presOf" srcId="{56F6E9DE-C014-456F-A8A5-75862C271729}" destId="{D9B2EA2A-73CF-4F4A-A794-7A592E22DBF9}" srcOrd="0" destOrd="0" presId="urn:microsoft.com/office/officeart/2005/8/layout/vList6"/>
    <dgm:cxn modelId="{55ACC696-0B11-4D88-84DD-4FB1C29E54FC}" type="presParOf" srcId="{702A08B2-55F0-4312-BC93-3A21DED695F9}" destId="{8C8DF790-6EF9-4FEC-8A08-00A6B237DB36}" srcOrd="0" destOrd="0" presId="urn:microsoft.com/office/officeart/2005/8/layout/vList6"/>
    <dgm:cxn modelId="{FDCD127A-E48E-4D04-A5B4-2ECD3867F1FC}" type="presParOf" srcId="{8C8DF790-6EF9-4FEC-8A08-00A6B237DB36}" destId="{A78ECD83-FCB9-4208-8462-661060E9F321}" srcOrd="0" destOrd="0" presId="urn:microsoft.com/office/officeart/2005/8/layout/vList6"/>
    <dgm:cxn modelId="{BA149E8A-8DB1-4D56-9229-744C109FD332}" type="presParOf" srcId="{8C8DF790-6EF9-4FEC-8A08-00A6B237DB36}" destId="{D9B2EA2A-73CF-4F4A-A794-7A592E22DBF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D82FD7-5CB9-4DFB-A8E2-46A10AE311FC}" type="doc">
      <dgm:prSet loTypeId="urn:microsoft.com/office/officeart/2005/8/layout/pyramid2" loCatId="list" qsTypeId="urn:microsoft.com/office/officeart/2005/8/quickstyle/simple1" qsCatId="simple" csTypeId="urn:microsoft.com/office/officeart/2005/8/colors/accent0_3" csCatId="mainScheme" phldr="1"/>
      <dgm:spPr/>
      <dgm:t>
        <a:bodyPr/>
        <a:lstStyle/>
        <a:p>
          <a:endParaRPr lang="en-IN"/>
        </a:p>
      </dgm:t>
    </dgm:pt>
    <dgm:pt modelId="{1C647F51-55D7-4251-AEB6-63C9A1B2FB64}">
      <dgm:prSet phldrT="[Text]" custT="1"/>
      <dgm:spPr/>
      <dgm:t>
        <a:bodyPr/>
        <a:lstStyle/>
        <a:p>
          <a:r>
            <a:rPr lang="en-US" sz="3200" dirty="0"/>
            <a:t>Communication environment</a:t>
          </a:r>
          <a:endParaRPr lang="en-IN" sz="3200" dirty="0"/>
        </a:p>
      </dgm:t>
    </dgm:pt>
    <dgm:pt modelId="{121FC944-C302-43C3-94AC-ED4790C7F771}" type="parTrans" cxnId="{DC0FCFD5-2576-4A06-ADF4-6022B4B38C37}">
      <dgm:prSet/>
      <dgm:spPr/>
      <dgm:t>
        <a:bodyPr/>
        <a:lstStyle/>
        <a:p>
          <a:endParaRPr lang="en-IN" sz="2000"/>
        </a:p>
      </dgm:t>
    </dgm:pt>
    <dgm:pt modelId="{F2B61BDD-835C-4E79-AF07-4479B76E3A6D}" type="sibTrans" cxnId="{DC0FCFD5-2576-4A06-ADF4-6022B4B38C37}">
      <dgm:prSet/>
      <dgm:spPr/>
      <dgm:t>
        <a:bodyPr/>
        <a:lstStyle/>
        <a:p>
          <a:endParaRPr lang="en-IN" sz="2000"/>
        </a:p>
      </dgm:t>
    </dgm:pt>
    <dgm:pt modelId="{36A43014-F2A8-44E7-9F15-44D0EEAC4933}">
      <dgm:prSet phldrT="[Text]" custT="1"/>
      <dgm:spPr/>
      <dgm:t>
        <a:bodyPr/>
        <a:lstStyle/>
        <a:p>
          <a:r>
            <a:rPr lang="en-US" sz="2000" dirty="0"/>
            <a:t>Distance from speaker</a:t>
          </a:r>
          <a:endParaRPr lang="en-IN" sz="2000" dirty="0"/>
        </a:p>
      </dgm:t>
    </dgm:pt>
    <dgm:pt modelId="{B545F89E-DAD5-4D82-B40F-27CADB73D6DC}" type="parTrans" cxnId="{AD89364F-155A-4514-A223-C30F423EE14C}">
      <dgm:prSet/>
      <dgm:spPr/>
      <dgm:t>
        <a:bodyPr/>
        <a:lstStyle/>
        <a:p>
          <a:endParaRPr lang="en-IN" sz="2000"/>
        </a:p>
      </dgm:t>
    </dgm:pt>
    <dgm:pt modelId="{9A5EA92C-18BB-4D9E-A0F1-D9DF4FA83F13}" type="sibTrans" cxnId="{AD89364F-155A-4514-A223-C30F423EE14C}">
      <dgm:prSet/>
      <dgm:spPr/>
      <dgm:t>
        <a:bodyPr/>
        <a:lstStyle/>
        <a:p>
          <a:endParaRPr lang="en-IN" sz="2000"/>
        </a:p>
      </dgm:t>
    </dgm:pt>
    <dgm:pt modelId="{3788183A-A88A-4B95-9704-428D625181D5}">
      <dgm:prSet phldrT="[Text]" custT="1"/>
      <dgm:spPr/>
      <dgm:t>
        <a:bodyPr/>
        <a:lstStyle/>
        <a:p>
          <a:r>
            <a:rPr lang="en-US" sz="2000" dirty="0"/>
            <a:t>Lighting</a:t>
          </a:r>
          <a:endParaRPr lang="en-IN" sz="2000" dirty="0"/>
        </a:p>
      </dgm:t>
    </dgm:pt>
    <dgm:pt modelId="{9DABB5AA-B58C-47F7-9981-589D01827FA6}" type="parTrans" cxnId="{424BE669-C7B9-4FB3-83A4-B090B1755227}">
      <dgm:prSet/>
      <dgm:spPr/>
      <dgm:t>
        <a:bodyPr/>
        <a:lstStyle/>
        <a:p>
          <a:endParaRPr lang="en-IN" sz="2400"/>
        </a:p>
      </dgm:t>
    </dgm:pt>
    <dgm:pt modelId="{40606387-FD1E-4E1D-8379-4EE64BEA3E1B}" type="sibTrans" cxnId="{424BE669-C7B9-4FB3-83A4-B090B1755227}">
      <dgm:prSet/>
      <dgm:spPr/>
      <dgm:t>
        <a:bodyPr/>
        <a:lstStyle/>
        <a:p>
          <a:endParaRPr lang="en-IN" sz="2400"/>
        </a:p>
      </dgm:t>
    </dgm:pt>
    <dgm:pt modelId="{D424A3DA-0C05-4A14-AEC4-784B2B103AC0}">
      <dgm:prSet phldrT="[Text]" custT="1"/>
      <dgm:spPr/>
      <dgm:t>
        <a:bodyPr/>
        <a:lstStyle/>
        <a:p>
          <a:r>
            <a:rPr lang="en-US" sz="2000" dirty="0"/>
            <a:t>Viewing angle</a:t>
          </a:r>
          <a:endParaRPr lang="en-IN" sz="2000" dirty="0"/>
        </a:p>
      </dgm:t>
    </dgm:pt>
    <dgm:pt modelId="{F78822B6-27A6-413B-B226-476C4256EC3E}" type="parTrans" cxnId="{B4AC9F65-8B52-4480-A50A-4CEE50560BB6}">
      <dgm:prSet/>
      <dgm:spPr/>
      <dgm:t>
        <a:bodyPr/>
        <a:lstStyle/>
        <a:p>
          <a:endParaRPr lang="en-IN" sz="2400"/>
        </a:p>
      </dgm:t>
    </dgm:pt>
    <dgm:pt modelId="{80A35DA3-4023-4C8A-B2C8-D67EF49E37D2}" type="sibTrans" cxnId="{B4AC9F65-8B52-4480-A50A-4CEE50560BB6}">
      <dgm:prSet/>
      <dgm:spPr/>
      <dgm:t>
        <a:bodyPr/>
        <a:lstStyle/>
        <a:p>
          <a:endParaRPr lang="en-IN" sz="2400"/>
        </a:p>
      </dgm:t>
    </dgm:pt>
    <dgm:pt modelId="{2C0DAF85-7991-4FAE-BEEE-D81448BB4404}">
      <dgm:prSet phldrT="[Text]" custT="1"/>
      <dgm:spPr/>
      <dgm:t>
        <a:bodyPr/>
        <a:lstStyle/>
        <a:p>
          <a:r>
            <a:rPr lang="en-US" sz="2000" dirty="0"/>
            <a:t>Sensory distractions</a:t>
          </a:r>
          <a:endParaRPr lang="en-IN" sz="2000" dirty="0"/>
        </a:p>
      </dgm:t>
    </dgm:pt>
    <dgm:pt modelId="{08F623FD-C4E6-438B-9B47-224AD82BE132}" type="parTrans" cxnId="{6EEAE65C-0C37-4387-835D-0AAAE91EEB4B}">
      <dgm:prSet/>
      <dgm:spPr/>
      <dgm:t>
        <a:bodyPr/>
        <a:lstStyle/>
        <a:p>
          <a:endParaRPr lang="en-IN" sz="2400"/>
        </a:p>
      </dgm:t>
    </dgm:pt>
    <dgm:pt modelId="{2AF1CA0C-57CE-421F-8BAC-0A6CF8637379}" type="sibTrans" cxnId="{6EEAE65C-0C37-4387-835D-0AAAE91EEB4B}">
      <dgm:prSet/>
      <dgm:spPr/>
      <dgm:t>
        <a:bodyPr/>
        <a:lstStyle/>
        <a:p>
          <a:endParaRPr lang="en-IN" sz="2400"/>
        </a:p>
      </dgm:t>
    </dgm:pt>
    <dgm:pt modelId="{054D1850-00A2-4DD2-A942-40E86993FEF8}">
      <dgm:prSet phldrT="[Text]" custT="1"/>
      <dgm:spPr/>
      <dgm:t>
        <a:bodyPr/>
        <a:lstStyle/>
        <a:p>
          <a:r>
            <a:rPr lang="en-US" sz="2000" dirty="0"/>
            <a:t>More number of speakers</a:t>
          </a:r>
          <a:endParaRPr lang="en-IN" sz="2000" dirty="0"/>
        </a:p>
      </dgm:t>
    </dgm:pt>
    <dgm:pt modelId="{F4451684-9612-4224-A4A3-92A7E1138705}" type="parTrans" cxnId="{7C1A7E2E-6F2D-485C-9FB1-582009A38ECC}">
      <dgm:prSet/>
      <dgm:spPr/>
      <dgm:t>
        <a:bodyPr/>
        <a:lstStyle/>
        <a:p>
          <a:endParaRPr lang="en-IN" sz="2400"/>
        </a:p>
      </dgm:t>
    </dgm:pt>
    <dgm:pt modelId="{915CA93F-AAD7-49E9-92FA-97F6032F41DA}" type="sibTrans" cxnId="{7C1A7E2E-6F2D-485C-9FB1-582009A38ECC}">
      <dgm:prSet/>
      <dgm:spPr/>
      <dgm:t>
        <a:bodyPr/>
        <a:lstStyle/>
        <a:p>
          <a:endParaRPr lang="en-IN" sz="2400"/>
        </a:p>
      </dgm:t>
    </dgm:pt>
    <dgm:pt modelId="{3628A3C5-115E-4863-84E8-2939D17836E4}">
      <dgm:prSet phldrT="[Text]" custT="1"/>
      <dgm:spPr/>
      <dgm:t>
        <a:bodyPr/>
        <a:lstStyle/>
        <a:p>
          <a:r>
            <a:rPr lang="en-US" sz="2000" dirty="0"/>
            <a:t>Noise</a:t>
          </a:r>
          <a:endParaRPr lang="en-IN" sz="2000" dirty="0"/>
        </a:p>
      </dgm:t>
    </dgm:pt>
    <dgm:pt modelId="{F1B1A828-E57A-459C-8BC1-E709846E6154}" type="parTrans" cxnId="{64F26327-835A-4875-84BF-748E5FFEE99D}">
      <dgm:prSet/>
      <dgm:spPr/>
      <dgm:t>
        <a:bodyPr/>
        <a:lstStyle/>
        <a:p>
          <a:endParaRPr lang="en-IN" sz="2400"/>
        </a:p>
      </dgm:t>
    </dgm:pt>
    <dgm:pt modelId="{37FA75AA-A2C6-444B-A6E8-E00FDBE2F62A}" type="sibTrans" cxnId="{64F26327-835A-4875-84BF-748E5FFEE99D}">
      <dgm:prSet/>
      <dgm:spPr/>
      <dgm:t>
        <a:bodyPr/>
        <a:lstStyle/>
        <a:p>
          <a:endParaRPr lang="en-IN" sz="2400"/>
        </a:p>
      </dgm:t>
    </dgm:pt>
    <dgm:pt modelId="{C53AC97F-7558-4E0E-B9D6-F31D801F1FF1}" type="pres">
      <dgm:prSet presAssocID="{D9D82FD7-5CB9-4DFB-A8E2-46A10AE311FC}" presName="compositeShape" presStyleCnt="0">
        <dgm:presLayoutVars>
          <dgm:dir/>
          <dgm:resizeHandles/>
        </dgm:presLayoutVars>
      </dgm:prSet>
      <dgm:spPr/>
    </dgm:pt>
    <dgm:pt modelId="{DACA421D-EBCB-4042-949D-C5726A9CD637}" type="pres">
      <dgm:prSet presAssocID="{D9D82FD7-5CB9-4DFB-A8E2-46A10AE311FC}" presName="pyramid" presStyleLbl="node1" presStyleIdx="0" presStyleCnt="1"/>
      <dgm:spPr/>
    </dgm:pt>
    <dgm:pt modelId="{54D03318-19CA-46E7-B024-05BAA019B7AA}" type="pres">
      <dgm:prSet presAssocID="{D9D82FD7-5CB9-4DFB-A8E2-46A10AE311FC}" presName="theList" presStyleCnt="0"/>
      <dgm:spPr/>
    </dgm:pt>
    <dgm:pt modelId="{C424A268-AF0E-46DF-BB67-E23B5934CAA5}" type="pres">
      <dgm:prSet presAssocID="{1C647F51-55D7-4251-AEB6-63C9A1B2FB64}" presName="aNode" presStyleLbl="fgAcc1" presStyleIdx="0" presStyleCnt="1">
        <dgm:presLayoutVars>
          <dgm:bulletEnabled val="1"/>
        </dgm:presLayoutVars>
      </dgm:prSet>
      <dgm:spPr/>
    </dgm:pt>
    <dgm:pt modelId="{32CE0366-7A55-4C63-9F15-CE181206F07D}" type="pres">
      <dgm:prSet presAssocID="{1C647F51-55D7-4251-AEB6-63C9A1B2FB64}" presName="aSpace" presStyleCnt="0"/>
      <dgm:spPr/>
    </dgm:pt>
  </dgm:ptLst>
  <dgm:cxnLst>
    <dgm:cxn modelId="{E04A4D09-8168-42BA-A4C2-B6AC307B8915}" type="presOf" srcId="{3628A3C5-115E-4863-84E8-2939D17836E4}" destId="{C424A268-AF0E-46DF-BB67-E23B5934CAA5}" srcOrd="0" destOrd="6" presId="urn:microsoft.com/office/officeart/2005/8/layout/pyramid2"/>
    <dgm:cxn modelId="{6876D318-25D2-411B-86D8-C327EF8B08A7}" type="presOf" srcId="{054D1850-00A2-4DD2-A942-40E86993FEF8}" destId="{C424A268-AF0E-46DF-BB67-E23B5934CAA5}" srcOrd="0" destOrd="5" presId="urn:microsoft.com/office/officeart/2005/8/layout/pyramid2"/>
    <dgm:cxn modelId="{CBC2141C-7913-4C08-9CDC-96C2E167F5FF}" type="presOf" srcId="{1C647F51-55D7-4251-AEB6-63C9A1B2FB64}" destId="{C424A268-AF0E-46DF-BB67-E23B5934CAA5}" srcOrd="0" destOrd="0" presId="urn:microsoft.com/office/officeart/2005/8/layout/pyramid2"/>
    <dgm:cxn modelId="{64F26327-835A-4875-84BF-748E5FFEE99D}" srcId="{1C647F51-55D7-4251-AEB6-63C9A1B2FB64}" destId="{3628A3C5-115E-4863-84E8-2939D17836E4}" srcOrd="5" destOrd="0" parTransId="{F1B1A828-E57A-459C-8BC1-E709846E6154}" sibTransId="{37FA75AA-A2C6-444B-A6E8-E00FDBE2F62A}"/>
    <dgm:cxn modelId="{7C1A7E2E-6F2D-485C-9FB1-582009A38ECC}" srcId="{1C647F51-55D7-4251-AEB6-63C9A1B2FB64}" destId="{054D1850-00A2-4DD2-A942-40E86993FEF8}" srcOrd="4" destOrd="0" parTransId="{F4451684-9612-4224-A4A3-92A7E1138705}" sibTransId="{915CA93F-AAD7-49E9-92FA-97F6032F41DA}"/>
    <dgm:cxn modelId="{6EEAE65C-0C37-4387-835D-0AAAE91EEB4B}" srcId="{1C647F51-55D7-4251-AEB6-63C9A1B2FB64}" destId="{2C0DAF85-7991-4FAE-BEEE-D81448BB4404}" srcOrd="3" destOrd="0" parTransId="{08F623FD-C4E6-438B-9B47-224AD82BE132}" sibTransId="{2AF1CA0C-57CE-421F-8BAC-0A6CF8637379}"/>
    <dgm:cxn modelId="{A4F83543-CA19-46DE-A974-6FAA5055DC52}" type="presOf" srcId="{2C0DAF85-7991-4FAE-BEEE-D81448BB4404}" destId="{C424A268-AF0E-46DF-BB67-E23B5934CAA5}" srcOrd="0" destOrd="4" presId="urn:microsoft.com/office/officeart/2005/8/layout/pyramid2"/>
    <dgm:cxn modelId="{B4AC9F65-8B52-4480-A50A-4CEE50560BB6}" srcId="{1C647F51-55D7-4251-AEB6-63C9A1B2FB64}" destId="{D424A3DA-0C05-4A14-AEC4-784B2B103AC0}" srcOrd="1" destOrd="0" parTransId="{F78822B6-27A6-413B-B226-476C4256EC3E}" sibTransId="{80A35DA3-4023-4C8A-B2C8-D67EF49E37D2}"/>
    <dgm:cxn modelId="{424BE669-C7B9-4FB3-83A4-B090B1755227}" srcId="{1C647F51-55D7-4251-AEB6-63C9A1B2FB64}" destId="{3788183A-A88A-4B95-9704-428D625181D5}" srcOrd="2" destOrd="0" parTransId="{9DABB5AA-B58C-47F7-9981-589D01827FA6}" sibTransId="{40606387-FD1E-4E1D-8379-4EE64BEA3E1B}"/>
    <dgm:cxn modelId="{AD89364F-155A-4514-A223-C30F423EE14C}" srcId="{1C647F51-55D7-4251-AEB6-63C9A1B2FB64}" destId="{36A43014-F2A8-44E7-9F15-44D0EEAC4933}" srcOrd="0" destOrd="0" parTransId="{B545F89E-DAD5-4D82-B40F-27CADB73D6DC}" sibTransId="{9A5EA92C-18BB-4D9E-A0F1-D9DF4FA83F13}"/>
    <dgm:cxn modelId="{95DDD78B-D95F-48CA-9884-D95A8D734BC9}" type="presOf" srcId="{D9D82FD7-5CB9-4DFB-A8E2-46A10AE311FC}" destId="{C53AC97F-7558-4E0E-B9D6-F31D801F1FF1}" srcOrd="0" destOrd="0" presId="urn:microsoft.com/office/officeart/2005/8/layout/pyramid2"/>
    <dgm:cxn modelId="{DC57A6AE-8F6A-4682-8A58-0B5E0F0B3B3A}" type="presOf" srcId="{36A43014-F2A8-44E7-9F15-44D0EEAC4933}" destId="{C424A268-AF0E-46DF-BB67-E23B5934CAA5}" srcOrd="0" destOrd="1" presId="urn:microsoft.com/office/officeart/2005/8/layout/pyramid2"/>
    <dgm:cxn modelId="{EA462DD0-9C80-4172-AFC9-BAE577BA36CD}" type="presOf" srcId="{3788183A-A88A-4B95-9704-428D625181D5}" destId="{C424A268-AF0E-46DF-BB67-E23B5934CAA5}" srcOrd="0" destOrd="3" presId="urn:microsoft.com/office/officeart/2005/8/layout/pyramid2"/>
    <dgm:cxn modelId="{FF963FD3-6953-4AB7-9B38-702B1F925A52}" type="presOf" srcId="{D424A3DA-0C05-4A14-AEC4-784B2B103AC0}" destId="{C424A268-AF0E-46DF-BB67-E23B5934CAA5}" srcOrd="0" destOrd="2" presId="urn:microsoft.com/office/officeart/2005/8/layout/pyramid2"/>
    <dgm:cxn modelId="{DC0FCFD5-2576-4A06-ADF4-6022B4B38C37}" srcId="{D9D82FD7-5CB9-4DFB-A8E2-46A10AE311FC}" destId="{1C647F51-55D7-4251-AEB6-63C9A1B2FB64}" srcOrd="0" destOrd="0" parTransId="{121FC944-C302-43C3-94AC-ED4790C7F771}" sibTransId="{F2B61BDD-835C-4E79-AF07-4479B76E3A6D}"/>
    <dgm:cxn modelId="{8E22DAF3-134F-4392-8A9A-AFFB9530C290}" type="presParOf" srcId="{C53AC97F-7558-4E0E-B9D6-F31D801F1FF1}" destId="{DACA421D-EBCB-4042-949D-C5726A9CD637}" srcOrd="0" destOrd="0" presId="urn:microsoft.com/office/officeart/2005/8/layout/pyramid2"/>
    <dgm:cxn modelId="{12669F4B-447F-459E-85B4-64414CCFED3E}" type="presParOf" srcId="{C53AC97F-7558-4E0E-B9D6-F31D801F1FF1}" destId="{54D03318-19CA-46E7-B024-05BAA019B7AA}" srcOrd="1" destOrd="0" presId="urn:microsoft.com/office/officeart/2005/8/layout/pyramid2"/>
    <dgm:cxn modelId="{98DA03A9-507F-4D88-824A-32BBCCAEEA21}" type="presParOf" srcId="{54D03318-19CA-46E7-B024-05BAA019B7AA}" destId="{C424A268-AF0E-46DF-BB67-E23B5934CAA5}" srcOrd="0" destOrd="0" presId="urn:microsoft.com/office/officeart/2005/8/layout/pyramid2"/>
    <dgm:cxn modelId="{4F1058C3-9833-4E41-8C5E-956FFCFC7209}" type="presParOf" srcId="{54D03318-19CA-46E7-B024-05BAA019B7AA}" destId="{32CE0366-7A55-4C63-9F15-CE181206F07D}"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9A4135-74D0-4BBC-8A86-BF5CE917A9C1}" type="doc">
      <dgm:prSet loTypeId="urn:microsoft.com/office/officeart/2005/8/layout/process5" loCatId="process" qsTypeId="urn:microsoft.com/office/officeart/2005/8/quickstyle/simple1" qsCatId="simple" csTypeId="urn:microsoft.com/office/officeart/2005/8/colors/accent1_2" csCatId="accent1" phldr="1"/>
      <dgm:spPr/>
    </dgm:pt>
    <dgm:pt modelId="{6A7859B2-70E1-46F2-B18A-5BF0996F7AE6}">
      <dgm:prSet phldrT="[Text]" custT="1"/>
      <dgm:spPr/>
      <dgm:t>
        <a:bodyPr/>
        <a:lstStyle/>
        <a:p>
          <a:r>
            <a:rPr lang="en-US" sz="2400" dirty="0"/>
            <a:t>Visibility of sounds</a:t>
          </a:r>
          <a:endParaRPr lang="en-IN" sz="2400" dirty="0"/>
        </a:p>
      </dgm:t>
    </dgm:pt>
    <dgm:pt modelId="{9E99EDA0-E7BB-4E67-8D32-AD3DA71D10F8}" type="parTrans" cxnId="{59CA45BA-F182-45EA-AA78-FFC4494155B5}">
      <dgm:prSet/>
      <dgm:spPr/>
      <dgm:t>
        <a:bodyPr/>
        <a:lstStyle/>
        <a:p>
          <a:endParaRPr lang="en-IN" sz="2400"/>
        </a:p>
      </dgm:t>
    </dgm:pt>
    <dgm:pt modelId="{46ECBF84-D4B9-4C04-90AA-17550D8BF7A2}" type="sibTrans" cxnId="{59CA45BA-F182-45EA-AA78-FFC4494155B5}">
      <dgm:prSet custT="1"/>
      <dgm:spPr/>
      <dgm:t>
        <a:bodyPr/>
        <a:lstStyle/>
        <a:p>
          <a:endParaRPr lang="en-IN" sz="2400"/>
        </a:p>
      </dgm:t>
    </dgm:pt>
    <dgm:pt modelId="{4343A80D-0783-4EF4-8139-4614A66D2CA4}">
      <dgm:prSet phldrT="[Text]" custT="1"/>
      <dgm:spPr/>
      <dgm:t>
        <a:bodyPr/>
        <a:lstStyle/>
        <a:p>
          <a:r>
            <a:rPr lang="en-US" sz="2400" dirty="0"/>
            <a:t>Rapidity of speech</a:t>
          </a:r>
          <a:endParaRPr lang="en-IN" sz="2400" dirty="0"/>
        </a:p>
      </dgm:t>
    </dgm:pt>
    <dgm:pt modelId="{D1736663-8C3F-4769-A7EC-B83DF1D25CF3}" type="parTrans" cxnId="{5C94ECB6-B2CA-4C38-BE46-9B00708DAC3C}">
      <dgm:prSet/>
      <dgm:spPr/>
      <dgm:t>
        <a:bodyPr/>
        <a:lstStyle/>
        <a:p>
          <a:endParaRPr lang="en-IN" sz="2400"/>
        </a:p>
      </dgm:t>
    </dgm:pt>
    <dgm:pt modelId="{51AD3D98-5E24-44F4-94AC-2572752F49F0}" type="sibTrans" cxnId="{5C94ECB6-B2CA-4C38-BE46-9B00708DAC3C}">
      <dgm:prSet custT="1"/>
      <dgm:spPr/>
      <dgm:t>
        <a:bodyPr/>
        <a:lstStyle/>
        <a:p>
          <a:endParaRPr lang="en-IN" sz="2400"/>
        </a:p>
      </dgm:t>
    </dgm:pt>
    <dgm:pt modelId="{DB2EE60C-7E3B-4292-9AEF-E65BE1D437D9}">
      <dgm:prSet phldrT="[Text]" custT="1"/>
      <dgm:spPr/>
      <dgm:t>
        <a:bodyPr/>
        <a:lstStyle/>
        <a:p>
          <a:r>
            <a:rPr lang="en-US" sz="2400" dirty="0"/>
            <a:t>Coarticulation and stress effects</a:t>
          </a:r>
          <a:endParaRPr lang="en-IN" sz="2400" dirty="0"/>
        </a:p>
      </dgm:t>
    </dgm:pt>
    <dgm:pt modelId="{FCC9C103-8ADB-4F71-A90C-FD44A333D01F}" type="parTrans" cxnId="{8AB27310-9D7A-44C5-8191-E984009169F1}">
      <dgm:prSet/>
      <dgm:spPr/>
      <dgm:t>
        <a:bodyPr/>
        <a:lstStyle/>
        <a:p>
          <a:endParaRPr lang="en-IN" sz="2400"/>
        </a:p>
      </dgm:t>
    </dgm:pt>
    <dgm:pt modelId="{7D2113E9-50B4-4520-A2A3-B8552F0C14EC}" type="sibTrans" cxnId="{8AB27310-9D7A-44C5-8191-E984009169F1}">
      <dgm:prSet custT="1"/>
      <dgm:spPr/>
      <dgm:t>
        <a:bodyPr/>
        <a:lstStyle/>
        <a:p>
          <a:endParaRPr lang="en-IN" sz="2400"/>
        </a:p>
      </dgm:t>
    </dgm:pt>
    <dgm:pt modelId="{A8322696-2395-4A78-BF4B-A33C49B676D4}">
      <dgm:prSet custT="1"/>
      <dgm:spPr/>
      <dgm:t>
        <a:bodyPr/>
        <a:lstStyle/>
        <a:p>
          <a:r>
            <a:rPr lang="en-US" sz="2400" dirty="0"/>
            <a:t>Visemes and </a:t>
          </a:r>
          <a:r>
            <a:rPr lang="en-US" sz="2400" dirty="0" err="1"/>
            <a:t>homophenes</a:t>
          </a:r>
          <a:endParaRPr lang="en-IN" sz="2400" dirty="0"/>
        </a:p>
      </dgm:t>
    </dgm:pt>
    <dgm:pt modelId="{EE372CD1-54FD-4FB6-A79C-617838D22AD3}" type="parTrans" cxnId="{96261DBE-2460-472F-A60B-12DD251816BA}">
      <dgm:prSet/>
      <dgm:spPr/>
      <dgm:t>
        <a:bodyPr/>
        <a:lstStyle/>
        <a:p>
          <a:endParaRPr lang="en-IN" sz="2400"/>
        </a:p>
      </dgm:t>
    </dgm:pt>
    <dgm:pt modelId="{D0FC1BFE-D66C-4EA6-B341-6D8AD38A53B3}" type="sibTrans" cxnId="{96261DBE-2460-472F-A60B-12DD251816BA}">
      <dgm:prSet custT="1"/>
      <dgm:spPr/>
      <dgm:t>
        <a:bodyPr/>
        <a:lstStyle/>
        <a:p>
          <a:endParaRPr lang="en-IN" sz="2400"/>
        </a:p>
      </dgm:t>
    </dgm:pt>
    <dgm:pt modelId="{ECF21B16-9D41-467A-8295-80882742379B}">
      <dgm:prSet custT="1"/>
      <dgm:spPr/>
      <dgm:t>
        <a:bodyPr/>
        <a:lstStyle/>
        <a:p>
          <a:r>
            <a:rPr lang="en-US" sz="2400" dirty="0"/>
            <a:t>Interspeaker variability in production</a:t>
          </a:r>
          <a:endParaRPr lang="en-IN" sz="2400" dirty="0"/>
        </a:p>
      </dgm:t>
    </dgm:pt>
    <dgm:pt modelId="{67EB659B-844B-4FB8-8987-E4E0A42C5C10}" type="parTrans" cxnId="{239EDB5A-B1CE-4F6C-B4C1-841A91619EF0}">
      <dgm:prSet/>
      <dgm:spPr/>
      <dgm:t>
        <a:bodyPr/>
        <a:lstStyle/>
        <a:p>
          <a:endParaRPr lang="en-IN" sz="2400"/>
        </a:p>
      </dgm:t>
    </dgm:pt>
    <dgm:pt modelId="{C0080E33-CDA7-4147-BDC3-3BB8C9E04E02}" type="sibTrans" cxnId="{239EDB5A-B1CE-4F6C-B4C1-841A91619EF0}">
      <dgm:prSet/>
      <dgm:spPr/>
      <dgm:t>
        <a:bodyPr/>
        <a:lstStyle/>
        <a:p>
          <a:endParaRPr lang="en-IN" sz="2400"/>
        </a:p>
      </dgm:t>
    </dgm:pt>
    <dgm:pt modelId="{F8ADC7E1-3250-4345-8BAA-DE3561A6A481}" type="pres">
      <dgm:prSet presAssocID="{129A4135-74D0-4BBC-8A86-BF5CE917A9C1}" presName="diagram" presStyleCnt="0">
        <dgm:presLayoutVars>
          <dgm:dir/>
          <dgm:resizeHandles val="exact"/>
        </dgm:presLayoutVars>
      </dgm:prSet>
      <dgm:spPr/>
    </dgm:pt>
    <dgm:pt modelId="{94B9136F-A31C-4401-9FA8-B2259197B779}" type="pres">
      <dgm:prSet presAssocID="{6A7859B2-70E1-46F2-B18A-5BF0996F7AE6}" presName="node" presStyleLbl="node1" presStyleIdx="0" presStyleCnt="5">
        <dgm:presLayoutVars>
          <dgm:bulletEnabled val="1"/>
        </dgm:presLayoutVars>
      </dgm:prSet>
      <dgm:spPr/>
    </dgm:pt>
    <dgm:pt modelId="{E14039D0-5B8E-4821-ABD6-EEC55082404F}" type="pres">
      <dgm:prSet presAssocID="{46ECBF84-D4B9-4C04-90AA-17550D8BF7A2}" presName="sibTrans" presStyleLbl="sibTrans2D1" presStyleIdx="0" presStyleCnt="4"/>
      <dgm:spPr/>
    </dgm:pt>
    <dgm:pt modelId="{051707AC-9370-407A-9400-42EDF6497B96}" type="pres">
      <dgm:prSet presAssocID="{46ECBF84-D4B9-4C04-90AA-17550D8BF7A2}" presName="connectorText" presStyleLbl="sibTrans2D1" presStyleIdx="0" presStyleCnt="4"/>
      <dgm:spPr/>
    </dgm:pt>
    <dgm:pt modelId="{49D6AE4F-940E-4C21-B197-850E897233B9}" type="pres">
      <dgm:prSet presAssocID="{4343A80D-0783-4EF4-8139-4614A66D2CA4}" presName="node" presStyleLbl="node1" presStyleIdx="1" presStyleCnt="5">
        <dgm:presLayoutVars>
          <dgm:bulletEnabled val="1"/>
        </dgm:presLayoutVars>
      </dgm:prSet>
      <dgm:spPr/>
    </dgm:pt>
    <dgm:pt modelId="{0ED134F1-4D4E-4230-A3A4-42EF5B665413}" type="pres">
      <dgm:prSet presAssocID="{51AD3D98-5E24-44F4-94AC-2572752F49F0}" presName="sibTrans" presStyleLbl="sibTrans2D1" presStyleIdx="1" presStyleCnt="4"/>
      <dgm:spPr/>
    </dgm:pt>
    <dgm:pt modelId="{A9D61159-A2C1-410B-AD0F-A56D2A7940E9}" type="pres">
      <dgm:prSet presAssocID="{51AD3D98-5E24-44F4-94AC-2572752F49F0}" presName="connectorText" presStyleLbl="sibTrans2D1" presStyleIdx="1" presStyleCnt="4"/>
      <dgm:spPr/>
    </dgm:pt>
    <dgm:pt modelId="{0D2D2024-D594-4478-9927-8E6082BA6AC1}" type="pres">
      <dgm:prSet presAssocID="{DB2EE60C-7E3B-4292-9AEF-E65BE1D437D9}" presName="node" presStyleLbl="node1" presStyleIdx="2" presStyleCnt="5">
        <dgm:presLayoutVars>
          <dgm:bulletEnabled val="1"/>
        </dgm:presLayoutVars>
      </dgm:prSet>
      <dgm:spPr/>
    </dgm:pt>
    <dgm:pt modelId="{67D7170A-CD76-40F4-B1C6-92B3669C2B9F}" type="pres">
      <dgm:prSet presAssocID="{7D2113E9-50B4-4520-A2A3-B8552F0C14EC}" presName="sibTrans" presStyleLbl="sibTrans2D1" presStyleIdx="2" presStyleCnt="4"/>
      <dgm:spPr/>
    </dgm:pt>
    <dgm:pt modelId="{52E0E615-7A1C-472C-B8BE-14B71DFC8FC8}" type="pres">
      <dgm:prSet presAssocID="{7D2113E9-50B4-4520-A2A3-B8552F0C14EC}" presName="connectorText" presStyleLbl="sibTrans2D1" presStyleIdx="2" presStyleCnt="4"/>
      <dgm:spPr/>
    </dgm:pt>
    <dgm:pt modelId="{F6DC6E64-9D62-43D1-A7C1-5EA44838D23E}" type="pres">
      <dgm:prSet presAssocID="{A8322696-2395-4A78-BF4B-A33C49B676D4}" presName="node" presStyleLbl="node1" presStyleIdx="3" presStyleCnt="5">
        <dgm:presLayoutVars>
          <dgm:bulletEnabled val="1"/>
        </dgm:presLayoutVars>
      </dgm:prSet>
      <dgm:spPr/>
    </dgm:pt>
    <dgm:pt modelId="{155E371B-F9F5-4257-99F6-2A5AB4DF8142}" type="pres">
      <dgm:prSet presAssocID="{D0FC1BFE-D66C-4EA6-B341-6D8AD38A53B3}" presName="sibTrans" presStyleLbl="sibTrans2D1" presStyleIdx="3" presStyleCnt="4"/>
      <dgm:spPr/>
    </dgm:pt>
    <dgm:pt modelId="{CC4793D9-BCEE-49E5-B819-1B3BD5AB7A19}" type="pres">
      <dgm:prSet presAssocID="{D0FC1BFE-D66C-4EA6-B341-6D8AD38A53B3}" presName="connectorText" presStyleLbl="sibTrans2D1" presStyleIdx="3" presStyleCnt="4"/>
      <dgm:spPr/>
    </dgm:pt>
    <dgm:pt modelId="{A7FE8F21-68EE-4E8E-99AE-A583BC21ECD4}" type="pres">
      <dgm:prSet presAssocID="{ECF21B16-9D41-467A-8295-80882742379B}" presName="node" presStyleLbl="node1" presStyleIdx="4" presStyleCnt="5">
        <dgm:presLayoutVars>
          <dgm:bulletEnabled val="1"/>
        </dgm:presLayoutVars>
      </dgm:prSet>
      <dgm:spPr/>
    </dgm:pt>
  </dgm:ptLst>
  <dgm:cxnLst>
    <dgm:cxn modelId="{8AB27310-9D7A-44C5-8191-E984009169F1}" srcId="{129A4135-74D0-4BBC-8A86-BF5CE917A9C1}" destId="{DB2EE60C-7E3B-4292-9AEF-E65BE1D437D9}" srcOrd="2" destOrd="0" parTransId="{FCC9C103-8ADB-4F71-A90C-FD44A333D01F}" sibTransId="{7D2113E9-50B4-4520-A2A3-B8552F0C14EC}"/>
    <dgm:cxn modelId="{19F00819-CAF4-43D4-8D87-5769112AC6DD}" type="presOf" srcId="{D0FC1BFE-D66C-4EA6-B341-6D8AD38A53B3}" destId="{CC4793D9-BCEE-49E5-B819-1B3BD5AB7A19}" srcOrd="1" destOrd="0" presId="urn:microsoft.com/office/officeart/2005/8/layout/process5"/>
    <dgm:cxn modelId="{D380BB20-9995-45D6-8ED2-385F5A5ED825}" type="presOf" srcId="{6A7859B2-70E1-46F2-B18A-5BF0996F7AE6}" destId="{94B9136F-A31C-4401-9FA8-B2259197B779}" srcOrd="0" destOrd="0" presId="urn:microsoft.com/office/officeart/2005/8/layout/process5"/>
    <dgm:cxn modelId="{E478EE24-A437-42FE-98CC-C069DC61636A}" type="presOf" srcId="{7D2113E9-50B4-4520-A2A3-B8552F0C14EC}" destId="{52E0E615-7A1C-472C-B8BE-14B71DFC8FC8}" srcOrd="1" destOrd="0" presId="urn:microsoft.com/office/officeart/2005/8/layout/process5"/>
    <dgm:cxn modelId="{0E16CF31-F332-40C6-A72C-BCA127D282CF}" type="presOf" srcId="{DB2EE60C-7E3B-4292-9AEF-E65BE1D437D9}" destId="{0D2D2024-D594-4478-9927-8E6082BA6AC1}" srcOrd="0" destOrd="0" presId="urn:microsoft.com/office/officeart/2005/8/layout/process5"/>
    <dgm:cxn modelId="{1BBCB434-59AD-47D9-BBA5-08BE511E4DCF}" type="presOf" srcId="{A8322696-2395-4A78-BF4B-A33C49B676D4}" destId="{F6DC6E64-9D62-43D1-A7C1-5EA44838D23E}" srcOrd="0" destOrd="0" presId="urn:microsoft.com/office/officeart/2005/8/layout/process5"/>
    <dgm:cxn modelId="{983A8564-8364-4037-BD77-EEB49BD83938}" type="presOf" srcId="{7D2113E9-50B4-4520-A2A3-B8552F0C14EC}" destId="{67D7170A-CD76-40F4-B1C6-92B3669C2B9F}" srcOrd="0" destOrd="0" presId="urn:microsoft.com/office/officeart/2005/8/layout/process5"/>
    <dgm:cxn modelId="{63DD0D49-1B23-4951-9BE0-4F6948373A4C}" type="presOf" srcId="{46ECBF84-D4B9-4C04-90AA-17550D8BF7A2}" destId="{051707AC-9370-407A-9400-42EDF6497B96}" srcOrd="1" destOrd="0" presId="urn:microsoft.com/office/officeart/2005/8/layout/process5"/>
    <dgm:cxn modelId="{98AEDD56-06D3-475B-983D-8C4043726DDA}" type="presOf" srcId="{4343A80D-0783-4EF4-8139-4614A66D2CA4}" destId="{49D6AE4F-940E-4C21-B197-850E897233B9}" srcOrd="0" destOrd="0" presId="urn:microsoft.com/office/officeart/2005/8/layout/process5"/>
    <dgm:cxn modelId="{239EDB5A-B1CE-4F6C-B4C1-841A91619EF0}" srcId="{129A4135-74D0-4BBC-8A86-BF5CE917A9C1}" destId="{ECF21B16-9D41-467A-8295-80882742379B}" srcOrd="4" destOrd="0" parTransId="{67EB659B-844B-4FB8-8987-E4E0A42C5C10}" sibTransId="{C0080E33-CDA7-4147-BDC3-3BB8C9E04E02}"/>
    <dgm:cxn modelId="{D47C0594-C6AF-40E7-B011-B6FF2060820D}" type="presOf" srcId="{46ECBF84-D4B9-4C04-90AA-17550D8BF7A2}" destId="{E14039D0-5B8E-4821-ABD6-EEC55082404F}" srcOrd="0" destOrd="0" presId="urn:microsoft.com/office/officeart/2005/8/layout/process5"/>
    <dgm:cxn modelId="{5DCEC3B4-DF5B-4589-9A61-B4DEC829F1CD}" type="presOf" srcId="{D0FC1BFE-D66C-4EA6-B341-6D8AD38A53B3}" destId="{155E371B-F9F5-4257-99F6-2A5AB4DF8142}" srcOrd="0" destOrd="0" presId="urn:microsoft.com/office/officeart/2005/8/layout/process5"/>
    <dgm:cxn modelId="{5C94ECB6-B2CA-4C38-BE46-9B00708DAC3C}" srcId="{129A4135-74D0-4BBC-8A86-BF5CE917A9C1}" destId="{4343A80D-0783-4EF4-8139-4614A66D2CA4}" srcOrd="1" destOrd="0" parTransId="{D1736663-8C3F-4769-A7EC-B83DF1D25CF3}" sibTransId="{51AD3D98-5E24-44F4-94AC-2572752F49F0}"/>
    <dgm:cxn modelId="{1CF008B9-824E-4C5E-8F00-62EEB512C0CE}" type="presOf" srcId="{ECF21B16-9D41-467A-8295-80882742379B}" destId="{A7FE8F21-68EE-4E8E-99AE-A583BC21ECD4}" srcOrd="0" destOrd="0" presId="urn:microsoft.com/office/officeart/2005/8/layout/process5"/>
    <dgm:cxn modelId="{59CA45BA-F182-45EA-AA78-FFC4494155B5}" srcId="{129A4135-74D0-4BBC-8A86-BF5CE917A9C1}" destId="{6A7859B2-70E1-46F2-B18A-5BF0996F7AE6}" srcOrd="0" destOrd="0" parTransId="{9E99EDA0-E7BB-4E67-8D32-AD3DA71D10F8}" sibTransId="{46ECBF84-D4B9-4C04-90AA-17550D8BF7A2}"/>
    <dgm:cxn modelId="{E45DF8BB-5308-4008-9517-22A8DAC3AEA5}" type="presOf" srcId="{129A4135-74D0-4BBC-8A86-BF5CE917A9C1}" destId="{F8ADC7E1-3250-4345-8BAA-DE3561A6A481}" srcOrd="0" destOrd="0" presId="urn:microsoft.com/office/officeart/2005/8/layout/process5"/>
    <dgm:cxn modelId="{96261DBE-2460-472F-A60B-12DD251816BA}" srcId="{129A4135-74D0-4BBC-8A86-BF5CE917A9C1}" destId="{A8322696-2395-4A78-BF4B-A33C49B676D4}" srcOrd="3" destOrd="0" parTransId="{EE372CD1-54FD-4FB6-A79C-617838D22AD3}" sibTransId="{D0FC1BFE-D66C-4EA6-B341-6D8AD38A53B3}"/>
    <dgm:cxn modelId="{AEC6A1EB-EB41-41BF-9C57-0A37889E6EFA}" type="presOf" srcId="{51AD3D98-5E24-44F4-94AC-2572752F49F0}" destId="{0ED134F1-4D4E-4230-A3A4-42EF5B665413}" srcOrd="0" destOrd="0" presId="urn:microsoft.com/office/officeart/2005/8/layout/process5"/>
    <dgm:cxn modelId="{AE43A6F5-FF5E-4E01-942A-129E20E2279B}" type="presOf" srcId="{51AD3D98-5E24-44F4-94AC-2572752F49F0}" destId="{A9D61159-A2C1-410B-AD0F-A56D2A7940E9}" srcOrd="1" destOrd="0" presId="urn:microsoft.com/office/officeart/2005/8/layout/process5"/>
    <dgm:cxn modelId="{96230335-37E9-4FF9-A967-464F9CCC3DE9}" type="presParOf" srcId="{F8ADC7E1-3250-4345-8BAA-DE3561A6A481}" destId="{94B9136F-A31C-4401-9FA8-B2259197B779}" srcOrd="0" destOrd="0" presId="urn:microsoft.com/office/officeart/2005/8/layout/process5"/>
    <dgm:cxn modelId="{3D21B390-F317-4C3D-924E-06750A9C9B07}" type="presParOf" srcId="{F8ADC7E1-3250-4345-8BAA-DE3561A6A481}" destId="{E14039D0-5B8E-4821-ABD6-EEC55082404F}" srcOrd="1" destOrd="0" presId="urn:microsoft.com/office/officeart/2005/8/layout/process5"/>
    <dgm:cxn modelId="{C8D10D27-9342-4ACB-8ACA-C1287A6F6F22}" type="presParOf" srcId="{E14039D0-5B8E-4821-ABD6-EEC55082404F}" destId="{051707AC-9370-407A-9400-42EDF6497B96}" srcOrd="0" destOrd="0" presId="urn:microsoft.com/office/officeart/2005/8/layout/process5"/>
    <dgm:cxn modelId="{FE698EB6-8364-4DD9-A573-019744D8001D}" type="presParOf" srcId="{F8ADC7E1-3250-4345-8BAA-DE3561A6A481}" destId="{49D6AE4F-940E-4C21-B197-850E897233B9}" srcOrd="2" destOrd="0" presId="urn:microsoft.com/office/officeart/2005/8/layout/process5"/>
    <dgm:cxn modelId="{92EB0CEF-263B-4CF8-81B2-62961039F4CD}" type="presParOf" srcId="{F8ADC7E1-3250-4345-8BAA-DE3561A6A481}" destId="{0ED134F1-4D4E-4230-A3A4-42EF5B665413}" srcOrd="3" destOrd="0" presId="urn:microsoft.com/office/officeart/2005/8/layout/process5"/>
    <dgm:cxn modelId="{8FCC5812-7871-4EA6-BFE0-D20D23CF3D88}" type="presParOf" srcId="{0ED134F1-4D4E-4230-A3A4-42EF5B665413}" destId="{A9D61159-A2C1-410B-AD0F-A56D2A7940E9}" srcOrd="0" destOrd="0" presId="urn:microsoft.com/office/officeart/2005/8/layout/process5"/>
    <dgm:cxn modelId="{5CB1C425-CD49-4606-9C67-553A0BA5B1B1}" type="presParOf" srcId="{F8ADC7E1-3250-4345-8BAA-DE3561A6A481}" destId="{0D2D2024-D594-4478-9927-8E6082BA6AC1}" srcOrd="4" destOrd="0" presId="urn:microsoft.com/office/officeart/2005/8/layout/process5"/>
    <dgm:cxn modelId="{5AC6447A-9437-4A4A-B83C-92BE2696D654}" type="presParOf" srcId="{F8ADC7E1-3250-4345-8BAA-DE3561A6A481}" destId="{67D7170A-CD76-40F4-B1C6-92B3669C2B9F}" srcOrd="5" destOrd="0" presId="urn:microsoft.com/office/officeart/2005/8/layout/process5"/>
    <dgm:cxn modelId="{E3C4A117-9D47-4BF1-A4BB-684DBB90D8E4}" type="presParOf" srcId="{67D7170A-CD76-40F4-B1C6-92B3669C2B9F}" destId="{52E0E615-7A1C-472C-B8BE-14B71DFC8FC8}" srcOrd="0" destOrd="0" presId="urn:microsoft.com/office/officeart/2005/8/layout/process5"/>
    <dgm:cxn modelId="{9F2FC4EB-A7A6-4C89-B6A2-919F020FDDBF}" type="presParOf" srcId="{F8ADC7E1-3250-4345-8BAA-DE3561A6A481}" destId="{F6DC6E64-9D62-43D1-A7C1-5EA44838D23E}" srcOrd="6" destOrd="0" presId="urn:microsoft.com/office/officeart/2005/8/layout/process5"/>
    <dgm:cxn modelId="{EFC33959-4FD1-4B84-A644-1F72BA9BECEE}" type="presParOf" srcId="{F8ADC7E1-3250-4345-8BAA-DE3561A6A481}" destId="{155E371B-F9F5-4257-99F6-2A5AB4DF8142}" srcOrd="7" destOrd="0" presId="urn:microsoft.com/office/officeart/2005/8/layout/process5"/>
    <dgm:cxn modelId="{AB350D90-1D39-4589-B515-114C3DD14900}" type="presParOf" srcId="{155E371B-F9F5-4257-99F6-2A5AB4DF8142}" destId="{CC4793D9-BCEE-49E5-B819-1B3BD5AB7A19}" srcOrd="0" destOrd="0" presId="urn:microsoft.com/office/officeart/2005/8/layout/process5"/>
    <dgm:cxn modelId="{ABEDF156-C449-4D9F-A77F-BC4FD8D1E08D}" type="presParOf" srcId="{F8ADC7E1-3250-4345-8BAA-DE3561A6A481}" destId="{A7FE8F21-68EE-4E8E-99AE-A583BC21ECD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57335-FB11-4832-8FE1-2392FFE5F97B}">
      <dsp:nvSpPr>
        <dsp:cNvPr id="0" name=""/>
        <dsp:cNvSpPr/>
      </dsp:nvSpPr>
      <dsp:spPr>
        <a:xfrm>
          <a:off x="0" y="4348287"/>
          <a:ext cx="788670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DA2337-F4F6-45CD-9AB8-1B25ED592549}">
      <dsp:nvSpPr>
        <dsp:cNvPr id="0" name=""/>
        <dsp:cNvSpPr/>
      </dsp:nvSpPr>
      <dsp:spPr>
        <a:xfrm>
          <a:off x="0" y="3470884"/>
          <a:ext cx="788670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0A8933-9D3D-40BB-A18D-DF81AC9D77CC}">
      <dsp:nvSpPr>
        <dsp:cNvPr id="0" name=""/>
        <dsp:cNvSpPr/>
      </dsp:nvSpPr>
      <dsp:spPr>
        <a:xfrm>
          <a:off x="0" y="2593480"/>
          <a:ext cx="788670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D4687C-D771-417C-B878-78A256DC7491}">
      <dsp:nvSpPr>
        <dsp:cNvPr id="0" name=""/>
        <dsp:cNvSpPr/>
      </dsp:nvSpPr>
      <dsp:spPr>
        <a:xfrm>
          <a:off x="0" y="1716076"/>
          <a:ext cx="788670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2A186D-F60E-4DA6-8028-F19495E614AB}">
      <dsp:nvSpPr>
        <dsp:cNvPr id="0" name=""/>
        <dsp:cNvSpPr/>
      </dsp:nvSpPr>
      <dsp:spPr>
        <a:xfrm>
          <a:off x="0" y="838672"/>
          <a:ext cx="788670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68700D-1001-494B-861C-44EBA5A67473}">
      <dsp:nvSpPr>
        <dsp:cNvPr id="0" name=""/>
        <dsp:cNvSpPr/>
      </dsp:nvSpPr>
      <dsp:spPr>
        <a:xfrm>
          <a:off x="2050541" y="3050"/>
          <a:ext cx="5836158"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b="0" i="0" u="none" strike="noStrike" kern="1200" baseline="0" dirty="0"/>
            <a:t>New users realize greater benefits from training compared with experienced HA users, although experienced users too have shown benefits from training</a:t>
          </a:r>
          <a:endParaRPr lang="en-IN" sz="1700" kern="1200" dirty="0"/>
        </a:p>
      </dsp:txBody>
      <dsp:txXfrm>
        <a:off x="2050541" y="3050"/>
        <a:ext cx="5836158" cy="835622"/>
      </dsp:txXfrm>
    </dsp:sp>
    <dsp:sp modelId="{4DD98FB0-ACE0-4B6A-B22A-4EF3B15C0067}">
      <dsp:nvSpPr>
        <dsp:cNvPr id="0" name=""/>
        <dsp:cNvSpPr/>
      </dsp:nvSpPr>
      <dsp:spPr>
        <a:xfrm>
          <a:off x="0" y="3050"/>
          <a:ext cx="2050542" cy="835622"/>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New or changed HA</a:t>
          </a:r>
          <a:endParaRPr lang="en-IN" sz="1700" kern="1200" dirty="0"/>
        </a:p>
      </dsp:txBody>
      <dsp:txXfrm>
        <a:off x="40799" y="43849"/>
        <a:ext cx="1968944" cy="794823"/>
      </dsp:txXfrm>
    </dsp:sp>
    <dsp:sp modelId="{0DCB01B7-559F-423F-8B05-5B5467C1039D}">
      <dsp:nvSpPr>
        <dsp:cNvPr id="0" name=""/>
        <dsp:cNvSpPr/>
      </dsp:nvSpPr>
      <dsp:spPr>
        <a:xfrm>
          <a:off x="2050541" y="880453"/>
          <a:ext cx="5836158"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b="0" i="0" u="none" strike="noStrike" kern="1200" baseline="0" dirty="0"/>
            <a:t>May benefit from receiving auditory training in specific conditions such as listening in noisy settings</a:t>
          </a:r>
          <a:endParaRPr lang="en-IN" sz="1700" kern="1200" dirty="0"/>
        </a:p>
      </dsp:txBody>
      <dsp:txXfrm>
        <a:off x="2050541" y="880453"/>
        <a:ext cx="5836158" cy="835622"/>
      </dsp:txXfrm>
    </dsp:sp>
    <dsp:sp modelId="{2504201E-DC65-4561-9C45-5BE9EDF41BC3}">
      <dsp:nvSpPr>
        <dsp:cNvPr id="0" name=""/>
        <dsp:cNvSpPr/>
      </dsp:nvSpPr>
      <dsp:spPr>
        <a:xfrm>
          <a:off x="0" y="880453"/>
          <a:ext cx="2050542" cy="835622"/>
        </a:xfrm>
        <a:prstGeom prst="round2SameRect">
          <a:avLst>
            <a:gd name="adj1" fmla="val 16670"/>
            <a:gd name="adj2" fmla="val 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Dissatisfaction with aided listening performance</a:t>
          </a:r>
          <a:endParaRPr lang="en-IN" sz="1700" kern="1200" dirty="0"/>
        </a:p>
      </dsp:txBody>
      <dsp:txXfrm>
        <a:off x="40799" y="921252"/>
        <a:ext cx="1968944" cy="794823"/>
      </dsp:txXfrm>
    </dsp:sp>
    <dsp:sp modelId="{5135208D-4761-48CB-97A2-AE1ACD116249}">
      <dsp:nvSpPr>
        <dsp:cNvPr id="0" name=""/>
        <dsp:cNvSpPr/>
      </dsp:nvSpPr>
      <dsp:spPr>
        <a:xfrm>
          <a:off x="2050541" y="1757857"/>
          <a:ext cx="5836158"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b="0" i="0" u="none" strike="noStrike" kern="1200" baseline="0" dirty="0"/>
            <a:t>Training to accelerate the learning process that often occurs during the first months following implantation</a:t>
          </a:r>
          <a:endParaRPr lang="en-IN" sz="1700" kern="1200" dirty="0"/>
        </a:p>
      </dsp:txBody>
      <dsp:txXfrm>
        <a:off x="2050541" y="1757857"/>
        <a:ext cx="5836158" cy="835622"/>
      </dsp:txXfrm>
    </dsp:sp>
    <dsp:sp modelId="{9AC86A21-5DAE-409A-9B02-5C9CFAD96932}">
      <dsp:nvSpPr>
        <dsp:cNvPr id="0" name=""/>
        <dsp:cNvSpPr/>
      </dsp:nvSpPr>
      <dsp:spPr>
        <a:xfrm>
          <a:off x="0" y="1757857"/>
          <a:ext cx="2050542" cy="835622"/>
        </a:xfrm>
        <a:prstGeom prst="round2SameRect">
          <a:avLst>
            <a:gd name="adj1" fmla="val 16670"/>
            <a:gd name="adj2" fmla="val 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New CI recipients</a:t>
          </a:r>
          <a:endParaRPr lang="en-IN" sz="1700" kern="1200" dirty="0"/>
        </a:p>
      </dsp:txBody>
      <dsp:txXfrm>
        <a:off x="40799" y="1798656"/>
        <a:ext cx="1968944" cy="794823"/>
      </dsp:txXfrm>
    </dsp:sp>
    <dsp:sp modelId="{C0F2358F-49D5-4A6B-AC0F-2B03C4469E33}">
      <dsp:nvSpPr>
        <dsp:cNvPr id="0" name=""/>
        <dsp:cNvSpPr/>
      </dsp:nvSpPr>
      <dsp:spPr>
        <a:xfrm>
          <a:off x="2050541" y="2635261"/>
          <a:ext cx="5836158"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b="0" i="0" u="none" strike="noStrike" kern="1200" baseline="0" dirty="0"/>
            <a:t>To adjust to their radically altered listening state</a:t>
          </a:r>
          <a:endParaRPr lang="en-IN" sz="1700" kern="1200" dirty="0"/>
        </a:p>
      </dsp:txBody>
      <dsp:txXfrm>
        <a:off x="2050541" y="2635261"/>
        <a:ext cx="5836158" cy="835622"/>
      </dsp:txXfrm>
    </dsp:sp>
    <dsp:sp modelId="{ED165A74-EA21-4D57-A6C7-E359BE09B3EB}">
      <dsp:nvSpPr>
        <dsp:cNvPr id="0" name=""/>
        <dsp:cNvSpPr/>
      </dsp:nvSpPr>
      <dsp:spPr>
        <a:xfrm>
          <a:off x="0" y="2635261"/>
          <a:ext cx="2050542" cy="835622"/>
        </a:xfrm>
        <a:prstGeom prst="round2SameRect">
          <a:avLst>
            <a:gd name="adj1" fmla="val 16670"/>
            <a:gd name="adj2" fmla="val 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Sudden acquired hearing loss</a:t>
          </a:r>
          <a:endParaRPr lang="en-IN" sz="1700" kern="1200" dirty="0"/>
        </a:p>
      </dsp:txBody>
      <dsp:txXfrm>
        <a:off x="40799" y="2676060"/>
        <a:ext cx="1968944" cy="794823"/>
      </dsp:txXfrm>
    </dsp:sp>
    <dsp:sp modelId="{4F51D9E8-6696-475D-BB03-685F7E74020E}">
      <dsp:nvSpPr>
        <dsp:cNvPr id="0" name=""/>
        <dsp:cNvSpPr/>
      </dsp:nvSpPr>
      <dsp:spPr>
        <a:xfrm>
          <a:off x="2050541" y="3512665"/>
          <a:ext cx="5836158"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kern="1200" dirty="0"/>
            <a:t>For accepting limitations of HL and being open to trying HAs</a:t>
          </a:r>
          <a:endParaRPr lang="en-IN" sz="1700" kern="1200" dirty="0"/>
        </a:p>
      </dsp:txBody>
      <dsp:txXfrm>
        <a:off x="2050541" y="3512665"/>
        <a:ext cx="5836158" cy="835622"/>
      </dsp:txXfrm>
    </dsp:sp>
    <dsp:sp modelId="{6B3B698B-3BD7-4E5E-8CE1-DF491B4D25E9}">
      <dsp:nvSpPr>
        <dsp:cNvPr id="0" name=""/>
        <dsp:cNvSpPr/>
      </dsp:nvSpPr>
      <dsp:spPr>
        <a:xfrm>
          <a:off x="0" y="3512665"/>
          <a:ext cx="2050542" cy="835622"/>
        </a:xfrm>
        <a:prstGeom prst="round2SameRect">
          <a:avLst>
            <a:gd name="adj1" fmla="val 16670"/>
            <a:gd name="adj2" fmla="val 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Even before HA fitting</a:t>
          </a:r>
          <a:endParaRPr lang="en-IN" sz="1700" kern="1200" dirty="0"/>
        </a:p>
      </dsp:txBody>
      <dsp:txXfrm>
        <a:off x="40799" y="3553464"/>
        <a:ext cx="1968944" cy="794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B57FD-9E12-48F6-9637-66CD6518AB79}">
      <dsp:nvSpPr>
        <dsp:cNvPr id="0" name=""/>
        <dsp:cNvSpPr/>
      </dsp:nvSpPr>
      <dsp:spPr>
        <a:xfrm rot="5400000">
          <a:off x="-201150" y="989113"/>
          <a:ext cx="1544392" cy="186461"/>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A3BCB-AACF-4B34-A9A5-BD33D395E6D1}">
      <dsp:nvSpPr>
        <dsp:cNvPr id="0" name=""/>
        <dsp:cNvSpPr/>
      </dsp:nvSpPr>
      <dsp:spPr>
        <a:xfrm>
          <a:off x="151957" y="279"/>
          <a:ext cx="2071799" cy="124307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ct val="100000"/>
            <a:buFont typeface="Wingdings" panose="05000000000000000000" pitchFamily="2" charset="2"/>
            <a:buNone/>
          </a:pPr>
          <a:r>
            <a:rPr lang="en-US" sz="1600" kern="1200" dirty="0">
              <a:latin typeface="Calibri" panose="020F0502020204030204" pitchFamily="34" charset="0"/>
              <a:cs typeface="Calibri" panose="020F0502020204030204" pitchFamily="34" charset="0"/>
            </a:rPr>
            <a:t>Human speech perception is highly </a:t>
          </a:r>
          <a:r>
            <a:rPr lang="en-US" sz="1600" b="1" kern="1200" dirty="0">
              <a:latin typeface="Calibri" panose="020F0502020204030204" pitchFamily="34" charset="0"/>
              <a:cs typeface="Calibri" panose="020F0502020204030204" pitchFamily="34" charset="0"/>
            </a:rPr>
            <a:t>plastic</a:t>
          </a:r>
          <a:r>
            <a:rPr lang="en-US" sz="1600" kern="1200" dirty="0">
              <a:latin typeface="Calibri" panose="020F0502020204030204" pitchFamily="34" charset="0"/>
              <a:cs typeface="Calibri" panose="020F0502020204030204" pitchFamily="34" charset="0"/>
            </a:rPr>
            <a:t>.</a:t>
          </a:r>
          <a:endParaRPr lang="en-IN" sz="1600" kern="1200" dirty="0"/>
        </a:p>
      </dsp:txBody>
      <dsp:txXfrm>
        <a:off x="188366" y="36688"/>
        <a:ext cx="1998981" cy="1170261"/>
      </dsp:txXfrm>
    </dsp:sp>
    <dsp:sp modelId="{E4229AC6-B5D1-4F3E-B4FE-D9CFE33810B7}">
      <dsp:nvSpPr>
        <dsp:cNvPr id="0" name=""/>
        <dsp:cNvSpPr/>
      </dsp:nvSpPr>
      <dsp:spPr>
        <a:xfrm rot="5400000">
          <a:off x="-201150" y="2542962"/>
          <a:ext cx="1544392" cy="186461"/>
        </a:xfrm>
        <a:prstGeom prst="rect">
          <a:avLst/>
        </a:prstGeom>
        <a:solidFill>
          <a:schemeClr val="accent2">
            <a:hueOff val="-207909"/>
            <a:satOff val="-11990"/>
            <a:lumOff val="12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6B8823-4798-493D-9B3B-234A20336407}">
      <dsp:nvSpPr>
        <dsp:cNvPr id="0" name=""/>
        <dsp:cNvSpPr/>
      </dsp:nvSpPr>
      <dsp:spPr>
        <a:xfrm>
          <a:off x="151957" y="1554129"/>
          <a:ext cx="2071799" cy="1243079"/>
        </a:xfrm>
        <a:prstGeom prst="roundRect">
          <a:avLst>
            <a:gd name="adj" fmla="val 10000"/>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ct val="100000"/>
            <a:buFont typeface="Wingdings" panose="05000000000000000000" pitchFamily="2" charset="2"/>
            <a:buNone/>
          </a:pPr>
          <a:r>
            <a:rPr lang="en-US" sz="1600" b="1" kern="1200" dirty="0">
              <a:latin typeface="Calibri" panose="020F0502020204030204" pitchFamily="34" charset="0"/>
              <a:cs typeface="Calibri" panose="020F0502020204030204" pitchFamily="34" charset="0"/>
            </a:rPr>
            <a:t>Contextual cues </a:t>
          </a:r>
          <a:r>
            <a:rPr lang="en-US" sz="1600" kern="1200" dirty="0">
              <a:latin typeface="Calibri" panose="020F0502020204030204" pitchFamily="34" charset="0"/>
              <a:cs typeface="Calibri" panose="020F0502020204030204" pitchFamily="34" charset="0"/>
            </a:rPr>
            <a:t>play an influential role for adaptation to atypical speech input.</a:t>
          </a:r>
          <a:endParaRPr lang="en-IN" sz="1600" kern="1200" dirty="0"/>
        </a:p>
      </dsp:txBody>
      <dsp:txXfrm>
        <a:off x="188366" y="1590538"/>
        <a:ext cx="1998981" cy="1170261"/>
      </dsp:txXfrm>
    </dsp:sp>
    <dsp:sp modelId="{1DA637BD-BDCC-4722-9FCF-D5CE97EA4FEA}">
      <dsp:nvSpPr>
        <dsp:cNvPr id="0" name=""/>
        <dsp:cNvSpPr/>
      </dsp:nvSpPr>
      <dsp:spPr>
        <a:xfrm>
          <a:off x="575774" y="3319887"/>
          <a:ext cx="2746035" cy="186461"/>
        </a:xfrm>
        <a:prstGeom prst="rect">
          <a:avLst/>
        </a:prstGeom>
        <a:solidFill>
          <a:schemeClr val="accent2">
            <a:hueOff val="-415818"/>
            <a:satOff val="-23979"/>
            <a:lumOff val="24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8D1774-7400-4CE7-9CFB-362F343F9B05}">
      <dsp:nvSpPr>
        <dsp:cNvPr id="0" name=""/>
        <dsp:cNvSpPr/>
      </dsp:nvSpPr>
      <dsp:spPr>
        <a:xfrm>
          <a:off x="151957" y="3107978"/>
          <a:ext cx="2071799" cy="1243079"/>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ct val="100000"/>
            <a:buFont typeface="Wingdings" panose="05000000000000000000" pitchFamily="2" charset="2"/>
            <a:buNone/>
          </a:pPr>
          <a:r>
            <a:rPr lang="en-US" sz="1600" kern="1200" dirty="0">
              <a:latin typeface="Calibri" panose="020F0502020204030204" pitchFamily="34" charset="0"/>
              <a:cs typeface="Calibri" panose="020F0502020204030204" pitchFamily="34" charset="0"/>
            </a:rPr>
            <a:t>Listeners use </a:t>
          </a:r>
          <a:r>
            <a:rPr lang="en-US" sz="1600" b="1" kern="1200" dirty="0">
              <a:latin typeface="Calibri" panose="020F0502020204030204" pitchFamily="34" charset="0"/>
              <a:cs typeface="Calibri" panose="020F0502020204030204" pitchFamily="34" charset="0"/>
            </a:rPr>
            <a:t>lexical information </a:t>
          </a:r>
          <a:r>
            <a:rPr lang="en-US" sz="1600" kern="1200" dirty="0">
              <a:latin typeface="Calibri" panose="020F0502020204030204" pitchFamily="34" charset="0"/>
              <a:cs typeface="Calibri" panose="020F0502020204030204" pitchFamily="34" charset="0"/>
            </a:rPr>
            <a:t>to guide speech perception.</a:t>
          </a:r>
          <a:endParaRPr lang="en-IN" sz="1600" kern="1200" dirty="0"/>
        </a:p>
      </dsp:txBody>
      <dsp:txXfrm>
        <a:off x="188366" y="3144387"/>
        <a:ext cx="1998981" cy="1170261"/>
      </dsp:txXfrm>
    </dsp:sp>
    <dsp:sp modelId="{22A0830C-57D7-44B4-B47A-30F0B951DD68}">
      <dsp:nvSpPr>
        <dsp:cNvPr id="0" name=""/>
        <dsp:cNvSpPr/>
      </dsp:nvSpPr>
      <dsp:spPr>
        <a:xfrm rot="16200000">
          <a:off x="2554342" y="2542962"/>
          <a:ext cx="1544392" cy="186461"/>
        </a:xfrm>
        <a:prstGeom prst="rect">
          <a:avLst/>
        </a:prstGeom>
        <a:solidFill>
          <a:schemeClr val="accent2">
            <a:hueOff val="-623727"/>
            <a:satOff val="-35969"/>
            <a:lumOff val="36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A2FFBB-E72C-4449-9761-2FEFB0006B80}">
      <dsp:nvSpPr>
        <dsp:cNvPr id="0" name=""/>
        <dsp:cNvSpPr/>
      </dsp:nvSpPr>
      <dsp:spPr>
        <a:xfrm>
          <a:off x="2907450" y="3107978"/>
          <a:ext cx="2071799" cy="1243079"/>
        </a:xfrm>
        <a:prstGeom prst="roundRect">
          <a:avLst>
            <a:gd name="adj" fmla="val 10000"/>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ct val="100000"/>
            <a:buFont typeface="Wingdings" panose="05000000000000000000" pitchFamily="2" charset="2"/>
            <a:buNone/>
          </a:pPr>
          <a:r>
            <a:rPr lang="en-US" sz="1600" kern="1200" dirty="0">
              <a:latin typeface="Calibri" panose="020F0502020204030204" pitchFamily="34" charset="0"/>
              <a:cs typeface="Calibri" panose="020F0502020204030204" pitchFamily="34" charset="0"/>
            </a:rPr>
            <a:t>Extended passive listening through a device may not maximize speech understanding.</a:t>
          </a:r>
          <a:endParaRPr lang="en-IN" sz="1600" kern="1200" dirty="0"/>
        </a:p>
      </dsp:txBody>
      <dsp:txXfrm>
        <a:off x="2943859" y="3144387"/>
        <a:ext cx="1998981" cy="1170261"/>
      </dsp:txXfrm>
    </dsp:sp>
    <dsp:sp modelId="{7DABF267-133E-42B5-A196-33FAB3BD13AA}">
      <dsp:nvSpPr>
        <dsp:cNvPr id="0" name=""/>
        <dsp:cNvSpPr/>
      </dsp:nvSpPr>
      <dsp:spPr>
        <a:xfrm rot="16200000">
          <a:off x="2554342" y="989113"/>
          <a:ext cx="1544392" cy="186461"/>
        </a:xfrm>
        <a:prstGeom prst="rect">
          <a:avLst/>
        </a:prstGeom>
        <a:solidFill>
          <a:schemeClr val="accent2">
            <a:hueOff val="-831636"/>
            <a:satOff val="-47959"/>
            <a:lumOff val="49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A0AB5B-CCE5-4EDC-80CE-153D79ACBBDD}">
      <dsp:nvSpPr>
        <dsp:cNvPr id="0" name=""/>
        <dsp:cNvSpPr/>
      </dsp:nvSpPr>
      <dsp:spPr>
        <a:xfrm>
          <a:off x="2907450" y="1554129"/>
          <a:ext cx="2071799" cy="124307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ct val="100000"/>
            <a:buFont typeface="Wingdings" panose="05000000000000000000" pitchFamily="2" charset="2"/>
            <a:buNone/>
          </a:pPr>
          <a:r>
            <a:rPr lang="en-US" sz="1600" kern="1200" dirty="0">
              <a:latin typeface="Calibri" panose="020F0502020204030204" pitchFamily="34" charset="0"/>
              <a:cs typeface="Calibri" panose="020F0502020204030204" pitchFamily="34" charset="0"/>
            </a:rPr>
            <a:t>Comprehensive auditory training for newly fitted adults is </a:t>
          </a:r>
          <a:r>
            <a:rPr lang="en-US" sz="1600" b="1" kern="1200" dirty="0">
              <a:latin typeface="Calibri" panose="020F0502020204030204" pitchFamily="34" charset="0"/>
              <a:cs typeface="Calibri" panose="020F0502020204030204" pitchFamily="34" charset="0"/>
            </a:rPr>
            <a:t>feasible</a:t>
          </a:r>
          <a:r>
            <a:rPr lang="en-US" sz="1600" kern="1200" dirty="0">
              <a:latin typeface="Calibri" panose="020F0502020204030204" pitchFamily="34" charset="0"/>
              <a:cs typeface="Calibri" panose="020F0502020204030204" pitchFamily="34" charset="0"/>
            </a:rPr>
            <a:t>.</a:t>
          </a:r>
          <a:endParaRPr lang="en-IN" sz="1600" kern="1200" dirty="0"/>
        </a:p>
      </dsp:txBody>
      <dsp:txXfrm>
        <a:off x="2943859" y="1590538"/>
        <a:ext cx="1998981" cy="1170261"/>
      </dsp:txXfrm>
    </dsp:sp>
    <dsp:sp modelId="{9231FC86-7FC7-4B5C-859E-147A5C069C59}">
      <dsp:nvSpPr>
        <dsp:cNvPr id="0" name=""/>
        <dsp:cNvSpPr/>
      </dsp:nvSpPr>
      <dsp:spPr>
        <a:xfrm>
          <a:off x="3331267" y="212188"/>
          <a:ext cx="2746035" cy="186461"/>
        </a:xfrm>
        <a:prstGeom prst="rect">
          <a:avLst/>
        </a:prstGeom>
        <a:solidFill>
          <a:schemeClr val="accent2">
            <a:hueOff val="-1039545"/>
            <a:satOff val="-59949"/>
            <a:lumOff val="61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C4EADB-82CF-409E-B151-DB976C48037A}">
      <dsp:nvSpPr>
        <dsp:cNvPr id="0" name=""/>
        <dsp:cNvSpPr/>
      </dsp:nvSpPr>
      <dsp:spPr>
        <a:xfrm>
          <a:off x="2907450" y="279"/>
          <a:ext cx="2071799" cy="1243079"/>
        </a:xfrm>
        <a:prstGeom prst="roundRect">
          <a:avLst>
            <a:gd name="adj" fmla="val 10000"/>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ct val="100000"/>
            <a:buFont typeface="Wingdings" panose="05000000000000000000" pitchFamily="2" charset="2"/>
            <a:buNone/>
          </a:pPr>
          <a:r>
            <a:rPr lang="en-US" sz="1600" kern="1200" dirty="0">
              <a:latin typeface="Calibri" panose="020F0502020204030204" pitchFamily="34" charset="0"/>
              <a:cs typeface="Calibri" panose="020F0502020204030204" pitchFamily="34" charset="0"/>
            </a:rPr>
            <a:t>Structured training may </a:t>
          </a:r>
          <a:r>
            <a:rPr lang="en-US" sz="1600" b="1" kern="1200" dirty="0">
              <a:latin typeface="Calibri" panose="020F0502020204030204" pitchFamily="34" charset="0"/>
              <a:cs typeface="Calibri" panose="020F0502020204030204" pitchFamily="34" charset="0"/>
            </a:rPr>
            <a:t>speed up </a:t>
          </a:r>
          <a:r>
            <a:rPr lang="en-US" sz="1600" kern="1200" dirty="0">
              <a:latin typeface="Calibri" panose="020F0502020204030204" pitchFamily="34" charset="0"/>
              <a:cs typeface="Calibri" panose="020F0502020204030204" pitchFamily="34" charset="0"/>
            </a:rPr>
            <a:t>the process of perceptual learning.</a:t>
          </a:r>
          <a:endParaRPr lang="en-IN" sz="1600" kern="1200" dirty="0"/>
        </a:p>
      </dsp:txBody>
      <dsp:txXfrm>
        <a:off x="2943859" y="36688"/>
        <a:ext cx="1998981" cy="1170261"/>
      </dsp:txXfrm>
    </dsp:sp>
    <dsp:sp modelId="{17BDCFB4-395A-4AC4-BDD8-FF4102808B56}">
      <dsp:nvSpPr>
        <dsp:cNvPr id="0" name=""/>
        <dsp:cNvSpPr/>
      </dsp:nvSpPr>
      <dsp:spPr>
        <a:xfrm rot="5400000">
          <a:off x="5309835" y="989113"/>
          <a:ext cx="1544392" cy="186461"/>
        </a:xfrm>
        <a:prstGeom prst="rect">
          <a:avLst/>
        </a:prstGeom>
        <a:solidFill>
          <a:schemeClr val="accent2">
            <a:hueOff val="-1247454"/>
            <a:satOff val="-71938"/>
            <a:lumOff val="73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B66575-A159-4BE1-84D3-B4BE214B093D}">
      <dsp:nvSpPr>
        <dsp:cNvPr id="0" name=""/>
        <dsp:cNvSpPr/>
      </dsp:nvSpPr>
      <dsp:spPr>
        <a:xfrm>
          <a:off x="5662943" y="279"/>
          <a:ext cx="2071799" cy="1243079"/>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ct val="100000"/>
            <a:buFont typeface="Wingdings" panose="05000000000000000000" pitchFamily="2" charset="2"/>
            <a:buNone/>
          </a:pPr>
          <a:r>
            <a:rPr lang="en-US" sz="1600" kern="1200" dirty="0">
              <a:latin typeface="Calibri" panose="020F0502020204030204" pitchFamily="34" charset="0"/>
              <a:cs typeface="Calibri" panose="020F0502020204030204" pitchFamily="34" charset="0"/>
            </a:rPr>
            <a:t>Auditory training can lead to benefit </a:t>
          </a:r>
          <a:r>
            <a:rPr lang="en-US" sz="1600" b="1" kern="1200" dirty="0">
              <a:latin typeface="Calibri" panose="020F0502020204030204" pitchFamily="34" charset="0"/>
              <a:cs typeface="Calibri" panose="020F0502020204030204" pitchFamily="34" charset="0"/>
            </a:rPr>
            <a:t>beyond naturally occurring learning </a:t>
          </a:r>
          <a:r>
            <a:rPr lang="en-US" sz="1600" kern="1200" dirty="0">
              <a:latin typeface="Calibri" panose="020F0502020204030204" pitchFamily="34" charset="0"/>
              <a:cs typeface="Calibri" panose="020F0502020204030204" pitchFamily="34" charset="0"/>
            </a:rPr>
            <a:t>effects.</a:t>
          </a:r>
          <a:endParaRPr lang="en-IN" sz="1600" kern="1200" dirty="0"/>
        </a:p>
      </dsp:txBody>
      <dsp:txXfrm>
        <a:off x="5699352" y="36688"/>
        <a:ext cx="1998981" cy="1170261"/>
      </dsp:txXfrm>
    </dsp:sp>
    <dsp:sp modelId="{37A0B892-96F2-4F49-AB1B-6D20533EB51A}">
      <dsp:nvSpPr>
        <dsp:cNvPr id="0" name=""/>
        <dsp:cNvSpPr/>
      </dsp:nvSpPr>
      <dsp:spPr>
        <a:xfrm rot="5400000">
          <a:off x="5309835" y="2542962"/>
          <a:ext cx="1544392" cy="186461"/>
        </a:xfrm>
        <a:prstGeom prst="rect">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776DE2-CC21-4A8A-B371-DA300BD8E519}">
      <dsp:nvSpPr>
        <dsp:cNvPr id="0" name=""/>
        <dsp:cNvSpPr/>
      </dsp:nvSpPr>
      <dsp:spPr>
        <a:xfrm>
          <a:off x="5662943" y="1554129"/>
          <a:ext cx="2071799" cy="1243079"/>
        </a:xfrm>
        <a:prstGeom prst="roundRect">
          <a:avLst>
            <a:gd name="adj" fmla="val 10000"/>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ct val="100000"/>
            <a:buFont typeface="Wingdings" panose="05000000000000000000" pitchFamily="2" charset="2"/>
            <a:buNone/>
          </a:pPr>
          <a:r>
            <a:rPr lang="en-US" sz="1600" kern="1200" dirty="0">
              <a:latin typeface="Calibri" panose="020F0502020204030204" pitchFamily="34" charset="0"/>
              <a:cs typeface="Calibri" panose="020F0502020204030204" pitchFamily="34" charset="0"/>
            </a:rPr>
            <a:t>Training has an impact on </a:t>
          </a:r>
          <a:r>
            <a:rPr lang="en-US" sz="1600" b="1" kern="1200" dirty="0">
              <a:latin typeface="Calibri" panose="020F0502020204030204" pitchFamily="34" charset="0"/>
              <a:cs typeface="Calibri" panose="020F0502020204030204" pitchFamily="34" charset="0"/>
            </a:rPr>
            <a:t>long term device users </a:t>
          </a:r>
          <a:r>
            <a:rPr lang="en-US" sz="1600" kern="1200" dirty="0">
              <a:latin typeface="Calibri" panose="020F0502020204030204" pitchFamily="34" charset="0"/>
              <a:cs typeface="Calibri" panose="020F0502020204030204" pitchFamily="34" charset="0"/>
            </a:rPr>
            <a:t>not limited to post device fitting.</a:t>
          </a:r>
          <a:endParaRPr lang="en-IN" sz="1600" kern="1200" dirty="0"/>
        </a:p>
      </dsp:txBody>
      <dsp:txXfrm>
        <a:off x="5699352" y="1590538"/>
        <a:ext cx="1998981" cy="1170261"/>
      </dsp:txXfrm>
    </dsp:sp>
    <dsp:sp modelId="{AFBD2F2E-842B-4DEA-8914-A85134922BB2}">
      <dsp:nvSpPr>
        <dsp:cNvPr id="0" name=""/>
        <dsp:cNvSpPr/>
      </dsp:nvSpPr>
      <dsp:spPr>
        <a:xfrm>
          <a:off x="5662943" y="3107978"/>
          <a:ext cx="2071799" cy="124307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SzPct val="100000"/>
            <a:buFont typeface="Wingdings" panose="05000000000000000000" pitchFamily="2" charset="2"/>
            <a:buNone/>
          </a:pPr>
          <a:r>
            <a:rPr lang="en-US" sz="1300" b="1" kern="1200" dirty="0">
              <a:latin typeface="Calibri" panose="020F0502020204030204" pitchFamily="34" charset="0"/>
              <a:cs typeface="Calibri" panose="020F0502020204030204" pitchFamily="34" charset="0"/>
            </a:rPr>
            <a:t>Improvements in daily life situations</a:t>
          </a:r>
          <a:r>
            <a:rPr lang="en-US" sz="1300" kern="1200" dirty="0">
              <a:latin typeface="Calibri" panose="020F0502020204030204" pitchFamily="34" charset="0"/>
              <a:cs typeface="Calibri" panose="020F0502020204030204" pitchFamily="34" charset="0"/>
            </a:rPr>
            <a:t>, such as QoL or self-confidence, may occur in  absence of significant improvement in a speech perception task.</a:t>
          </a:r>
          <a:endParaRPr lang="en-IN" sz="1300" kern="1200" dirty="0"/>
        </a:p>
      </dsp:txBody>
      <dsp:txXfrm>
        <a:off x="5699352" y="3144387"/>
        <a:ext cx="1998981" cy="1170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5C65B-5139-4F57-8530-32A8D75CF9BA}">
      <dsp:nvSpPr>
        <dsp:cNvPr id="0" name=""/>
        <dsp:cNvSpPr/>
      </dsp:nvSpPr>
      <dsp:spPr>
        <a:xfrm>
          <a:off x="0" y="4619"/>
          <a:ext cx="6720397" cy="7113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Transfer-Appropriate Processing</a:t>
          </a:r>
          <a:endParaRPr lang="en-IN" sz="2400" kern="1200" dirty="0"/>
        </a:p>
      </dsp:txBody>
      <dsp:txXfrm>
        <a:off x="34726" y="39345"/>
        <a:ext cx="6650945" cy="641908"/>
      </dsp:txXfrm>
    </dsp:sp>
    <dsp:sp modelId="{454A7458-81A2-4D31-9327-3328A51CE687}">
      <dsp:nvSpPr>
        <dsp:cNvPr id="0" name=""/>
        <dsp:cNvSpPr/>
      </dsp:nvSpPr>
      <dsp:spPr>
        <a:xfrm>
          <a:off x="0" y="825419"/>
          <a:ext cx="6720397" cy="7113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Meaning-based orientation </a:t>
          </a:r>
          <a:endParaRPr lang="en-IN" sz="2400" kern="1200" dirty="0"/>
        </a:p>
      </dsp:txBody>
      <dsp:txXfrm>
        <a:off x="34726" y="860145"/>
        <a:ext cx="6650945" cy="641908"/>
      </dsp:txXfrm>
    </dsp:sp>
    <dsp:sp modelId="{C4CB862F-A831-4A7D-9A67-6E4FB5F12FB6}">
      <dsp:nvSpPr>
        <dsp:cNvPr id="0" name=""/>
        <dsp:cNvSpPr/>
      </dsp:nvSpPr>
      <dsp:spPr>
        <a:xfrm>
          <a:off x="0" y="1646220"/>
          <a:ext cx="6720397" cy="7113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Affective filter hypothesis</a:t>
          </a:r>
          <a:endParaRPr lang="en-IN" sz="2400" kern="1200" dirty="0"/>
        </a:p>
      </dsp:txBody>
      <dsp:txXfrm>
        <a:off x="34726" y="1680946"/>
        <a:ext cx="6650945" cy="641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7089E-08A7-4CF8-BBED-6CDC9B6287E2}">
      <dsp:nvSpPr>
        <dsp:cNvPr id="0" name=""/>
        <dsp:cNvSpPr/>
      </dsp:nvSpPr>
      <dsp:spPr>
        <a:xfrm>
          <a:off x="5875" y="514675"/>
          <a:ext cx="1032409" cy="96338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kern="1200" dirty="0"/>
            <a:t>Walden, Erdman, Montgomery, Schwartz, and Prosek, (1981)</a:t>
          </a:r>
          <a:endParaRPr lang="en-IN" sz="1200" kern="1200" dirty="0"/>
        </a:p>
      </dsp:txBody>
      <dsp:txXfrm>
        <a:off x="34092" y="542892"/>
        <a:ext cx="975975" cy="906949"/>
      </dsp:txXfrm>
    </dsp:sp>
    <dsp:sp modelId="{77FF6AEC-1248-4316-9AE9-7F6BE660B976}">
      <dsp:nvSpPr>
        <dsp:cNvPr id="0" name=""/>
        <dsp:cNvSpPr/>
      </dsp:nvSpPr>
      <dsp:spPr>
        <a:xfrm>
          <a:off x="63396" y="1478059"/>
          <a:ext cx="91440" cy="494815"/>
        </a:xfrm>
        <a:custGeom>
          <a:avLst/>
          <a:gdLst/>
          <a:ahLst/>
          <a:cxnLst/>
          <a:rect l="0" t="0" r="0" b="0"/>
          <a:pathLst>
            <a:path>
              <a:moveTo>
                <a:pt x="45720" y="0"/>
              </a:moveTo>
              <a:lnTo>
                <a:pt x="45720" y="494815"/>
              </a:lnTo>
              <a:lnTo>
                <a:pt x="114576" y="49481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1BCBFD-500F-4967-B76E-0081E3F9D467}">
      <dsp:nvSpPr>
        <dsp:cNvPr id="0" name=""/>
        <dsp:cNvSpPr/>
      </dsp:nvSpPr>
      <dsp:spPr>
        <a:xfrm>
          <a:off x="177972" y="1613485"/>
          <a:ext cx="893590" cy="7187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dirty="0"/>
            <a:t>Consonant Recognition Training</a:t>
          </a:r>
        </a:p>
      </dsp:txBody>
      <dsp:txXfrm>
        <a:off x="199024" y="1634537"/>
        <a:ext cx="851486" cy="676673"/>
      </dsp:txXfrm>
    </dsp:sp>
    <dsp:sp modelId="{D8BC12C5-EB9C-4EDD-AE34-D7470B9FEAE0}">
      <dsp:nvSpPr>
        <dsp:cNvPr id="0" name=""/>
        <dsp:cNvSpPr/>
      </dsp:nvSpPr>
      <dsp:spPr>
        <a:xfrm>
          <a:off x="1116460" y="514675"/>
          <a:ext cx="1034932" cy="7456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kern="1200" dirty="0"/>
            <a:t>Erber (1982)</a:t>
          </a:r>
        </a:p>
      </dsp:txBody>
      <dsp:txXfrm>
        <a:off x="1138300" y="536515"/>
        <a:ext cx="991252" cy="702002"/>
      </dsp:txXfrm>
    </dsp:sp>
    <dsp:sp modelId="{327A24C1-8CE4-4BB8-AE22-0E54C63CD07D}">
      <dsp:nvSpPr>
        <dsp:cNvPr id="0" name=""/>
        <dsp:cNvSpPr/>
      </dsp:nvSpPr>
      <dsp:spPr>
        <a:xfrm>
          <a:off x="1219953" y="1260357"/>
          <a:ext cx="120816" cy="445873"/>
        </a:xfrm>
        <a:custGeom>
          <a:avLst/>
          <a:gdLst/>
          <a:ahLst/>
          <a:cxnLst/>
          <a:rect l="0" t="0" r="0" b="0"/>
          <a:pathLst>
            <a:path>
              <a:moveTo>
                <a:pt x="0" y="0"/>
              </a:moveTo>
              <a:lnTo>
                <a:pt x="0" y="445873"/>
              </a:lnTo>
              <a:lnTo>
                <a:pt x="120816" y="44587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7E11F0-FBFC-467C-B84B-C155ECDFDA5C}">
      <dsp:nvSpPr>
        <dsp:cNvPr id="0" name=""/>
        <dsp:cNvSpPr/>
      </dsp:nvSpPr>
      <dsp:spPr>
        <a:xfrm>
          <a:off x="1340770" y="1515999"/>
          <a:ext cx="933591" cy="38046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kern="1200" dirty="0"/>
            <a:t>Detection</a:t>
          </a:r>
        </a:p>
      </dsp:txBody>
      <dsp:txXfrm>
        <a:off x="1351913" y="1527142"/>
        <a:ext cx="911305" cy="358177"/>
      </dsp:txXfrm>
    </dsp:sp>
    <dsp:sp modelId="{28A3CE2C-118B-4ABC-9131-184BD181D95A}">
      <dsp:nvSpPr>
        <dsp:cNvPr id="0" name=""/>
        <dsp:cNvSpPr/>
      </dsp:nvSpPr>
      <dsp:spPr>
        <a:xfrm>
          <a:off x="1219953" y="1260357"/>
          <a:ext cx="99660" cy="990940"/>
        </a:xfrm>
        <a:custGeom>
          <a:avLst/>
          <a:gdLst/>
          <a:ahLst/>
          <a:cxnLst/>
          <a:rect l="0" t="0" r="0" b="0"/>
          <a:pathLst>
            <a:path>
              <a:moveTo>
                <a:pt x="0" y="0"/>
              </a:moveTo>
              <a:lnTo>
                <a:pt x="0" y="990940"/>
              </a:lnTo>
              <a:lnTo>
                <a:pt x="99660" y="99094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3A41C3-1A88-4AE1-AFDD-E3C78D57568A}">
      <dsp:nvSpPr>
        <dsp:cNvPr id="0" name=""/>
        <dsp:cNvSpPr/>
      </dsp:nvSpPr>
      <dsp:spPr>
        <a:xfrm>
          <a:off x="1319614" y="2024267"/>
          <a:ext cx="1011664" cy="45406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dirty="0"/>
            <a:t>Discrimination</a:t>
          </a:r>
        </a:p>
      </dsp:txBody>
      <dsp:txXfrm>
        <a:off x="1332913" y="2037566"/>
        <a:ext cx="985066" cy="427463"/>
      </dsp:txXfrm>
    </dsp:sp>
    <dsp:sp modelId="{8227295E-02CF-42DD-AD47-A8F1A9F63793}">
      <dsp:nvSpPr>
        <dsp:cNvPr id="0" name=""/>
        <dsp:cNvSpPr/>
      </dsp:nvSpPr>
      <dsp:spPr>
        <a:xfrm>
          <a:off x="1174233" y="1260357"/>
          <a:ext cx="91440" cy="1565498"/>
        </a:xfrm>
        <a:custGeom>
          <a:avLst/>
          <a:gdLst/>
          <a:ahLst/>
          <a:cxnLst/>
          <a:rect l="0" t="0" r="0" b="0"/>
          <a:pathLst>
            <a:path>
              <a:moveTo>
                <a:pt x="45720" y="0"/>
              </a:moveTo>
              <a:lnTo>
                <a:pt x="45720" y="1565498"/>
              </a:lnTo>
              <a:lnTo>
                <a:pt x="107894" y="15654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CD72E5-A226-4D69-A485-A4E000E7CA77}">
      <dsp:nvSpPr>
        <dsp:cNvPr id="0" name=""/>
        <dsp:cNvSpPr/>
      </dsp:nvSpPr>
      <dsp:spPr>
        <a:xfrm>
          <a:off x="1282127" y="2617391"/>
          <a:ext cx="1097627" cy="41692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kern="1200" dirty="0"/>
            <a:t>Identification</a:t>
          </a:r>
        </a:p>
      </dsp:txBody>
      <dsp:txXfrm>
        <a:off x="1294338" y="2629602"/>
        <a:ext cx="1073205" cy="392507"/>
      </dsp:txXfrm>
    </dsp:sp>
    <dsp:sp modelId="{806E6E80-8114-47ED-862C-D8797A1A39C4}">
      <dsp:nvSpPr>
        <dsp:cNvPr id="0" name=""/>
        <dsp:cNvSpPr/>
      </dsp:nvSpPr>
      <dsp:spPr>
        <a:xfrm>
          <a:off x="1174233" y="1260357"/>
          <a:ext cx="91440" cy="2114495"/>
        </a:xfrm>
        <a:custGeom>
          <a:avLst/>
          <a:gdLst/>
          <a:ahLst/>
          <a:cxnLst/>
          <a:rect l="0" t="0" r="0" b="0"/>
          <a:pathLst>
            <a:path>
              <a:moveTo>
                <a:pt x="45720" y="0"/>
              </a:moveTo>
              <a:lnTo>
                <a:pt x="45720" y="2114495"/>
              </a:lnTo>
              <a:lnTo>
                <a:pt x="120352" y="21144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CDA5AF-2D33-466A-9310-7434775CDC16}">
      <dsp:nvSpPr>
        <dsp:cNvPr id="0" name=""/>
        <dsp:cNvSpPr/>
      </dsp:nvSpPr>
      <dsp:spPr>
        <a:xfrm>
          <a:off x="1294585" y="3145621"/>
          <a:ext cx="1066039" cy="45846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dirty="0"/>
            <a:t>Comprehension</a:t>
          </a:r>
        </a:p>
      </dsp:txBody>
      <dsp:txXfrm>
        <a:off x="1308013" y="3159049"/>
        <a:ext cx="1039183" cy="431606"/>
      </dsp:txXfrm>
    </dsp:sp>
    <dsp:sp modelId="{2BF83A2A-172C-4374-91A1-97920727C3F7}">
      <dsp:nvSpPr>
        <dsp:cNvPr id="0" name=""/>
        <dsp:cNvSpPr/>
      </dsp:nvSpPr>
      <dsp:spPr>
        <a:xfrm>
          <a:off x="2335213" y="514675"/>
          <a:ext cx="892631" cy="96816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kern="1200" dirty="0"/>
            <a:t>Blamey and Alcantara (1994)</a:t>
          </a:r>
        </a:p>
      </dsp:txBody>
      <dsp:txXfrm>
        <a:off x="2361357" y="540819"/>
        <a:ext cx="840343" cy="915879"/>
      </dsp:txXfrm>
    </dsp:sp>
    <dsp:sp modelId="{04451D7F-F717-47EA-B64A-3CC4AB523C80}">
      <dsp:nvSpPr>
        <dsp:cNvPr id="0" name=""/>
        <dsp:cNvSpPr/>
      </dsp:nvSpPr>
      <dsp:spPr>
        <a:xfrm>
          <a:off x="2424477" y="1482843"/>
          <a:ext cx="96968" cy="301215"/>
        </a:xfrm>
        <a:custGeom>
          <a:avLst/>
          <a:gdLst/>
          <a:ahLst/>
          <a:cxnLst/>
          <a:rect l="0" t="0" r="0" b="0"/>
          <a:pathLst>
            <a:path>
              <a:moveTo>
                <a:pt x="0" y="0"/>
              </a:moveTo>
              <a:lnTo>
                <a:pt x="0" y="301215"/>
              </a:lnTo>
              <a:lnTo>
                <a:pt x="96968" y="30121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A3AAA1-2BBE-4ECE-B92E-5D2011F47CBD}">
      <dsp:nvSpPr>
        <dsp:cNvPr id="0" name=""/>
        <dsp:cNvSpPr/>
      </dsp:nvSpPr>
      <dsp:spPr>
        <a:xfrm>
          <a:off x="2521445" y="1599452"/>
          <a:ext cx="810377" cy="36921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b="0" kern="1200" baseline="0" dirty="0"/>
            <a:t>Analytic</a:t>
          </a:r>
          <a:endParaRPr lang="en-IN" sz="1400" kern="1200" dirty="0"/>
        </a:p>
      </dsp:txBody>
      <dsp:txXfrm>
        <a:off x="2532259" y="1610266"/>
        <a:ext cx="788749" cy="347583"/>
      </dsp:txXfrm>
    </dsp:sp>
    <dsp:sp modelId="{18F6E29B-960F-4D59-B58F-991F911F4D8E}">
      <dsp:nvSpPr>
        <dsp:cNvPr id="0" name=""/>
        <dsp:cNvSpPr/>
      </dsp:nvSpPr>
      <dsp:spPr>
        <a:xfrm>
          <a:off x="2378757" y="1482843"/>
          <a:ext cx="91440" cy="836688"/>
        </a:xfrm>
        <a:custGeom>
          <a:avLst/>
          <a:gdLst/>
          <a:ahLst/>
          <a:cxnLst/>
          <a:rect l="0" t="0" r="0" b="0"/>
          <a:pathLst>
            <a:path>
              <a:moveTo>
                <a:pt x="45720" y="0"/>
              </a:moveTo>
              <a:lnTo>
                <a:pt x="45720" y="836688"/>
              </a:lnTo>
              <a:lnTo>
                <a:pt x="111437" y="83668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EB0C35-82B3-4B98-BB3D-B18CE7272894}">
      <dsp:nvSpPr>
        <dsp:cNvPr id="0" name=""/>
        <dsp:cNvSpPr/>
      </dsp:nvSpPr>
      <dsp:spPr>
        <a:xfrm>
          <a:off x="2490195" y="2110232"/>
          <a:ext cx="855363" cy="41859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kern="1200" dirty="0"/>
            <a:t>Synthetic </a:t>
          </a:r>
          <a:r>
            <a:rPr lang="en-IN" sz="1400" b="0" kern="1200" baseline="0" dirty="0"/>
            <a:t> </a:t>
          </a:r>
          <a:endParaRPr lang="en-IN" sz="1400" kern="1200" dirty="0"/>
        </a:p>
      </dsp:txBody>
      <dsp:txXfrm>
        <a:off x="2502455" y="2122492"/>
        <a:ext cx="830843" cy="394079"/>
      </dsp:txXfrm>
    </dsp:sp>
    <dsp:sp modelId="{E1761BFB-E3FB-44AC-856B-89E2BDF865CA}">
      <dsp:nvSpPr>
        <dsp:cNvPr id="0" name=""/>
        <dsp:cNvSpPr/>
      </dsp:nvSpPr>
      <dsp:spPr>
        <a:xfrm>
          <a:off x="2424477" y="1482843"/>
          <a:ext cx="130247" cy="1290359"/>
        </a:xfrm>
        <a:custGeom>
          <a:avLst/>
          <a:gdLst/>
          <a:ahLst/>
          <a:cxnLst/>
          <a:rect l="0" t="0" r="0" b="0"/>
          <a:pathLst>
            <a:path>
              <a:moveTo>
                <a:pt x="0" y="0"/>
              </a:moveTo>
              <a:lnTo>
                <a:pt x="0" y="1290359"/>
              </a:lnTo>
              <a:lnTo>
                <a:pt x="130247" y="129035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42FCB5-B5B4-4703-9C97-D9A5EB640E36}">
      <dsp:nvSpPr>
        <dsp:cNvPr id="0" name=""/>
        <dsp:cNvSpPr/>
      </dsp:nvSpPr>
      <dsp:spPr>
        <a:xfrm>
          <a:off x="2554724" y="2595931"/>
          <a:ext cx="828614" cy="35454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kern="1200" dirty="0"/>
            <a:t>Pragmatic</a:t>
          </a:r>
        </a:p>
      </dsp:txBody>
      <dsp:txXfrm>
        <a:off x="2565108" y="2606315"/>
        <a:ext cx="807846" cy="333774"/>
      </dsp:txXfrm>
    </dsp:sp>
    <dsp:sp modelId="{DE981776-9E3D-4C63-9073-00C8FF71A532}">
      <dsp:nvSpPr>
        <dsp:cNvPr id="0" name=""/>
        <dsp:cNvSpPr/>
      </dsp:nvSpPr>
      <dsp:spPr>
        <a:xfrm>
          <a:off x="2378757" y="1482843"/>
          <a:ext cx="91440" cy="1770141"/>
        </a:xfrm>
        <a:custGeom>
          <a:avLst/>
          <a:gdLst/>
          <a:ahLst/>
          <a:cxnLst/>
          <a:rect l="0" t="0" r="0" b="0"/>
          <a:pathLst>
            <a:path>
              <a:moveTo>
                <a:pt x="45720" y="0"/>
              </a:moveTo>
              <a:lnTo>
                <a:pt x="45720" y="1770141"/>
              </a:lnTo>
              <a:lnTo>
                <a:pt x="98562" y="177014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423A53-8F45-43A4-A2E0-09487072E943}">
      <dsp:nvSpPr>
        <dsp:cNvPr id="0" name=""/>
        <dsp:cNvSpPr/>
      </dsp:nvSpPr>
      <dsp:spPr>
        <a:xfrm>
          <a:off x="2477319" y="3084887"/>
          <a:ext cx="918589" cy="33619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b="0" kern="1200" baseline="0" dirty="0"/>
            <a:t>Eclectic </a:t>
          </a:r>
          <a:endParaRPr lang="en-IN" sz="1400" kern="1200" dirty="0"/>
        </a:p>
      </dsp:txBody>
      <dsp:txXfrm>
        <a:off x="2487166" y="3094734"/>
        <a:ext cx="898895" cy="316502"/>
      </dsp:txXfrm>
    </dsp:sp>
    <dsp:sp modelId="{569ECF18-EC6D-4887-BF40-CA70A3891EA9}">
      <dsp:nvSpPr>
        <dsp:cNvPr id="0" name=""/>
        <dsp:cNvSpPr/>
      </dsp:nvSpPr>
      <dsp:spPr>
        <a:xfrm>
          <a:off x="3306020" y="514675"/>
          <a:ext cx="902603" cy="97451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Brockett and Schow (2001) and Schow (2001)</a:t>
          </a:r>
          <a:endParaRPr lang="en-IN" sz="1400" kern="1200" dirty="0"/>
        </a:p>
      </dsp:txBody>
      <dsp:txXfrm>
        <a:off x="3332456" y="541111"/>
        <a:ext cx="849731" cy="921642"/>
      </dsp:txXfrm>
    </dsp:sp>
    <dsp:sp modelId="{857FE4EF-4C73-4ABC-9AC5-7522CCC0F896}">
      <dsp:nvSpPr>
        <dsp:cNvPr id="0" name=""/>
        <dsp:cNvSpPr/>
      </dsp:nvSpPr>
      <dsp:spPr>
        <a:xfrm>
          <a:off x="3350561" y="1489189"/>
          <a:ext cx="91440" cy="938260"/>
        </a:xfrm>
        <a:custGeom>
          <a:avLst/>
          <a:gdLst/>
          <a:ahLst/>
          <a:cxnLst/>
          <a:rect l="0" t="0" r="0" b="0"/>
          <a:pathLst>
            <a:path>
              <a:moveTo>
                <a:pt x="45720" y="0"/>
              </a:moveTo>
              <a:lnTo>
                <a:pt x="45720" y="938260"/>
              </a:lnTo>
              <a:lnTo>
                <a:pt x="129328" y="93826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DE8724-C1A4-48E8-BD00-2C45B1EF7869}">
      <dsp:nvSpPr>
        <dsp:cNvPr id="0" name=""/>
        <dsp:cNvSpPr/>
      </dsp:nvSpPr>
      <dsp:spPr>
        <a:xfrm>
          <a:off x="3479889" y="1824968"/>
          <a:ext cx="836616" cy="120496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dirty="0"/>
            <a:t>Short-term audiologic rehabilitat-ion</a:t>
          </a:r>
        </a:p>
      </dsp:txBody>
      <dsp:txXfrm>
        <a:off x="3504393" y="1849472"/>
        <a:ext cx="787608" cy="1155954"/>
      </dsp:txXfrm>
    </dsp:sp>
    <dsp:sp modelId="{454C0A48-83F8-4FE4-B30D-EED93D7A91BF}">
      <dsp:nvSpPr>
        <dsp:cNvPr id="0" name=""/>
        <dsp:cNvSpPr/>
      </dsp:nvSpPr>
      <dsp:spPr>
        <a:xfrm>
          <a:off x="4286800" y="514675"/>
          <a:ext cx="995169" cy="85562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b="0" i="0" kern="1200" dirty="0"/>
            <a:t>Arthur Boothroyd (2007)</a:t>
          </a:r>
          <a:endParaRPr lang="en-IN" sz="1400" kern="1200" dirty="0"/>
        </a:p>
      </dsp:txBody>
      <dsp:txXfrm>
        <a:off x="4311860" y="539735"/>
        <a:ext cx="945049" cy="805501"/>
      </dsp:txXfrm>
    </dsp:sp>
    <dsp:sp modelId="{A9C0A7DB-C3EF-4E8B-B8E9-AC4693563A9D}">
      <dsp:nvSpPr>
        <dsp:cNvPr id="0" name=""/>
        <dsp:cNvSpPr/>
      </dsp:nvSpPr>
      <dsp:spPr>
        <a:xfrm>
          <a:off x="4340597" y="1370297"/>
          <a:ext cx="91440" cy="314082"/>
        </a:xfrm>
        <a:custGeom>
          <a:avLst/>
          <a:gdLst/>
          <a:ahLst/>
          <a:cxnLst/>
          <a:rect l="0" t="0" r="0" b="0"/>
          <a:pathLst>
            <a:path>
              <a:moveTo>
                <a:pt x="45720" y="0"/>
              </a:moveTo>
              <a:lnTo>
                <a:pt x="45720" y="314082"/>
              </a:lnTo>
              <a:lnTo>
                <a:pt x="115500" y="31408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71B07E-FCA2-4878-865B-6B448193CCD1}">
      <dsp:nvSpPr>
        <dsp:cNvPr id="0" name=""/>
        <dsp:cNvSpPr/>
      </dsp:nvSpPr>
      <dsp:spPr>
        <a:xfrm>
          <a:off x="4456097" y="1445644"/>
          <a:ext cx="948899" cy="47747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dirty="0"/>
            <a:t>Sensory management</a:t>
          </a:r>
        </a:p>
      </dsp:txBody>
      <dsp:txXfrm>
        <a:off x="4470082" y="1459629"/>
        <a:ext cx="920929" cy="449500"/>
      </dsp:txXfrm>
    </dsp:sp>
    <dsp:sp modelId="{EBC703A8-AAA8-4B5C-89FF-DFAF68503CA1}">
      <dsp:nvSpPr>
        <dsp:cNvPr id="0" name=""/>
        <dsp:cNvSpPr/>
      </dsp:nvSpPr>
      <dsp:spPr>
        <a:xfrm>
          <a:off x="4340597" y="1370297"/>
          <a:ext cx="91440" cy="821864"/>
        </a:xfrm>
        <a:custGeom>
          <a:avLst/>
          <a:gdLst/>
          <a:ahLst/>
          <a:cxnLst/>
          <a:rect l="0" t="0" r="0" b="0"/>
          <a:pathLst>
            <a:path>
              <a:moveTo>
                <a:pt x="45720" y="0"/>
              </a:moveTo>
              <a:lnTo>
                <a:pt x="45720" y="821864"/>
              </a:lnTo>
              <a:lnTo>
                <a:pt x="128496" y="82186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66C323-F4D4-4ACB-A599-75C85EC9AACD}">
      <dsp:nvSpPr>
        <dsp:cNvPr id="0" name=""/>
        <dsp:cNvSpPr/>
      </dsp:nvSpPr>
      <dsp:spPr>
        <a:xfrm>
          <a:off x="4469093" y="2045973"/>
          <a:ext cx="899895" cy="29237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kern="1200" dirty="0"/>
            <a:t>Instruction </a:t>
          </a:r>
        </a:p>
      </dsp:txBody>
      <dsp:txXfrm>
        <a:off x="4477656" y="2054536"/>
        <a:ext cx="882769" cy="275249"/>
      </dsp:txXfrm>
    </dsp:sp>
    <dsp:sp modelId="{CABE1CDF-3FD8-42CA-A326-4EA06F134131}">
      <dsp:nvSpPr>
        <dsp:cNvPr id="0" name=""/>
        <dsp:cNvSpPr/>
      </dsp:nvSpPr>
      <dsp:spPr>
        <a:xfrm>
          <a:off x="4386317" y="1370297"/>
          <a:ext cx="154137" cy="1337062"/>
        </a:xfrm>
        <a:custGeom>
          <a:avLst/>
          <a:gdLst/>
          <a:ahLst/>
          <a:cxnLst/>
          <a:rect l="0" t="0" r="0" b="0"/>
          <a:pathLst>
            <a:path>
              <a:moveTo>
                <a:pt x="0" y="0"/>
              </a:moveTo>
              <a:lnTo>
                <a:pt x="0" y="1337062"/>
              </a:lnTo>
              <a:lnTo>
                <a:pt x="154137" y="133706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BD2C59-8EC1-4621-B2CE-AB6E1516B484}">
      <dsp:nvSpPr>
        <dsp:cNvPr id="0" name=""/>
        <dsp:cNvSpPr/>
      </dsp:nvSpPr>
      <dsp:spPr>
        <a:xfrm>
          <a:off x="4540454" y="2456059"/>
          <a:ext cx="991371" cy="5026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kern="1200" dirty="0"/>
            <a:t>Perceptual training</a:t>
          </a:r>
        </a:p>
      </dsp:txBody>
      <dsp:txXfrm>
        <a:off x="4555175" y="2470780"/>
        <a:ext cx="961929" cy="473158"/>
      </dsp:txXfrm>
    </dsp:sp>
    <dsp:sp modelId="{41042AE0-5EC4-4FFC-AF5E-CFF0E8C77302}">
      <dsp:nvSpPr>
        <dsp:cNvPr id="0" name=""/>
        <dsp:cNvSpPr/>
      </dsp:nvSpPr>
      <dsp:spPr>
        <a:xfrm>
          <a:off x="4340597" y="1370297"/>
          <a:ext cx="91440" cy="1929739"/>
        </a:xfrm>
        <a:custGeom>
          <a:avLst/>
          <a:gdLst/>
          <a:ahLst/>
          <a:cxnLst/>
          <a:rect l="0" t="0" r="0" b="0"/>
          <a:pathLst>
            <a:path>
              <a:moveTo>
                <a:pt x="45720" y="0"/>
              </a:moveTo>
              <a:lnTo>
                <a:pt x="45720" y="1929739"/>
              </a:lnTo>
              <a:lnTo>
                <a:pt x="127190" y="19297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9D50FC-61CD-476F-AC0A-89051DD54575}">
      <dsp:nvSpPr>
        <dsp:cNvPr id="0" name=""/>
        <dsp:cNvSpPr/>
      </dsp:nvSpPr>
      <dsp:spPr>
        <a:xfrm>
          <a:off x="4467787" y="3121097"/>
          <a:ext cx="1058687" cy="3578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kern="1200" dirty="0"/>
            <a:t>Counselling </a:t>
          </a:r>
        </a:p>
      </dsp:txBody>
      <dsp:txXfrm>
        <a:off x="4478269" y="3131579"/>
        <a:ext cx="1037723" cy="336913"/>
      </dsp:txXfrm>
    </dsp:sp>
    <dsp:sp modelId="{AE05751C-94BF-412A-A1E8-C748EA35AF23}">
      <dsp:nvSpPr>
        <dsp:cNvPr id="0" name=""/>
        <dsp:cNvSpPr/>
      </dsp:nvSpPr>
      <dsp:spPr>
        <a:xfrm>
          <a:off x="5360145" y="514675"/>
          <a:ext cx="1278183" cy="6607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b="0" i="0" kern="1200" baseline="0" dirty="0"/>
            <a:t>Communication Training and Therapy</a:t>
          </a:r>
          <a:endParaRPr lang="en-IN" sz="1400" kern="1200" dirty="0"/>
        </a:p>
      </dsp:txBody>
      <dsp:txXfrm>
        <a:off x="5379498" y="534028"/>
        <a:ext cx="1239477" cy="622071"/>
      </dsp:txXfrm>
    </dsp:sp>
    <dsp:sp modelId="{25705961-BC01-4C29-AC74-DA78AC2B20E8}">
      <dsp:nvSpPr>
        <dsp:cNvPr id="0" name=""/>
        <dsp:cNvSpPr/>
      </dsp:nvSpPr>
      <dsp:spPr>
        <a:xfrm>
          <a:off x="5487963" y="1175453"/>
          <a:ext cx="197956" cy="369677"/>
        </a:xfrm>
        <a:custGeom>
          <a:avLst/>
          <a:gdLst/>
          <a:ahLst/>
          <a:cxnLst/>
          <a:rect l="0" t="0" r="0" b="0"/>
          <a:pathLst>
            <a:path>
              <a:moveTo>
                <a:pt x="0" y="0"/>
              </a:moveTo>
              <a:lnTo>
                <a:pt x="0" y="369677"/>
              </a:lnTo>
              <a:lnTo>
                <a:pt x="197956" y="3696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AEA950-78D0-4C7B-90C9-73F8F3AF162F}">
      <dsp:nvSpPr>
        <dsp:cNvPr id="0" name=""/>
        <dsp:cNvSpPr/>
      </dsp:nvSpPr>
      <dsp:spPr>
        <a:xfrm>
          <a:off x="5685919" y="1265290"/>
          <a:ext cx="881925" cy="5596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b="0" i="0" kern="1200" baseline="0" dirty="0"/>
            <a:t>Anticipatory Strategies</a:t>
          </a:r>
          <a:endParaRPr lang="en-IN" sz="1200" kern="1200" dirty="0"/>
        </a:p>
      </dsp:txBody>
      <dsp:txXfrm>
        <a:off x="5702311" y="1281682"/>
        <a:ext cx="849141" cy="526895"/>
      </dsp:txXfrm>
    </dsp:sp>
    <dsp:sp modelId="{0E1C7195-48CF-422B-B331-A82DADFFD499}">
      <dsp:nvSpPr>
        <dsp:cNvPr id="0" name=""/>
        <dsp:cNvSpPr/>
      </dsp:nvSpPr>
      <dsp:spPr>
        <a:xfrm>
          <a:off x="5487963" y="1175453"/>
          <a:ext cx="231560" cy="1104790"/>
        </a:xfrm>
        <a:custGeom>
          <a:avLst/>
          <a:gdLst/>
          <a:ahLst/>
          <a:cxnLst/>
          <a:rect l="0" t="0" r="0" b="0"/>
          <a:pathLst>
            <a:path>
              <a:moveTo>
                <a:pt x="0" y="0"/>
              </a:moveTo>
              <a:lnTo>
                <a:pt x="0" y="1104790"/>
              </a:lnTo>
              <a:lnTo>
                <a:pt x="231560" y="110479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1A0DC2-539B-4785-BC04-085DFE55F459}">
      <dsp:nvSpPr>
        <dsp:cNvPr id="0" name=""/>
        <dsp:cNvSpPr/>
      </dsp:nvSpPr>
      <dsp:spPr>
        <a:xfrm>
          <a:off x="5719523" y="2006870"/>
          <a:ext cx="882971" cy="5467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dirty="0"/>
            <a:t>Repair Strategies </a:t>
          </a:r>
        </a:p>
      </dsp:txBody>
      <dsp:txXfrm>
        <a:off x="5735537" y="2022884"/>
        <a:ext cx="850943" cy="514718"/>
      </dsp:txXfrm>
    </dsp:sp>
    <dsp:sp modelId="{8AB5C98A-E8BD-4449-AEDB-313299D5D714}">
      <dsp:nvSpPr>
        <dsp:cNvPr id="0" name=""/>
        <dsp:cNvSpPr/>
      </dsp:nvSpPr>
      <dsp:spPr>
        <a:xfrm>
          <a:off x="6742589" y="533400"/>
          <a:ext cx="911030" cy="71332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Computerized </a:t>
          </a:r>
          <a:r>
            <a:rPr lang="en-US" sz="1200" kern="1200" dirty="0"/>
            <a:t>Approaches to AT</a:t>
          </a:r>
          <a:endParaRPr lang="en-IN" sz="1200" kern="1200" dirty="0"/>
        </a:p>
      </dsp:txBody>
      <dsp:txXfrm>
        <a:off x="6763481" y="554292"/>
        <a:ext cx="869246" cy="671538"/>
      </dsp:txXfrm>
    </dsp:sp>
    <dsp:sp modelId="{93569BC5-5725-4FD0-8BE7-DA483F016A2E}">
      <dsp:nvSpPr>
        <dsp:cNvPr id="0" name=""/>
        <dsp:cNvSpPr/>
      </dsp:nvSpPr>
      <dsp:spPr>
        <a:xfrm>
          <a:off x="7705710" y="514675"/>
          <a:ext cx="883988" cy="99706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kern="1200" dirty="0"/>
            <a:t>Nancy Tye- Murray (2018, 2020) </a:t>
          </a:r>
        </a:p>
      </dsp:txBody>
      <dsp:txXfrm>
        <a:off x="7731601" y="540566"/>
        <a:ext cx="832206" cy="945284"/>
      </dsp:txXfrm>
    </dsp:sp>
    <dsp:sp modelId="{AC68A380-BCCA-4A84-84A4-B8662DB0E5A4}">
      <dsp:nvSpPr>
        <dsp:cNvPr id="0" name=""/>
        <dsp:cNvSpPr/>
      </dsp:nvSpPr>
      <dsp:spPr>
        <a:xfrm>
          <a:off x="7794108" y="1511741"/>
          <a:ext cx="92161" cy="422459"/>
        </a:xfrm>
        <a:custGeom>
          <a:avLst/>
          <a:gdLst/>
          <a:ahLst/>
          <a:cxnLst/>
          <a:rect l="0" t="0" r="0" b="0"/>
          <a:pathLst>
            <a:path>
              <a:moveTo>
                <a:pt x="0" y="0"/>
              </a:moveTo>
              <a:lnTo>
                <a:pt x="0" y="422459"/>
              </a:lnTo>
              <a:lnTo>
                <a:pt x="92161" y="42245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ECCF66-3A87-4C19-B07D-00058DE704AD}">
      <dsp:nvSpPr>
        <dsp:cNvPr id="0" name=""/>
        <dsp:cNvSpPr/>
      </dsp:nvSpPr>
      <dsp:spPr>
        <a:xfrm>
          <a:off x="7886270" y="1619201"/>
          <a:ext cx="878573" cy="62999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N" sz="1400" kern="1200" dirty="0"/>
            <a:t>Cognitive brain training </a:t>
          </a:r>
        </a:p>
      </dsp:txBody>
      <dsp:txXfrm>
        <a:off x="7904722" y="1637653"/>
        <a:ext cx="841669" cy="593095"/>
      </dsp:txXfrm>
    </dsp:sp>
    <dsp:sp modelId="{F36F0CF9-3E1F-4956-AB7A-E587308E601C}">
      <dsp:nvSpPr>
        <dsp:cNvPr id="0" name=""/>
        <dsp:cNvSpPr/>
      </dsp:nvSpPr>
      <dsp:spPr>
        <a:xfrm>
          <a:off x="7748388" y="1511741"/>
          <a:ext cx="91440" cy="1400242"/>
        </a:xfrm>
        <a:custGeom>
          <a:avLst/>
          <a:gdLst/>
          <a:ahLst/>
          <a:cxnLst/>
          <a:rect l="0" t="0" r="0" b="0"/>
          <a:pathLst>
            <a:path>
              <a:moveTo>
                <a:pt x="45720" y="0"/>
              </a:moveTo>
              <a:lnTo>
                <a:pt x="45720" y="1400242"/>
              </a:lnTo>
              <a:lnTo>
                <a:pt x="134118" y="14002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C7472F-BC7E-4E47-BB1A-C2C59E2023AF}">
      <dsp:nvSpPr>
        <dsp:cNvPr id="0" name=""/>
        <dsp:cNvSpPr/>
      </dsp:nvSpPr>
      <dsp:spPr>
        <a:xfrm>
          <a:off x="7882507" y="2381616"/>
          <a:ext cx="944896" cy="106073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Auditory training to improve speech recognition</a:t>
          </a:r>
          <a:endParaRPr lang="en-IN" sz="1400" kern="1200" dirty="0"/>
        </a:p>
      </dsp:txBody>
      <dsp:txXfrm>
        <a:off x="7910182" y="2409291"/>
        <a:ext cx="889546" cy="1005385"/>
      </dsp:txXfrm>
    </dsp:sp>
    <dsp:sp modelId="{B6304BC6-3E74-4866-B774-3A4637E3A02B}">
      <dsp:nvSpPr>
        <dsp:cNvPr id="0" name=""/>
        <dsp:cNvSpPr/>
      </dsp:nvSpPr>
      <dsp:spPr>
        <a:xfrm>
          <a:off x="7794108" y="1511741"/>
          <a:ext cx="113660" cy="2595757"/>
        </a:xfrm>
        <a:custGeom>
          <a:avLst/>
          <a:gdLst/>
          <a:ahLst/>
          <a:cxnLst/>
          <a:rect l="0" t="0" r="0" b="0"/>
          <a:pathLst>
            <a:path>
              <a:moveTo>
                <a:pt x="0" y="0"/>
              </a:moveTo>
              <a:lnTo>
                <a:pt x="0" y="2595757"/>
              </a:lnTo>
              <a:lnTo>
                <a:pt x="113660" y="259575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7AE4BE-DE9A-4665-9232-76B955BC6486}">
      <dsp:nvSpPr>
        <dsp:cNvPr id="0" name=""/>
        <dsp:cNvSpPr/>
      </dsp:nvSpPr>
      <dsp:spPr>
        <a:xfrm>
          <a:off x="7907769" y="3586307"/>
          <a:ext cx="900798" cy="104238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Auditory training to improve music perception</a:t>
          </a:r>
          <a:endParaRPr lang="en-IN" sz="1400" kern="1200" dirty="0"/>
        </a:p>
      </dsp:txBody>
      <dsp:txXfrm>
        <a:off x="7934152" y="3612690"/>
        <a:ext cx="848032" cy="9896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1114C-5B4F-453D-9C98-F8E90E87B8A4}">
      <dsp:nvSpPr>
        <dsp:cNvPr id="0" name=""/>
        <dsp:cNvSpPr/>
      </dsp:nvSpPr>
      <dsp:spPr>
        <a:xfrm>
          <a:off x="0" y="573683"/>
          <a:ext cx="2464593" cy="147875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Reading out loud to experience own voice</a:t>
          </a:r>
        </a:p>
      </dsp:txBody>
      <dsp:txXfrm>
        <a:off x="0" y="573683"/>
        <a:ext cx="2464593" cy="1478756"/>
      </dsp:txXfrm>
    </dsp:sp>
    <dsp:sp modelId="{DFB3B79C-47DF-4E6E-AB9E-37557FD9683B}">
      <dsp:nvSpPr>
        <dsp:cNvPr id="0" name=""/>
        <dsp:cNvSpPr/>
      </dsp:nvSpPr>
      <dsp:spPr>
        <a:xfrm>
          <a:off x="2711053" y="573683"/>
          <a:ext cx="2464593" cy="147875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Listening to audiobooks/ podcasts</a:t>
          </a:r>
        </a:p>
      </dsp:txBody>
      <dsp:txXfrm>
        <a:off x="2711053" y="573683"/>
        <a:ext cx="2464593" cy="1478756"/>
      </dsp:txXfrm>
    </dsp:sp>
    <dsp:sp modelId="{4F7B1887-DD81-4497-BF0C-6264A4601E9B}">
      <dsp:nvSpPr>
        <dsp:cNvPr id="0" name=""/>
        <dsp:cNvSpPr/>
      </dsp:nvSpPr>
      <dsp:spPr>
        <a:xfrm>
          <a:off x="5422106" y="573683"/>
          <a:ext cx="2464593" cy="147875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Watching movies and videos</a:t>
          </a:r>
        </a:p>
      </dsp:txBody>
      <dsp:txXfrm>
        <a:off x="5422106" y="573683"/>
        <a:ext cx="2464593" cy="1478756"/>
      </dsp:txXfrm>
    </dsp:sp>
    <dsp:sp modelId="{CBD9EEC8-5D7B-4056-9AE0-FDF809C0658C}">
      <dsp:nvSpPr>
        <dsp:cNvPr id="0" name=""/>
        <dsp:cNvSpPr/>
      </dsp:nvSpPr>
      <dsp:spPr>
        <a:xfrm>
          <a:off x="0" y="2298898"/>
          <a:ext cx="2464593" cy="147875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Phone calls/ video calls</a:t>
          </a:r>
        </a:p>
      </dsp:txBody>
      <dsp:txXfrm>
        <a:off x="0" y="2298898"/>
        <a:ext cx="2464593" cy="1478756"/>
      </dsp:txXfrm>
    </dsp:sp>
    <dsp:sp modelId="{C7E29C76-ED91-4D0D-B503-DA5FDA481184}">
      <dsp:nvSpPr>
        <dsp:cNvPr id="0" name=""/>
        <dsp:cNvSpPr/>
      </dsp:nvSpPr>
      <dsp:spPr>
        <a:xfrm>
          <a:off x="2711053" y="2298898"/>
          <a:ext cx="2464593" cy="147875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Listening to familiar music</a:t>
          </a:r>
        </a:p>
      </dsp:txBody>
      <dsp:txXfrm>
        <a:off x="2711053" y="2298898"/>
        <a:ext cx="2464593" cy="1478756"/>
      </dsp:txXfrm>
    </dsp:sp>
    <dsp:sp modelId="{A819CFEF-BA4D-4EF8-BEC8-20890056643F}">
      <dsp:nvSpPr>
        <dsp:cNvPr id="0" name=""/>
        <dsp:cNvSpPr/>
      </dsp:nvSpPr>
      <dsp:spPr>
        <a:xfrm>
          <a:off x="5422106" y="2298898"/>
          <a:ext cx="2464593" cy="147875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Singing</a:t>
          </a:r>
        </a:p>
      </dsp:txBody>
      <dsp:txXfrm>
        <a:off x="5422106" y="2298898"/>
        <a:ext cx="2464593" cy="1478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BF0F1-32E2-40C5-9D18-BE010981BF5D}">
      <dsp:nvSpPr>
        <dsp:cNvPr id="0" name=""/>
        <dsp:cNvSpPr/>
      </dsp:nvSpPr>
      <dsp:spPr>
        <a:xfrm>
          <a:off x="0" y="1790666"/>
          <a:ext cx="1971675"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Speaker related factors</a:t>
          </a:r>
          <a:endParaRPr lang="en-IN" sz="2800" kern="1200" dirty="0"/>
        </a:p>
      </dsp:txBody>
      <dsp:txXfrm>
        <a:off x="0" y="1790666"/>
        <a:ext cx="1971675" cy="1327218"/>
      </dsp:txXfrm>
    </dsp:sp>
    <dsp:sp modelId="{02C038C5-0CC6-4EF3-8BCA-2A88E5DEA8C1}">
      <dsp:nvSpPr>
        <dsp:cNvPr id="0" name=""/>
        <dsp:cNvSpPr/>
      </dsp:nvSpPr>
      <dsp:spPr>
        <a:xfrm>
          <a:off x="1971674" y="339020"/>
          <a:ext cx="394335" cy="4230509"/>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298D45-1282-4500-9A07-A6AC7B71F158}">
      <dsp:nvSpPr>
        <dsp:cNvPr id="0" name=""/>
        <dsp:cNvSpPr/>
      </dsp:nvSpPr>
      <dsp:spPr>
        <a:xfrm>
          <a:off x="2523743" y="339020"/>
          <a:ext cx="5362956" cy="42305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Lip movements</a:t>
          </a:r>
          <a:endParaRPr lang="en-IN" sz="2800" kern="1200" dirty="0"/>
        </a:p>
        <a:p>
          <a:pPr marL="285750" lvl="1" indent="-285750" algn="l" defTabSz="1244600">
            <a:lnSpc>
              <a:spcPct val="90000"/>
            </a:lnSpc>
            <a:spcBef>
              <a:spcPct val="0"/>
            </a:spcBef>
            <a:spcAft>
              <a:spcPct val="15000"/>
            </a:spcAft>
            <a:buChar char="•"/>
          </a:pPr>
          <a:r>
            <a:rPr lang="en-US" sz="2800" kern="1200" dirty="0"/>
            <a:t>Nonstandard speech production movements</a:t>
          </a:r>
          <a:endParaRPr lang="en-IN" sz="2800" kern="1200" dirty="0"/>
        </a:p>
        <a:p>
          <a:pPr marL="285750" lvl="1" indent="-285750" algn="l" defTabSz="1244600">
            <a:lnSpc>
              <a:spcPct val="90000"/>
            </a:lnSpc>
            <a:spcBef>
              <a:spcPct val="0"/>
            </a:spcBef>
            <a:spcAft>
              <a:spcPct val="15000"/>
            </a:spcAft>
            <a:buChar char="•"/>
          </a:pPr>
          <a:r>
            <a:rPr lang="en-US" sz="2800" kern="1200" dirty="0"/>
            <a:t>Rate of speech</a:t>
          </a:r>
          <a:endParaRPr lang="en-IN" sz="2800" kern="1200" dirty="0"/>
        </a:p>
        <a:p>
          <a:pPr marL="285750" lvl="1" indent="-285750" algn="l" defTabSz="1244600">
            <a:lnSpc>
              <a:spcPct val="90000"/>
            </a:lnSpc>
            <a:spcBef>
              <a:spcPct val="0"/>
            </a:spcBef>
            <a:spcAft>
              <a:spcPct val="15000"/>
            </a:spcAft>
            <a:buChar char="•"/>
          </a:pPr>
          <a:r>
            <a:rPr lang="en-US" sz="2800" kern="1200" dirty="0"/>
            <a:t>Familiarity</a:t>
          </a:r>
          <a:endParaRPr lang="en-IN" sz="2800" kern="1200" dirty="0"/>
        </a:p>
        <a:p>
          <a:pPr marL="285750" lvl="1" indent="-285750" algn="l" defTabSz="1244600">
            <a:lnSpc>
              <a:spcPct val="90000"/>
            </a:lnSpc>
            <a:spcBef>
              <a:spcPct val="0"/>
            </a:spcBef>
            <a:spcAft>
              <a:spcPct val="15000"/>
            </a:spcAft>
            <a:buChar char="•"/>
          </a:pPr>
          <a:r>
            <a:rPr lang="en-US" sz="2800" kern="1200" dirty="0"/>
            <a:t>Speaker visibility</a:t>
          </a:r>
          <a:endParaRPr lang="en-IN" sz="2800" kern="1200" dirty="0"/>
        </a:p>
        <a:p>
          <a:pPr marL="285750" lvl="1" indent="-285750" algn="l" defTabSz="1244600">
            <a:lnSpc>
              <a:spcPct val="90000"/>
            </a:lnSpc>
            <a:spcBef>
              <a:spcPct val="0"/>
            </a:spcBef>
            <a:spcAft>
              <a:spcPct val="15000"/>
            </a:spcAft>
            <a:buChar char="•"/>
          </a:pPr>
          <a:r>
            <a:rPr lang="en-US" sz="2800" kern="1200" dirty="0"/>
            <a:t>Viewing angle</a:t>
          </a:r>
          <a:endParaRPr lang="en-IN" sz="2800" kern="1200" dirty="0"/>
        </a:p>
        <a:p>
          <a:pPr marL="285750" lvl="1" indent="-285750" algn="l" defTabSz="1244600">
            <a:lnSpc>
              <a:spcPct val="90000"/>
            </a:lnSpc>
            <a:spcBef>
              <a:spcPct val="0"/>
            </a:spcBef>
            <a:spcAft>
              <a:spcPct val="15000"/>
            </a:spcAft>
            <a:buChar char="•"/>
          </a:pPr>
          <a:r>
            <a:rPr lang="en-US" sz="2800" kern="1200" dirty="0"/>
            <a:t>Speech habits of the speaker </a:t>
          </a:r>
          <a:endParaRPr lang="en-IN" sz="2800" kern="1200" dirty="0"/>
        </a:p>
        <a:p>
          <a:pPr marL="285750" lvl="1" indent="-285750" algn="l" defTabSz="1244600">
            <a:lnSpc>
              <a:spcPct val="90000"/>
            </a:lnSpc>
            <a:spcBef>
              <a:spcPct val="0"/>
            </a:spcBef>
            <a:spcAft>
              <a:spcPct val="15000"/>
            </a:spcAft>
            <a:buChar char="•"/>
          </a:pPr>
          <a:r>
            <a:rPr lang="en-US" sz="2800" kern="1200" dirty="0"/>
            <a:t>Gender of the talker</a:t>
          </a:r>
          <a:endParaRPr lang="en-IN" sz="2800" kern="1200" dirty="0"/>
        </a:p>
      </dsp:txBody>
      <dsp:txXfrm>
        <a:off x="2523743" y="339020"/>
        <a:ext cx="5362956" cy="4230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2EA2A-73CF-4F4A-A794-7A592E22DBF9}">
      <dsp:nvSpPr>
        <dsp:cNvPr id="0" name=""/>
        <dsp:cNvSpPr/>
      </dsp:nvSpPr>
      <dsp:spPr>
        <a:xfrm>
          <a:off x="3154679" y="0"/>
          <a:ext cx="4732020" cy="4375151"/>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Synthetic ability</a:t>
          </a:r>
          <a:endParaRPr lang="en-IN" sz="1800" kern="1200" dirty="0"/>
        </a:p>
        <a:p>
          <a:pPr marL="171450" lvl="1" indent="-171450" algn="l" defTabSz="800100">
            <a:lnSpc>
              <a:spcPct val="90000"/>
            </a:lnSpc>
            <a:spcBef>
              <a:spcPct val="0"/>
            </a:spcBef>
            <a:spcAft>
              <a:spcPct val="15000"/>
            </a:spcAft>
            <a:buChar char="•"/>
          </a:pPr>
          <a:r>
            <a:rPr lang="en-US" sz="1800" kern="1200" dirty="0"/>
            <a:t>Flexibility/Adaptation </a:t>
          </a:r>
          <a:endParaRPr lang="en-IN" sz="1800" kern="1200" dirty="0"/>
        </a:p>
        <a:p>
          <a:pPr marL="171450" lvl="1" indent="-171450" algn="l" defTabSz="800100">
            <a:lnSpc>
              <a:spcPct val="90000"/>
            </a:lnSpc>
            <a:spcBef>
              <a:spcPct val="0"/>
            </a:spcBef>
            <a:spcAft>
              <a:spcPct val="15000"/>
            </a:spcAft>
            <a:buChar char="•"/>
          </a:pPr>
          <a:r>
            <a:rPr lang="en-US" sz="1800" kern="1200" dirty="0"/>
            <a:t>Amount of training</a:t>
          </a:r>
          <a:endParaRPr lang="en-IN" sz="1800" kern="1200" dirty="0"/>
        </a:p>
        <a:p>
          <a:pPr marL="171450" lvl="1" indent="-171450" algn="l" defTabSz="800100">
            <a:lnSpc>
              <a:spcPct val="90000"/>
            </a:lnSpc>
            <a:spcBef>
              <a:spcPct val="0"/>
            </a:spcBef>
            <a:spcAft>
              <a:spcPct val="15000"/>
            </a:spcAft>
            <a:buChar char="•"/>
          </a:pPr>
          <a:r>
            <a:rPr lang="en-US" sz="1800" kern="1200" dirty="0"/>
            <a:t>Language comprehension</a:t>
          </a:r>
          <a:endParaRPr lang="en-IN" sz="1800" kern="1200" dirty="0"/>
        </a:p>
        <a:p>
          <a:pPr marL="171450" lvl="1" indent="-171450" algn="l" defTabSz="800100">
            <a:lnSpc>
              <a:spcPct val="90000"/>
            </a:lnSpc>
            <a:spcBef>
              <a:spcPct val="0"/>
            </a:spcBef>
            <a:spcAft>
              <a:spcPct val="15000"/>
            </a:spcAft>
            <a:buChar char="•"/>
          </a:pPr>
          <a:r>
            <a:rPr lang="en-US" sz="1800" kern="1200" dirty="0"/>
            <a:t>Degree of hearing loss</a:t>
          </a:r>
          <a:endParaRPr lang="en-IN" sz="1800" kern="1200" dirty="0"/>
        </a:p>
        <a:p>
          <a:pPr marL="171450" lvl="1" indent="-171450" algn="l" defTabSz="800100">
            <a:lnSpc>
              <a:spcPct val="90000"/>
            </a:lnSpc>
            <a:spcBef>
              <a:spcPct val="0"/>
            </a:spcBef>
            <a:spcAft>
              <a:spcPct val="15000"/>
            </a:spcAft>
            <a:buChar char="•"/>
          </a:pPr>
          <a:r>
            <a:rPr lang="en-US" sz="1800" kern="1200" dirty="0"/>
            <a:t>Duration of hearing loss</a:t>
          </a:r>
          <a:endParaRPr lang="en-IN" sz="1800" kern="1200" dirty="0"/>
        </a:p>
        <a:p>
          <a:pPr marL="171450" lvl="1" indent="-171450" algn="l" defTabSz="800100">
            <a:lnSpc>
              <a:spcPct val="90000"/>
            </a:lnSpc>
            <a:spcBef>
              <a:spcPct val="0"/>
            </a:spcBef>
            <a:spcAft>
              <a:spcPct val="15000"/>
            </a:spcAft>
            <a:buChar char="•"/>
          </a:pPr>
          <a:r>
            <a:rPr lang="en-US" sz="1800" kern="1200" dirty="0"/>
            <a:t>Residual hearing</a:t>
          </a:r>
          <a:endParaRPr lang="en-IN" sz="1800" kern="1200" dirty="0"/>
        </a:p>
        <a:p>
          <a:pPr marL="171450" lvl="1" indent="-171450" algn="l" defTabSz="800100">
            <a:lnSpc>
              <a:spcPct val="90000"/>
            </a:lnSpc>
            <a:spcBef>
              <a:spcPct val="0"/>
            </a:spcBef>
            <a:spcAft>
              <a:spcPct val="15000"/>
            </a:spcAft>
            <a:buChar char="•"/>
          </a:pPr>
          <a:r>
            <a:rPr lang="en-US" sz="1800" kern="1200" dirty="0"/>
            <a:t>Personal factors – emotional, motivation, self confidence</a:t>
          </a:r>
          <a:endParaRPr lang="en-IN" sz="1800" kern="1200" dirty="0"/>
        </a:p>
        <a:p>
          <a:pPr marL="171450" lvl="1" indent="-171450" algn="l" defTabSz="800100">
            <a:lnSpc>
              <a:spcPct val="90000"/>
            </a:lnSpc>
            <a:spcBef>
              <a:spcPct val="0"/>
            </a:spcBef>
            <a:spcAft>
              <a:spcPct val="15000"/>
            </a:spcAft>
            <a:buChar char="•"/>
          </a:pPr>
          <a:r>
            <a:rPr lang="en-US" sz="1800" kern="1200" dirty="0"/>
            <a:t>Visual skills – acuity, attention, discrimination, memory</a:t>
          </a:r>
          <a:endParaRPr lang="en-IN" sz="1800" kern="1200" dirty="0"/>
        </a:p>
      </dsp:txBody>
      <dsp:txXfrm>
        <a:off x="3154679" y="546894"/>
        <a:ext cx="3091338" cy="3281363"/>
      </dsp:txXfrm>
    </dsp:sp>
    <dsp:sp modelId="{A78ECD83-FCB9-4208-8462-661060E9F321}">
      <dsp:nvSpPr>
        <dsp:cNvPr id="0" name=""/>
        <dsp:cNvSpPr/>
      </dsp:nvSpPr>
      <dsp:spPr>
        <a:xfrm>
          <a:off x="0" y="0"/>
          <a:ext cx="3154680" cy="4375151"/>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Speech reader related factors</a:t>
          </a:r>
          <a:endParaRPr lang="en-IN" sz="3200" kern="1200" dirty="0"/>
        </a:p>
      </dsp:txBody>
      <dsp:txXfrm>
        <a:off x="153999" y="153999"/>
        <a:ext cx="2846682" cy="40671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A421D-EBCB-4042-949D-C5726A9CD637}">
      <dsp:nvSpPr>
        <dsp:cNvPr id="0" name=""/>
        <dsp:cNvSpPr/>
      </dsp:nvSpPr>
      <dsp:spPr>
        <a:xfrm>
          <a:off x="1042432" y="0"/>
          <a:ext cx="5045074" cy="5045074"/>
        </a:xfrm>
        <a:prstGeom prst="triangl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4A268-AF0E-46DF-BB67-E23B5934CAA5}">
      <dsp:nvSpPr>
        <dsp:cNvPr id="0" name=""/>
        <dsp:cNvSpPr/>
      </dsp:nvSpPr>
      <dsp:spPr>
        <a:xfrm>
          <a:off x="3564969" y="505000"/>
          <a:ext cx="3279298" cy="3586732"/>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Communication environment</a:t>
          </a:r>
          <a:endParaRPr lang="en-IN" sz="3200" kern="1200" dirty="0"/>
        </a:p>
        <a:p>
          <a:pPr marL="228600" lvl="1" indent="-228600" algn="l" defTabSz="889000">
            <a:lnSpc>
              <a:spcPct val="90000"/>
            </a:lnSpc>
            <a:spcBef>
              <a:spcPct val="0"/>
            </a:spcBef>
            <a:spcAft>
              <a:spcPct val="15000"/>
            </a:spcAft>
            <a:buChar char="•"/>
          </a:pPr>
          <a:r>
            <a:rPr lang="en-US" sz="2000" kern="1200" dirty="0"/>
            <a:t>Distance from speaker</a:t>
          </a:r>
          <a:endParaRPr lang="en-IN" sz="2000" kern="1200" dirty="0"/>
        </a:p>
        <a:p>
          <a:pPr marL="228600" lvl="1" indent="-228600" algn="l" defTabSz="889000">
            <a:lnSpc>
              <a:spcPct val="90000"/>
            </a:lnSpc>
            <a:spcBef>
              <a:spcPct val="0"/>
            </a:spcBef>
            <a:spcAft>
              <a:spcPct val="15000"/>
            </a:spcAft>
            <a:buChar char="•"/>
          </a:pPr>
          <a:r>
            <a:rPr lang="en-US" sz="2000" kern="1200" dirty="0"/>
            <a:t>Viewing angle</a:t>
          </a:r>
          <a:endParaRPr lang="en-IN" sz="2000" kern="1200" dirty="0"/>
        </a:p>
        <a:p>
          <a:pPr marL="228600" lvl="1" indent="-228600" algn="l" defTabSz="889000">
            <a:lnSpc>
              <a:spcPct val="90000"/>
            </a:lnSpc>
            <a:spcBef>
              <a:spcPct val="0"/>
            </a:spcBef>
            <a:spcAft>
              <a:spcPct val="15000"/>
            </a:spcAft>
            <a:buChar char="•"/>
          </a:pPr>
          <a:r>
            <a:rPr lang="en-US" sz="2000" kern="1200" dirty="0"/>
            <a:t>Lighting</a:t>
          </a:r>
          <a:endParaRPr lang="en-IN" sz="2000" kern="1200" dirty="0"/>
        </a:p>
        <a:p>
          <a:pPr marL="228600" lvl="1" indent="-228600" algn="l" defTabSz="889000">
            <a:lnSpc>
              <a:spcPct val="90000"/>
            </a:lnSpc>
            <a:spcBef>
              <a:spcPct val="0"/>
            </a:spcBef>
            <a:spcAft>
              <a:spcPct val="15000"/>
            </a:spcAft>
            <a:buChar char="•"/>
          </a:pPr>
          <a:r>
            <a:rPr lang="en-US" sz="2000" kern="1200" dirty="0"/>
            <a:t>Sensory distractions</a:t>
          </a:r>
          <a:endParaRPr lang="en-IN" sz="2000" kern="1200" dirty="0"/>
        </a:p>
        <a:p>
          <a:pPr marL="228600" lvl="1" indent="-228600" algn="l" defTabSz="889000">
            <a:lnSpc>
              <a:spcPct val="90000"/>
            </a:lnSpc>
            <a:spcBef>
              <a:spcPct val="0"/>
            </a:spcBef>
            <a:spcAft>
              <a:spcPct val="15000"/>
            </a:spcAft>
            <a:buChar char="•"/>
          </a:pPr>
          <a:r>
            <a:rPr lang="en-US" sz="2000" kern="1200" dirty="0"/>
            <a:t>More number of speakers</a:t>
          </a:r>
          <a:endParaRPr lang="en-IN" sz="2000" kern="1200" dirty="0"/>
        </a:p>
        <a:p>
          <a:pPr marL="228600" lvl="1" indent="-228600" algn="l" defTabSz="889000">
            <a:lnSpc>
              <a:spcPct val="90000"/>
            </a:lnSpc>
            <a:spcBef>
              <a:spcPct val="0"/>
            </a:spcBef>
            <a:spcAft>
              <a:spcPct val="15000"/>
            </a:spcAft>
            <a:buChar char="•"/>
          </a:pPr>
          <a:r>
            <a:rPr lang="en-US" sz="2000" kern="1200" dirty="0"/>
            <a:t>Noise</a:t>
          </a:r>
          <a:endParaRPr lang="en-IN" sz="2000" kern="1200" dirty="0"/>
        </a:p>
      </dsp:txBody>
      <dsp:txXfrm>
        <a:off x="3725051" y="665082"/>
        <a:ext cx="2959134" cy="3266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9136F-A31C-4401-9FA8-B2259197B779}">
      <dsp:nvSpPr>
        <dsp:cNvPr id="0" name=""/>
        <dsp:cNvSpPr/>
      </dsp:nvSpPr>
      <dsp:spPr>
        <a:xfrm>
          <a:off x="6931" y="518229"/>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Visibility of sounds</a:t>
          </a:r>
          <a:endParaRPr lang="en-IN" sz="2400" kern="1200" dirty="0"/>
        </a:p>
      </dsp:txBody>
      <dsp:txXfrm>
        <a:off x="43340" y="554638"/>
        <a:ext cx="1998981" cy="1170261"/>
      </dsp:txXfrm>
    </dsp:sp>
    <dsp:sp modelId="{E14039D0-5B8E-4821-ABD6-EEC55082404F}">
      <dsp:nvSpPr>
        <dsp:cNvPr id="0" name=""/>
        <dsp:cNvSpPr/>
      </dsp:nvSpPr>
      <dsp:spPr>
        <a:xfrm>
          <a:off x="2261049" y="882866"/>
          <a:ext cx="439221" cy="513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2261049" y="985627"/>
        <a:ext cx="307455" cy="308284"/>
      </dsp:txXfrm>
    </dsp:sp>
    <dsp:sp modelId="{49D6AE4F-940E-4C21-B197-850E897233B9}">
      <dsp:nvSpPr>
        <dsp:cNvPr id="0" name=""/>
        <dsp:cNvSpPr/>
      </dsp:nvSpPr>
      <dsp:spPr>
        <a:xfrm>
          <a:off x="2907450" y="518229"/>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Rapidity of speech</a:t>
          </a:r>
          <a:endParaRPr lang="en-IN" sz="2400" kern="1200" dirty="0"/>
        </a:p>
      </dsp:txBody>
      <dsp:txXfrm>
        <a:off x="2943859" y="554638"/>
        <a:ext cx="1998981" cy="1170261"/>
      </dsp:txXfrm>
    </dsp:sp>
    <dsp:sp modelId="{0ED134F1-4D4E-4230-A3A4-42EF5B665413}">
      <dsp:nvSpPr>
        <dsp:cNvPr id="0" name=""/>
        <dsp:cNvSpPr/>
      </dsp:nvSpPr>
      <dsp:spPr>
        <a:xfrm>
          <a:off x="5161567" y="882866"/>
          <a:ext cx="439221" cy="513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161567" y="985627"/>
        <a:ext cx="307455" cy="308284"/>
      </dsp:txXfrm>
    </dsp:sp>
    <dsp:sp modelId="{0D2D2024-D594-4478-9927-8E6082BA6AC1}">
      <dsp:nvSpPr>
        <dsp:cNvPr id="0" name=""/>
        <dsp:cNvSpPr/>
      </dsp:nvSpPr>
      <dsp:spPr>
        <a:xfrm>
          <a:off x="5807969" y="518229"/>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Coarticulation and stress effects</a:t>
          </a:r>
          <a:endParaRPr lang="en-IN" sz="2400" kern="1200" dirty="0"/>
        </a:p>
      </dsp:txBody>
      <dsp:txXfrm>
        <a:off x="5844378" y="554638"/>
        <a:ext cx="1998981" cy="1170261"/>
      </dsp:txXfrm>
    </dsp:sp>
    <dsp:sp modelId="{67D7170A-CD76-40F4-B1C6-92B3669C2B9F}">
      <dsp:nvSpPr>
        <dsp:cNvPr id="0" name=""/>
        <dsp:cNvSpPr/>
      </dsp:nvSpPr>
      <dsp:spPr>
        <a:xfrm rot="5400000">
          <a:off x="6624258" y="1906335"/>
          <a:ext cx="439221" cy="513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5400000">
        <a:off x="6689727" y="1943627"/>
        <a:ext cx="308284" cy="307455"/>
      </dsp:txXfrm>
    </dsp:sp>
    <dsp:sp modelId="{F6DC6E64-9D62-43D1-A7C1-5EA44838D23E}">
      <dsp:nvSpPr>
        <dsp:cNvPr id="0" name=""/>
        <dsp:cNvSpPr/>
      </dsp:nvSpPr>
      <dsp:spPr>
        <a:xfrm>
          <a:off x="5807969" y="2590028"/>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Visemes and </a:t>
          </a:r>
          <a:r>
            <a:rPr lang="en-US" sz="2400" kern="1200" dirty="0" err="1"/>
            <a:t>homophenes</a:t>
          </a:r>
          <a:endParaRPr lang="en-IN" sz="2400" kern="1200" dirty="0"/>
        </a:p>
      </dsp:txBody>
      <dsp:txXfrm>
        <a:off x="5844378" y="2626437"/>
        <a:ext cx="1998981" cy="1170261"/>
      </dsp:txXfrm>
    </dsp:sp>
    <dsp:sp modelId="{155E371B-F9F5-4257-99F6-2A5AB4DF8142}">
      <dsp:nvSpPr>
        <dsp:cNvPr id="0" name=""/>
        <dsp:cNvSpPr/>
      </dsp:nvSpPr>
      <dsp:spPr>
        <a:xfrm rot="10800000">
          <a:off x="5186429" y="2954665"/>
          <a:ext cx="439221" cy="513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5318195" y="3057426"/>
        <a:ext cx="307455" cy="308284"/>
      </dsp:txXfrm>
    </dsp:sp>
    <dsp:sp modelId="{A7FE8F21-68EE-4E8E-99AE-A583BC21ECD4}">
      <dsp:nvSpPr>
        <dsp:cNvPr id="0" name=""/>
        <dsp:cNvSpPr/>
      </dsp:nvSpPr>
      <dsp:spPr>
        <a:xfrm>
          <a:off x="2907450" y="2590028"/>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Interspeaker variability in production</a:t>
          </a:r>
          <a:endParaRPr lang="en-IN" sz="2400" kern="1200" dirty="0"/>
        </a:p>
      </dsp:txBody>
      <dsp:txXfrm>
        <a:off x="2943859" y="2626437"/>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BF7E4-5BFC-4DE1-A48B-9FF3A25DB596}" type="datetimeFigureOut">
              <a:rPr lang="en-US" smtClean="0"/>
              <a:t>8/22/2025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6771F-7552-41F9-AE61-B56567351FAB}" type="slidenum">
              <a:rPr lang="en-US" smtClean="0"/>
              <a:t>‹#›</a:t>
            </a:fld>
            <a:endParaRPr lang="en-US"/>
          </a:p>
        </p:txBody>
      </p:sp>
    </p:spTree>
    <p:extLst>
      <p:ext uri="{BB962C8B-B14F-4D97-AF65-F5344CB8AC3E}">
        <p14:creationId xmlns:p14="http://schemas.microsoft.com/office/powerpoint/2010/main" val="3538643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IN" dirty="0"/>
          </a:p>
        </p:txBody>
      </p:sp>
      <p:sp>
        <p:nvSpPr>
          <p:cNvPr id="4" name="Slide Number Placeholder 3"/>
          <p:cNvSpPr>
            <a:spLocks noGrp="1"/>
          </p:cNvSpPr>
          <p:nvPr>
            <p:ph type="sldNum" sz="quarter" idx="5"/>
          </p:nvPr>
        </p:nvSpPr>
        <p:spPr/>
        <p:txBody>
          <a:bodyPr/>
          <a:lstStyle/>
          <a:p>
            <a:fld id="{8D220EA6-A291-4423-9782-3F691B02F824}" type="slidenum">
              <a:rPr lang="en-IN" smtClean="0"/>
              <a:t>29</a:t>
            </a:fld>
            <a:endParaRPr lang="en-IN" dirty="0"/>
          </a:p>
        </p:txBody>
      </p:sp>
    </p:spTree>
    <p:extLst>
      <p:ext uri="{BB962C8B-B14F-4D97-AF65-F5344CB8AC3E}">
        <p14:creationId xmlns:p14="http://schemas.microsoft.com/office/powerpoint/2010/main" val="326861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7053EC3-5734-7F94-92FE-18962CFC5FE3}"/>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208C8B86-5E4A-1412-C896-816431B8C3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842FF0D6-6BE7-9232-5150-6D0D802324C0}"/>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545409A1-66C2-4766-8C0D-5749FE2B104D}" type="slidenum">
              <a:rPr lang="en-US" altLang="en-US">
                <a:latin typeface="Arial" panose="020B0604020202020204" pitchFamily="34" charset="0"/>
              </a:rPr>
              <a:pPr eaLnBrk="1" hangingPunct="1"/>
              <a:t>95</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350094D-EF6E-6E9A-5948-B9D40CE28FD4}"/>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4E3FFE3E-3BAE-A20B-9A42-90D5290432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A26A8CE4-CFEF-8AC0-0440-83ADDB848796}"/>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04A4E25D-F52F-4175-BB6B-6A032C79F315}" type="slidenum">
              <a:rPr lang="en-US" altLang="en-US">
                <a:latin typeface="Arial" panose="020B0604020202020204" pitchFamily="34" charset="0"/>
              </a:rPr>
              <a:pPr eaLnBrk="1" hangingPunct="1"/>
              <a:t>96</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E45C812D-F133-FF96-D47C-545905ABB92E}"/>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0B2DC412-CD68-E5F4-6643-23F025A9BA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54F196DE-86F1-0E1B-2474-5D31F953A60F}"/>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5A5B9DA4-BCDC-4BC2-A5C8-300A029919BE}" type="slidenum">
              <a:rPr lang="en-US" altLang="en-US">
                <a:latin typeface="Arial" panose="020B0604020202020204" pitchFamily="34" charset="0"/>
              </a:rPr>
              <a:pPr eaLnBrk="1" hangingPunct="1"/>
              <a:t>97</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DD9EC867-1C1E-156C-AA13-21E29048132F}"/>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82BB9E73-6205-942C-F5D1-B3F7C00BDD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A389C289-AF21-FF66-03F1-1C50D979D024}"/>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60D5C4D4-AEA2-4ABE-860D-72C62F22B96E}" type="slidenum">
              <a:rPr lang="en-US" altLang="en-US">
                <a:latin typeface="Arial" panose="020B0604020202020204" pitchFamily="34" charset="0"/>
              </a:rPr>
              <a:pPr eaLnBrk="1" hangingPunct="1"/>
              <a:t>98</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1975B003-0762-D183-CDF7-E23462B6A6D2}"/>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F82A447D-EBE7-0471-AB40-083F9B96A0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B2A29428-9861-7331-221A-C37947CD3CB3}"/>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2F10AB44-7DDB-4260-AC64-3D2E2B3F0D4C}" type="slidenum">
              <a:rPr lang="en-US" altLang="en-US">
                <a:latin typeface="Arial" panose="020B0604020202020204" pitchFamily="34" charset="0"/>
              </a:rPr>
              <a:pPr eaLnBrk="1" hangingPunct="1"/>
              <a:t>99</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DFCE5820-1C79-8805-E602-86ED69A12781}"/>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406E2408-D532-9E3E-88AE-AEBB584A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217A39F5-E951-2A92-271A-8CE26B300DD3}"/>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4ACB218B-7053-4C49-A6C3-7174F5FBB580}" type="slidenum">
              <a:rPr lang="en-US" altLang="en-US">
                <a:latin typeface="Arial" panose="020B0604020202020204" pitchFamily="34" charset="0"/>
              </a:rPr>
              <a:pPr eaLnBrk="1" hangingPunct="1"/>
              <a:t>100</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33900E2F-3AD2-8B0E-E79C-E9858DD47698}"/>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55C9392A-1AB9-780A-675E-EB6A04CCB3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23C8C68B-1E44-CD93-68FF-E6989EAC7199}"/>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780A688B-D467-4E64-A4DE-0C5CC27DF258}" type="slidenum">
              <a:rPr lang="en-US" altLang="en-US">
                <a:latin typeface="Arial" panose="020B0604020202020204" pitchFamily="34" charset="0"/>
              </a:rPr>
              <a:pPr eaLnBrk="1" hangingPunct="1"/>
              <a:t>101</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1868C209-CA94-1084-6FC7-5EADBCAFF92F}"/>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0AB070AB-9CBB-5CE3-5F36-211F61E161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24E830DB-AE35-700C-0C1A-027ED92CC106}"/>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DAE2E65F-5BB4-4E0B-8330-6E2233FE6D20}" type="slidenum">
              <a:rPr lang="en-US" altLang="en-US">
                <a:latin typeface="Arial" panose="020B0604020202020204" pitchFamily="34" charset="0"/>
              </a:rPr>
              <a:pPr eaLnBrk="1" hangingPunct="1"/>
              <a:t>102</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36009DFD-6DEE-FFBB-E040-AD98492D6C91}"/>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CE5E80A1-26A7-5034-3EB2-F773EB558D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4F7DC1EF-1198-4F49-C37A-CFA27E53D3AC}"/>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C99BA859-F921-4C35-8721-2741FD68A55D}" type="slidenum">
              <a:rPr lang="en-US" altLang="en-US">
                <a:latin typeface="Arial" panose="020B0604020202020204" pitchFamily="34" charset="0"/>
              </a:rPr>
              <a:pPr eaLnBrk="1" hangingPunct="1"/>
              <a:t>103</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AB63AD2-6910-16F4-BD9C-9A58895AF19D}"/>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DA9B32EA-3069-F70E-F6D5-A60CF4E078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DD17FDEB-382C-074C-DA9A-D87D54398597}"/>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E045FDE4-1BF6-407F-9FE1-A5F5C1D9E20C}" type="slidenum">
              <a:rPr lang="en-US" altLang="en-US">
                <a:latin typeface="Arial" panose="020B0604020202020204" pitchFamily="34" charset="0"/>
              </a:rPr>
              <a:pPr eaLnBrk="1" hangingPunct="1"/>
              <a:t>104</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88618E0-5604-4CB9-DB46-6812A943889C}"/>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1D61D45C-D9CC-47A7-610D-54EE2E4305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7E5A453F-6E33-6AD3-D4FB-4FC92386626B}"/>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7C661C42-A0EB-4C4A-A11A-47E182ADBADF}" type="slidenum">
              <a:rPr lang="en-US" altLang="en-US">
                <a:latin typeface="Arial" panose="020B0604020202020204" pitchFamily="34" charset="0"/>
              </a:rPr>
              <a:pPr eaLnBrk="1" hangingPunct="1"/>
              <a:t>87</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FDCCC041-CD96-BB34-35A4-C52BBB01E2E3}"/>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F9E5AFEB-FCC0-78AB-B575-2C20D166B4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BB5021DE-4A0A-7039-7028-FB2B7E30A5FE}"/>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07B8B136-13BB-4A8C-934A-2C7CEEC4E4D4}" type="slidenum">
              <a:rPr lang="en-US" altLang="en-US">
                <a:latin typeface="Arial" panose="020B0604020202020204" pitchFamily="34" charset="0"/>
              </a:rPr>
              <a:pPr eaLnBrk="1" hangingPunct="1"/>
              <a:t>105</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D4314D11-E422-DF61-7C12-2F537245C134}"/>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DE06CADA-1E49-1719-3036-DDECB1F4A3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6F423E22-C5C3-A331-ABEE-2AC4FD072C16}"/>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52472E0E-0B94-487B-BA01-A844BC4B8ACF}" type="slidenum">
              <a:rPr lang="en-US" altLang="en-US">
                <a:latin typeface="Arial" panose="020B0604020202020204" pitchFamily="34" charset="0"/>
              </a:rPr>
              <a:pPr eaLnBrk="1" hangingPunct="1"/>
              <a:t>106</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A40E6F36-6099-5F09-C4B1-B2016612CA2D}"/>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71483B8B-591F-DCF5-2BD5-F66795B6BB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9B35F9C-5685-402F-7E68-F33FD5F907CF}"/>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DDE6569C-490C-4266-96E1-5E48B4BAC83A}" type="slidenum">
              <a:rPr lang="en-US" altLang="en-US">
                <a:latin typeface="Arial" panose="020B0604020202020204" pitchFamily="34" charset="0"/>
              </a:rPr>
              <a:pPr eaLnBrk="1" hangingPunct="1"/>
              <a:t>107</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45407E3-2149-4CBC-05B2-F4EAEF159A4C}"/>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48F6A60B-C6DE-E4FD-5E15-0794E22526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D2EEFA91-108D-ACC7-577C-CC6EDEEA589A}"/>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379DB699-AB8B-43A3-98EC-034BF059B673}" type="slidenum">
              <a:rPr lang="en-US" altLang="en-US">
                <a:latin typeface="Arial" panose="020B0604020202020204" pitchFamily="34" charset="0"/>
              </a:rPr>
              <a:pPr eaLnBrk="1" hangingPunct="1"/>
              <a:t>108</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D7EB32B-4F4C-1DFB-3A55-AA000C898BDA}"/>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27715E2A-3DEE-12A4-45C9-66278D5E27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FA7586F1-FBA2-9E25-D911-9F5F7441DB95}"/>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BE45F434-2A9A-4E72-9609-02F1042224A3}" type="slidenum">
              <a:rPr lang="en-US" altLang="en-US">
                <a:latin typeface="Arial" panose="020B0604020202020204" pitchFamily="34" charset="0"/>
              </a:rPr>
              <a:pPr eaLnBrk="1" hangingPunct="1"/>
              <a:t>109</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62D6F84E-CB02-0980-CB6B-9E6CF11337C9}"/>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EB2D08AA-DEC9-D573-BEB3-83B02C2202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A9DCD0C3-89ED-1D12-6DBC-33341C3D635A}"/>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57C0640B-F69F-4430-B584-D28E97411ADE}" type="slidenum">
              <a:rPr lang="en-US" altLang="en-US">
                <a:latin typeface="Arial" panose="020B0604020202020204" pitchFamily="34" charset="0"/>
              </a:rPr>
              <a:pPr eaLnBrk="1" hangingPunct="1"/>
              <a:t>110</a:t>
            </a:fld>
            <a:endParaRPr lang="en-US" altLang="en-US">
              <a:latin typeface="Arial" panose="020B0604020202020204" pitchFamily="34" charset="0"/>
            </a:endParaRPr>
          </a:p>
        </p:txBody>
      </p:sp>
    </p:spTree>
    <p:extLst>
      <p:ext uri="{BB962C8B-B14F-4D97-AF65-F5344CB8AC3E}">
        <p14:creationId xmlns:p14="http://schemas.microsoft.com/office/powerpoint/2010/main" val="66957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5E93431F-4B9A-0733-FB13-5BF4F508234D}"/>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8866F695-37DD-4B0B-D42F-AF7CEFCFDA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A97DC653-1BFD-25F3-7E83-646752EC4ADF}"/>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901BAC3A-4190-4135-BF9B-059739E49EA6}" type="slidenum">
              <a:rPr lang="en-US" altLang="en-US">
                <a:latin typeface="Arial" panose="020B0604020202020204" pitchFamily="34" charset="0"/>
              </a:rPr>
              <a:pPr eaLnBrk="1" hangingPunct="1"/>
              <a:t>111</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DBF22789-3E9A-BC27-7BAB-5E2579C04D50}"/>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FAE37A6F-96C2-4100-B49D-64F804FE76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E8135512-2018-3AA9-B36E-17439244B248}"/>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C56EF9BC-DE80-4C42-B8BD-271316F93FB9}" type="slidenum">
              <a:rPr lang="en-US" altLang="en-US">
                <a:latin typeface="Arial" panose="020B0604020202020204" pitchFamily="34" charset="0"/>
              </a:rPr>
              <a:pPr eaLnBrk="1" hangingPunct="1"/>
              <a:t>112</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1773A78-E081-527E-2606-B51EF435AABC}"/>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E4F9153B-CCF3-9886-FB70-BD282F7B01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D4351247-4446-8AB5-135B-9C586E438A80}"/>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B139D5F6-598F-4F66-98ED-30220FC1825F}" type="slidenum">
              <a:rPr lang="en-US" altLang="en-US">
                <a:latin typeface="Arial" panose="020B0604020202020204" pitchFamily="34" charset="0"/>
              </a:rPr>
              <a:pPr eaLnBrk="1" hangingPunct="1"/>
              <a:t>113</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B28D944B-E054-6B29-F5B6-CB09A6B059B9}"/>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287E94BF-D966-4741-4DE0-8250379C73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73A296F7-E22A-618A-03E9-B86450C2914B}"/>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C5EFA83C-C269-4B5E-9230-9EA3ECB8E033}" type="slidenum">
              <a:rPr lang="en-US" altLang="en-US">
                <a:latin typeface="Arial" panose="020B0604020202020204" pitchFamily="34" charset="0"/>
              </a:rPr>
              <a:pPr eaLnBrk="1" hangingPunct="1"/>
              <a:t>114</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4AAE2E07-0FC7-F791-191E-B2FCEA12DF9B}"/>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10536E3E-C4BB-E673-83F2-3CB13916CC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7189734F-E8C9-0D9A-22A0-DE301E880DAC}"/>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8C096701-4E38-461E-83D8-7C81E55EA14D}" type="slidenum">
              <a:rPr lang="en-US" altLang="en-US">
                <a:latin typeface="Arial" panose="020B0604020202020204" pitchFamily="34" charset="0"/>
              </a:rPr>
              <a:pPr eaLnBrk="1" hangingPunct="1"/>
              <a:t>88</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BDC09154-6F05-6DAC-F7FF-B8712E202CE0}"/>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96125D60-6A3C-1F50-9A10-CD3FCB92CE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E46BF956-52A9-D497-543A-0DE5D4EC8101}"/>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23F311C2-A1BC-4684-8DF8-DE5A42392F2A}" type="slidenum">
              <a:rPr lang="en-US" altLang="en-US">
                <a:latin typeface="Arial" panose="020B0604020202020204" pitchFamily="34" charset="0"/>
              </a:rPr>
              <a:pPr eaLnBrk="1" hangingPunct="1"/>
              <a:t>115</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30EB01A6-0BE2-4688-CA33-3DC581551FAB}"/>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BCD4AC44-99C3-418C-C88C-3DD6FE4343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14D93D8-2FCD-149D-ADF9-0DE75A4BF494}"/>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2EBE6D26-A953-42AD-A2A9-CDB7930DBF28}" type="slidenum">
              <a:rPr lang="en-US" altLang="en-US">
                <a:latin typeface="Arial" panose="020B0604020202020204" pitchFamily="34" charset="0"/>
              </a:rPr>
              <a:pPr eaLnBrk="1" hangingPunct="1"/>
              <a:t>116</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B48B5764-77F2-8ABB-EC67-819D55E9FCE3}"/>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05250DD2-2FED-4113-19F1-DF534D1136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65A6BEAD-2B7C-FB5B-9C21-F445F32D3DB5}"/>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0FF94F1D-B815-4D98-9437-14E328E7687B}" type="slidenum">
              <a:rPr lang="en-US" altLang="en-US">
                <a:latin typeface="Arial" panose="020B0604020202020204" pitchFamily="34" charset="0"/>
              </a:rPr>
              <a:pPr eaLnBrk="1" hangingPunct="1"/>
              <a:t>117</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30EB01A6-0BE2-4688-CA33-3DC581551FAB}"/>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BCD4AC44-99C3-418C-C88C-3DD6FE4343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14D93D8-2FCD-149D-ADF9-0DE75A4BF494}"/>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2EBE6D26-A953-42AD-A2A9-CDB7930DBF28}" type="slidenum">
              <a:rPr lang="en-US" altLang="en-US">
                <a:latin typeface="Arial" panose="020B0604020202020204" pitchFamily="34" charset="0"/>
              </a:rPr>
              <a:pPr eaLnBrk="1" hangingPunct="1"/>
              <a:t>118</a:t>
            </a:fld>
            <a:endParaRPr lang="en-US" altLang="en-US">
              <a:latin typeface="Arial" panose="020B0604020202020204" pitchFamily="34" charset="0"/>
            </a:endParaRPr>
          </a:p>
        </p:txBody>
      </p:sp>
    </p:spTree>
    <p:extLst>
      <p:ext uri="{BB962C8B-B14F-4D97-AF65-F5344CB8AC3E}">
        <p14:creationId xmlns:p14="http://schemas.microsoft.com/office/powerpoint/2010/main" val="2956103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30EB01A6-0BE2-4688-CA33-3DC581551FAB}"/>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BCD4AC44-99C3-418C-C88C-3DD6FE4343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14D93D8-2FCD-149D-ADF9-0DE75A4BF494}"/>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2EBE6D26-A953-42AD-A2A9-CDB7930DBF28}" type="slidenum">
              <a:rPr lang="en-US" altLang="en-US">
                <a:latin typeface="Arial" panose="020B0604020202020204" pitchFamily="34" charset="0"/>
              </a:rPr>
              <a:pPr eaLnBrk="1" hangingPunct="1"/>
              <a:t>119</a:t>
            </a:fld>
            <a:endParaRPr lang="en-US" altLang="en-US">
              <a:latin typeface="Arial" panose="020B0604020202020204" pitchFamily="34" charset="0"/>
            </a:endParaRPr>
          </a:p>
        </p:txBody>
      </p:sp>
    </p:spTree>
    <p:extLst>
      <p:ext uri="{BB962C8B-B14F-4D97-AF65-F5344CB8AC3E}">
        <p14:creationId xmlns:p14="http://schemas.microsoft.com/office/powerpoint/2010/main" val="1379689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30EB01A6-0BE2-4688-CA33-3DC581551FAB}"/>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BCD4AC44-99C3-418C-C88C-3DD6FE4343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14D93D8-2FCD-149D-ADF9-0DE75A4BF494}"/>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2EBE6D26-A953-42AD-A2A9-CDB7930DBF28}" type="slidenum">
              <a:rPr lang="en-US" altLang="en-US">
                <a:latin typeface="Arial" panose="020B0604020202020204" pitchFamily="34" charset="0"/>
              </a:rPr>
              <a:pPr eaLnBrk="1" hangingPunct="1"/>
              <a:t>120</a:t>
            </a:fld>
            <a:endParaRPr lang="en-US" altLang="en-US">
              <a:latin typeface="Arial" panose="020B0604020202020204" pitchFamily="34" charset="0"/>
            </a:endParaRPr>
          </a:p>
        </p:txBody>
      </p:sp>
    </p:spTree>
    <p:extLst>
      <p:ext uri="{BB962C8B-B14F-4D97-AF65-F5344CB8AC3E}">
        <p14:creationId xmlns:p14="http://schemas.microsoft.com/office/powerpoint/2010/main" val="2041961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30EB01A6-0BE2-4688-CA33-3DC581551FAB}"/>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BCD4AC44-99C3-418C-C88C-3DD6FE4343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14D93D8-2FCD-149D-ADF9-0DE75A4BF494}"/>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2EBE6D26-A953-42AD-A2A9-CDB7930DBF28}" type="slidenum">
              <a:rPr lang="en-US" altLang="en-US">
                <a:latin typeface="Arial" panose="020B0604020202020204" pitchFamily="34" charset="0"/>
              </a:rPr>
              <a:pPr eaLnBrk="1" hangingPunct="1"/>
              <a:t>121</a:t>
            </a:fld>
            <a:endParaRPr lang="en-US" altLang="en-US">
              <a:latin typeface="Arial" panose="020B0604020202020204" pitchFamily="34" charset="0"/>
            </a:endParaRPr>
          </a:p>
        </p:txBody>
      </p:sp>
    </p:spTree>
    <p:extLst>
      <p:ext uri="{BB962C8B-B14F-4D97-AF65-F5344CB8AC3E}">
        <p14:creationId xmlns:p14="http://schemas.microsoft.com/office/powerpoint/2010/main" val="409015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3EF23F5-74C6-3849-A58F-8298A7B85CE9}"/>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5879534F-80FE-4ED7-F50F-53863A2EAE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D6F644BE-562E-452F-155E-48251913A529}"/>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A7723C9A-D942-4EC2-B34D-312FC244DC0E}" type="slidenum">
              <a:rPr lang="en-US" altLang="en-US">
                <a:latin typeface="Arial" panose="020B0604020202020204" pitchFamily="34" charset="0"/>
              </a:rPr>
              <a:pPr eaLnBrk="1" hangingPunct="1"/>
              <a:t>89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8E4A17F-0DC4-8E49-953E-02094EC7193B}"/>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CF1F586D-0775-2756-3C98-5C2D771056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69A70B4-A3B7-6EC2-E938-86C81DA18086}"/>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6DEB7883-DF47-4834-AA67-6FACFC904B2B}" type="slidenum">
              <a:rPr lang="en-US" altLang="en-US">
                <a:latin typeface="Arial" panose="020B0604020202020204" pitchFamily="34" charset="0"/>
              </a:rPr>
              <a:pPr eaLnBrk="1" hangingPunct="1"/>
              <a:t>90</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0AD420F-4FD9-9AE3-76D7-C66409F04FDF}"/>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3F52A291-3378-A447-7453-4B8F75C05F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3722302B-2829-A789-2926-F4BD5945A3C8}"/>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9B70F15E-06EB-46DD-8819-87AECB94C2C8}" type="slidenum">
              <a:rPr lang="en-US" altLang="en-US">
                <a:latin typeface="Arial" panose="020B0604020202020204" pitchFamily="34" charset="0"/>
              </a:rPr>
              <a:pPr eaLnBrk="1" hangingPunct="1"/>
              <a:t>91</a:t>
            </a:fld>
            <a:endParaRPr lang="en-US" altLang="en-US">
              <a:latin typeface="Arial" panose="020B0604020202020204" pitchFamily="34" charset="0"/>
            </a:endParaRPr>
          </a:p>
        </p:txBody>
      </p:sp>
    </p:spTree>
    <p:extLst>
      <p:ext uri="{BB962C8B-B14F-4D97-AF65-F5344CB8AC3E}">
        <p14:creationId xmlns:p14="http://schemas.microsoft.com/office/powerpoint/2010/main" val="218013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29381CF-4449-423E-FAEB-EFDA1344F709}"/>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DE3C05E9-FA19-051F-7D42-46ECA95B50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B3BA7D5F-08A2-25B7-F21E-BEB11A1BC63E}"/>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ABAB4FF2-7E74-40FF-9569-09AC211578BA}" type="slidenum">
              <a:rPr lang="en-US" altLang="en-US">
                <a:latin typeface="Arial" panose="020B0604020202020204" pitchFamily="34" charset="0"/>
              </a:rPr>
              <a:pPr eaLnBrk="1" hangingPunct="1"/>
              <a:t>92</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8743918-8E35-3AE4-B6D9-382EFC2EF8E4}"/>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3CD06C46-DA9B-2183-E1F9-195B2421ED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F5C1CD39-0E7F-2295-9D8E-DEB2C985B8E7}"/>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CABC0FF4-F643-4C90-8F6B-6C1C8AE08293}" type="slidenum">
              <a:rPr lang="en-US" altLang="en-US">
                <a:latin typeface="Arial" panose="020B0604020202020204" pitchFamily="34" charset="0"/>
              </a:rPr>
              <a:pPr eaLnBrk="1" hangingPunct="1"/>
              <a:t>93</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56BEDF5E-871E-7DE0-9052-E3A17798958A}"/>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2137B7C0-A8F1-116E-A23B-F60109E6F3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10D49574-A4A5-0341-EFC6-FC8C13D937B3}"/>
              </a:ext>
            </a:extLst>
          </p:cNvPr>
          <p:cNvSpPr>
            <a:spLocks noGrp="1"/>
          </p:cNvSpPr>
          <p:nvPr>
            <p:ph type="sldNum" sz="quarter" idx="5"/>
          </p:nvPr>
        </p:nvSpPr>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A6338F46-AD08-48BF-8273-F6D1A8CB0E89}" type="slidenum">
              <a:rPr lang="en-US" altLang="en-US">
                <a:latin typeface="Arial" panose="020B0604020202020204" pitchFamily="34" charset="0"/>
              </a:rPr>
              <a:pPr eaLnBrk="1" hangingPunct="1"/>
              <a:t>94</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US"/>
              <a:t>10 MARCH 2024</a:t>
            </a:r>
          </a:p>
        </p:txBody>
      </p:sp>
      <p:sp>
        <p:nvSpPr>
          <p:cNvPr id="5" name="Footer Placeholder 4"/>
          <p:cNvSpPr>
            <a:spLocks noGrp="1"/>
          </p:cNvSpPr>
          <p:nvPr>
            <p:ph type="ftr" sz="quarter" idx="11"/>
          </p:nvPr>
        </p:nvSpPr>
        <p:spPr/>
        <p:txBody>
          <a:bodyPr/>
          <a:lstStyle/>
          <a:p>
            <a:r>
              <a:rPr lang="en-US"/>
              <a:t>CRE Ahmedabad</a:t>
            </a:r>
          </a:p>
        </p:txBody>
      </p:sp>
      <p:sp>
        <p:nvSpPr>
          <p:cNvPr id="6" name="Slide Number Placeholder 5"/>
          <p:cNvSpPr>
            <a:spLocks noGrp="1"/>
          </p:cNvSpPr>
          <p:nvPr>
            <p:ph type="sldNum" sz="quarter" idx="12"/>
          </p:nvPr>
        </p:nvSpPr>
        <p:spPr/>
        <p:txBody>
          <a:bodyPr/>
          <a:lstStyle/>
          <a:p>
            <a:fld id="{A8DB374D-CFF7-461A-BDF6-65113C40BFDF}" type="slidenum">
              <a:rPr lang="en-US" smtClean="0"/>
              <a:t>‹#›</a:t>
            </a:fld>
            <a:endParaRPr lang="en-US"/>
          </a:p>
        </p:txBody>
      </p:sp>
    </p:spTree>
    <p:extLst>
      <p:ext uri="{BB962C8B-B14F-4D97-AF65-F5344CB8AC3E}">
        <p14:creationId xmlns:p14="http://schemas.microsoft.com/office/powerpoint/2010/main" val="306419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 MARCH 2024</a:t>
            </a:r>
          </a:p>
        </p:txBody>
      </p:sp>
      <p:sp>
        <p:nvSpPr>
          <p:cNvPr id="5" name="Footer Placeholder 4"/>
          <p:cNvSpPr>
            <a:spLocks noGrp="1"/>
          </p:cNvSpPr>
          <p:nvPr>
            <p:ph type="ftr" sz="quarter" idx="11"/>
          </p:nvPr>
        </p:nvSpPr>
        <p:spPr/>
        <p:txBody>
          <a:bodyPr/>
          <a:lstStyle/>
          <a:p>
            <a:r>
              <a:rPr lang="en-US"/>
              <a:t>CRE Ahmedabad</a:t>
            </a:r>
          </a:p>
        </p:txBody>
      </p:sp>
      <p:sp>
        <p:nvSpPr>
          <p:cNvPr id="6" name="Slide Number Placeholder 5"/>
          <p:cNvSpPr>
            <a:spLocks noGrp="1"/>
          </p:cNvSpPr>
          <p:nvPr>
            <p:ph type="sldNum" sz="quarter" idx="12"/>
          </p:nvPr>
        </p:nvSpPr>
        <p:spPr/>
        <p:txBody>
          <a:bodyPr/>
          <a:lstStyle/>
          <a:p>
            <a:fld id="{A8DB374D-CFF7-461A-BDF6-65113C40BFDF}" type="slidenum">
              <a:rPr lang="en-US" smtClean="0"/>
              <a:t>‹#›</a:t>
            </a:fld>
            <a:endParaRPr lang="en-US"/>
          </a:p>
        </p:txBody>
      </p:sp>
    </p:spTree>
    <p:extLst>
      <p:ext uri="{BB962C8B-B14F-4D97-AF65-F5344CB8AC3E}">
        <p14:creationId xmlns:p14="http://schemas.microsoft.com/office/powerpoint/2010/main" val="113464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 MARCH 2024</a:t>
            </a:r>
          </a:p>
        </p:txBody>
      </p:sp>
      <p:sp>
        <p:nvSpPr>
          <p:cNvPr id="5" name="Footer Placeholder 4"/>
          <p:cNvSpPr>
            <a:spLocks noGrp="1"/>
          </p:cNvSpPr>
          <p:nvPr>
            <p:ph type="ftr" sz="quarter" idx="11"/>
          </p:nvPr>
        </p:nvSpPr>
        <p:spPr/>
        <p:txBody>
          <a:bodyPr/>
          <a:lstStyle/>
          <a:p>
            <a:r>
              <a:rPr lang="en-US"/>
              <a:t>CRE Ahmedabad</a:t>
            </a:r>
          </a:p>
        </p:txBody>
      </p:sp>
      <p:sp>
        <p:nvSpPr>
          <p:cNvPr id="6" name="Slide Number Placeholder 5"/>
          <p:cNvSpPr>
            <a:spLocks noGrp="1"/>
          </p:cNvSpPr>
          <p:nvPr>
            <p:ph type="sldNum" sz="quarter" idx="12"/>
          </p:nvPr>
        </p:nvSpPr>
        <p:spPr/>
        <p:txBody>
          <a:bodyPr/>
          <a:lstStyle/>
          <a:p>
            <a:fld id="{A8DB374D-CFF7-461A-BDF6-65113C40BFDF}" type="slidenum">
              <a:rPr lang="en-US" smtClean="0"/>
              <a:t>‹#›</a:t>
            </a:fld>
            <a:endParaRPr lang="en-US"/>
          </a:p>
        </p:txBody>
      </p:sp>
    </p:spTree>
    <p:extLst>
      <p:ext uri="{BB962C8B-B14F-4D97-AF65-F5344CB8AC3E}">
        <p14:creationId xmlns:p14="http://schemas.microsoft.com/office/powerpoint/2010/main" val="50593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 MARCH 2024</a:t>
            </a:r>
          </a:p>
        </p:txBody>
      </p:sp>
      <p:sp>
        <p:nvSpPr>
          <p:cNvPr id="5" name="Footer Placeholder 4"/>
          <p:cNvSpPr>
            <a:spLocks noGrp="1"/>
          </p:cNvSpPr>
          <p:nvPr>
            <p:ph type="ftr" sz="quarter" idx="11"/>
          </p:nvPr>
        </p:nvSpPr>
        <p:spPr/>
        <p:txBody>
          <a:bodyPr/>
          <a:lstStyle/>
          <a:p>
            <a:r>
              <a:rPr lang="en-US"/>
              <a:t>CRE Ahmedabad</a:t>
            </a:r>
          </a:p>
        </p:txBody>
      </p:sp>
      <p:sp>
        <p:nvSpPr>
          <p:cNvPr id="6" name="Slide Number Placeholder 5"/>
          <p:cNvSpPr>
            <a:spLocks noGrp="1"/>
          </p:cNvSpPr>
          <p:nvPr>
            <p:ph type="sldNum" sz="quarter" idx="12"/>
          </p:nvPr>
        </p:nvSpPr>
        <p:spPr/>
        <p:txBody>
          <a:bodyPr/>
          <a:lstStyle/>
          <a:p>
            <a:fld id="{A8DB374D-CFF7-461A-BDF6-65113C40BFDF}" type="slidenum">
              <a:rPr lang="en-US" smtClean="0"/>
              <a:t>‹#›</a:t>
            </a:fld>
            <a:endParaRPr lang="en-US"/>
          </a:p>
        </p:txBody>
      </p:sp>
    </p:spTree>
    <p:extLst>
      <p:ext uri="{BB962C8B-B14F-4D97-AF65-F5344CB8AC3E}">
        <p14:creationId xmlns:p14="http://schemas.microsoft.com/office/powerpoint/2010/main" val="166314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 MARCH 2024</a:t>
            </a:r>
          </a:p>
        </p:txBody>
      </p:sp>
      <p:sp>
        <p:nvSpPr>
          <p:cNvPr id="5" name="Footer Placeholder 4"/>
          <p:cNvSpPr>
            <a:spLocks noGrp="1"/>
          </p:cNvSpPr>
          <p:nvPr>
            <p:ph type="ftr" sz="quarter" idx="11"/>
          </p:nvPr>
        </p:nvSpPr>
        <p:spPr/>
        <p:txBody>
          <a:bodyPr/>
          <a:lstStyle/>
          <a:p>
            <a:r>
              <a:rPr lang="en-US"/>
              <a:t>CRE Ahmedabad</a:t>
            </a:r>
          </a:p>
        </p:txBody>
      </p:sp>
      <p:sp>
        <p:nvSpPr>
          <p:cNvPr id="6" name="Slide Number Placeholder 5"/>
          <p:cNvSpPr>
            <a:spLocks noGrp="1"/>
          </p:cNvSpPr>
          <p:nvPr>
            <p:ph type="sldNum" sz="quarter" idx="12"/>
          </p:nvPr>
        </p:nvSpPr>
        <p:spPr/>
        <p:txBody>
          <a:bodyPr/>
          <a:lstStyle/>
          <a:p>
            <a:fld id="{A8DB374D-CFF7-461A-BDF6-65113C40BFDF}" type="slidenum">
              <a:rPr lang="en-US" smtClean="0"/>
              <a:t>‹#›</a:t>
            </a:fld>
            <a:endParaRPr lang="en-US"/>
          </a:p>
        </p:txBody>
      </p:sp>
    </p:spTree>
    <p:extLst>
      <p:ext uri="{BB962C8B-B14F-4D97-AF65-F5344CB8AC3E}">
        <p14:creationId xmlns:p14="http://schemas.microsoft.com/office/powerpoint/2010/main" val="243065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 MARCH 2024</a:t>
            </a:r>
          </a:p>
        </p:txBody>
      </p:sp>
      <p:sp>
        <p:nvSpPr>
          <p:cNvPr id="6" name="Footer Placeholder 5"/>
          <p:cNvSpPr>
            <a:spLocks noGrp="1"/>
          </p:cNvSpPr>
          <p:nvPr>
            <p:ph type="ftr" sz="quarter" idx="11"/>
          </p:nvPr>
        </p:nvSpPr>
        <p:spPr/>
        <p:txBody>
          <a:bodyPr/>
          <a:lstStyle/>
          <a:p>
            <a:r>
              <a:rPr lang="en-US"/>
              <a:t>CRE Ahmedabad</a:t>
            </a:r>
          </a:p>
        </p:txBody>
      </p:sp>
      <p:sp>
        <p:nvSpPr>
          <p:cNvPr id="7" name="Slide Number Placeholder 6"/>
          <p:cNvSpPr>
            <a:spLocks noGrp="1"/>
          </p:cNvSpPr>
          <p:nvPr>
            <p:ph type="sldNum" sz="quarter" idx="12"/>
          </p:nvPr>
        </p:nvSpPr>
        <p:spPr/>
        <p:txBody>
          <a:bodyPr/>
          <a:lstStyle/>
          <a:p>
            <a:fld id="{A8DB374D-CFF7-461A-BDF6-65113C40BFDF}" type="slidenum">
              <a:rPr lang="en-US" smtClean="0"/>
              <a:t>‹#›</a:t>
            </a:fld>
            <a:endParaRPr lang="en-US"/>
          </a:p>
        </p:txBody>
      </p:sp>
    </p:spTree>
    <p:extLst>
      <p:ext uri="{BB962C8B-B14F-4D97-AF65-F5344CB8AC3E}">
        <p14:creationId xmlns:p14="http://schemas.microsoft.com/office/powerpoint/2010/main" val="39542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 MARCH 2024</a:t>
            </a:r>
          </a:p>
        </p:txBody>
      </p:sp>
      <p:sp>
        <p:nvSpPr>
          <p:cNvPr id="8" name="Footer Placeholder 7"/>
          <p:cNvSpPr>
            <a:spLocks noGrp="1"/>
          </p:cNvSpPr>
          <p:nvPr>
            <p:ph type="ftr" sz="quarter" idx="11"/>
          </p:nvPr>
        </p:nvSpPr>
        <p:spPr/>
        <p:txBody>
          <a:bodyPr/>
          <a:lstStyle/>
          <a:p>
            <a:r>
              <a:rPr lang="en-US"/>
              <a:t>CRE Ahmedabad</a:t>
            </a:r>
          </a:p>
        </p:txBody>
      </p:sp>
      <p:sp>
        <p:nvSpPr>
          <p:cNvPr id="9" name="Slide Number Placeholder 8"/>
          <p:cNvSpPr>
            <a:spLocks noGrp="1"/>
          </p:cNvSpPr>
          <p:nvPr>
            <p:ph type="sldNum" sz="quarter" idx="12"/>
          </p:nvPr>
        </p:nvSpPr>
        <p:spPr/>
        <p:txBody>
          <a:bodyPr/>
          <a:lstStyle/>
          <a:p>
            <a:fld id="{A8DB374D-CFF7-461A-BDF6-65113C40BFDF}" type="slidenum">
              <a:rPr lang="en-US" smtClean="0"/>
              <a:t>‹#›</a:t>
            </a:fld>
            <a:endParaRPr lang="en-US"/>
          </a:p>
        </p:txBody>
      </p:sp>
    </p:spTree>
    <p:extLst>
      <p:ext uri="{BB962C8B-B14F-4D97-AF65-F5344CB8AC3E}">
        <p14:creationId xmlns:p14="http://schemas.microsoft.com/office/powerpoint/2010/main" val="242785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 MARCH 2024</a:t>
            </a:r>
          </a:p>
        </p:txBody>
      </p:sp>
      <p:sp>
        <p:nvSpPr>
          <p:cNvPr id="4" name="Footer Placeholder 3"/>
          <p:cNvSpPr>
            <a:spLocks noGrp="1"/>
          </p:cNvSpPr>
          <p:nvPr>
            <p:ph type="ftr" sz="quarter" idx="11"/>
          </p:nvPr>
        </p:nvSpPr>
        <p:spPr/>
        <p:txBody>
          <a:bodyPr/>
          <a:lstStyle/>
          <a:p>
            <a:r>
              <a:rPr lang="en-US"/>
              <a:t>CRE Ahmedabad</a:t>
            </a:r>
          </a:p>
        </p:txBody>
      </p:sp>
      <p:sp>
        <p:nvSpPr>
          <p:cNvPr id="5" name="Slide Number Placeholder 4"/>
          <p:cNvSpPr>
            <a:spLocks noGrp="1"/>
          </p:cNvSpPr>
          <p:nvPr>
            <p:ph type="sldNum" sz="quarter" idx="12"/>
          </p:nvPr>
        </p:nvSpPr>
        <p:spPr/>
        <p:txBody>
          <a:bodyPr/>
          <a:lstStyle/>
          <a:p>
            <a:fld id="{A8DB374D-CFF7-461A-BDF6-65113C40BFDF}" type="slidenum">
              <a:rPr lang="en-US" smtClean="0"/>
              <a:t>‹#›</a:t>
            </a:fld>
            <a:endParaRPr lang="en-US"/>
          </a:p>
        </p:txBody>
      </p:sp>
    </p:spTree>
    <p:extLst>
      <p:ext uri="{BB962C8B-B14F-4D97-AF65-F5344CB8AC3E}">
        <p14:creationId xmlns:p14="http://schemas.microsoft.com/office/powerpoint/2010/main" val="170905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 MARCH 2024</a:t>
            </a:r>
          </a:p>
        </p:txBody>
      </p:sp>
      <p:sp>
        <p:nvSpPr>
          <p:cNvPr id="3" name="Footer Placeholder 2"/>
          <p:cNvSpPr>
            <a:spLocks noGrp="1"/>
          </p:cNvSpPr>
          <p:nvPr>
            <p:ph type="ftr" sz="quarter" idx="11"/>
          </p:nvPr>
        </p:nvSpPr>
        <p:spPr/>
        <p:txBody>
          <a:bodyPr/>
          <a:lstStyle/>
          <a:p>
            <a:r>
              <a:rPr lang="en-US"/>
              <a:t>CRE Ahmedabad</a:t>
            </a:r>
          </a:p>
        </p:txBody>
      </p:sp>
      <p:sp>
        <p:nvSpPr>
          <p:cNvPr id="4" name="Slide Number Placeholder 3"/>
          <p:cNvSpPr>
            <a:spLocks noGrp="1"/>
          </p:cNvSpPr>
          <p:nvPr>
            <p:ph type="sldNum" sz="quarter" idx="12"/>
          </p:nvPr>
        </p:nvSpPr>
        <p:spPr/>
        <p:txBody>
          <a:bodyPr/>
          <a:lstStyle/>
          <a:p>
            <a:fld id="{A8DB374D-CFF7-461A-BDF6-65113C40BFDF}" type="slidenum">
              <a:rPr lang="en-US" smtClean="0"/>
              <a:t>‹#›</a:t>
            </a:fld>
            <a:endParaRPr lang="en-US"/>
          </a:p>
        </p:txBody>
      </p:sp>
    </p:spTree>
    <p:extLst>
      <p:ext uri="{BB962C8B-B14F-4D97-AF65-F5344CB8AC3E}">
        <p14:creationId xmlns:p14="http://schemas.microsoft.com/office/powerpoint/2010/main" val="147945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 MARCH 2024</a:t>
            </a:r>
          </a:p>
        </p:txBody>
      </p:sp>
      <p:sp>
        <p:nvSpPr>
          <p:cNvPr id="6" name="Footer Placeholder 5"/>
          <p:cNvSpPr>
            <a:spLocks noGrp="1"/>
          </p:cNvSpPr>
          <p:nvPr>
            <p:ph type="ftr" sz="quarter" idx="11"/>
          </p:nvPr>
        </p:nvSpPr>
        <p:spPr/>
        <p:txBody>
          <a:bodyPr/>
          <a:lstStyle/>
          <a:p>
            <a:r>
              <a:rPr lang="en-US"/>
              <a:t>CRE Ahmedabad</a:t>
            </a:r>
          </a:p>
        </p:txBody>
      </p:sp>
      <p:sp>
        <p:nvSpPr>
          <p:cNvPr id="7" name="Slide Number Placeholder 6"/>
          <p:cNvSpPr>
            <a:spLocks noGrp="1"/>
          </p:cNvSpPr>
          <p:nvPr>
            <p:ph type="sldNum" sz="quarter" idx="12"/>
          </p:nvPr>
        </p:nvSpPr>
        <p:spPr/>
        <p:txBody>
          <a:bodyPr/>
          <a:lstStyle/>
          <a:p>
            <a:fld id="{A8DB374D-CFF7-461A-BDF6-65113C40BFDF}" type="slidenum">
              <a:rPr lang="en-US" smtClean="0"/>
              <a:t>‹#›</a:t>
            </a:fld>
            <a:endParaRPr lang="en-US"/>
          </a:p>
        </p:txBody>
      </p:sp>
    </p:spTree>
    <p:extLst>
      <p:ext uri="{BB962C8B-B14F-4D97-AF65-F5344CB8AC3E}">
        <p14:creationId xmlns:p14="http://schemas.microsoft.com/office/powerpoint/2010/main" val="380059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 MARCH 2024</a:t>
            </a:r>
          </a:p>
        </p:txBody>
      </p:sp>
      <p:sp>
        <p:nvSpPr>
          <p:cNvPr id="6" name="Footer Placeholder 5"/>
          <p:cNvSpPr>
            <a:spLocks noGrp="1"/>
          </p:cNvSpPr>
          <p:nvPr>
            <p:ph type="ftr" sz="quarter" idx="11"/>
          </p:nvPr>
        </p:nvSpPr>
        <p:spPr/>
        <p:txBody>
          <a:bodyPr/>
          <a:lstStyle/>
          <a:p>
            <a:r>
              <a:rPr lang="en-US"/>
              <a:t>CRE Ahmedabad</a:t>
            </a:r>
          </a:p>
        </p:txBody>
      </p:sp>
      <p:sp>
        <p:nvSpPr>
          <p:cNvPr id="7" name="Slide Number Placeholder 6"/>
          <p:cNvSpPr>
            <a:spLocks noGrp="1"/>
          </p:cNvSpPr>
          <p:nvPr>
            <p:ph type="sldNum" sz="quarter" idx="12"/>
          </p:nvPr>
        </p:nvSpPr>
        <p:spPr/>
        <p:txBody>
          <a:bodyPr/>
          <a:lstStyle/>
          <a:p>
            <a:fld id="{A8DB374D-CFF7-461A-BDF6-65113C40BFDF}" type="slidenum">
              <a:rPr lang="en-US" smtClean="0"/>
              <a:t>‹#›</a:t>
            </a:fld>
            <a:endParaRPr lang="en-US"/>
          </a:p>
        </p:txBody>
      </p:sp>
    </p:spTree>
    <p:extLst>
      <p:ext uri="{BB962C8B-B14F-4D97-AF65-F5344CB8AC3E}">
        <p14:creationId xmlns:p14="http://schemas.microsoft.com/office/powerpoint/2010/main" val="281892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10 MARCH 2024</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CRE Ahmedabad</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DB374D-CFF7-461A-BDF6-65113C40BFDF}" type="slidenum">
              <a:rPr lang="en-US" smtClean="0"/>
              <a:t>‹#›</a:t>
            </a:fld>
            <a:endParaRPr lang="en-US"/>
          </a:p>
        </p:txBody>
      </p:sp>
    </p:spTree>
    <p:extLst>
      <p:ext uri="{BB962C8B-B14F-4D97-AF65-F5344CB8AC3E}">
        <p14:creationId xmlns:p14="http://schemas.microsoft.com/office/powerpoint/2010/main" val="7769381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www.cochlear.com/wps/wcm/connect/us/communication-corner/program-selection/adults.htm" TargetMode="External"/><Relationship Id="rId3" Type="http://schemas.openxmlformats.org/officeDocument/2006/relationships/hyperlink" Target="https://www.med.unc.edu/ent/adultcochlearimplant/wp-content/uploads/sites/518/2017/11/aural-rehabilitation.pdf" TargetMode="External"/><Relationship Id="rId7" Type="http://schemas.openxmlformats.org/officeDocument/2006/relationships/hyperlink" Target="http://www.esl-lab.com/" TargetMode="External"/><Relationship Id="rId2" Type="http://schemas.openxmlformats.org/officeDocument/2006/relationships/hyperlink" Target="https://mss-p-007-delivery.sitecorecontenthub.cloud/api/public/content/36eb806e052c4bc69acdecddbbab8a8c?v=be24a341" TargetMode="External"/><Relationship Id="rId1" Type="http://schemas.openxmlformats.org/officeDocument/2006/relationships/slideLayout" Target="../slideLayouts/slideLayout2.xml"/><Relationship Id="rId6" Type="http://schemas.openxmlformats.org/officeDocument/2006/relationships/hyperlink" Target="http://www.manythings.org/ac/" TargetMode="External"/><Relationship Id="rId11" Type="http://schemas.openxmlformats.org/officeDocument/2006/relationships/hyperlink" Target="file:///C:\Users\intel\Downloads\21557CE_r3_0-SmartTipsForCIUsers-WEB.20240314072352909.pdf" TargetMode="External"/><Relationship Id="rId5" Type="http://schemas.openxmlformats.org/officeDocument/2006/relationships/hyperlink" Target="http://www.thelisteningroom.com/" TargetMode="External"/><Relationship Id="rId10" Type="http://schemas.openxmlformats.org/officeDocument/2006/relationships/hyperlink" Target="https://blog.medel.com/tips-and-tricks/" TargetMode="External"/><Relationship Id="rId4" Type="http://schemas.openxmlformats.org/officeDocument/2006/relationships/hyperlink" Target="http://angelsound.tigerspeech.com/" TargetMode="External"/><Relationship Id="rId9" Type="http://schemas.openxmlformats.org/officeDocument/2006/relationships/hyperlink" Target="https://blog.medel.pro/"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4C1C-776A-0703-2D28-E5BCFA01BFD3}"/>
              </a:ext>
            </a:extLst>
          </p:cNvPr>
          <p:cNvSpPr>
            <a:spLocks noGrp="1"/>
          </p:cNvSpPr>
          <p:nvPr>
            <p:ph type="ctrTitle"/>
          </p:nvPr>
        </p:nvSpPr>
        <p:spPr>
          <a:xfrm>
            <a:off x="609600" y="304800"/>
            <a:ext cx="8077200" cy="2387600"/>
          </a:xfrm>
        </p:spPr>
        <p:txBody>
          <a:bodyPr>
            <a:normAutofit fontScale="90000"/>
          </a:bodyPr>
          <a:lstStyle/>
          <a:p>
            <a:r>
              <a:rPr lang="en-US" sz="4800" b="1" dirty="0"/>
              <a:t>B 6.3 Aural Rehabilitation in Adults</a:t>
            </a:r>
            <a:br>
              <a:rPr lang="en-US" sz="4800" b="1" dirty="0"/>
            </a:br>
            <a:br>
              <a:rPr lang="en-US" sz="4800" b="1" dirty="0"/>
            </a:br>
            <a:r>
              <a:rPr lang="en-US" sz="4800" b="1" dirty="0"/>
              <a:t>Unit 2: Listening Training and Speech reading for adults</a:t>
            </a:r>
            <a:endParaRPr lang="en-IN" dirty="0"/>
          </a:p>
        </p:txBody>
      </p:sp>
      <p:sp>
        <p:nvSpPr>
          <p:cNvPr id="4" name="Slide Number Placeholder 3">
            <a:extLst>
              <a:ext uri="{FF2B5EF4-FFF2-40B4-BE49-F238E27FC236}">
                <a16:creationId xmlns:a16="http://schemas.microsoft.com/office/drawing/2014/main" id="{5BD4D2EF-F621-42D1-E827-635979215A56}"/>
              </a:ext>
            </a:extLst>
          </p:cNvPr>
          <p:cNvSpPr>
            <a:spLocks noGrp="1"/>
          </p:cNvSpPr>
          <p:nvPr>
            <p:ph type="sldNum" sz="quarter" idx="12"/>
          </p:nvPr>
        </p:nvSpPr>
        <p:spPr/>
        <p:txBody>
          <a:bodyPr/>
          <a:lstStyle/>
          <a:p>
            <a:fld id="{A8DB374D-CFF7-461A-BDF6-65113C40BFDF}" type="slidenum">
              <a:rPr lang="en-US" smtClean="0"/>
              <a:t>1</a:t>
            </a:fld>
            <a:endParaRPr lang="en-US"/>
          </a:p>
        </p:txBody>
      </p:sp>
      <p:sp>
        <p:nvSpPr>
          <p:cNvPr id="5" name="Content Placeholder 1">
            <a:extLst>
              <a:ext uri="{FF2B5EF4-FFF2-40B4-BE49-F238E27FC236}">
                <a16:creationId xmlns:a16="http://schemas.microsoft.com/office/drawing/2014/main" id="{0DA2D636-BFDB-92A8-20D3-04BFD1FF616B}"/>
              </a:ext>
            </a:extLst>
          </p:cNvPr>
          <p:cNvSpPr>
            <a:spLocks noGrp="1"/>
          </p:cNvSpPr>
          <p:nvPr>
            <p:ph type="subTitle" idx="1"/>
          </p:nvPr>
        </p:nvSpPr>
        <p:spPr>
          <a:xfrm>
            <a:off x="1066800" y="3810000"/>
            <a:ext cx="6629400" cy="2112963"/>
          </a:xfrm>
        </p:spPr>
        <p:txBody>
          <a:bodyPr>
            <a:normAutofit/>
          </a:bodyPr>
          <a:lstStyle/>
          <a:p>
            <a:pPr marL="69850" indent="0" algn="ctr" eaLnBrk="1" hangingPunct="1">
              <a:buFont typeface="Wingdings 2" panose="05020102010507070707" pitchFamily="18" charset="2"/>
              <a:buNone/>
            </a:pPr>
            <a:r>
              <a:rPr lang="en-IN" altLang="en-US" b="1" dirty="0"/>
              <a:t>Dr. Aparna </a:t>
            </a:r>
            <a:r>
              <a:rPr lang="en-IN" altLang="en-US" b="1" dirty="0" err="1"/>
              <a:t>Nandurkar</a:t>
            </a:r>
            <a:endParaRPr lang="en-IN" altLang="en-US" b="1" dirty="0"/>
          </a:p>
          <a:p>
            <a:pPr marL="69850" indent="0" algn="ctr" eaLnBrk="1" hangingPunct="1">
              <a:buFont typeface="Wingdings 2" panose="05020102010507070707" pitchFamily="18" charset="2"/>
              <a:buNone/>
            </a:pPr>
            <a:r>
              <a:rPr lang="en-IN" altLang="en-US" dirty="0"/>
              <a:t>Professor</a:t>
            </a:r>
          </a:p>
          <a:p>
            <a:pPr marL="69850" indent="0" algn="ctr" eaLnBrk="1" hangingPunct="1">
              <a:buFont typeface="Wingdings 2" panose="05020102010507070707" pitchFamily="18" charset="2"/>
              <a:buNone/>
            </a:pPr>
            <a:r>
              <a:rPr lang="en-IN" altLang="en-US" dirty="0"/>
              <a:t>Dept. of Audiology and Speech Language Pathology</a:t>
            </a:r>
          </a:p>
          <a:p>
            <a:pPr marL="69850" indent="0" algn="ctr" eaLnBrk="1" hangingPunct="1">
              <a:buFont typeface="Wingdings 2" panose="05020102010507070707" pitchFamily="18" charset="2"/>
              <a:buNone/>
            </a:pPr>
            <a:r>
              <a:rPr lang="en-IN" altLang="en-US" dirty="0"/>
              <a:t>Sumandeep Vidyapeeth Deemed to be University</a:t>
            </a:r>
          </a:p>
          <a:p>
            <a:pPr marL="69850" indent="0" algn="ctr" eaLnBrk="1" hangingPunct="1">
              <a:buFont typeface="Wingdings 2" panose="05020102010507070707" pitchFamily="18" charset="2"/>
              <a:buNone/>
            </a:pPr>
            <a:r>
              <a:rPr lang="en-IN" altLang="en-US" dirty="0"/>
              <a:t>Vadodara, Gujarat</a:t>
            </a:r>
          </a:p>
        </p:txBody>
      </p:sp>
    </p:spTree>
    <p:extLst>
      <p:ext uri="{BB962C8B-B14F-4D97-AF65-F5344CB8AC3E}">
        <p14:creationId xmlns:p14="http://schemas.microsoft.com/office/powerpoint/2010/main" val="325092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B2A11-DE92-9B92-B528-E32B1B5B0C73}"/>
              </a:ext>
            </a:extLst>
          </p:cNvPr>
          <p:cNvSpPr>
            <a:spLocks noGrp="1"/>
          </p:cNvSpPr>
          <p:nvPr>
            <p:ph type="sldNum" sz="quarter" idx="12"/>
          </p:nvPr>
        </p:nvSpPr>
        <p:spPr/>
        <p:txBody>
          <a:bodyPr/>
          <a:lstStyle/>
          <a:p>
            <a:fld id="{A8DB374D-CFF7-461A-BDF6-65113C40BFDF}" type="slidenum">
              <a:rPr lang="en-US" smtClean="0"/>
              <a:t>10</a:t>
            </a:fld>
            <a:endParaRPr lang="en-US"/>
          </a:p>
        </p:txBody>
      </p:sp>
      <p:pic>
        <p:nvPicPr>
          <p:cNvPr id="4" name="Picture 3">
            <a:extLst>
              <a:ext uri="{FF2B5EF4-FFF2-40B4-BE49-F238E27FC236}">
                <a16:creationId xmlns:a16="http://schemas.microsoft.com/office/drawing/2014/main" id="{605C87B8-CDE4-803C-5D61-7433E7AAA745}"/>
              </a:ext>
            </a:extLst>
          </p:cNvPr>
          <p:cNvPicPr>
            <a:picLocks noChangeAspect="1"/>
          </p:cNvPicPr>
          <p:nvPr/>
        </p:nvPicPr>
        <p:blipFill>
          <a:blip r:embed="rId2"/>
          <a:stretch>
            <a:fillRect/>
          </a:stretch>
        </p:blipFill>
        <p:spPr>
          <a:xfrm>
            <a:off x="2343954" y="430331"/>
            <a:ext cx="4666445" cy="5738649"/>
          </a:xfrm>
          <a:prstGeom prst="rect">
            <a:avLst/>
          </a:prstGeom>
        </p:spPr>
      </p:pic>
    </p:spTree>
    <p:extLst>
      <p:ext uri="{BB962C8B-B14F-4D97-AF65-F5344CB8AC3E}">
        <p14:creationId xmlns:p14="http://schemas.microsoft.com/office/powerpoint/2010/main" val="13549563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95C49EC7-6205-2B60-9C32-7A7C2500D227}"/>
              </a:ext>
            </a:extLst>
          </p:cNvPr>
          <p:cNvSpPr>
            <a:spLocks noGrp="1"/>
          </p:cNvSpPr>
          <p:nvPr>
            <p:ph idx="1"/>
          </p:nvPr>
        </p:nvSpPr>
        <p:spPr>
          <a:xfrm>
            <a:off x="628650" y="838200"/>
            <a:ext cx="7886700" cy="5518151"/>
          </a:xfrm>
        </p:spPr>
        <p:txBody>
          <a:bodyPr>
            <a:normAutofit/>
          </a:bodyPr>
          <a:lstStyle/>
          <a:p>
            <a:pPr>
              <a:lnSpc>
                <a:spcPct val="110000"/>
              </a:lnSpc>
              <a:spcBef>
                <a:spcPts val="0"/>
              </a:spcBef>
              <a:buFontTx/>
              <a:buNone/>
            </a:pPr>
            <a:r>
              <a:rPr lang="en-US" altLang="en-US" sz="2400" dirty="0">
                <a:ea typeface="Arial Unicode MS" pitchFamily="34" charset="-128"/>
              </a:rPr>
              <a:t>Bruhn’s plans for lessons are divided into four parts.</a:t>
            </a:r>
          </a:p>
          <a:p>
            <a:pPr>
              <a:lnSpc>
                <a:spcPct val="110000"/>
              </a:lnSpc>
              <a:spcBef>
                <a:spcPts val="0"/>
              </a:spcBef>
              <a:buFontTx/>
              <a:buNone/>
            </a:pPr>
            <a:endParaRPr lang="en-US" altLang="en-US" sz="2400" dirty="0">
              <a:ea typeface="Arial Unicode MS" pitchFamily="34" charset="-128"/>
            </a:endParaRPr>
          </a:p>
          <a:p>
            <a:pPr marL="457200" indent="-457200">
              <a:lnSpc>
                <a:spcPct val="110000"/>
              </a:lnSpc>
              <a:spcBef>
                <a:spcPts val="0"/>
              </a:spcBef>
              <a:buFont typeface="+mj-lt"/>
              <a:buAutoNum type="arabicPeriod"/>
            </a:pPr>
            <a:r>
              <a:rPr lang="en-US" altLang="en-US" sz="2400" dirty="0">
                <a:ea typeface="Arial Unicode MS" pitchFamily="34" charset="-128"/>
              </a:rPr>
              <a:t>The</a:t>
            </a:r>
            <a:r>
              <a:rPr lang="en-US" altLang="en-US" sz="2400" i="1" dirty="0">
                <a:ea typeface="Arial Unicode MS" pitchFamily="34" charset="-128"/>
              </a:rPr>
              <a:t> first </a:t>
            </a:r>
            <a:r>
              <a:rPr lang="en-US" altLang="en-US" sz="2400" dirty="0">
                <a:ea typeface="Arial Unicode MS" pitchFamily="34" charset="-128"/>
              </a:rPr>
              <a:t>is definition of the movement or movements of the new sound to be studied.  These movements are    contrasted with the ones previously studied, and are presented by the teacher from various angles.</a:t>
            </a:r>
          </a:p>
          <a:p>
            <a:pPr marL="457200" indent="-457200">
              <a:lnSpc>
                <a:spcPct val="110000"/>
              </a:lnSpc>
              <a:spcBef>
                <a:spcPts val="0"/>
              </a:spcBef>
              <a:buFont typeface="+mj-lt"/>
              <a:buAutoNum type="arabicPeriod"/>
            </a:pPr>
            <a:r>
              <a:rPr lang="en-US" altLang="en-US" sz="2400" dirty="0">
                <a:ea typeface="Arial Unicode MS" pitchFamily="34" charset="-128"/>
              </a:rPr>
              <a:t>The </a:t>
            </a:r>
            <a:r>
              <a:rPr lang="en-US" altLang="en-US" sz="2400" i="1" dirty="0">
                <a:ea typeface="Arial Unicode MS" pitchFamily="34" charset="-128"/>
              </a:rPr>
              <a:t>second </a:t>
            </a:r>
            <a:r>
              <a:rPr lang="en-US" altLang="en-US" sz="2400" dirty="0">
                <a:ea typeface="Arial Unicode MS" pitchFamily="34" charset="-128"/>
              </a:rPr>
              <a:t>part of the lesson consists of written work.</a:t>
            </a:r>
          </a:p>
          <a:p>
            <a:pPr marL="457200" indent="-457200">
              <a:lnSpc>
                <a:spcPct val="110000"/>
              </a:lnSpc>
              <a:spcBef>
                <a:spcPts val="0"/>
              </a:spcBef>
              <a:buFont typeface="+mj-lt"/>
              <a:buAutoNum type="arabicPeriod"/>
            </a:pPr>
            <a:r>
              <a:rPr lang="en-US" altLang="en-US" sz="2400" dirty="0">
                <a:ea typeface="Arial Unicode MS" pitchFamily="34" charset="-128"/>
              </a:rPr>
              <a:t>The</a:t>
            </a:r>
            <a:r>
              <a:rPr lang="en-US" altLang="en-US" sz="2400" i="1" dirty="0">
                <a:ea typeface="Arial Unicode MS" pitchFamily="34" charset="-128"/>
              </a:rPr>
              <a:t> third</a:t>
            </a:r>
            <a:r>
              <a:rPr lang="en-US" altLang="en-US" sz="2400" dirty="0">
                <a:ea typeface="Arial Unicode MS" pitchFamily="34" charset="-128"/>
              </a:rPr>
              <a:t>, a brief story or talk. </a:t>
            </a:r>
          </a:p>
          <a:p>
            <a:pPr marL="457200" indent="-457200">
              <a:lnSpc>
                <a:spcPct val="110000"/>
              </a:lnSpc>
              <a:spcBef>
                <a:spcPts val="0"/>
              </a:spcBef>
              <a:buFont typeface="+mj-lt"/>
              <a:buAutoNum type="arabicPeriod"/>
            </a:pPr>
            <a:r>
              <a:rPr lang="en-US" altLang="en-US" sz="2400" dirty="0">
                <a:ea typeface="Arial Unicode MS" pitchFamily="34" charset="-128"/>
              </a:rPr>
              <a:t>The </a:t>
            </a:r>
            <a:r>
              <a:rPr lang="en-US" altLang="en-US" sz="2400" i="1" dirty="0">
                <a:ea typeface="Arial Unicode MS" pitchFamily="34" charset="-128"/>
              </a:rPr>
              <a:t>fourth</a:t>
            </a:r>
            <a:r>
              <a:rPr lang="en-US" altLang="en-US" sz="2400" dirty="0">
                <a:ea typeface="Arial Unicode MS" pitchFamily="34" charset="-128"/>
              </a:rPr>
              <a:t> is devoted to group practice or a question period.</a:t>
            </a:r>
          </a:p>
          <a:p>
            <a:pPr>
              <a:lnSpc>
                <a:spcPct val="110000"/>
              </a:lnSpc>
              <a:spcBef>
                <a:spcPts val="0"/>
              </a:spcBef>
              <a:buFontTx/>
              <a:buNone/>
            </a:pPr>
            <a:endParaRPr lang="en-US" altLang="en-US" sz="2400" dirty="0">
              <a:ea typeface="Arial Unicode MS" pitchFamily="34" charset="-128"/>
            </a:endParaRPr>
          </a:p>
          <a:p>
            <a:pPr>
              <a:lnSpc>
                <a:spcPct val="110000"/>
              </a:lnSpc>
              <a:spcBef>
                <a:spcPts val="0"/>
              </a:spcBef>
              <a:buFontTx/>
              <a:buNone/>
            </a:pPr>
            <a:r>
              <a:rPr lang="en-US" altLang="en-US" sz="2400" dirty="0">
                <a:ea typeface="Arial Unicode MS" pitchFamily="34" charset="-128"/>
              </a:rPr>
              <a:t>The lesson is to be given with voice at all times.</a:t>
            </a:r>
          </a:p>
        </p:txBody>
      </p:sp>
      <p:sp>
        <p:nvSpPr>
          <p:cNvPr id="2" name="Slide Number Placeholder 1">
            <a:extLst>
              <a:ext uri="{FF2B5EF4-FFF2-40B4-BE49-F238E27FC236}">
                <a16:creationId xmlns:a16="http://schemas.microsoft.com/office/drawing/2014/main" id="{7038369A-DC56-E2C0-71D4-40B518ECFA70}"/>
              </a:ext>
            </a:extLst>
          </p:cNvPr>
          <p:cNvSpPr>
            <a:spLocks noGrp="1"/>
          </p:cNvSpPr>
          <p:nvPr>
            <p:ph type="sldNum" sz="quarter" idx="12"/>
          </p:nvPr>
        </p:nvSpPr>
        <p:spPr/>
        <p:txBody>
          <a:bodyPr/>
          <a:lstStyle/>
          <a:p>
            <a:fld id="{A8DB374D-CFF7-461A-BDF6-65113C40BFDF}" type="slidenum">
              <a:rPr lang="en-US" smtClean="0"/>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ED10A2F-66A7-9100-60A5-00CEFE413187}"/>
              </a:ext>
            </a:extLst>
          </p:cNvPr>
          <p:cNvSpPr>
            <a:spLocks noGrp="1" noChangeArrowheads="1"/>
          </p:cNvSpPr>
          <p:nvPr>
            <p:ph type="title"/>
          </p:nvPr>
        </p:nvSpPr>
        <p:spPr/>
        <p:txBody>
          <a:bodyPr>
            <a:normAutofit/>
          </a:bodyPr>
          <a:lstStyle/>
          <a:p>
            <a:pPr fontAlgn="auto">
              <a:spcAft>
                <a:spcPts val="0"/>
              </a:spcAft>
              <a:defRPr/>
            </a:pPr>
            <a:r>
              <a:rPr lang="en-US" sz="4000" b="1" dirty="0">
                <a:latin typeface="+mn-lt"/>
              </a:rPr>
              <a:t>Primarily synthetic methods</a:t>
            </a:r>
          </a:p>
        </p:txBody>
      </p:sp>
      <p:sp>
        <p:nvSpPr>
          <p:cNvPr id="38915" name="Rectangle 3">
            <a:extLst>
              <a:ext uri="{FF2B5EF4-FFF2-40B4-BE49-F238E27FC236}">
                <a16:creationId xmlns:a16="http://schemas.microsoft.com/office/drawing/2014/main" id="{103A8A42-9355-4F7C-11DD-CDFC7C0CE3CB}"/>
              </a:ext>
            </a:extLst>
          </p:cNvPr>
          <p:cNvSpPr>
            <a:spLocks noGrp="1" noChangeArrowheads="1"/>
          </p:cNvSpPr>
          <p:nvPr>
            <p:ph idx="1"/>
          </p:nvPr>
        </p:nvSpPr>
        <p:spPr/>
        <p:txBody>
          <a:bodyPr>
            <a:normAutofit lnSpcReduction="10000"/>
          </a:bodyPr>
          <a:lstStyle/>
          <a:p>
            <a:pPr>
              <a:lnSpc>
                <a:spcPct val="100000"/>
              </a:lnSpc>
              <a:spcBef>
                <a:spcPts val="0"/>
              </a:spcBef>
            </a:pPr>
            <a:r>
              <a:rPr lang="en-US" altLang="en-US" sz="2400" dirty="0">
                <a:ea typeface="Arial Unicode MS" pitchFamily="34" charset="-128"/>
              </a:rPr>
              <a:t>Synthetic Methods were developed as sensory limitations became all to clear.</a:t>
            </a:r>
          </a:p>
          <a:p>
            <a:pPr>
              <a:lnSpc>
                <a:spcPct val="100000"/>
              </a:lnSpc>
              <a:spcBef>
                <a:spcPts val="0"/>
              </a:spcBef>
            </a:pPr>
            <a:endParaRPr lang="en-US" altLang="en-US" sz="2400" dirty="0">
              <a:ea typeface="Arial Unicode MS" pitchFamily="34" charset="-128"/>
            </a:endParaRPr>
          </a:p>
          <a:p>
            <a:pPr>
              <a:lnSpc>
                <a:spcPct val="100000"/>
              </a:lnSpc>
              <a:spcBef>
                <a:spcPts val="0"/>
              </a:spcBef>
            </a:pPr>
            <a:r>
              <a:rPr lang="en-US" altLang="en-US" sz="2400" dirty="0">
                <a:ea typeface="Arial Unicode MS" pitchFamily="34" charset="-128"/>
              </a:rPr>
              <a:t>Synthetic approaches focus on word, phrase and sentence resolution.</a:t>
            </a:r>
          </a:p>
          <a:p>
            <a:pPr>
              <a:lnSpc>
                <a:spcPct val="100000"/>
              </a:lnSpc>
              <a:spcBef>
                <a:spcPts val="0"/>
              </a:spcBef>
            </a:pPr>
            <a:endParaRPr lang="en-US" altLang="en-US" sz="2400" dirty="0">
              <a:ea typeface="Arial Unicode MS" pitchFamily="34" charset="-128"/>
            </a:endParaRPr>
          </a:p>
          <a:p>
            <a:pPr>
              <a:lnSpc>
                <a:spcPct val="100000"/>
              </a:lnSpc>
              <a:spcBef>
                <a:spcPts val="0"/>
              </a:spcBef>
            </a:pPr>
            <a:r>
              <a:rPr lang="en-US" altLang="en-US" sz="2400" dirty="0">
                <a:ea typeface="Arial Unicode MS" pitchFamily="34" charset="-128"/>
              </a:rPr>
              <a:t>The speech reader is encouraged to focus on coarticulatory cues and linguistic context more so than individual phonemic element. </a:t>
            </a:r>
          </a:p>
          <a:p>
            <a:pPr>
              <a:lnSpc>
                <a:spcPct val="100000"/>
              </a:lnSpc>
              <a:spcBef>
                <a:spcPts val="0"/>
              </a:spcBef>
            </a:pPr>
            <a:endParaRPr lang="en-US" altLang="en-US" sz="2400" dirty="0">
              <a:ea typeface="Arial Unicode MS" pitchFamily="34" charset="-128"/>
            </a:endParaRPr>
          </a:p>
          <a:p>
            <a:pPr>
              <a:lnSpc>
                <a:spcPct val="100000"/>
              </a:lnSpc>
              <a:spcBef>
                <a:spcPts val="0"/>
              </a:spcBef>
            </a:pPr>
            <a:r>
              <a:rPr lang="en-US" altLang="en-US" sz="2400" dirty="0">
                <a:ea typeface="Arial Unicode MS" pitchFamily="34" charset="-128"/>
              </a:rPr>
              <a:t>A word by word, phoneme by phoneme approach to message resolution is discouraged. </a:t>
            </a:r>
            <a:endParaRPr lang="en-US" altLang="en-US" sz="2400" dirty="0"/>
          </a:p>
          <a:p>
            <a:pPr>
              <a:lnSpc>
                <a:spcPct val="100000"/>
              </a:lnSpc>
              <a:spcBef>
                <a:spcPts val="0"/>
              </a:spcBef>
            </a:pPr>
            <a:endParaRPr lang="en-US" altLang="en-US" sz="2400" dirty="0"/>
          </a:p>
        </p:txBody>
      </p:sp>
      <p:sp>
        <p:nvSpPr>
          <p:cNvPr id="2" name="Slide Number Placeholder 1">
            <a:extLst>
              <a:ext uri="{FF2B5EF4-FFF2-40B4-BE49-F238E27FC236}">
                <a16:creationId xmlns:a16="http://schemas.microsoft.com/office/drawing/2014/main" id="{9FD4CBBD-D9BA-0BDD-3FB4-7DDE499E7764}"/>
              </a:ext>
            </a:extLst>
          </p:cNvPr>
          <p:cNvSpPr>
            <a:spLocks noGrp="1"/>
          </p:cNvSpPr>
          <p:nvPr>
            <p:ph type="sldNum" sz="quarter" idx="12"/>
          </p:nvPr>
        </p:nvSpPr>
        <p:spPr/>
        <p:txBody>
          <a:bodyPr/>
          <a:lstStyle/>
          <a:p>
            <a:fld id="{A8DB374D-CFF7-461A-BDF6-65113C40BFDF}" type="slidenum">
              <a:rPr lang="en-US" smtClean="0"/>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D4CAB691-2AD8-96D8-A045-3E2263C5C6C5}"/>
              </a:ext>
            </a:extLst>
          </p:cNvPr>
          <p:cNvSpPr>
            <a:spLocks noGrp="1"/>
          </p:cNvSpPr>
          <p:nvPr>
            <p:ph idx="1"/>
          </p:nvPr>
        </p:nvSpPr>
        <p:spPr>
          <a:xfrm>
            <a:off x="723900" y="914400"/>
            <a:ext cx="7696200" cy="5181600"/>
          </a:xfrm>
        </p:spPr>
        <p:txBody>
          <a:bodyPr>
            <a:normAutofit lnSpcReduction="10000"/>
          </a:bodyPr>
          <a:lstStyle/>
          <a:p>
            <a:pPr marL="480060" indent="-342900">
              <a:lnSpc>
                <a:spcPct val="100000"/>
              </a:lnSpc>
              <a:spcBef>
                <a:spcPts val="0"/>
              </a:spcBef>
              <a:buClr>
                <a:schemeClr val="tx1">
                  <a:shade val="95000"/>
                </a:schemeClr>
              </a:buClr>
              <a:defRPr/>
            </a:pPr>
            <a:r>
              <a:rPr lang="en-US" sz="2400" dirty="0">
                <a:ea typeface="Arial Unicode MS" pitchFamily="34" charset="-128"/>
                <a:cs typeface="Arial Unicode MS" pitchFamily="34" charset="-128"/>
              </a:rPr>
              <a:t>The speech reader should be able to “synthesize” the communicative intent of a message from having observed some of it and complete the thought by filling missed words using personal knowledge of the speaker, situation and context.</a:t>
            </a:r>
          </a:p>
          <a:p>
            <a:pPr marL="480060" indent="-342900">
              <a:lnSpc>
                <a:spcPct val="100000"/>
              </a:lnSpc>
              <a:spcBef>
                <a:spcPts val="0"/>
              </a:spcBef>
              <a:buClr>
                <a:schemeClr val="tx1">
                  <a:shade val="95000"/>
                </a:schemeClr>
              </a:buClr>
              <a:defRPr/>
            </a:pPr>
            <a:endParaRPr lang="en-US" sz="2400" dirty="0">
              <a:ea typeface="Arial Unicode MS" pitchFamily="34" charset="-128"/>
              <a:cs typeface="Arial Unicode MS" pitchFamily="34" charset="-128"/>
            </a:endParaRPr>
          </a:p>
          <a:p>
            <a:pPr marL="480060" indent="-342900">
              <a:lnSpc>
                <a:spcPct val="100000"/>
              </a:lnSpc>
              <a:spcBef>
                <a:spcPts val="0"/>
              </a:spcBef>
              <a:buClr>
                <a:schemeClr val="tx1">
                  <a:shade val="95000"/>
                </a:schemeClr>
              </a:buClr>
              <a:defRPr/>
            </a:pPr>
            <a:r>
              <a:rPr lang="en-US" sz="2400" dirty="0">
                <a:ea typeface="Arial Unicode MS" pitchFamily="34" charset="-128"/>
                <a:cs typeface="Arial Unicode MS" pitchFamily="34" charset="-128"/>
              </a:rPr>
              <a:t>It was recognized that the language is redundant and that not all information must be received visually or auditorily for the meaning to surface. </a:t>
            </a:r>
          </a:p>
          <a:p>
            <a:pPr marL="480060" indent="-342900">
              <a:lnSpc>
                <a:spcPct val="100000"/>
              </a:lnSpc>
              <a:spcBef>
                <a:spcPts val="0"/>
              </a:spcBef>
              <a:buClr>
                <a:schemeClr val="tx1">
                  <a:shade val="95000"/>
                </a:schemeClr>
              </a:buClr>
              <a:defRPr/>
            </a:pPr>
            <a:endParaRPr lang="en-US" sz="2400" dirty="0">
              <a:ea typeface="Arial Unicode MS" pitchFamily="34" charset="-128"/>
              <a:cs typeface="Arial Unicode MS" pitchFamily="34" charset="-128"/>
            </a:endParaRPr>
          </a:p>
          <a:p>
            <a:pPr marL="480060" indent="-342900">
              <a:lnSpc>
                <a:spcPct val="100000"/>
              </a:lnSpc>
              <a:spcBef>
                <a:spcPts val="0"/>
              </a:spcBef>
              <a:buClr>
                <a:schemeClr val="tx1">
                  <a:shade val="95000"/>
                </a:schemeClr>
              </a:buClr>
              <a:defRPr/>
            </a:pPr>
            <a:r>
              <a:rPr lang="en-US" sz="2400" dirty="0">
                <a:ea typeface="Arial Unicode MS" pitchFamily="34" charset="-128"/>
                <a:cs typeface="Arial Unicode MS" pitchFamily="34" charset="-128"/>
              </a:rPr>
              <a:t>Emphasis is placed on comprehension (not repeating word for word of sentences and longer passages).</a:t>
            </a:r>
          </a:p>
          <a:p>
            <a:pPr marL="480060" indent="-342900">
              <a:lnSpc>
                <a:spcPct val="100000"/>
              </a:lnSpc>
              <a:spcBef>
                <a:spcPts val="0"/>
              </a:spcBef>
              <a:buClr>
                <a:schemeClr val="tx1">
                  <a:shade val="95000"/>
                </a:schemeClr>
              </a:buClr>
              <a:defRPr/>
            </a:pPr>
            <a:endParaRPr lang="en-US" sz="2400" dirty="0">
              <a:ea typeface="Arial Unicode MS" pitchFamily="34" charset="-128"/>
              <a:cs typeface="Arial Unicode MS" pitchFamily="34" charset="-128"/>
            </a:endParaRPr>
          </a:p>
          <a:p>
            <a:pPr marL="480060" indent="-342900">
              <a:lnSpc>
                <a:spcPct val="100000"/>
              </a:lnSpc>
              <a:spcBef>
                <a:spcPts val="0"/>
              </a:spcBef>
              <a:buClr>
                <a:schemeClr val="tx1">
                  <a:shade val="95000"/>
                </a:schemeClr>
              </a:buClr>
              <a:defRPr/>
            </a:pPr>
            <a:r>
              <a:rPr lang="en-US" sz="2400" dirty="0" err="1">
                <a:ea typeface="Arial Unicode MS" pitchFamily="34" charset="-128"/>
                <a:cs typeface="Arial Unicode MS" pitchFamily="34" charset="-128"/>
              </a:rPr>
              <a:t>Nitchie</a:t>
            </a:r>
            <a:r>
              <a:rPr lang="en-US" sz="2400" dirty="0">
                <a:ea typeface="Arial Unicode MS" pitchFamily="34" charset="-128"/>
                <a:cs typeface="Arial Unicode MS" pitchFamily="34" charset="-128"/>
              </a:rPr>
              <a:t> Method and Kinzie Method are based on this approach.</a:t>
            </a:r>
          </a:p>
          <a:p>
            <a:pPr marL="137160" indent="0">
              <a:lnSpc>
                <a:spcPct val="100000"/>
              </a:lnSpc>
              <a:spcBef>
                <a:spcPts val="0"/>
              </a:spcBef>
              <a:buClr>
                <a:schemeClr val="tx1">
                  <a:shade val="95000"/>
                </a:schemeClr>
              </a:buClr>
              <a:buNone/>
              <a:defRPr/>
            </a:pPr>
            <a:endParaRPr lang="en-US" sz="2400" dirty="0">
              <a:ea typeface="Arial Unicode MS" pitchFamily="34" charset="-128"/>
              <a:cs typeface="Arial Unicode MS" pitchFamily="34" charset="-128"/>
            </a:endParaRPr>
          </a:p>
        </p:txBody>
      </p:sp>
      <p:sp>
        <p:nvSpPr>
          <p:cNvPr id="2" name="Slide Number Placeholder 1">
            <a:extLst>
              <a:ext uri="{FF2B5EF4-FFF2-40B4-BE49-F238E27FC236}">
                <a16:creationId xmlns:a16="http://schemas.microsoft.com/office/drawing/2014/main" id="{673DCE79-4B87-4EC4-DFED-C0205ECEE82F}"/>
              </a:ext>
            </a:extLst>
          </p:cNvPr>
          <p:cNvSpPr>
            <a:spLocks noGrp="1"/>
          </p:cNvSpPr>
          <p:nvPr>
            <p:ph type="sldNum" sz="quarter" idx="12"/>
          </p:nvPr>
        </p:nvSpPr>
        <p:spPr/>
        <p:txBody>
          <a:bodyPr/>
          <a:lstStyle/>
          <a:p>
            <a:fld id="{A8DB374D-CFF7-461A-BDF6-65113C40BFDF}" type="slidenum">
              <a:rPr lang="en-US" smtClean="0"/>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692D6-5FB5-1D85-23DF-666B228BE6FC}"/>
              </a:ext>
            </a:extLst>
          </p:cNvPr>
          <p:cNvSpPr>
            <a:spLocks noGrp="1"/>
          </p:cNvSpPr>
          <p:nvPr>
            <p:ph type="title"/>
          </p:nvPr>
        </p:nvSpPr>
        <p:spPr/>
        <p:txBody>
          <a:bodyPr>
            <a:normAutofit/>
          </a:bodyPr>
          <a:lstStyle/>
          <a:p>
            <a:r>
              <a:rPr lang="en-US" sz="4000" b="1" dirty="0" err="1">
                <a:latin typeface="+mn-lt"/>
              </a:rPr>
              <a:t>Nitchie</a:t>
            </a:r>
            <a:r>
              <a:rPr lang="en-US" sz="4000" b="1" dirty="0">
                <a:latin typeface="+mn-lt"/>
              </a:rPr>
              <a:t> method</a:t>
            </a:r>
            <a:endParaRPr lang="en-IN" sz="4000" b="1" dirty="0">
              <a:latin typeface="+mn-lt"/>
            </a:endParaRPr>
          </a:p>
        </p:txBody>
      </p:sp>
      <p:sp>
        <p:nvSpPr>
          <p:cNvPr id="3" name="Content Placeholder 2">
            <a:extLst>
              <a:ext uri="{FF2B5EF4-FFF2-40B4-BE49-F238E27FC236}">
                <a16:creationId xmlns:a16="http://schemas.microsoft.com/office/drawing/2014/main" id="{EE6B41B4-6996-D175-B50E-555AF976299E}"/>
              </a:ext>
            </a:extLst>
          </p:cNvPr>
          <p:cNvSpPr>
            <a:spLocks noGrp="1"/>
          </p:cNvSpPr>
          <p:nvPr>
            <p:ph idx="1"/>
          </p:nvPr>
        </p:nvSpPr>
        <p:spPr>
          <a:xfrm>
            <a:off x="628650" y="1690688"/>
            <a:ext cx="7981950" cy="4802185"/>
          </a:xfrm>
        </p:spPr>
        <p:txBody>
          <a:bodyPr>
            <a:normAutofit fontScale="70000" lnSpcReduction="20000"/>
          </a:bodyPr>
          <a:lstStyle/>
          <a:p>
            <a:pPr marL="179388" indent="-179388">
              <a:lnSpc>
                <a:spcPct val="120000"/>
              </a:lnSpc>
              <a:spcBef>
                <a:spcPts val="0"/>
              </a:spcBef>
              <a:buClr>
                <a:schemeClr val="tx1">
                  <a:shade val="95000"/>
                </a:schemeClr>
              </a:buClr>
              <a:defRPr/>
            </a:pPr>
            <a:r>
              <a:rPr lang="en-US" sz="2400" dirty="0">
                <a:ea typeface="Arial Unicode MS" pitchFamily="34" charset="-128"/>
                <a:cs typeface="Arial Unicode MS" pitchFamily="34" charset="-128"/>
              </a:rPr>
              <a:t>Uses both “eye training” as well as “mind training”. </a:t>
            </a:r>
          </a:p>
          <a:p>
            <a:pPr marL="179388" indent="-179388">
              <a:lnSpc>
                <a:spcPct val="120000"/>
              </a:lnSpc>
              <a:spcBef>
                <a:spcPts val="0"/>
              </a:spcBef>
              <a:buClr>
                <a:schemeClr val="tx1">
                  <a:shade val="95000"/>
                </a:schemeClr>
              </a:buClr>
              <a:defRPr/>
            </a:pPr>
            <a:endParaRPr lang="en-US" sz="2400" dirty="0">
              <a:ea typeface="Arial Unicode MS" pitchFamily="34" charset="-128"/>
              <a:cs typeface="Arial Unicode MS" pitchFamily="34" charset="-128"/>
            </a:endParaRPr>
          </a:p>
          <a:p>
            <a:pPr marL="179388" indent="-179388">
              <a:lnSpc>
                <a:spcPct val="120000"/>
              </a:lnSpc>
              <a:spcBef>
                <a:spcPts val="0"/>
              </a:spcBef>
              <a:buClr>
                <a:schemeClr val="tx1">
                  <a:shade val="95000"/>
                </a:schemeClr>
              </a:buClr>
              <a:defRPr/>
            </a:pPr>
            <a:r>
              <a:rPr lang="en-US" sz="2400" dirty="0" err="1">
                <a:ea typeface="Arial Unicode MS" pitchFamily="34" charset="-128"/>
                <a:cs typeface="Arial Unicode MS" pitchFamily="34" charset="-128"/>
              </a:rPr>
              <a:t>Nitchie</a:t>
            </a:r>
            <a:r>
              <a:rPr lang="en-US" sz="2400" dirty="0">
                <a:ea typeface="Arial Unicode MS" pitchFamily="34" charset="-128"/>
                <a:cs typeface="Arial Unicode MS" pitchFamily="34" charset="-128"/>
              </a:rPr>
              <a:t> said that lip reading as an art comprises fundamentally two different kinds of skills:</a:t>
            </a:r>
          </a:p>
          <a:p>
            <a:pPr marL="457200" indent="-457200" fontAlgn="auto">
              <a:lnSpc>
                <a:spcPct val="120000"/>
              </a:lnSpc>
              <a:spcBef>
                <a:spcPts val="0"/>
              </a:spcBef>
              <a:spcAft>
                <a:spcPts val="0"/>
              </a:spcAft>
              <a:buClr>
                <a:schemeClr val="tx1">
                  <a:shade val="95000"/>
                </a:schemeClr>
              </a:buClr>
              <a:buFont typeface="+mj-lt"/>
              <a:buAutoNum type="arabicPeriod"/>
              <a:defRPr/>
            </a:pPr>
            <a:r>
              <a:rPr lang="en-US" sz="2400" dirty="0">
                <a:ea typeface="Arial Unicode MS" pitchFamily="34" charset="-128"/>
                <a:cs typeface="Arial Unicode MS" pitchFamily="34" charset="-128"/>
              </a:rPr>
              <a:t>The ability to recognize quickly the sound and word formations as shown by the visible organs of speech </a:t>
            </a:r>
          </a:p>
          <a:p>
            <a:pPr marL="457200" indent="-457200" fontAlgn="auto">
              <a:lnSpc>
                <a:spcPct val="120000"/>
              </a:lnSpc>
              <a:spcBef>
                <a:spcPts val="0"/>
              </a:spcBef>
              <a:spcAft>
                <a:spcPts val="0"/>
              </a:spcAft>
              <a:buClr>
                <a:schemeClr val="tx1">
                  <a:shade val="95000"/>
                </a:schemeClr>
              </a:buClr>
              <a:buFont typeface="+mj-lt"/>
              <a:buAutoNum type="arabicPeriod"/>
              <a:defRPr/>
            </a:pPr>
            <a:r>
              <a:rPr lang="en-US" sz="2400" dirty="0">
                <a:ea typeface="Arial Unicode MS" pitchFamily="34" charset="-128"/>
                <a:cs typeface="Arial Unicode MS" pitchFamily="34" charset="-128"/>
              </a:rPr>
              <a:t>The ability to grasp the thought of the speaker.</a:t>
            </a:r>
          </a:p>
          <a:p>
            <a:pPr marL="457200" indent="-457200" fontAlgn="auto">
              <a:lnSpc>
                <a:spcPct val="120000"/>
              </a:lnSpc>
              <a:spcBef>
                <a:spcPts val="0"/>
              </a:spcBef>
              <a:spcAft>
                <a:spcPts val="0"/>
              </a:spcAft>
              <a:buClr>
                <a:schemeClr val="tx1">
                  <a:shade val="95000"/>
                </a:schemeClr>
              </a:buClr>
              <a:buFont typeface="+mj-lt"/>
              <a:buAutoNum type="arabicPeriod"/>
              <a:defRPr/>
            </a:pPr>
            <a:endParaRPr lang="en-US" sz="2400" dirty="0">
              <a:ea typeface="Arial Unicode MS" pitchFamily="34" charset="-128"/>
              <a:cs typeface="Arial Unicode MS" pitchFamily="34" charset="-128"/>
            </a:endParaRPr>
          </a:p>
          <a:p>
            <a:pPr>
              <a:lnSpc>
                <a:spcPct val="120000"/>
              </a:lnSpc>
              <a:spcBef>
                <a:spcPts val="0"/>
              </a:spcBef>
              <a:buClr>
                <a:schemeClr val="tx1">
                  <a:shade val="95000"/>
                </a:schemeClr>
              </a:buClr>
              <a:defRPr/>
            </a:pPr>
            <a:r>
              <a:rPr lang="en-US" sz="2400" dirty="0">
                <a:ea typeface="Arial Unicode MS" pitchFamily="34" charset="-128"/>
                <a:cs typeface="Arial Unicode MS" pitchFamily="34" charset="-128"/>
              </a:rPr>
              <a:t>Set forth the following principles that he felt were essential to the technique to the teaching of speech reader:</a:t>
            </a:r>
          </a:p>
          <a:p>
            <a:pPr marL="457200" indent="-457200" fontAlgn="auto">
              <a:lnSpc>
                <a:spcPct val="120000"/>
              </a:lnSpc>
              <a:spcBef>
                <a:spcPts val="0"/>
              </a:spcBef>
              <a:spcAft>
                <a:spcPts val="0"/>
              </a:spcAft>
              <a:buClr>
                <a:schemeClr val="tx1">
                  <a:shade val="95000"/>
                </a:schemeClr>
              </a:buClr>
              <a:buFont typeface="+mj-lt"/>
              <a:buAutoNum type="arabicPeriod"/>
              <a:defRPr/>
            </a:pPr>
            <a:r>
              <a:rPr lang="en-US" sz="2400" dirty="0">
                <a:ea typeface="Arial Unicode MS" pitchFamily="34" charset="-128"/>
                <a:cs typeface="Arial Unicode MS" pitchFamily="34" charset="-128"/>
              </a:rPr>
              <a:t>Be natural </a:t>
            </a:r>
          </a:p>
          <a:p>
            <a:pPr marL="457200" indent="-457200" fontAlgn="auto">
              <a:lnSpc>
                <a:spcPct val="120000"/>
              </a:lnSpc>
              <a:spcBef>
                <a:spcPts val="0"/>
              </a:spcBef>
              <a:spcAft>
                <a:spcPts val="0"/>
              </a:spcAft>
              <a:buClr>
                <a:schemeClr val="tx1">
                  <a:shade val="95000"/>
                </a:schemeClr>
              </a:buClr>
              <a:buFont typeface="+mj-lt"/>
              <a:buAutoNum type="arabicPeriod"/>
              <a:defRPr/>
            </a:pPr>
            <a:r>
              <a:rPr lang="en-US" sz="2400" dirty="0">
                <a:ea typeface="Arial Unicode MS" pitchFamily="34" charset="-128"/>
                <a:cs typeface="Arial Unicode MS" pitchFamily="34" charset="-128"/>
              </a:rPr>
              <a:t>Be thorough</a:t>
            </a:r>
          </a:p>
          <a:p>
            <a:pPr marL="457200" indent="-457200" fontAlgn="auto">
              <a:lnSpc>
                <a:spcPct val="120000"/>
              </a:lnSpc>
              <a:spcBef>
                <a:spcPts val="0"/>
              </a:spcBef>
              <a:spcAft>
                <a:spcPts val="0"/>
              </a:spcAft>
              <a:buClr>
                <a:schemeClr val="tx1">
                  <a:shade val="95000"/>
                </a:schemeClr>
              </a:buClr>
              <a:buFont typeface="+mj-lt"/>
              <a:buAutoNum type="arabicPeriod"/>
              <a:defRPr/>
            </a:pPr>
            <a:r>
              <a:rPr lang="en-US" sz="2400" dirty="0">
                <a:ea typeface="Arial Unicode MS" pitchFamily="34" charset="-128"/>
                <a:cs typeface="Arial Unicode MS" pitchFamily="34" charset="-128"/>
              </a:rPr>
              <a:t>Make the work interesting</a:t>
            </a:r>
          </a:p>
          <a:p>
            <a:pPr marL="457200" indent="-457200" fontAlgn="auto">
              <a:lnSpc>
                <a:spcPct val="120000"/>
              </a:lnSpc>
              <a:spcBef>
                <a:spcPts val="0"/>
              </a:spcBef>
              <a:spcAft>
                <a:spcPts val="0"/>
              </a:spcAft>
              <a:buClr>
                <a:schemeClr val="tx1">
                  <a:shade val="95000"/>
                </a:schemeClr>
              </a:buClr>
              <a:buFont typeface="+mj-lt"/>
              <a:buAutoNum type="arabicPeriod"/>
              <a:defRPr/>
            </a:pPr>
            <a:r>
              <a:rPr lang="en-US" sz="2400" dirty="0">
                <a:ea typeface="Arial Unicode MS" pitchFamily="34" charset="-128"/>
                <a:cs typeface="Arial Unicode MS" pitchFamily="34" charset="-128"/>
              </a:rPr>
              <a:t>Lose no opportunities</a:t>
            </a:r>
          </a:p>
          <a:p>
            <a:pPr marL="457200" indent="-457200">
              <a:buFont typeface="Comic Sans MS" panose="030F0702030302020204" pitchFamily="66" charset="0"/>
              <a:buAutoNum type="arabicPeriod" startAt="5"/>
            </a:pPr>
            <a:r>
              <a:rPr lang="en-US" altLang="en-US" sz="2400" dirty="0">
                <a:ea typeface="Arial Unicode MS" pitchFamily="34" charset="-128"/>
              </a:rPr>
              <a:t>Guard against methods that may interfere with the development of any desirable habit</a:t>
            </a:r>
          </a:p>
          <a:p>
            <a:pPr marL="457200" indent="-457200">
              <a:buFont typeface="Comic Sans MS" panose="030F0702030302020204" pitchFamily="66" charset="0"/>
              <a:buAutoNum type="arabicPeriod" startAt="5"/>
            </a:pPr>
            <a:r>
              <a:rPr lang="en-US" altLang="en-US" sz="2400" dirty="0">
                <a:ea typeface="Arial Unicode MS" pitchFamily="34" charset="-128"/>
              </a:rPr>
              <a:t>Seek to meet the peculiar needs of each pupil.</a:t>
            </a:r>
          </a:p>
          <a:p>
            <a:pPr marL="457200" indent="-457200" fontAlgn="auto">
              <a:lnSpc>
                <a:spcPct val="120000"/>
              </a:lnSpc>
              <a:spcBef>
                <a:spcPts val="0"/>
              </a:spcBef>
              <a:spcAft>
                <a:spcPts val="0"/>
              </a:spcAft>
              <a:buClr>
                <a:schemeClr val="tx1">
                  <a:shade val="95000"/>
                </a:schemeClr>
              </a:buClr>
              <a:buFont typeface="+mj-lt"/>
              <a:buAutoNum type="arabicPeriod"/>
              <a:defRPr/>
            </a:pPr>
            <a:endParaRPr lang="en-US" sz="2400" dirty="0">
              <a:ea typeface="Arial Unicode MS" pitchFamily="34" charset="-128"/>
              <a:cs typeface="Arial Unicode MS" pitchFamily="34" charset="-128"/>
            </a:endParaRPr>
          </a:p>
          <a:p>
            <a:pPr marL="457200" indent="-457200" fontAlgn="auto">
              <a:lnSpc>
                <a:spcPct val="120000"/>
              </a:lnSpc>
              <a:spcBef>
                <a:spcPts val="0"/>
              </a:spcBef>
              <a:spcAft>
                <a:spcPts val="0"/>
              </a:spcAft>
              <a:buClr>
                <a:schemeClr val="tx1">
                  <a:shade val="95000"/>
                </a:schemeClr>
              </a:buClr>
              <a:buFontTx/>
              <a:buNone/>
              <a:defRPr/>
            </a:pPr>
            <a:endParaRPr lang="en-US" sz="2400" dirty="0">
              <a:ea typeface="Arial Unicode MS" pitchFamily="34" charset="-128"/>
              <a:cs typeface="Arial Unicode MS" pitchFamily="34" charset="-128"/>
            </a:endParaRPr>
          </a:p>
          <a:p>
            <a:pPr marL="457200" indent="-457200" fontAlgn="auto">
              <a:lnSpc>
                <a:spcPct val="120000"/>
              </a:lnSpc>
              <a:spcBef>
                <a:spcPts val="0"/>
              </a:spcBef>
              <a:spcAft>
                <a:spcPts val="0"/>
              </a:spcAft>
              <a:buClr>
                <a:schemeClr val="tx1">
                  <a:shade val="95000"/>
                </a:schemeClr>
              </a:buClr>
              <a:buFont typeface="+mj-lt"/>
              <a:buAutoNum type="arabicPeriod"/>
              <a:defRPr/>
            </a:pPr>
            <a:endParaRPr lang="en-US" sz="2400" dirty="0">
              <a:ea typeface="Arial Unicode MS" pitchFamily="34" charset="-128"/>
              <a:cs typeface="Arial Unicode MS" pitchFamily="34" charset="-128"/>
            </a:endParaRPr>
          </a:p>
          <a:p>
            <a:pPr marL="548640" indent="-411480" fontAlgn="auto">
              <a:lnSpc>
                <a:spcPct val="120000"/>
              </a:lnSpc>
              <a:spcBef>
                <a:spcPts val="0"/>
              </a:spcBef>
              <a:spcAft>
                <a:spcPts val="0"/>
              </a:spcAft>
              <a:buClr>
                <a:schemeClr val="tx1">
                  <a:shade val="95000"/>
                </a:schemeClr>
              </a:buClr>
              <a:buFont typeface="Arial" pitchFamily="34" charset="0"/>
              <a:buChar char="•"/>
              <a:defRPr/>
            </a:pPr>
            <a:endParaRPr lang="en-US" sz="2400" dirty="0">
              <a:ea typeface="Arial Unicode MS" pitchFamily="34" charset="-128"/>
              <a:cs typeface="Arial Unicode MS" pitchFamily="34" charset="-128"/>
            </a:endParaRPr>
          </a:p>
        </p:txBody>
      </p:sp>
      <p:sp>
        <p:nvSpPr>
          <p:cNvPr id="2" name="Slide Number Placeholder 1">
            <a:extLst>
              <a:ext uri="{FF2B5EF4-FFF2-40B4-BE49-F238E27FC236}">
                <a16:creationId xmlns:a16="http://schemas.microsoft.com/office/drawing/2014/main" id="{28C41703-DA3E-EF76-EC48-3423D5F28FA8}"/>
              </a:ext>
            </a:extLst>
          </p:cNvPr>
          <p:cNvSpPr>
            <a:spLocks noGrp="1"/>
          </p:cNvSpPr>
          <p:nvPr>
            <p:ph type="sldNum" sz="quarter" idx="12"/>
          </p:nvPr>
        </p:nvSpPr>
        <p:spPr/>
        <p:txBody>
          <a:bodyPr/>
          <a:lstStyle/>
          <a:p>
            <a:fld id="{A8DB374D-CFF7-461A-BDF6-65113C40BFDF}" type="slidenum">
              <a:rPr lang="en-US" smtClean="0"/>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2BA51A27-3262-CAEB-637C-FC07DC9DF971}"/>
              </a:ext>
            </a:extLst>
          </p:cNvPr>
          <p:cNvSpPr>
            <a:spLocks noGrp="1"/>
          </p:cNvSpPr>
          <p:nvPr>
            <p:ph idx="1"/>
          </p:nvPr>
        </p:nvSpPr>
        <p:spPr>
          <a:xfrm>
            <a:off x="628650" y="838200"/>
            <a:ext cx="7886700" cy="5518151"/>
          </a:xfrm>
        </p:spPr>
        <p:txBody>
          <a:bodyPr/>
          <a:lstStyle/>
          <a:p>
            <a:pPr marL="268288" indent="-268288">
              <a:lnSpc>
                <a:spcPct val="100000"/>
              </a:lnSpc>
              <a:spcBef>
                <a:spcPts val="0"/>
              </a:spcBef>
            </a:pPr>
            <a:r>
              <a:rPr lang="en-US" altLang="en-US" sz="2400" dirty="0">
                <a:ea typeface="Arial Unicode MS" pitchFamily="34" charset="-128"/>
              </a:rPr>
              <a:t>For the eye training he suggested that accuracy could be developed through practice with lists of words and sentences in which only one word or movement is changed from sentence to sentence. Mirror practice was also recommended.</a:t>
            </a:r>
          </a:p>
          <a:p>
            <a:pPr marL="268288" indent="-268288">
              <a:lnSpc>
                <a:spcPct val="100000"/>
              </a:lnSpc>
              <a:spcBef>
                <a:spcPts val="0"/>
              </a:spcBef>
            </a:pPr>
            <a:endParaRPr lang="en-US" altLang="en-US" sz="2400" dirty="0">
              <a:ea typeface="Arial Unicode MS" pitchFamily="34" charset="-128"/>
            </a:endParaRPr>
          </a:p>
          <a:p>
            <a:pPr marL="268288" indent="-268288">
              <a:lnSpc>
                <a:spcPct val="100000"/>
              </a:lnSpc>
              <a:spcBef>
                <a:spcPts val="0"/>
              </a:spcBef>
            </a:pPr>
            <a:r>
              <a:rPr lang="en-US" altLang="en-US" sz="2400" dirty="0">
                <a:ea typeface="Arial Unicode MS" pitchFamily="34" charset="-128"/>
              </a:rPr>
              <a:t> For </a:t>
            </a:r>
            <a:r>
              <a:rPr lang="en-US" altLang="en-US" sz="2400" dirty="0" err="1">
                <a:ea typeface="Arial Unicode MS" pitchFamily="34" charset="-128"/>
              </a:rPr>
              <a:t>eg</a:t>
            </a:r>
            <a:r>
              <a:rPr lang="en-US" altLang="en-US" sz="2400" dirty="0">
                <a:ea typeface="Arial Unicode MS" pitchFamily="34" charset="-128"/>
              </a:rPr>
              <a:t> in the lesson for [L], some of his movement words included; [she, thee, lee], [teach, teeth, deal], [shed, then, let] , [edge, eth, ell]. </a:t>
            </a:r>
          </a:p>
          <a:p>
            <a:pPr marL="268288" indent="-268288">
              <a:lnSpc>
                <a:spcPct val="100000"/>
              </a:lnSpc>
              <a:spcBef>
                <a:spcPts val="0"/>
              </a:spcBef>
            </a:pPr>
            <a:endParaRPr lang="en-US" altLang="en-US" sz="2400" dirty="0">
              <a:ea typeface="Arial Unicode MS" pitchFamily="34" charset="-128"/>
            </a:endParaRPr>
          </a:p>
          <a:p>
            <a:pPr marL="268288" indent="-268288">
              <a:lnSpc>
                <a:spcPct val="100000"/>
              </a:lnSpc>
              <a:spcBef>
                <a:spcPts val="0"/>
              </a:spcBef>
            </a:pPr>
            <a:r>
              <a:rPr lang="en-US" altLang="en-US" sz="2400" dirty="0">
                <a:ea typeface="Arial Unicode MS" pitchFamily="34" charset="-128"/>
              </a:rPr>
              <a:t>Students were asked to compare and contrast the movement of [L] and thus subconscious knowledge of the movements involved in speech reading was done.</a:t>
            </a:r>
          </a:p>
          <a:p>
            <a:pPr marL="457200" indent="-457200">
              <a:lnSpc>
                <a:spcPct val="100000"/>
              </a:lnSpc>
              <a:spcBef>
                <a:spcPts val="0"/>
              </a:spcBef>
            </a:pPr>
            <a:endParaRPr lang="en-US" altLang="en-US" sz="2400" dirty="0">
              <a:ea typeface="Arial Unicode MS" pitchFamily="34" charset="-128"/>
            </a:endParaRPr>
          </a:p>
        </p:txBody>
      </p:sp>
      <p:sp>
        <p:nvSpPr>
          <p:cNvPr id="2" name="Slide Number Placeholder 1">
            <a:extLst>
              <a:ext uri="{FF2B5EF4-FFF2-40B4-BE49-F238E27FC236}">
                <a16:creationId xmlns:a16="http://schemas.microsoft.com/office/drawing/2014/main" id="{3EBFD430-F03A-ACBC-3F09-2DC7E6F8AD00}"/>
              </a:ext>
            </a:extLst>
          </p:cNvPr>
          <p:cNvSpPr>
            <a:spLocks noGrp="1"/>
          </p:cNvSpPr>
          <p:nvPr>
            <p:ph type="sldNum" sz="quarter" idx="12"/>
          </p:nvPr>
        </p:nvSpPr>
        <p:spPr/>
        <p:txBody>
          <a:bodyPr/>
          <a:lstStyle/>
          <a:p>
            <a:fld id="{A8DB374D-CFF7-461A-BDF6-65113C40BFDF}" type="slidenum">
              <a:rPr lang="en-US" smtClean="0"/>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id="{2E4FA755-F9EE-FB48-2958-F5CAD58CC79C}"/>
              </a:ext>
            </a:extLst>
          </p:cNvPr>
          <p:cNvSpPr>
            <a:spLocks noGrp="1"/>
          </p:cNvSpPr>
          <p:nvPr>
            <p:ph idx="1"/>
          </p:nvPr>
        </p:nvSpPr>
        <p:spPr>
          <a:xfrm>
            <a:off x="914400" y="609600"/>
            <a:ext cx="7600950" cy="5746751"/>
          </a:xfrm>
        </p:spPr>
        <p:txBody>
          <a:bodyPr>
            <a:normAutofit fontScale="92500" lnSpcReduction="10000"/>
          </a:bodyPr>
          <a:lstStyle/>
          <a:p>
            <a:pPr>
              <a:lnSpc>
                <a:spcPct val="120000"/>
              </a:lnSpc>
              <a:spcBef>
                <a:spcPts val="0"/>
              </a:spcBef>
              <a:buFontTx/>
              <a:buNone/>
            </a:pPr>
            <a:r>
              <a:rPr lang="en-US" altLang="en-US" sz="1800" dirty="0">
                <a:ea typeface="Arial Unicode MS" pitchFamily="34" charset="-128"/>
              </a:rPr>
              <a:t>For mind training:</a:t>
            </a:r>
          </a:p>
          <a:p>
            <a:pPr>
              <a:lnSpc>
                <a:spcPct val="120000"/>
              </a:lnSpc>
              <a:spcBef>
                <a:spcPts val="0"/>
              </a:spcBef>
            </a:pPr>
            <a:r>
              <a:rPr lang="en-US" altLang="en-US" sz="1800" dirty="0">
                <a:ea typeface="Arial Unicode MS" pitchFamily="34" charset="-128"/>
              </a:rPr>
              <a:t>Emphasis on synthesization and not word for word accuracy.</a:t>
            </a:r>
          </a:p>
          <a:p>
            <a:pPr>
              <a:lnSpc>
                <a:spcPct val="120000"/>
              </a:lnSpc>
              <a:spcBef>
                <a:spcPts val="0"/>
              </a:spcBef>
            </a:pPr>
            <a:endParaRPr lang="en-US" altLang="en-US" sz="1800" dirty="0">
              <a:ea typeface="Arial Unicode MS" pitchFamily="34" charset="-128"/>
            </a:endParaRPr>
          </a:p>
          <a:p>
            <a:pPr>
              <a:lnSpc>
                <a:spcPct val="120000"/>
              </a:lnSpc>
              <a:spcBef>
                <a:spcPts val="0"/>
              </a:spcBef>
            </a:pPr>
            <a:r>
              <a:rPr lang="en-US" altLang="en-US" sz="1800" dirty="0">
                <a:ea typeface="Arial Unicode MS" pitchFamily="34" charset="-128"/>
              </a:rPr>
              <a:t>Belief that understanding the words from the thought was more important than the thought from the words.</a:t>
            </a:r>
          </a:p>
          <a:p>
            <a:pPr>
              <a:lnSpc>
                <a:spcPct val="120000"/>
              </a:lnSpc>
              <a:spcBef>
                <a:spcPts val="0"/>
              </a:spcBef>
            </a:pPr>
            <a:endParaRPr lang="en-US" altLang="en-US" sz="1800" dirty="0">
              <a:ea typeface="Arial Unicode MS" pitchFamily="34" charset="-128"/>
            </a:endParaRPr>
          </a:p>
          <a:p>
            <a:pPr>
              <a:lnSpc>
                <a:spcPct val="120000"/>
              </a:lnSpc>
              <a:spcBef>
                <a:spcPts val="0"/>
              </a:spcBef>
            </a:pPr>
            <a:r>
              <a:rPr lang="en-US" altLang="en-US" sz="1800" dirty="0">
                <a:ea typeface="Arial Unicode MS" pitchFamily="34" charset="-128"/>
              </a:rPr>
              <a:t>Whether the unit being a short sentence, groups of sentences, or stories, stress should always be placed  upon the whole rather than parts.</a:t>
            </a:r>
          </a:p>
          <a:p>
            <a:pPr>
              <a:lnSpc>
                <a:spcPct val="120000"/>
              </a:lnSpc>
              <a:spcBef>
                <a:spcPts val="0"/>
              </a:spcBef>
            </a:pPr>
            <a:endParaRPr lang="en-US" altLang="en-US" sz="1800" dirty="0">
              <a:ea typeface="Arial Unicode MS" pitchFamily="34" charset="-128"/>
            </a:endParaRPr>
          </a:p>
          <a:p>
            <a:pPr>
              <a:lnSpc>
                <a:spcPct val="120000"/>
              </a:lnSpc>
              <a:spcBef>
                <a:spcPts val="0"/>
              </a:spcBef>
            </a:pPr>
            <a:r>
              <a:rPr lang="en-US" altLang="en-US" sz="1800" dirty="0">
                <a:ea typeface="Arial Unicode MS" pitchFamily="34" charset="-128"/>
              </a:rPr>
              <a:t>Development of </a:t>
            </a:r>
            <a:r>
              <a:rPr lang="en-US" altLang="en-US" sz="1800" b="1" dirty="0">
                <a:ea typeface="Arial Unicode MS" pitchFamily="34" charset="-128"/>
              </a:rPr>
              <a:t>intuitive power </a:t>
            </a:r>
            <a:r>
              <a:rPr lang="en-US" altLang="en-US" sz="1800" dirty="0">
                <a:ea typeface="Arial Unicode MS" pitchFamily="34" charset="-128"/>
              </a:rPr>
              <a:t>was also emphasized:</a:t>
            </a:r>
          </a:p>
          <a:p>
            <a:pPr>
              <a:lnSpc>
                <a:spcPct val="120000"/>
              </a:lnSpc>
              <a:spcBef>
                <a:spcPts val="0"/>
              </a:spcBef>
              <a:buFont typeface="Wingdings" panose="05000000000000000000" pitchFamily="2" charset="2"/>
              <a:buChar char="ü"/>
            </a:pPr>
            <a:r>
              <a:rPr lang="en-US" altLang="en-US" sz="1800" dirty="0">
                <a:ea typeface="Arial Unicode MS" pitchFamily="34" charset="-128"/>
              </a:rPr>
              <a:t>His technique was to tell the pupil a familiar story and then retell it, adding many details. The pupil was then given questions to answer concerning the story.</a:t>
            </a:r>
          </a:p>
          <a:p>
            <a:pPr>
              <a:lnSpc>
                <a:spcPct val="120000"/>
              </a:lnSpc>
              <a:spcBef>
                <a:spcPts val="0"/>
              </a:spcBef>
              <a:buFont typeface="Wingdings" panose="05000000000000000000" pitchFamily="2" charset="2"/>
              <a:buChar char="ü"/>
            </a:pPr>
            <a:r>
              <a:rPr lang="en-US" altLang="en-US" sz="1800" dirty="0">
                <a:ea typeface="Arial Unicode MS" pitchFamily="34" charset="-128"/>
              </a:rPr>
              <a:t>Still another way to develop intuitiveness was to present the student with a practice word that he understood, and then immediately follow with a sentence containing the word.</a:t>
            </a:r>
          </a:p>
          <a:p>
            <a:pPr>
              <a:lnSpc>
                <a:spcPct val="120000"/>
              </a:lnSpc>
              <a:spcBef>
                <a:spcPts val="0"/>
              </a:spcBef>
              <a:buFont typeface="Wingdings" panose="05000000000000000000" pitchFamily="2" charset="2"/>
              <a:buChar char="ü"/>
            </a:pPr>
            <a:r>
              <a:rPr lang="en-US" altLang="en-US" sz="1800" dirty="0">
                <a:ea typeface="Arial Unicode MS" pitchFamily="34" charset="-128"/>
              </a:rPr>
              <a:t>Another method was to present the student several sentences, one after another, each associated in thought. </a:t>
            </a:r>
            <a:r>
              <a:rPr lang="en-US" altLang="en-US" sz="1800" dirty="0" err="1">
                <a:ea typeface="Arial Unicode MS" pitchFamily="34" charset="-128"/>
              </a:rPr>
              <a:t>Homophenous</a:t>
            </a:r>
            <a:r>
              <a:rPr lang="en-US" altLang="en-US" sz="1800" dirty="0">
                <a:ea typeface="Arial Unicode MS" pitchFamily="34" charset="-128"/>
              </a:rPr>
              <a:t> words, colloquial forms, conversion practice, and informal lectures were suggested as useful ways to exercise intuitive powers.</a:t>
            </a:r>
          </a:p>
        </p:txBody>
      </p:sp>
      <p:sp>
        <p:nvSpPr>
          <p:cNvPr id="2" name="Slide Number Placeholder 1">
            <a:extLst>
              <a:ext uri="{FF2B5EF4-FFF2-40B4-BE49-F238E27FC236}">
                <a16:creationId xmlns:a16="http://schemas.microsoft.com/office/drawing/2014/main" id="{42A2637F-D31A-EB83-8A75-8EBE711B7661}"/>
              </a:ext>
            </a:extLst>
          </p:cNvPr>
          <p:cNvSpPr>
            <a:spLocks noGrp="1"/>
          </p:cNvSpPr>
          <p:nvPr>
            <p:ph type="sldNum" sz="quarter" idx="12"/>
          </p:nvPr>
        </p:nvSpPr>
        <p:spPr/>
        <p:txBody>
          <a:bodyPr/>
          <a:lstStyle/>
          <a:p>
            <a:fld id="{A8DB374D-CFF7-461A-BDF6-65113C40BFDF}" type="slidenum">
              <a:rPr lang="en-US" smtClean="0"/>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7BBA75D0-10A7-D5CB-8D02-50C1A0507F7A}"/>
              </a:ext>
            </a:extLst>
          </p:cNvPr>
          <p:cNvSpPr>
            <a:spLocks noGrp="1"/>
          </p:cNvSpPr>
          <p:nvPr>
            <p:ph idx="1"/>
          </p:nvPr>
        </p:nvSpPr>
        <p:spPr>
          <a:xfrm>
            <a:off x="685800" y="609600"/>
            <a:ext cx="7620000" cy="5746751"/>
          </a:xfrm>
        </p:spPr>
        <p:txBody>
          <a:bodyPr>
            <a:normAutofit fontScale="77500" lnSpcReduction="20000"/>
          </a:bodyPr>
          <a:lstStyle/>
          <a:p>
            <a:pPr>
              <a:lnSpc>
                <a:spcPct val="120000"/>
              </a:lnSpc>
              <a:spcBef>
                <a:spcPts val="0"/>
              </a:spcBef>
            </a:pPr>
            <a:r>
              <a:rPr lang="en-US" altLang="en-US" sz="2400" dirty="0">
                <a:ea typeface="Arial Unicode MS" pitchFamily="34" charset="-128"/>
              </a:rPr>
              <a:t>The </a:t>
            </a:r>
            <a:r>
              <a:rPr lang="en-US" altLang="en-US" sz="2400" dirty="0" err="1">
                <a:ea typeface="Arial Unicode MS" pitchFamily="34" charset="-128"/>
              </a:rPr>
              <a:t>Nitchie</a:t>
            </a:r>
            <a:r>
              <a:rPr lang="en-US" altLang="en-US" sz="2400" dirty="0">
                <a:ea typeface="Arial Unicode MS" pitchFamily="34" charset="-128"/>
              </a:rPr>
              <a:t> Method makes use of stories, i.e., humorous anecdotes, as well as sentences, to effect “mind training”, but sentences are the primary tool. Pupils are not permitted to interrupt the instructor when they fail to catch a word or a phrase and are encouraged not to give up but to continue watching.</a:t>
            </a:r>
          </a:p>
          <a:p>
            <a:pPr>
              <a:lnSpc>
                <a:spcPct val="120000"/>
              </a:lnSpc>
              <a:spcBef>
                <a:spcPts val="0"/>
              </a:spcBef>
            </a:pPr>
            <a:endParaRPr lang="en-US" altLang="en-US" sz="2400" dirty="0">
              <a:ea typeface="Arial Unicode MS" pitchFamily="34" charset="-128"/>
            </a:endParaRPr>
          </a:p>
          <a:p>
            <a:pPr>
              <a:lnSpc>
                <a:spcPct val="120000"/>
              </a:lnSpc>
              <a:spcBef>
                <a:spcPts val="0"/>
              </a:spcBef>
            </a:pPr>
            <a:r>
              <a:rPr lang="en-US" altLang="en-US" sz="2400" dirty="0">
                <a:ea typeface="Arial Unicode MS" pitchFamily="34" charset="-128"/>
              </a:rPr>
              <a:t>The student would be trained from the first to grasp the thought as a whole by using sentence and story together. The student should not be permitted to interrupt until a sentence,  or a complete thought is finished thus training the mind to continue working instead of stopping as soon as something is not understood.</a:t>
            </a:r>
          </a:p>
          <a:p>
            <a:pPr>
              <a:lnSpc>
                <a:spcPct val="120000"/>
              </a:lnSpc>
              <a:spcBef>
                <a:spcPts val="0"/>
              </a:spcBef>
            </a:pPr>
            <a:endParaRPr lang="en-US" altLang="en-US" sz="2400" dirty="0">
              <a:ea typeface="Arial Unicode MS" pitchFamily="34" charset="-128"/>
            </a:endParaRPr>
          </a:p>
          <a:p>
            <a:pPr>
              <a:lnSpc>
                <a:spcPct val="120000"/>
              </a:lnSpc>
              <a:spcBef>
                <a:spcPts val="0"/>
              </a:spcBef>
            </a:pPr>
            <a:r>
              <a:rPr lang="en-US" altLang="en-US" sz="2400" dirty="0">
                <a:ea typeface="Arial Unicode MS" pitchFamily="34" charset="-128"/>
              </a:rPr>
              <a:t>In conversation there is no time to stop and think back or ask what  has been said and so the mind must be trained to continue to follow the speaker.</a:t>
            </a:r>
          </a:p>
          <a:p>
            <a:pPr>
              <a:lnSpc>
                <a:spcPct val="120000"/>
              </a:lnSpc>
              <a:spcBef>
                <a:spcPts val="0"/>
              </a:spcBef>
            </a:pPr>
            <a:endParaRPr lang="en-US" altLang="en-US" sz="2400" dirty="0">
              <a:ea typeface="Arial Unicode MS" pitchFamily="34" charset="-128"/>
            </a:endParaRPr>
          </a:p>
          <a:p>
            <a:pPr>
              <a:lnSpc>
                <a:spcPct val="120000"/>
              </a:lnSpc>
              <a:spcBef>
                <a:spcPts val="0"/>
              </a:spcBef>
            </a:pPr>
            <a:r>
              <a:rPr lang="en-US" altLang="en-US" sz="2400" dirty="0">
                <a:ea typeface="Arial Unicode MS" pitchFamily="34" charset="-128"/>
              </a:rPr>
              <a:t>Stressed the importance of using voice in giving instructions and warned the speaker against mouthing, breaking rhythm, and repeating single words in talking to the hard-of-hearing.</a:t>
            </a:r>
          </a:p>
          <a:p>
            <a:pPr>
              <a:lnSpc>
                <a:spcPct val="120000"/>
              </a:lnSpc>
              <a:spcBef>
                <a:spcPts val="0"/>
              </a:spcBef>
            </a:pPr>
            <a:endParaRPr lang="en-US" altLang="en-US" sz="2400" dirty="0">
              <a:ea typeface="Arial Unicode MS" pitchFamily="34" charset="-128"/>
            </a:endParaRPr>
          </a:p>
          <a:p>
            <a:pPr>
              <a:lnSpc>
                <a:spcPct val="120000"/>
              </a:lnSpc>
              <a:spcBef>
                <a:spcPts val="0"/>
              </a:spcBef>
            </a:pPr>
            <a:endParaRPr lang="en-US" altLang="en-US" sz="2400" dirty="0">
              <a:ea typeface="Arial Unicode MS" pitchFamily="34" charset="-128"/>
            </a:endParaRPr>
          </a:p>
        </p:txBody>
      </p:sp>
      <p:sp>
        <p:nvSpPr>
          <p:cNvPr id="2" name="Slide Number Placeholder 1">
            <a:extLst>
              <a:ext uri="{FF2B5EF4-FFF2-40B4-BE49-F238E27FC236}">
                <a16:creationId xmlns:a16="http://schemas.microsoft.com/office/drawing/2014/main" id="{C36BF6FA-3093-4705-48EE-33E4D0B16882}"/>
              </a:ext>
            </a:extLst>
          </p:cNvPr>
          <p:cNvSpPr>
            <a:spLocks noGrp="1"/>
          </p:cNvSpPr>
          <p:nvPr>
            <p:ph type="sldNum" sz="quarter" idx="12"/>
          </p:nvPr>
        </p:nvSpPr>
        <p:spPr/>
        <p:txBody>
          <a:bodyPr/>
          <a:lstStyle/>
          <a:p>
            <a:fld id="{A8DB374D-CFF7-461A-BDF6-65113C40BFDF}" type="slidenum">
              <a:rPr lang="en-US" smtClean="0"/>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8AA520-C991-D668-85B1-75FD0827C802}"/>
              </a:ext>
            </a:extLst>
          </p:cNvPr>
          <p:cNvSpPr>
            <a:spLocks noGrp="1"/>
          </p:cNvSpPr>
          <p:nvPr>
            <p:ph type="title"/>
          </p:nvPr>
        </p:nvSpPr>
        <p:spPr/>
        <p:txBody>
          <a:bodyPr>
            <a:normAutofit/>
          </a:bodyPr>
          <a:lstStyle/>
          <a:p>
            <a:r>
              <a:rPr lang="en-US" sz="4000" b="1" dirty="0">
                <a:latin typeface="+mn-lt"/>
              </a:rPr>
              <a:t>Kinzie method</a:t>
            </a:r>
            <a:endParaRPr lang="en-IN" sz="4000" b="1" dirty="0">
              <a:latin typeface="+mn-lt"/>
            </a:endParaRPr>
          </a:p>
        </p:txBody>
      </p:sp>
      <p:sp>
        <p:nvSpPr>
          <p:cNvPr id="47106" name="Content Placeholder 2">
            <a:extLst>
              <a:ext uri="{FF2B5EF4-FFF2-40B4-BE49-F238E27FC236}">
                <a16:creationId xmlns:a16="http://schemas.microsoft.com/office/drawing/2014/main" id="{A52198AD-E48A-8987-58D6-8ACC3FB9187B}"/>
              </a:ext>
            </a:extLst>
          </p:cNvPr>
          <p:cNvSpPr>
            <a:spLocks noGrp="1"/>
          </p:cNvSpPr>
          <p:nvPr>
            <p:ph idx="1"/>
          </p:nvPr>
        </p:nvSpPr>
        <p:spPr/>
        <p:txBody>
          <a:bodyPr>
            <a:normAutofit fontScale="92500" lnSpcReduction="20000"/>
          </a:bodyPr>
          <a:lstStyle/>
          <a:p>
            <a:pPr>
              <a:lnSpc>
                <a:spcPct val="110000"/>
              </a:lnSpc>
              <a:spcBef>
                <a:spcPts val="0"/>
              </a:spcBef>
            </a:pPr>
            <a:r>
              <a:rPr lang="en-US" altLang="en-US" sz="2400" dirty="0">
                <a:ea typeface="Arial Unicode MS" pitchFamily="34" charset="-128"/>
              </a:rPr>
              <a:t>Given by Cora &amp; Rose Kinzie.</a:t>
            </a:r>
          </a:p>
          <a:p>
            <a:pPr>
              <a:lnSpc>
                <a:spcPct val="110000"/>
              </a:lnSpc>
              <a:spcBef>
                <a:spcPts val="0"/>
              </a:spcBef>
            </a:pPr>
            <a:endParaRPr lang="en-US" altLang="en-US" sz="2400" dirty="0">
              <a:ea typeface="Arial Unicode MS" pitchFamily="34" charset="-128"/>
            </a:endParaRPr>
          </a:p>
          <a:p>
            <a:pPr>
              <a:lnSpc>
                <a:spcPct val="110000"/>
              </a:lnSpc>
              <a:spcBef>
                <a:spcPts val="0"/>
              </a:spcBef>
            </a:pPr>
            <a:r>
              <a:rPr lang="en-US" altLang="en-US" sz="2400" dirty="0">
                <a:ea typeface="Arial Unicode MS" pitchFamily="34" charset="-128"/>
              </a:rPr>
              <a:t>Represents a blend of principles and practices set forth by both </a:t>
            </a:r>
            <a:r>
              <a:rPr lang="en-US" altLang="en-US" sz="2400" dirty="0" err="1">
                <a:ea typeface="Arial Unicode MS" pitchFamily="34" charset="-128"/>
              </a:rPr>
              <a:t>Nitchie</a:t>
            </a:r>
            <a:r>
              <a:rPr lang="en-US" altLang="en-US" sz="2400" dirty="0">
                <a:ea typeface="Arial Unicode MS" pitchFamily="34" charset="-128"/>
              </a:rPr>
              <a:t> (psychological approach to speech reading and practice words and sentence building) and Bruhn (introductory classification of sounds).</a:t>
            </a:r>
          </a:p>
          <a:p>
            <a:pPr>
              <a:lnSpc>
                <a:spcPct val="110000"/>
              </a:lnSpc>
              <a:spcBef>
                <a:spcPts val="0"/>
              </a:spcBef>
            </a:pPr>
            <a:endParaRPr lang="en-US" altLang="en-US" sz="2400" dirty="0">
              <a:ea typeface="Arial Unicode MS" pitchFamily="34" charset="-128"/>
            </a:endParaRPr>
          </a:p>
          <a:p>
            <a:pPr>
              <a:lnSpc>
                <a:spcPct val="110000"/>
              </a:lnSpc>
              <a:spcBef>
                <a:spcPts val="0"/>
              </a:spcBef>
            </a:pPr>
            <a:r>
              <a:rPr lang="en-US" altLang="en-US" sz="2400" dirty="0">
                <a:ea typeface="Arial Unicode MS" pitchFamily="34" charset="-128"/>
              </a:rPr>
              <a:t>The </a:t>
            </a:r>
            <a:r>
              <a:rPr lang="en-US" altLang="en-US" sz="2400" dirty="0" err="1">
                <a:ea typeface="Arial Unicode MS" pitchFamily="34" charset="-128"/>
              </a:rPr>
              <a:t>Kinzies</a:t>
            </a:r>
            <a:r>
              <a:rPr lang="en-US" altLang="en-US" sz="2400" dirty="0">
                <a:ea typeface="Arial Unicode MS" pitchFamily="34" charset="-128"/>
              </a:rPr>
              <a:t> then constructed a series of graded lesson materials for children and adults.</a:t>
            </a:r>
          </a:p>
          <a:p>
            <a:pPr marL="0" indent="0">
              <a:lnSpc>
                <a:spcPct val="110000"/>
              </a:lnSpc>
              <a:spcBef>
                <a:spcPts val="0"/>
              </a:spcBef>
              <a:buNone/>
            </a:pPr>
            <a:endParaRPr lang="en-US" altLang="en-US" sz="2400" dirty="0">
              <a:ea typeface="Arial Unicode MS" pitchFamily="34" charset="-128"/>
            </a:endParaRPr>
          </a:p>
          <a:p>
            <a:pPr>
              <a:lnSpc>
                <a:spcPct val="110000"/>
              </a:lnSpc>
              <a:spcBef>
                <a:spcPts val="0"/>
              </a:spcBef>
            </a:pPr>
            <a:r>
              <a:rPr lang="en-US" altLang="en-US" sz="2400" dirty="0">
                <a:ea typeface="Arial Unicode MS" pitchFamily="34" charset="-128"/>
              </a:rPr>
              <a:t>The graded materials for both adults and children are built upon the same word list and the movements are presented in the same order.</a:t>
            </a:r>
          </a:p>
          <a:p>
            <a:pPr>
              <a:lnSpc>
                <a:spcPct val="110000"/>
              </a:lnSpc>
              <a:spcBef>
                <a:spcPts val="0"/>
              </a:spcBef>
            </a:pPr>
            <a:endParaRPr lang="en-IN" altLang="en-US" sz="2400" dirty="0">
              <a:ea typeface="Arial Unicode MS" pitchFamily="34" charset="-128"/>
            </a:endParaRPr>
          </a:p>
        </p:txBody>
      </p:sp>
      <p:sp>
        <p:nvSpPr>
          <p:cNvPr id="2" name="Slide Number Placeholder 1">
            <a:extLst>
              <a:ext uri="{FF2B5EF4-FFF2-40B4-BE49-F238E27FC236}">
                <a16:creationId xmlns:a16="http://schemas.microsoft.com/office/drawing/2014/main" id="{F4DBA89D-E6F4-9A49-EEDB-BA578D7A77FA}"/>
              </a:ext>
            </a:extLst>
          </p:cNvPr>
          <p:cNvSpPr>
            <a:spLocks noGrp="1"/>
          </p:cNvSpPr>
          <p:nvPr>
            <p:ph type="sldNum" sz="quarter" idx="12"/>
          </p:nvPr>
        </p:nvSpPr>
        <p:spPr/>
        <p:txBody>
          <a:bodyPr/>
          <a:lstStyle/>
          <a:p>
            <a:fld id="{A8DB374D-CFF7-461A-BDF6-65113C40BFDF}" type="slidenum">
              <a:rPr lang="en-US" smtClean="0"/>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A4A835A7-8EE0-513F-E2E6-14B4D63879D8}"/>
              </a:ext>
            </a:extLst>
          </p:cNvPr>
          <p:cNvSpPr>
            <a:spLocks noGrp="1"/>
          </p:cNvSpPr>
          <p:nvPr>
            <p:ph idx="1"/>
          </p:nvPr>
        </p:nvSpPr>
        <p:spPr>
          <a:xfrm>
            <a:off x="762000" y="914400"/>
            <a:ext cx="7620000" cy="5441951"/>
          </a:xfrm>
        </p:spPr>
        <p:txBody>
          <a:bodyPr>
            <a:normAutofit fontScale="92500" lnSpcReduction="20000"/>
          </a:bodyPr>
          <a:lstStyle/>
          <a:p>
            <a:pPr marL="268288" indent="-268288">
              <a:lnSpc>
                <a:spcPct val="100000"/>
              </a:lnSpc>
              <a:spcBef>
                <a:spcPts val="0"/>
              </a:spcBef>
            </a:pPr>
            <a:r>
              <a:rPr lang="en-US" altLang="en-US" sz="2400" dirty="0">
                <a:ea typeface="Arial Unicode MS" pitchFamily="34" charset="-128"/>
              </a:rPr>
              <a:t>In the </a:t>
            </a:r>
            <a:r>
              <a:rPr lang="en-US" altLang="en-US" sz="2400" b="1" dirty="0">
                <a:ea typeface="Arial Unicode MS" pitchFamily="34" charset="-128"/>
              </a:rPr>
              <a:t>construction of sentences </a:t>
            </a:r>
            <a:r>
              <a:rPr lang="en-US" altLang="en-US" sz="2400" dirty="0">
                <a:ea typeface="Arial Unicode MS" pitchFamily="34" charset="-128"/>
              </a:rPr>
              <a:t>the </a:t>
            </a:r>
            <a:r>
              <a:rPr lang="en-US" altLang="en-US" sz="2400" dirty="0" err="1">
                <a:ea typeface="Arial Unicode MS" pitchFamily="34" charset="-128"/>
              </a:rPr>
              <a:t>Kinzies</a:t>
            </a:r>
            <a:r>
              <a:rPr lang="en-US" altLang="en-US" sz="2400" dirty="0">
                <a:ea typeface="Arial Unicode MS" pitchFamily="34" charset="-128"/>
              </a:rPr>
              <a:t> laid down specific guiding principles.</a:t>
            </a:r>
          </a:p>
          <a:p>
            <a:pPr marL="268288" indent="-268288">
              <a:lnSpc>
                <a:spcPct val="100000"/>
              </a:lnSpc>
              <a:spcBef>
                <a:spcPts val="0"/>
              </a:spcBef>
            </a:pPr>
            <a:endParaRPr lang="en-US" altLang="en-US" sz="2400" dirty="0">
              <a:ea typeface="Arial Unicode MS" pitchFamily="34" charset="-128"/>
            </a:endParaRPr>
          </a:p>
          <a:p>
            <a:pPr marL="268288" indent="-268288">
              <a:lnSpc>
                <a:spcPct val="100000"/>
              </a:lnSpc>
              <a:spcBef>
                <a:spcPts val="0"/>
              </a:spcBef>
            </a:pPr>
            <a:r>
              <a:rPr lang="en-US" altLang="en-US" sz="2400" dirty="0">
                <a:ea typeface="Arial Unicode MS" pitchFamily="34" charset="-128"/>
              </a:rPr>
              <a:t>Sentence should be definite such as “The baby’s shoe is on the sofa” and not indefinite as “It was the least possible”.</a:t>
            </a:r>
          </a:p>
          <a:p>
            <a:pPr marL="268288" indent="-268288">
              <a:lnSpc>
                <a:spcPct val="100000"/>
              </a:lnSpc>
              <a:spcBef>
                <a:spcPts val="0"/>
              </a:spcBef>
            </a:pPr>
            <a:endParaRPr lang="en-US" altLang="en-US" sz="2400" dirty="0">
              <a:ea typeface="Arial Unicode MS" pitchFamily="34" charset="-128"/>
            </a:endParaRPr>
          </a:p>
          <a:p>
            <a:pPr marL="268288" indent="-268288">
              <a:lnSpc>
                <a:spcPct val="100000"/>
              </a:lnSpc>
              <a:spcBef>
                <a:spcPts val="0"/>
              </a:spcBef>
            </a:pPr>
            <a:r>
              <a:rPr lang="en-US" altLang="en-US" sz="2400" dirty="0">
                <a:ea typeface="Arial Unicode MS" pitchFamily="34" charset="-128"/>
              </a:rPr>
              <a:t>They reasoned that indefinite sentences have no distinguishing characteristics and therefore do not give the pupil a fair chance to employ his intuitive and synthetic processes.</a:t>
            </a:r>
          </a:p>
          <a:p>
            <a:pPr marL="268288" indent="-268288">
              <a:lnSpc>
                <a:spcPct val="100000"/>
              </a:lnSpc>
              <a:spcBef>
                <a:spcPts val="0"/>
              </a:spcBef>
            </a:pPr>
            <a:endParaRPr lang="en-US" altLang="en-US" sz="2400" dirty="0">
              <a:ea typeface="Arial Unicode MS" pitchFamily="34" charset="-128"/>
            </a:endParaRPr>
          </a:p>
          <a:p>
            <a:pPr marL="268288" indent="-268288">
              <a:lnSpc>
                <a:spcPct val="100000"/>
              </a:lnSpc>
              <a:spcBef>
                <a:spcPts val="0"/>
              </a:spcBef>
            </a:pPr>
            <a:r>
              <a:rPr lang="en-US" altLang="en-US" sz="2400" dirty="0">
                <a:ea typeface="Arial Unicode MS" pitchFamily="34" charset="-128"/>
              </a:rPr>
              <a:t>Natural sentences resemble those used in conversations.</a:t>
            </a:r>
          </a:p>
          <a:p>
            <a:pPr marL="268288" indent="-268288">
              <a:lnSpc>
                <a:spcPct val="100000"/>
              </a:lnSpc>
              <a:spcBef>
                <a:spcPts val="0"/>
              </a:spcBef>
            </a:pPr>
            <a:endParaRPr lang="en-US" altLang="en-US" sz="2400" dirty="0">
              <a:ea typeface="Arial Unicode MS" pitchFamily="34" charset="-128"/>
            </a:endParaRPr>
          </a:p>
          <a:p>
            <a:pPr marL="268288" indent="-268288">
              <a:lnSpc>
                <a:spcPct val="100000"/>
              </a:lnSpc>
              <a:spcBef>
                <a:spcPts val="0"/>
              </a:spcBef>
            </a:pPr>
            <a:r>
              <a:rPr lang="en-US" altLang="en-US" sz="2400" dirty="0">
                <a:ea typeface="Arial Unicode MS" pitchFamily="34" charset="-128"/>
              </a:rPr>
              <a:t>Inverted sentences with phrases or clauses appearing at the beginning would be classes as unnatural.</a:t>
            </a:r>
          </a:p>
          <a:p>
            <a:pPr marL="268288" indent="-268288">
              <a:lnSpc>
                <a:spcPct val="100000"/>
              </a:lnSpc>
              <a:spcBef>
                <a:spcPts val="0"/>
              </a:spcBef>
            </a:pPr>
            <a:endParaRPr lang="en-US" altLang="en-US" sz="2400" dirty="0">
              <a:ea typeface="Arial Unicode MS" pitchFamily="34" charset="-128"/>
            </a:endParaRPr>
          </a:p>
          <a:p>
            <a:pPr marL="268288" indent="-268288">
              <a:lnSpc>
                <a:spcPct val="100000"/>
              </a:lnSpc>
              <a:spcBef>
                <a:spcPts val="0"/>
              </a:spcBef>
            </a:pPr>
            <a:r>
              <a:rPr lang="en-US" altLang="en-US" sz="2400" dirty="0">
                <a:ea typeface="Arial Unicode MS" pitchFamily="34" charset="-128"/>
              </a:rPr>
              <a:t>They asserted that sentences must be interesting, pleasing, rhythmic and dignified.</a:t>
            </a:r>
          </a:p>
          <a:p>
            <a:pPr marL="268288" indent="-268288">
              <a:lnSpc>
                <a:spcPct val="100000"/>
              </a:lnSpc>
              <a:spcBef>
                <a:spcPts val="0"/>
              </a:spcBef>
            </a:pPr>
            <a:endParaRPr lang="en-US" altLang="en-US" sz="2400" dirty="0">
              <a:ea typeface="Arial Unicode MS" pitchFamily="34" charset="-128"/>
            </a:endParaRPr>
          </a:p>
          <a:p>
            <a:pPr marL="268288" indent="-268288">
              <a:lnSpc>
                <a:spcPct val="100000"/>
              </a:lnSpc>
              <a:spcBef>
                <a:spcPts val="0"/>
              </a:spcBef>
            </a:pPr>
            <a:r>
              <a:rPr lang="en-US" altLang="en-US" sz="2400" dirty="0">
                <a:ea typeface="Arial Unicode MS" pitchFamily="34" charset="-128"/>
              </a:rPr>
              <a:t>Word selection should also be natural.</a:t>
            </a:r>
            <a:endParaRPr lang="en-IN" altLang="en-US" sz="2400" dirty="0">
              <a:ea typeface="Arial Unicode MS" pitchFamily="34" charset="-128"/>
            </a:endParaRPr>
          </a:p>
        </p:txBody>
      </p:sp>
      <p:sp>
        <p:nvSpPr>
          <p:cNvPr id="2" name="Slide Number Placeholder 1">
            <a:extLst>
              <a:ext uri="{FF2B5EF4-FFF2-40B4-BE49-F238E27FC236}">
                <a16:creationId xmlns:a16="http://schemas.microsoft.com/office/drawing/2014/main" id="{5C84A9C1-766E-4E91-811B-47209D13AFFF}"/>
              </a:ext>
            </a:extLst>
          </p:cNvPr>
          <p:cNvSpPr>
            <a:spLocks noGrp="1"/>
          </p:cNvSpPr>
          <p:nvPr>
            <p:ph type="sldNum" sz="quarter" idx="12"/>
          </p:nvPr>
        </p:nvSpPr>
        <p:spPr/>
        <p:txBody>
          <a:bodyPr/>
          <a:lstStyle/>
          <a:p>
            <a:fld id="{A8DB374D-CFF7-461A-BDF6-65113C40BFDF}" type="slidenum">
              <a:rPr lang="en-US" smtClean="0"/>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id="{4E1BC64B-D4B0-F946-E8CA-3DBDF20CB088}"/>
              </a:ext>
            </a:extLst>
          </p:cNvPr>
          <p:cNvSpPr>
            <a:spLocks noGrp="1"/>
          </p:cNvSpPr>
          <p:nvPr>
            <p:ph idx="1"/>
          </p:nvPr>
        </p:nvSpPr>
        <p:spPr>
          <a:xfrm>
            <a:off x="685800" y="685800"/>
            <a:ext cx="7924800" cy="5670551"/>
          </a:xfrm>
        </p:spPr>
        <p:txBody>
          <a:bodyPr>
            <a:normAutofit/>
          </a:bodyPr>
          <a:lstStyle/>
          <a:p>
            <a:pPr>
              <a:lnSpc>
                <a:spcPct val="100000"/>
              </a:lnSpc>
              <a:spcBef>
                <a:spcPts val="0"/>
              </a:spcBef>
            </a:pPr>
            <a:r>
              <a:rPr lang="en-US" altLang="en-US" sz="2400" dirty="0">
                <a:ea typeface="Arial Unicode MS" pitchFamily="34" charset="-128"/>
              </a:rPr>
              <a:t>In </a:t>
            </a:r>
            <a:r>
              <a:rPr lang="en-US" altLang="en-US" sz="2400" b="1" dirty="0">
                <a:ea typeface="Arial Unicode MS" pitchFamily="34" charset="-128"/>
              </a:rPr>
              <a:t>story selection </a:t>
            </a:r>
            <a:r>
              <a:rPr lang="en-US" altLang="en-US" sz="2400" dirty="0">
                <a:ea typeface="Arial Unicode MS" pitchFamily="34" charset="-128"/>
              </a:rPr>
              <a:t>the </a:t>
            </a:r>
            <a:r>
              <a:rPr lang="en-US" altLang="en-US" sz="2400" dirty="0" err="1">
                <a:ea typeface="Arial Unicode MS" pitchFamily="34" charset="-128"/>
              </a:rPr>
              <a:t>Kinzies</a:t>
            </a:r>
            <a:r>
              <a:rPr lang="en-US" altLang="en-US" sz="2400" dirty="0">
                <a:ea typeface="Arial Unicode MS" pitchFamily="34" charset="-128"/>
              </a:rPr>
              <a:t> considered the short, humorous story to have the greatest value for beginners and intermediates.</a:t>
            </a:r>
          </a:p>
          <a:p>
            <a:pPr>
              <a:lnSpc>
                <a:spcPct val="100000"/>
              </a:lnSpc>
              <a:spcBef>
                <a:spcPts val="0"/>
              </a:spcBef>
            </a:pPr>
            <a:endParaRPr lang="en-US" altLang="en-US" sz="2400" dirty="0">
              <a:ea typeface="Arial Unicode MS" pitchFamily="34" charset="-128"/>
            </a:endParaRPr>
          </a:p>
          <a:p>
            <a:pPr>
              <a:lnSpc>
                <a:spcPct val="100000"/>
              </a:lnSpc>
              <a:spcBef>
                <a:spcPts val="0"/>
              </a:spcBef>
            </a:pPr>
            <a:r>
              <a:rPr lang="en-US" altLang="en-US" sz="2400" dirty="0">
                <a:ea typeface="Arial Unicode MS" pitchFamily="34" charset="-128"/>
              </a:rPr>
              <a:t>They also suggested good stories concerning famous people as excellent materials for these two levels.</a:t>
            </a:r>
          </a:p>
          <a:p>
            <a:pPr>
              <a:lnSpc>
                <a:spcPct val="100000"/>
              </a:lnSpc>
              <a:spcBef>
                <a:spcPts val="0"/>
              </a:spcBef>
            </a:pPr>
            <a:endParaRPr lang="en-US" altLang="en-US" sz="2400" dirty="0">
              <a:ea typeface="Arial Unicode MS" pitchFamily="34" charset="-128"/>
            </a:endParaRPr>
          </a:p>
          <a:p>
            <a:pPr>
              <a:lnSpc>
                <a:spcPct val="100000"/>
              </a:lnSpc>
              <a:spcBef>
                <a:spcPts val="0"/>
              </a:spcBef>
            </a:pPr>
            <a:r>
              <a:rPr lang="en-US" altLang="en-US" sz="2400" dirty="0">
                <a:ea typeface="Arial Unicode MS" pitchFamily="34" charset="-128"/>
              </a:rPr>
              <a:t>For the advanced levels they advised </a:t>
            </a:r>
            <a:r>
              <a:rPr lang="en-US" altLang="en-US" sz="2400" dirty="0" err="1">
                <a:ea typeface="Arial Unicode MS" pitchFamily="34" charset="-128"/>
              </a:rPr>
              <a:t>utilisation</a:t>
            </a:r>
            <a:r>
              <a:rPr lang="en-US" altLang="en-US" sz="2400" dirty="0">
                <a:ea typeface="Arial Unicode MS" pitchFamily="34" charset="-128"/>
              </a:rPr>
              <a:t> of choice literary selections.</a:t>
            </a:r>
          </a:p>
          <a:p>
            <a:pPr>
              <a:lnSpc>
                <a:spcPct val="100000"/>
              </a:lnSpc>
              <a:spcBef>
                <a:spcPts val="0"/>
              </a:spcBef>
            </a:pPr>
            <a:endParaRPr lang="en-US" altLang="en-US" sz="2400" dirty="0">
              <a:ea typeface="Arial Unicode MS" pitchFamily="34" charset="-128"/>
            </a:endParaRPr>
          </a:p>
          <a:p>
            <a:pPr>
              <a:lnSpc>
                <a:spcPct val="100000"/>
              </a:lnSpc>
              <a:spcBef>
                <a:spcPts val="0"/>
              </a:spcBef>
            </a:pPr>
            <a:r>
              <a:rPr lang="en-US" altLang="en-US" sz="2400" dirty="0">
                <a:ea typeface="Arial Unicode MS" pitchFamily="34" charset="-128"/>
              </a:rPr>
              <a:t>Thus </a:t>
            </a:r>
            <a:r>
              <a:rPr lang="en-US" altLang="en-US" sz="2400" dirty="0" err="1">
                <a:ea typeface="Arial Unicode MS" pitchFamily="34" charset="-128"/>
              </a:rPr>
              <a:t>Kinzies</a:t>
            </a:r>
            <a:r>
              <a:rPr lang="en-US" altLang="en-US" sz="2400" dirty="0">
                <a:ea typeface="Arial Unicode MS" pitchFamily="34" charset="-128"/>
              </a:rPr>
              <a:t> stressed on synthetic approach to speech reading as well as mirror practice and use of voice.</a:t>
            </a:r>
            <a:endParaRPr lang="en-IN" altLang="en-US" sz="2400" dirty="0">
              <a:ea typeface="Arial Unicode MS" pitchFamily="34" charset="-128"/>
            </a:endParaRPr>
          </a:p>
        </p:txBody>
      </p:sp>
      <p:sp>
        <p:nvSpPr>
          <p:cNvPr id="2" name="Slide Number Placeholder 1">
            <a:extLst>
              <a:ext uri="{FF2B5EF4-FFF2-40B4-BE49-F238E27FC236}">
                <a16:creationId xmlns:a16="http://schemas.microsoft.com/office/drawing/2014/main" id="{585705F4-0DCC-8AE6-3A4F-20D3B76BAAC3}"/>
              </a:ext>
            </a:extLst>
          </p:cNvPr>
          <p:cNvSpPr>
            <a:spLocks noGrp="1"/>
          </p:cNvSpPr>
          <p:nvPr>
            <p:ph type="sldNum" sz="quarter" idx="12"/>
          </p:nvPr>
        </p:nvSpPr>
        <p:spPr/>
        <p:txBody>
          <a:bodyPr/>
          <a:lstStyle/>
          <a:p>
            <a:fld id="{A8DB374D-CFF7-461A-BDF6-65113C40BFDF}" type="slidenum">
              <a:rPr lang="en-US" smtClean="0"/>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3209-D441-7E2B-1796-1584698695AA}"/>
              </a:ext>
            </a:extLst>
          </p:cNvPr>
          <p:cNvSpPr>
            <a:spLocks noGrp="1"/>
          </p:cNvSpPr>
          <p:nvPr>
            <p:ph type="sldNum" sz="quarter" idx="12"/>
          </p:nvPr>
        </p:nvSpPr>
        <p:spPr/>
        <p:txBody>
          <a:bodyPr/>
          <a:lstStyle/>
          <a:p>
            <a:fld id="{A8DB374D-CFF7-461A-BDF6-65113C40BFDF}" type="slidenum">
              <a:rPr lang="en-US" smtClean="0"/>
              <a:t>11</a:t>
            </a:fld>
            <a:endParaRPr lang="en-US"/>
          </a:p>
        </p:txBody>
      </p:sp>
      <p:pic>
        <p:nvPicPr>
          <p:cNvPr id="4" name="Picture 3">
            <a:extLst>
              <a:ext uri="{FF2B5EF4-FFF2-40B4-BE49-F238E27FC236}">
                <a16:creationId xmlns:a16="http://schemas.microsoft.com/office/drawing/2014/main" id="{FF775015-230E-5F2D-545C-0518F3ACFF7D}"/>
              </a:ext>
            </a:extLst>
          </p:cNvPr>
          <p:cNvPicPr>
            <a:picLocks noChangeAspect="1"/>
          </p:cNvPicPr>
          <p:nvPr/>
        </p:nvPicPr>
        <p:blipFill>
          <a:blip r:embed="rId2"/>
          <a:stretch>
            <a:fillRect/>
          </a:stretch>
        </p:blipFill>
        <p:spPr>
          <a:xfrm>
            <a:off x="2408349" y="502784"/>
            <a:ext cx="4678251" cy="5444036"/>
          </a:xfrm>
          <a:prstGeom prst="rect">
            <a:avLst/>
          </a:prstGeom>
        </p:spPr>
      </p:pic>
    </p:spTree>
    <p:extLst>
      <p:ext uri="{BB962C8B-B14F-4D97-AF65-F5344CB8AC3E}">
        <p14:creationId xmlns:p14="http://schemas.microsoft.com/office/powerpoint/2010/main" val="39733266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1D82A7-65DA-DA20-0DB9-1EB7DBD4E8CC}"/>
              </a:ext>
            </a:extLst>
          </p:cNvPr>
          <p:cNvSpPr>
            <a:spLocks noGrp="1"/>
          </p:cNvSpPr>
          <p:nvPr>
            <p:ph type="title"/>
          </p:nvPr>
        </p:nvSpPr>
        <p:spPr/>
        <p:txBody>
          <a:bodyPr>
            <a:normAutofit/>
          </a:bodyPr>
          <a:lstStyle/>
          <a:p>
            <a:r>
              <a:rPr lang="en-US" sz="4000" b="1" dirty="0">
                <a:latin typeface="+mn-lt"/>
                <a:ea typeface="Arial Unicode MS" pitchFamily="34" charset="-128"/>
                <a:cs typeface="Arial Unicode MS" pitchFamily="34" charset="-128"/>
              </a:rPr>
              <a:t>Similarities  between  </a:t>
            </a:r>
            <a:r>
              <a:rPr lang="en-US" sz="4000" b="1" dirty="0" err="1">
                <a:latin typeface="+mn-lt"/>
                <a:ea typeface="Arial Unicode MS" pitchFamily="34" charset="-128"/>
                <a:cs typeface="Arial Unicode MS" pitchFamily="34" charset="-128"/>
              </a:rPr>
              <a:t>Nitchie</a:t>
            </a:r>
            <a:r>
              <a:rPr lang="en-US" sz="4000" b="1" dirty="0">
                <a:latin typeface="+mn-lt"/>
                <a:ea typeface="Arial Unicode MS" pitchFamily="34" charset="-128"/>
                <a:cs typeface="Arial Unicode MS" pitchFamily="34" charset="-128"/>
              </a:rPr>
              <a:t> and Kinzie methods</a:t>
            </a:r>
            <a:endParaRPr lang="en-IN" sz="3600" dirty="0">
              <a:latin typeface="+mn-lt"/>
            </a:endParaRPr>
          </a:p>
        </p:txBody>
      </p:sp>
      <p:sp>
        <p:nvSpPr>
          <p:cNvPr id="39938" name="Content Placeholder 2">
            <a:extLst>
              <a:ext uri="{FF2B5EF4-FFF2-40B4-BE49-F238E27FC236}">
                <a16:creationId xmlns:a16="http://schemas.microsoft.com/office/drawing/2014/main" id="{2A6933D6-43D1-AA3B-2A92-EE72D169B7CF}"/>
              </a:ext>
            </a:extLst>
          </p:cNvPr>
          <p:cNvSpPr>
            <a:spLocks noGrp="1"/>
          </p:cNvSpPr>
          <p:nvPr>
            <p:ph idx="1"/>
          </p:nvPr>
        </p:nvSpPr>
        <p:spPr/>
        <p:txBody>
          <a:bodyPr>
            <a:normAutofit fontScale="92500" lnSpcReduction="10000"/>
          </a:bodyPr>
          <a:lstStyle/>
          <a:p>
            <a:pPr marL="480060" indent="-342900">
              <a:lnSpc>
                <a:spcPct val="110000"/>
              </a:lnSpc>
              <a:spcBef>
                <a:spcPts val="0"/>
              </a:spcBef>
              <a:buClr>
                <a:schemeClr val="tx1">
                  <a:shade val="95000"/>
                </a:schemeClr>
              </a:buClr>
              <a:defRPr/>
            </a:pPr>
            <a:r>
              <a:rPr lang="en-US" sz="2400" dirty="0" err="1">
                <a:ea typeface="Arial Unicode MS" pitchFamily="34" charset="-128"/>
                <a:cs typeface="Arial Unicode MS" pitchFamily="34" charset="-128"/>
              </a:rPr>
              <a:t>Nitchie</a:t>
            </a:r>
            <a:r>
              <a:rPr lang="en-US" sz="2400" dirty="0">
                <a:ea typeface="Arial Unicode MS" pitchFamily="34" charset="-128"/>
                <a:cs typeface="Arial Unicode MS" pitchFamily="34" charset="-128"/>
              </a:rPr>
              <a:t>  (1950) and Kinzie (1931,1936) believed  that both the eye and the mind must be trained but mind training was more important.</a:t>
            </a:r>
          </a:p>
          <a:p>
            <a:pPr marL="480060" indent="-342900">
              <a:lnSpc>
                <a:spcPct val="110000"/>
              </a:lnSpc>
              <a:spcBef>
                <a:spcPts val="0"/>
              </a:spcBef>
              <a:buClr>
                <a:schemeClr val="tx1">
                  <a:shade val="95000"/>
                </a:schemeClr>
              </a:buClr>
              <a:defRPr/>
            </a:pPr>
            <a:endParaRPr lang="en-US" sz="2400" dirty="0">
              <a:ea typeface="Arial Unicode MS" pitchFamily="34" charset="-128"/>
              <a:cs typeface="Arial Unicode MS" pitchFamily="34" charset="-128"/>
            </a:endParaRPr>
          </a:p>
          <a:p>
            <a:pPr marL="480060" indent="-342900">
              <a:lnSpc>
                <a:spcPct val="110000"/>
              </a:lnSpc>
              <a:spcBef>
                <a:spcPts val="0"/>
              </a:spcBef>
              <a:buClr>
                <a:schemeClr val="tx1">
                  <a:shade val="95000"/>
                </a:schemeClr>
              </a:buClr>
              <a:defRPr/>
            </a:pPr>
            <a:r>
              <a:rPr lang="en-US" sz="2400" dirty="0">
                <a:ea typeface="Arial Unicode MS" pitchFamily="34" charset="-128"/>
                <a:cs typeface="Arial Unicode MS" pitchFamily="34" charset="-128"/>
              </a:rPr>
              <a:t>Although there are both analytic and synthetic components in their methods, the emphasis is on the synthetic approach.</a:t>
            </a:r>
          </a:p>
          <a:p>
            <a:pPr marL="480060" indent="-342900">
              <a:lnSpc>
                <a:spcPct val="110000"/>
              </a:lnSpc>
              <a:spcBef>
                <a:spcPts val="0"/>
              </a:spcBef>
              <a:buClr>
                <a:schemeClr val="tx1">
                  <a:shade val="95000"/>
                </a:schemeClr>
              </a:buClr>
              <a:defRPr/>
            </a:pPr>
            <a:endParaRPr lang="en-US" sz="2400" dirty="0">
              <a:ea typeface="Arial Unicode MS" pitchFamily="34" charset="-128"/>
              <a:cs typeface="Arial Unicode MS" pitchFamily="34" charset="-128"/>
            </a:endParaRPr>
          </a:p>
          <a:p>
            <a:pPr marL="480060" indent="-342900">
              <a:lnSpc>
                <a:spcPct val="110000"/>
              </a:lnSpc>
              <a:spcBef>
                <a:spcPts val="0"/>
              </a:spcBef>
              <a:buClr>
                <a:schemeClr val="tx1">
                  <a:shade val="95000"/>
                </a:schemeClr>
              </a:buClr>
              <a:defRPr/>
            </a:pPr>
            <a:r>
              <a:rPr lang="en-US" sz="2400" dirty="0">
                <a:ea typeface="Arial Unicode MS" pitchFamily="34" charset="-128"/>
                <a:cs typeface="Arial Unicode MS" pitchFamily="34" charset="-128"/>
              </a:rPr>
              <a:t>Words are used for eye training.</a:t>
            </a:r>
          </a:p>
          <a:p>
            <a:pPr marL="480060" indent="-342900">
              <a:lnSpc>
                <a:spcPct val="110000"/>
              </a:lnSpc>
              <a:spcBef>
                <a:spcPts val="0"/>
              </a:spcBef>
              <a:buClr>
                <a:schemeClr val="tx1">
                  <a:shade val="95000"/>
                </a:schemeClr>
              </a:buClr>
              <a:defRPr/>
            </a:pPr>
            <a:r>
              <a:rPr lang="en-US" sz="2400" dirty="0">
                <a:ea typeface="Arial Unicode MS" pitchFamily="34" charset="-128"/>
                <a:cs typeface="Arial Unicode MS" pitchFamily="34" charset="-128"/>
              </a:rPr>
              <a:t>During a typical lesson a sound movement is explained.</a:t>
            </a:r>
          </a:p>
          <a:p>
            <a:pPr marL="480060" indent="-342900">
              <a:lnSpc>
                <a:spcPct val="110000"/>
              </a:lnSpc>
              <a:spcBef>
                <a:spcPts val="0"/>
              </a:spcBef>
              <a:buClr>
                <a:schemeClr val="tx1">
                  <a:shade val="95000"/>
                </a:schemeClr>
              </a:buClr>
              <a:defRPr/>
            </a:pPr>
            <a:endParaRPr lang="en-US" sz="2400" dirty="0">
              <a:ea typeface="Arial Unicode MS" pitchFamily="34" charset="-128"/>
              <a:cs typeface="Arial Unicode MS" pitchFamily="34" charset="-128"/>
            </a:endParaRPr>
          </a:p>
          <a:p>
            <a:pPr marL="480060" indent="-342900">
              <a:lnSpc>
                <a:spcPct val="110000"/>
              </a:lnSpc>
              <a:spcBef>
                <a:spcPts val="0"/>
              </a:spcBef>
              <a:buClr>
                <a:schemeClr val="tx1">
                  <a:shade val="95000"/>
                </a:schemeClr>
              </a:buClr>
              <a:defRPr/>
            </a:pPr>
            <a:r>
              <a:rPr lang="en-US" sz="2400" dirty="0">
                <a:ea typeface="Arial Unicode MS" pitchFamily="34" charset="-128"/>
                <a:cs typeface="Arial Unicode MS" pitchFamily="34" charset="-128"/>
              </a:rPr>
              <a:t>The students then speech read practice words containing that sound movement, followed by sentences using practice words.</a:t>
            </a:r>
          </a:p>
        </p:txBody>
      </p:sp>
      <p:sp>
        <p:nvSpPr>
          <p:cNvPr id="2" name="Slide Number Placeholder 1">
            <a:extLst>
              <a:ext uri="{FF2B5EF4-FFF2-40B4-BE49-F238E27FC236}">
                <a16:creationId xmlns:a16="http://schemas.microsoft.com/office/drawing/2014/main" id="{854E4EBD-4BD6-9547-6DA9-705709F38272}"/>
              </a:ext>
            </a:extLst>
          </p:cNvPr>
          <p:cNvSpPr>
            <a:spLocks noGrp="1"/>
          </p:cNvSpPr>
          <p:nvPr>
            <p:ph type="sldNum" sz="quarter" idx="12"/>
          </p:nvPr>
        </p:nvSpPr>
        <p:spPr/>
        <p:txBody>
          <a:bodyPr/>
          <a:lstStyle/>
          <a:p>
            <a:fld id="{A8DB374D-CFF7-461A-BDF6-65113C40BFDF}" type="slidenum">
              <a:rPr lang="en-US" smtClean="0"/>
              <a:t>110</a:t>
            </a:fld>
            <a:endParaRPr lang="en-US"/>
          </a:p>
        </p:txBody>
      </p:sp>
    </p:spTree>
    <p:extLst>
      <p:ext uri="{BB962C8B-B14F-4D97-AF65-F5344CB8AC3E}">
        <p14:creationId xmlns:p14="http://schemas.microsoft.com/office/powerpoint/2010/main" val="36400121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81ED6AC-A85C-6489-1A46-66E6BFC4EA30}"/>
              </a:ext>
            </a:extLst>
          </p:cNvPr>
          <p:cNvSpPr>
            <a:spLocks noGrp="1" noChangeArrowheads="1"/>
          </p:cNvSpPr>
          <p:nvPr>
            <p:ph type="title"/>
          </p:nvPr>
        </p:nvSpPr>
        <p:spPr/>
        <p:txBody>
          <a:bodyPr>
            <a:normAutofit/>
          </a:bodyPr>
          <a:lstStyle/>
          <a:p>
            <a:pPr fontAlgn="auto">
              <a:spcAft>
                <a:spcPts val="0"/>
              </a:spcAft>
              <a:defRPr/>
            </a:pPr>
            <a:r>
              <a:rPr lang="en-US" altLang="en-US" sz="4000" b="1" dirty="0">
                <a:latin typeface="+mn-lt"/>
              </a:rPr>
              <a:t>MORKOVIN-MOORE - Life Situation Speech Reading</a:t>
            </a:r>
            <a:endParaRPr lang="en-US" sz="4000" b="1" dirty="0">
              <a:latin typeface="+mn-lt"/>
            </a:endParaRPr>
          </a:p>
        </p:txBody>
      </p:sp>
      <p:sp>
        <p:nvSpPr>
          <p:cNvPr id="50179" name="Rectangle 3">
            <a:extLst>
              <a:ext uri="{FF2B5EF4-FFF2-40B4-BE49-F238E27FC236}">
                <a16:creationId xmlns:a16="http://schemas.microsoft.com/office/drawing/2014/main" id="{B6073A42-4FFC-8F91-E702-E9AC9103134F}"/>
              </a:ext>
            </a:extLst>
          </p:cNvPr>
          <p:cNvSpPr>
            <a:spLocks noGrp="1" noChangeArrowheads="1"/>
          </p:cNvSpPr>
          <p:nvPr>
            <p:ph idx="1"/>
          </p:nvPr>
        </p:nvSpPr>
        <p:spPr/>
        <p:txBody>
          <a:bodyPr>
            <a:normAutofit/>
          </a:bodyPr>
          <a:lstStyle/>
          <a:p>
            <a:pPr>
              <a:lnSpc>
                <a:spcPct val="100000"/>
              </a:lnSpc>
              <a:spcBef>
                <a:spcPts val="0"/>
              </a:spcBef>
            </a:pPr>
            <a:r>
              <a:rPr lang="en-US" altLang="en-US" sz="1800" dirty="0"/>
              <a:t>It was first developed in 1938 by </a:t>
            </a:r>
            <a:r>
              <a:rPr lang="en-US" altLang="en-US" sz="1800" dirty="0" err="1"/>
              <a:t>Morkovin</a:t>
            </a:r>
            <a:r>
              <a:rPr lang="en-US" altLang="en-US" sz="1800" dirty="0"/>
              <a:t> and Moore.  The units of instruction are filmed conversations such as might emerge from life situations.</a:t>
            </a:r>
          </a:p>
          <a:p>
            <a:pPr>
              <a:lnSpc>
                <a:spcPct val="100000"/>
              </a:lnSpc>
              <a:spcBef>
                <a:spcPts val="0"/>
              </a:spcBef>
            </a:pPr>
            <a:endParaRPr lang="en-US" altLang="en-US" sz="1800" dirty="0"/>
          </a:p>
          <a:p>
            <a:pPr>
              <a:lnSpc>
                <a:spcPct val="100000"/>
              </a:lnSpc>
              <a:spcBef>
                <a:spcPts val="0"/>
              </a:spcBef>
            </a:pPr>
            <a:r>
              <a:rPr lang="en-US" altLang="en-US" sz="1800" dirty="0"/>
              <a:t>They believe that a PWHI, if he is to learn to follow conversation, must make use of a number of senses and must make simultaneous progress in a number of directions. </a:t>
            </a:r>
          </a:p>
          <a:p>
            <a:pPr>
              <a:lnSpc>
                <a:spcPct val="100000"/>
              </a:lnSpc>
              <a:spcBef>
                <a:spcPts val="0"/>
              </a:spcBef>
            </a:pPr>
            <a:endParaRPr lang="en-US" altLang="en-US" sz="1800" dirty="0"/>
          </a:p>
          <a:p>
            <a:pPr>
              <a:lnSpc>
                <a:spcPct val="100000"/>
              </a:lnSpc>
              <a:spcBef>
                <a:spcPts val="0"/>
              </a:spcBef>
            </a:pPr>
            <a:r>
              <a:rPr lang="en-US" altLang="en-US" sz="1800" dirty="0"/>
              <a:t>He needs to develop situational insight, language proficiency, ability to piece together fragments of words, to substitute visual for auditory cues, and the ability to gain information from kinesthetic and rhythmic cues.</a:t>
            </a:r>
          </a:p>
          <a:p>
            <a:pPr>
              <a:lnSpc>
                <a:spcPct val="100000"/>
              </a:lnSpc>
              <a:spcBef>
                <a:spcPts val="0"/>
              </a:spcBef>
            </a:pPr>
            <a:endParaRPr lang="en-US" altLang="en-US" sz="1800" dirty="0"/>
          </a:p>
          <a:p>
            <a:pPr>
              <a:lnSpc>
                <a:spcPct val="100000"/>
              </a:lnSpc>
              <a:spcBef>
                <a:spcPts val="0"/>
              </a:spcBef>
            </a:pPr>
            <a:r>
              <a:rPr lang="en-US" altLang="en-US" sz="1800" dirty="0"/>
              <a:t>The speech reader speech reads conversation hence, conversations deriving from common every day situations would appear to be most appropriate. This idea can be expressed by the letters AVKR, which stands for auditory, visual, kinesthetic, rhythmic sensory integration.</a:t>
            </a:r>
          </a:p>
          <a:p>
            <a:pPr>
              <a:lnSpc>
                <a:spcPct val="100000"/>
              </a:lnSpc>
              <a:spcBef>
                <a:spcPts val="0"/>
              </a:spcBef>
            </a:pPr>
            <a:endParaRPr lang="en-US" altLang="en-US" sz="1800" dirty="0"/>
          </a:p>
          <a:p>
            <a:pPr>
              <a:lnSpc>
                <a:spcPct val="100000"/>
              </a:lnSpc>
              <a:spcBef>
                <a:spcPts val="0"/>
              </a:spcBef>
            </a:pPr>
            <a:endParaRPr lang="en-US" altLang="en-US" sz="1800" dirty="0"/>
          </a:p>
        </p:txBody>
      </p:sp>
      <p:sp>
        <p:nvSpPr>
          <p:cNvPr id="2" name="Slide Number Placeholder 1">
            <a:extLst>
              <a:ext uri="{FF2B5EF4-FFF2-40B4-BE49-F238E27FC236}">
                <a16:creationId xmlns:a16="http://schemas.microsoft.com/office/drawing/2014/main" id="{CA386542-F8C5-D687-6D0F-F8F124961479}"/>
              </a:ext>
            </a:extLst>
          </p:cNvPr>
          <p:cNvSpPr>
            <a:spLocks noGrp="1"/>
          </p:cNvSpPr>
          <p:nvPr>
            <p:ph type="sldNum" sz="quarter" idx="12"/>
          </p:nvPr>
        </p:nvSpPr>
        <p:spPr/>
        <p:txBody>
          <a:bodyPr/>
          <a:lstStyle/>
          <a:p>
            <a:fld id="{A8DB374D-CFF7-461A-BDF6-65113C40BFDF}" type="slidenum">
              <a:rPr lang="en-US" smtClean="0"/>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AA9D6A64-6FB4-2F82-82CF-ADB8E81CF6DF}"/>
              </a:ext>
            </a:extLst>
          </p:cNvPr>
          <p:cNvSpPr>
            <a:spLocks noGrp="1" noChangeArrowheads="1"/>
          </p:cNvSpPr>
          <p:nvPr>
            <p:ph idx="1"/>
          </p:nvPr>
        </p:nvSpPr>
        <p:spPr>
          <a:xfrm>
            <a:off x="685800" y="838200"/>
            <a:ext cx="7829550" cy="5518151"/>
          </a:xfrm>
        </p:spPr>
        <p:txBody>
          <a:bodyPr>
            <a:normAutofit fontScale="92500" lnSpcReduction="20000"/>
          </a:bodyPr>
          <a:lstStyle/>
          <a:p>
            <a:pPr>
              <a:lnSpc>
                <a:spcPct val="100000"/>
              </a:lnSpc>
              <a:spcBef>
                <a:spcPts val="0"/>
              </a:spcBef>
            </a:pPr>
            <a:r>
              <a:rPr lang="en-US" altLang="en-US" sz="2400" dirty="0"/>
              <a:t>Proceeds from the whole to the part, but does not neglect the “part”.</a:t>
            </a:r>
          </a:p>
          <a:p>
            <a:pPr>
              <a:lnSpc>
                <a:spcPct val="100000"/>
              </a:lnSpc>
              <a:spcBef>
                <a:spcPts val="0"/>
              </a:spcBef>
            </a:pPr>
            <a:endParaRPr lang="en-US" altLang="en-US" sz="2400" dirty="0"/>
          </a:p>
          <a:p>
            <a:pPr>
              <a:lnSpc>
                <a:spcPct val="100000"/>
              </a:lnSpc>
              <a:spcBef>
                <a:spcPts val="0"/>
              </a:spcBef>
            </a:pPr>
            <a:r>
              <a:rPr lang="en-US" altLang="en-US" sz="2400" dirty="0"/>
              <a:t>Titles of some of the life situation films are “The Family Dinner”, “At the Service Station”.</a:t>
            </a:r>
          </a:p>
          <a:p>
            <a:pPr>
              <a:lnSpc>
                <a:spcPct val="100000"/>
              </a:lnSpc>
              <a:spcBef>
                <a:spcPts val="0"/>
              </a:spcBef>
            </a:pPr>
            <a:endParaRPr lang="en-US" altLang="en-US" sz="2400" dirty="0"/>
          </a:p>
          <a:p>
            <a:pPr>
              <a:lnSpc>
                <a:spcPct val="100000"/>
              </a:lnSpc>
              <a:spcBef>
                <a:spcPts val="0"/>
              </a:spcBef>
            </a:pPr>
            <a:r>
              <a:rPr lang="en-US" altLang="en-US" sz="2400" dirty="0"/>
              <a:t>The movies are usually shown at least three times. The student is asked to focus his attention on the whole situation the first time, on the “detailed parts of incidents” the second time, and “on the lip movements” the third time.  Following the showing of the movies, questions are asked about motivation, situation, setting, etc. but not about the script.</a:t>
            </a:r>
          </a:p>
          <a:p>
            <a:pPr>
              <a:lnSpc>
                <a:spcPct val="100000"/>
              </a:lnSpc>
              <a:spcBef>
                <a:spcPts val="0"/>
              </a:spcBef>
            </a:pPr>
            <a:endParaRPr lang="en-US" altLang="en-US" sz="2400" dirty="0"/>
          </a:p>
          <a:p>
            <a:pPr>
              <a:lnSpc>
                <a:spcPct val="100000"/>
              </a:lnSpc>
              <a:spcBef>
                <a:spcPts val="0"/>
              </a:spcBef>
            </a:pPr>
            <a:r>
              <a:rPr lang="en-US" altLang="en-US" sz="2400" dirty="0"/>
              <a:t>Each script is intended to emphasize certain speech sounds. Following the script for the movie and questions related to it are additional exercises designed for auditory training, visual or eye training, and kinesthetic-rhythmic training, and vocabulary expansion.</a:t>
            </a:r>
          </a:p>
        </p:txBody>
      </p:sp>
      <p:sp>
        <p:nvSpPr>
          <p:cNvPr id="2" name="Slide Number Placeholder 1">
            <a:extLst>
              <a:ext uri="{FF2B5EF4-FFF2-40B4-BE49-F238E27FC236}">
                <a16:creationId xmlns:a16="http://schemas.microsoft.com/office/drawing/2014/main" id="{8EBB3390-B6F7-3903-3560-59094ADE5050}"/>
              </a:ext>
            </a:extLst>
          </p:cNvPr>
          <p:cNvSpPr>
            <a:spLocks noGrp="1"/>
          </p:cNvSpPr>
          <p:nvPr>
            <p:ph type="sldNum" sz="quarter" idx="12"/>
          </p:nvPr>
        </p:nvSpPr>
        <p:spPr/>
        <p:txBody>
          <a:bodyPr/>
          <a:lstStyle/>
          <a:p>
            <a:fld id="{A8DB374D-CFF7-461A-BDF6-65113C40BFDF}" type="slidenum">
              <a:rPr lang="en-US" smtClean="0"/>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0C8F6C50-2DC8-417D-8ABA-9AE40E5C0807}"/>
              </a:ext>
            </a:extLst>
          </p:cNvPr>
          <p:cNvSpPr>
            <a:spLocks noGrp="1" noChangeArrowheads="1"/>
          </p:cNvSpPr>
          <p:nvPr>
            <p:ph idx="1"/>
          </p:nvPr>
        </p:nvSpPr>
        <p:spPr>
          <a:xfrm>
            <a:off x="628650" y="685800"/>
            <a:ext cx="7905750" cy="5670551"/>
          </a:xfrm>
        </p:spPr>
        <p:txBody>
          <a:bodyPr/>
          <a:lstStyle/>
          <a:p>
            <a:pPr algn="ctr">
              <a:lnSpc>
                <a:spcPct val="100000"/>
              </a:lnSpc>
              <a:spcBef>
                <a:spcPts val="0"/>
              </a:spcBef>
              <a:buFontTx/>
              <a:buNone/>
            </a:pPr>
            <a:r>
              <a:rPr lang="en-US" altLang="en-US" sz="2400" dirty="0"/>
              <a:t>        </a:t>
            </a:r>
            <a:r>
              <a:rPr lang="en-US" altLang="en-US" sz="2400" u="sng" dirty="0"/>
              <a:t>Criticism of </a:t>
            </a:r>
            <a:r>
              <a:rPr lang="en-US" altLang="en-US" sz="2400" u="sng" dirty="0" err="1"/>
              <a:t>Morkovin</a:t>
            </a:r>
            <a:r>
              <a:rPr lang="en-US" altLang="en-US" sz="2400" u="sng" dirty="0"/>
              <a:t>-Moore system</a:t>
            </a:r>
          </a:p>
          <a:p>
            <a:pPr algn="just">
              <a:lnSpc>
                <a:spcPct val="100000"/>
              </a:lnSpc>
              <a:spcBef>
                <a:spcPts val="0"/>
              </a:spcBef>
            </a:pPr>
            <a:endParaRPr lang="en-US" altLang="en-US" sz="2400" dirty="0"/>
          </a:p>
          <a:p>
            <a:pPr marL="457200" indent="-457200" algn="just">
              <a:lnSpc>
                <a:spcPct val="100000"/>
              </a:lnSpc>
              <a:spcBef>
                <a:spcPts val="0"/>
              </a:spcBef>
              <a:buFont typeface="+mj-lt"/>
              <a:buAutoNum type="arabicPeriod"/>
            </a:pPr>
            <a:r>
              <a:rPr lang="en-US" altLang="en-US" sz="2400" dirty="0"/>
              <a:t>The major adverse criticism of this system has to do not with the philosophy, but with the materials.  The materials do not provide a graded approach from easy to more difficult associations.</a:t>
            </a:r>
          </a:p>
          <a:p>
            <a:pPr marL="457200" indent="-457200" algn="just">
              <a:lnSpc>
                <a:spcPct val="100000"/>
              </a:lnSpc>
              <a:spcBef>
                <a:spcPts val="0"/>
              </a:spcBef>
              <a:buFont typeface="+mj-lt"/>
              <a:buAutoNum type="arabicPeriod"/>
            </a:pPr>
            <a:endParaRPr lang="en-US" altLang="en-US" sz="2400" dirty="0"/>
          </a:p>
          <a:p>
            <a:pPr marL="457200" indent="-457200" algn="just">
              <a:lnSpc>
                <a:spcPct val="100000"/>
              </a:lnSpc>
              <a:spcBef>
                <a:spcPts val="0"/>
              </a:spcBef>
              <a:buFont typeface="+mj-lt"/>
              <a:buAutoNum type="arabicPeriod"/>
            </a:pPr>
            <a:r>
              <a:rPr lang="en-US" altLang="en-US" sz="2400" dirty="0"/>
              <a:t>The movies themselves are old, technically poor, and the scenes often contrived rather than natural.  The newer films suffer from many of the defects of the original ones.</a:t>
            </a:r>
          </a:p>
          <a:p>
            <a:pPr marL="457200" indent="-457200" algn="just">
              <a:lnSpc>
                <a:spcPct val="100000"/>
              </a:lnSpc>
              <a:spcBef>
                <a:spcPts val="0"/>
              </a:spcBef>
              <a:buFont typeface="+mj-lt"/>
              <a:buAutoNum type="arabicPeriod"/>
            </a:pPr>
            <a:endParaRPr lang="en-US" altLang="en-US" sz="2400" dirty="0"/>
          </a:p>
          <a:p>
            <a:pPr marL="457200" indent="-457200" algn="just">
              <a:lnSpc>
                <a:spcPct val="100000"/>
              </a:lnSpc>
              <a:spcBef>
                <a:spcPts val="0"/>
              </a:spcBef>
              <a:buFont typeface="+mj-lt"/>
              <a:buAutoNum type="arabicPeriod"/>
            </a:pPr>
            <a:r>
              <a:rPr lang="en-US" altLang="en-US" sz="2400" dirty="0"/>
              <a:t>While they are technically excellent and available in color, the articulatory movements are often so minimal or so rapid as to make speechreading almost impossible.</a:t>
            </a:r>
          </a:p>
        </p:txBody>
      </p:sp>
      <p:sp>
        <p:nvSpPr>
          <p:cNvPr id="2" name="Slide Number Placeholder 1">
            <a:extLst>
              <a:ext uri="{FF2B5EF4-FFF2-40B4-BE49-F238E27FC236}">
                <a16:creationId xmlns:a16="http://schemas.microsoft.com/office/drawing/2014/main" id="{30A0DBAF-0D51-72FF-00EF-1CF5686F9CA1}"/>
              </a:ext>
            </a:extLst>
          </p:cNvPr>
          <p:cNvSpPr>
            <a:spLocks noGrp="1"/>
          </p:cNvSpPr>
          <p:nvPr>
            <p:ph type="sldNum" sz="quarter" idx="12"/>
          </p:nvPr>
        </p:nvSpPr>
        <p:spPr/>
        <p:txBody>
          <a:bodyPr/>
          <a:lstStyle/>
          <a:p>
            <a:fld id="{A8DB374D-CFF7-461A-BDF6-65113C40BFDF}" type="slidenum">
              <a:rPr lang="en-US" smtClean="0"/>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5A02F7-8911-38F4-1197-A29A813F178F}"/>
              </a:ext>
            </a:extLst>
          </p:cNvPr>
          <p:cNvSpPr>
            <a:spLocks noGrp="1"/>
          </p:cNvSpPr>
          <p:nvPr>
            <p:ph type="title"/>
          </p:nvPr>
        </p:nvSpPr>
        <p:spPr/>
        <p:txBody>
          <a:bodyPr>
            <a:normAutofit/>
          </a:bodyPr>
          <a:lstStyle/>
          <a:p>
            <a:r>
              <a:rPr lang="en-US" sz="4000" b="1" dirty="0">
                <a:latin typeface="+mn-lt"/>
              </a:rPr>
              <a:t>Jeffers Method</a:t>
            </a:r>
            <a:endParaRPr lang="en-IN" sz="4000" b="1" dirty="0">
              <a:latin typeface="+mn-lt"/>
            </a:endParaRPr>
          </a:p>
        </p:txBody>
      </p:sp>
      <p:sp>
        <p:nvSpPr>
          <p:cNvPr id="55298" name="Content Placeholder 2">
            <a:extLst>
              <a:ext uri="{FF2B5EF4-FFF2-40B4-BE49-F238E27FC236}">
                <a16:creationId xmlns:a16="http://schemas.microsoft.com/office/drawing/2014/main" id="{9C475E43-033E-0B8E-9FF7-E0D5B593B584}"/>
              </a:ext>
            </a:extLst>
          </p:cNvPr>
          <p:cNvSpPr>
            <a:spLocks noGrp="1"/>
          </p:cNvSpPr>
          <p:nvPr>
            <p:ph idx="1"/>
          </p:nvPr>
        </p:nvSpPr>
        <p:spPr/>
        <p:txBody>
          <a:bodyPr>
            <a:normAutofit fontScale="92500"/>
          </a:bodyPr>
          <a:lstStyle/>
          <a:p>
            <a:pPr>
              <a:lnSpc>
                <a:spcPct val="110000"/>
              </a:lnSpc>
              <a:spcBef>
                <a:spcPts val="0"/>
              </a:spcBef>
            </a:pPr>
            <a:r>
              <a:rPr lang="en-US" altLang="en-US" sz="2400" dirty="0">
                <a:ea typeface="Arial Unicode MS" pitchFamily="34" charset="-128"/>
              </a:rPr>
              <a:t>Described by Jeffers and Barley.</a:t>
            </a:r>
          </a:p>
          <a:p>
            <a:pPr>
              <a:lnSpc>
                <a:spcPct val="110000"/>
              </a:lnSpc>
              <a:spcBef>
                <a:spcPts val="0"/>
              </a:spcBef>
            </a:pPr>
            <a:endParaRPr lang="en-US" altLang="en-US" sz="2400" dirty="0">
              <a:ea typeface="Arial Unicode MS" pitchFamily="34" charset="-128"/>
            </a:endParaRPr>
          </a:p>
          <a:p>
            <a:pPr>
              <a:lnSpc>
                <a:spcPct val="110000"/>
              </a:lnSpc>
              <a:spcBef>
                <a:spcPts val="0"/>
              </a:spcBef>
            </a:pPr>
            <a:r>
              <a:rPr lang="en-US" altLang="en-US" sz="2400" dirty="0">
                <a:ea typeface="Arial Unicode MS" pitchFamily="34" charset="-128"/>
              </a:rPr>
              <a:t>Concept-training in three areas:</a:t>
            </a:r>
          </a:p>
          <a:p>
            <a:pPr marL="457200" indent="-457200">
              <a:lnSpc>
                <a:spcPct val="110000"/>
              </a:lnSpc>
              <a:spcBef>
                <a:spcPts val="0"/>
              </a:spcBef>
              <a:buFont typeface="+mj-lt"/>
              <a:buAutoNum type="arabicPeriod"/>
            </a:pPr>
            <a:r>
              <a:rPr lang="en-US" altLang="en-US" sz="2400" dirty="0">
                <a:ea typeface="Arial Unicode MS" pitchFamily="34" charset="-128"/>
              </a:rPr>
              <a:t>The ability to recognize visible sounds quickly and accurately.</a:t>
            </a:r>
          </a:p>
          <a:p>
            <a:pPr marL="457200" indent="-457200">
              <a:lnSpc>
                <a:spcPct val="110000"/>
              </a:lnSpc>
              <a:spcBef>
                <a:spcPts val="0"/>
              </a:spcBef>
              <a:buFont typeface="+mj-lt"/>
              <a:buAutoNum type="arabicPeriod"/>
            </a:pPr>
            <a:r>
              <a:rPr lang="en-US" altLang="en-US" sz="2400" dirty="0">
                <a:ea typeface="Arial Unicode MS" pitchFamily="34" charset="-128"/>
              </a:rPr>
              <a:t>The ability to use all contextual, situational, and nonverbal clues available to correctly fill in the speech that the eye cannot see.</a:t>
            </a:r>
          </a:p>
          <a:p>
            <a:pPr marL="457200" indent="-457200">
              <a:lnSpc>
                <a:spcPct val="110000"/>
              </a:lnSpc>
              <a:spcBef>
                <a:spcPts val="0"/>
              </a:spcBef>
              <a:buFont typeface="+mj-lt"/>
              <a:buAutoNum type="arabicPeriod"/>
            </a:pPr>
            <a:r>
              <a:rPr lang="en-US" altLang="en-US" sz="2400" dirty="0">
                <a:ea typeface="Arial Unicode MS" pitchFamily="34" charset="-128"/>
              </a:rPr>
              <a:t>The ability to be flexible, to quickly change one’s mind about what was seen if the original idea doesn’t make sense as the conversation continues.</a:t>
            </a:r>
          </a:p>
          <a:p>
            <a:pPr>
              <a:lnSpc>
                <a:spcPct val="110000"/>
              </a:lnSpc>
              <a:spcBef>
                <a:spcPts val="0"/>
              </a:spcBef>
              <a:buFontTx/>
              <a:buNone/>
            </a:pPr>
            <a:endParaRPr lang="en-US" altLang="en-US" sz="2400" dirty="0">
              <a:ea typeface="Arial Unicode MS" pitchFamily="34" charset="-128"/>
            </a:endParaRPr>
          </a:p>
          <a:p>
            <a:pPr>
              <a:lnSpc>
                <a:spcPct val="110000"/>
              </a:lnSpc>
              <a:spcBef>
                <a:spcPts val="0"/>
              </a:spcBef>
            </a:pPr>
            <a:r>
              <a:rPr lang="en-US" altLang="en-US" sz="2400" dirty="0">
                <a:ea typeface="Arial Unicode MS" pitchFamily="34" charset="-128"/>
              </a:rPr>
              <a:t>Modification of </a:t>
            </a:r>
            <a:r>
              <a:rPr lang="en-US" altLang="en-US" sz="2400" dirty="0" err="1">
                <a:ea typeface="Arial Unicode MS" pitchFamily="34" charset="-128"/>
              </a:rPr>
              <a:t>Nitchie’s</a:t>
            </a:r>
            <a:r>
              <a:rPr lang="en-US" altLang="en-US" sz="2400" dirty="0">
                <a:ea typeface="Arial Unicode MS" pitchFamily="34" charset="-128"/>
              </a:rPr>
              <a:t> method: </a:t>
            </a:r>
            <a:r>
              <a:rPr lang="en-US" altLang="en-US" sz="2400" i="1" dirty="0">
                <a:ea typeface="Arial Unicode MS" pitchFamily="34" charset="-128"/>
              </a:rPr>
              <a:t>quick recognition exercise.</a:t>
            </a:r>
          </a:p>
        </p:txBody>
      </p:sp>
      <p:sp>
        <p:nvSpPr>
          <p:cNvPr id="2" name="Slide Number Placeholder 1">
            <a:extLst>
              <a:ext uri="{FF2B5EF4-FFF2-40B4-BE49-F238E27FC236}">
                <a16:creationId xmlns:a16="http://schemas.microsoft.com/office/drawing/2014/main" id="{42051ACD-1120-E612-CC7E-B27CAD87A26F}"/>
              </a:ext>
            </a:extLst>
          </p:cNvPr>
          <p:cNvSpPr>
            <a:spLocks noGrp="1"/>
          </p:cNvSpPr>
          <p:nvPr>
            <p:ph type="sldNum" sz="quarter" idx="12"/>
          </p:nvPr>
        </p:nvSpPr>
        <p:spPr/>
        <p:txBody>
          <a:bodyPr/>
          <a:lstStyle/>
          <a:p>
            <a:fld id="{A8DB374D-CFF7-461A-BDF6-65113C40BFDF}" type="slidenum">
              <a:rPr lang="en-US" smtClean="0"/>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A13F5358-DF97-A851-066C-42E71F92AF9D}"/>
              </a:ext>
            </a:extLst>
          </p:cNvPr>
          <p:cNvSpPr>
            <a:spLocks noGrp="1"/>
          </p:cNvSpPr>
          <p:nvPr>
            <p:ph idx="1"/>
          </p:nvPr>
        </p:nvSpPr>
        <p:spPr>
          <a:xfrm>
            <a:off x="628650" y="914399"/>
            <a:ext cx="7753350" cy="5181601"/>
          </a:xfrm>
        </p:spPr>
        <p:txBody>
          <a:bodyPr>
            <a:noAutofit/>
          </a:bodyPr>
          <a:lstStyle/>
          <a:p>
            <a:pPr marL="548640" indent="-411480" fontAlgn="auto">
              <a:lnSpc>
                <a:spcPct val="100000"/>
              </a:lnSpc>
              <a:spcBef>
                <a:spcPts val="0"/>
              </a:spcBef>
              <a:buClr>
                <a:schemeClr val="tx1">
                  <a:shade val="95000"/>
                </a:schemeClr>
              </a:buClr>
              <a:buFont typeface="Arial" pitchFamily="34" charset="0"/>
              <a:buChar char="•"/>
              <a:defRPr/>
            </a:pPr>
            <a:r>
              <a:rPr lang="en-US" sz="2000" dirty="0">
                <a:ea typeface="Arial Unicode MS" pitchFamily="34" charset="-128"/>
                <a:cs typeface="Arial Unicode MS" pitchFamily="34" charset="-128"/>
              </a:rPr>
              <a:t>Many different types of exercises are used, including the following:</a:t>
            </a:r>
          </a:p>
          <a:p>
            <a:pPr marL="548640" indent="-411480" fontAlgn="auto">
              <a:lnSpc>
                <a:spcPct val="100000"/>
              </a:lnSpc>
              <a:spcBef>
                <a:spcPts val="0"/>
              </a:spcBef>
              <a:buClr>
                <a:schemeClr val="tx1">
                  <a:shade val="95000"/>
                </a:schemeClr>
              </a:buClr>
              <a:buFont typeface="Arial" pitchFamily="34" charset="0"/>
              <a:buChar char="•"/>
              <a:defRPr/>
            </a:pPr>
            <a:endParaRPr lang="en-US" sz="2000" dirty="0">
              <a:ea typeface="Arial Unicode MS" pitchFamily="34" charset="-128"/>
              <a:cs typeface="Arial Unicode MS" pitchFamily="34" charset="-128"/>
            </a:endParaRPr>
          </a:p>
          <a:p>
            <a:pPr marL="457200" indent="-457200">
              <a:lnSpc>
                <a:spcPct val="100000"/>
              </a:lnSpc>
              <a:spcBef>
                <a:spcPts val="0"/>
              </a:spcBef>
              <a:buFont typeface="+mj-lt"/>
              <a:buAutoNum type="arabicParenR"/>
            </a:pPr>
            <a:r>
              <a:rPr lang="en-US" sz="2000" dirty="0">
                <a:ea typeface="Arial Unicode MS" pitchFamily="34" charset="-128"/>
                <a:cs typeface="Arial Unicode MS" pitchFamily="34" charset="-128"/>
              </a:rPr>
              <a:t>Quick identification exercise on </a:t>
            </a:r>
            <a:r>
              <a:rPr lang="en-US" sz="2000" dirty="0" err="1">
                <a:ea typeface="Arial Unicode MS" pitchFamily="34" charset="-128"/>
                <a:cs typeface="Arial Unicode MS" pitchFamily="34" charset="-128"/>
              </a:rPr>
              <a:t>homophenes</a:t>
            </a:r>
            <a:r>
              <a:rPr lang="en-US" sz="2000" dirty="0">
                <a:ea typeface="Arial Unicode MS" pitchFamily="34" charset="-128"/>
                <a:cs typeface="Arial Unicode MS" pitchFamily="34" charset="-128"/>
              </a:rPr>
              <a:t>. </a:t>
            </a:r>
            <a:r>
              <a:rPr lang="en-US" altLang="en-US" sz="2000" dirty="0">
                <a:ea typeface="Arial Unicode MS" pitchFamily="34" charset="-128"/>
              </a:rPr>
              <a:t>The teacher says a word and asks the student to identify it as well as other words which look the same. After several </a:t>
            </a:r>
            <a:r>
              <a:rPr lang="en-US" altLang="en-US" sz="2000" dirty="0" err="1">
                <a:ea typeface="Arial Unicode MS" pitchFamily="34" charset="-128"/>
              </a:rPr>
              <a:t>homophenes</a:t>
            </a:r>
            <a:r>
              <a:rPr lang="en-US" altLang="en-US" sz="2000" dirty="0">
                <a:ea typeface="Arial Unicode MS" pitchFamily="34" charset="-128"/>
              </a:rPr>
              <a:t> have been identified, the teacher speaks sentences containing the </a:t>
            </a:r>
            <a:r>
              <a:rPr lang="en-US" altLang="en-US" sz="2000" dirty="0" err="1">
                <a:ea typeface="Arial Unicode MS" pitchFamily="34" charset="-128"/>
              </a:rPr>
              <a:t>homophenes</a:t>
            </a:r>
            <a:r>
              <a:rPr lang="en-US" altLang="en-US" sz="2000" dirty="0">
                <a:ea typeface="Arial Unicode MS" pitchFamily="34" charset="-128"/>
              </a:rPr>
              <a:t>. The student must recognize the correct </a:t>
            </a:r>
            <a:r>
              <a:rPr lang="en-US" altLang="en-US" sz="2000" dirty="0" err="1">
                <a:ea typeface="Arial Unicode MS" pitchFamily="34" charset="-128"/>
              </a:rPr>
              <a:t>homophene</a:t>
            </a:r>
            <a:r>
              <a:rPr lang="en-US" altLang="en-US" sz="2000" dirty="0">
                <a:ea typeface="Arial Unicode MS" pitchFamily="34" charset="-128"/>
              </a:rPr>
              <a:t> by using the context of the sentence.</a:t>
            </a:r>
          </a:p>
          <a:p>
            <a:pPr marL="457200" indent="-457200">
              <a:lnSpc>
                <a:spcPct val="100000"/>
              </a:lnSpc>
              <a:spcBef>
                <a:spcPts val="0"/>
              </a:spcBef>
              <a:buFont typeface="+mj-lt"/>
              <a:buAutoNum type="arabicParenR"/>
            </a:pPr>
            <a:endParaRPr lang="en-US" altLang="en-US" sz="2000" dirty="0">
              <a:ea typeface="Arial Unicode MS" pitchFamily="34" charset="-128"/>
            </a:endParaRPr>
          </a:p>
          <a:p>
            <a:pPr marL="457200" indent="-457200">
              <a:lnSpc>
                <a:spcPct val="100000"/>
              </a:lnSpc>
              <a:spcBef>
                <a:spcPts val="0"/>
              </a:spcBef>
              <a:buFont typeface="+mj-lt"/>
              <a:buAutoNum type="arabicParenR"/>
            </a:pPr>
            <a:r>
              <a:rPr lang="en-US" altLang="en-US" sz="2000" dirty="0">
                <a:ea typeface="Arial Unicode MS" pitchFamily="34" charset="-128"/>
              </a:rPr>
              <a:t>Familiar sentences of a single theme. The student is told the topic, and the teacher speaks sentences or questions about that topic. The student responds by repeating enough of the sentence to  indicate understanding of the meaning.</a:t>
            </a:r>
          </a:p>
          <a:p>
            <a:pPr marL="457200" indent="-457200">
              <a:lnSpc>
                <a:spcPct val="100000"/>
              </a:lnSpc>
              <a:spcBef>
                <a:spcPts val="0"/>
              </a:spcBef>
              <a:buFont typeface="+mj-lt"/>
              <a:buAutoNum type="arabicParenR"/>
            </a:pPr>
            <a:endParaRPr lang="en-US" altLang="en-US" sz="2000" dirty="0">
              <a:ea typeface="Arial Unicode MS" pitchFamily="34" charset="-128"/>
            </a:endParaRPr>
          </a:p>
          <a:p>
            <a:pPr marL="457200" indent="-457200">
              <a:lnSpc>
                <a:spcPct val="100000"/>
              </a:lnSpc>
              <a:spcBef>
                <a:spcPts val="0"/>
              </a:spcBef>
              <a:buFont typeface="+mj-lt"/>
              <a:buAutoNum type="arabicParenR"/>
            </a:pPr>
            <a:r>
              <a:rPr lang="en-US" altLang="en-US" sz="2000" dirty="0">
                <a:ea typeface="Arial Unicode MS" pitchFamily="34" charset="-128"/>
              </a:rPr>
              <a:t>Drill on familiar words and phrases (e.g., days of the week, numbers)</a:t>
            </a:r>
          </a:p>
          <a:p>
            <a:pPr marL="457200" indent="-457200" fontAlgn="auto">
              <a:lnSpc>
                <a:spcPct val="100000"/>
              </a:lnSpc>
              <a:spcBef>
                <a:spcPts val="0"/>
              </a:spcBef>
              <a:buClr>
                <a:schemeClr val="tx1">
                  <a:shade val="95000"/>
                </a:schemeClr>
              </a:buClr>
              <a:buFontTx/>
              <a:buAutoNum type="arabicParenR"/>
              <a:defRPr/>
            </a:pPr>
            <a:endParaRPr lang="en-US" sz="2000" dirty="0">
              <a:ea typeface="Arial Unicode MS" pitchFamily="34" charset="-128"/>
              <a:cs typeface="Arial Unicode MS" pitchFamily="34" charset="-128"/>
            </a:endParaRPr>
          </a:p>
          <a:p>
            <a:pPr marL="457200" indent="-457200" fontAlgn="auto">
              <a:lnSpc>
                <a:spcPct val="100000"/>
              </a:lnSpc>
              <a:spcBef>
                <a:spcPts val="0"/>
              </a:spcBef>
              <a:buClr>
                <a:schemeClr val="tx1">
                  <a:shade val="95000"/>
                </a:schemeClr>
              </a:buClr>
              <a:buFontTx/>
              <a:buNone/>
              <a:defRPr/>
            </a:pPr>
            <a:r>
              <a:rPr lang="en-US" sz="2000" dirty="0">
                <a:ea typeface="Arial Unicode MS" pitchFamily="34" charset="-128"/>
                <a:cs typeface="Arial Unicode MS" pitchFamily="34" charset="-128"/>
              </a:rPr>
              <a:t>     </a:t>
            </a:r>
          </a:p>
        </p:txBody>
      </p:sp>
      <p:sp>
        <p:nvSpPr>
          <p:cNvPr id="2" name="Slide Number Placeholder 1">
            <a:extLst>
              <a:ext uri="{FF2B5EF4-FFF2-40B4-BE49-F238E27FC236}">
                <a16:creationId xmlns:a16="http://schemas.microsoft.com/office/drawing/2014/main" id="{0ED1989C-E424-BBE5-EBA6-DE39A7FE6FD1}"/>
              </a:ext>
            </a:extLst>
          </p:cNvPr>
          <p:cNvSpPr>
            <a:spLocks noGrp="1"/>
          </p:cNvSpPr>
          <p:nvPr>
            <p:ph type="sldNum" sz="quarter" idx="12"/>
          </p:nvPr>
        </p:nvSpPr>
        <p:spPr/>
        <p:txBody>
          <a:bodyPr/>
          <a:lstStyle/>
          <a:p>
            <a:fld id="{A8DB374D-CFF7-461A-BDF6-65113C40BFDF}" type="slidenum">
              <a:rPr lang="en-US" smtClean="0"/>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4B625-138A-EDD9-986D-F9BF0A9D8B77}"/>
              </a:ext>
            </a:extLst>
          </p:cNvPr>
          <p:cNvSpPr>
            <a:spLocks noGrp="1"/>
          </p:cNvSpPr>
          <p:nvPr>
            <p:ph type="title"/>
          </p:nvPr>
        </p:nvSpPr>
        <p:spPr/>
        <p:txBody>
          <a:bodyPr>
            <a:normAutofit/>
          </a:bodyPr>
          <a:lstStyle/>
          <a:p>
            <a:r>
              <a:rPr lang="en-US" sz="4000" b="1" dirty="0">
                <a:latin typeface="+mn-lt"/>
              </a:rPr>
              <a:t>Raymond Hull</a:t>
            </a:r>
            <a:endParaRPr lang="en-IN" sz="4000" b="1" dirty="0">
              <a:latin typeface="+mn-lt"/>
            </a:endParaRPr>
          </a:p>
        </p:txBody>
      </p:sp>
      <p:sp>
        <p:nvSpPr>
          <p:cNvPr id="43011" name="Rectangle 3">
            <a:extLst>
              <a:ext uri="{FF2B5EF4-FFF2-40B4-BE49-F238E27FC236}">
                <a16:creationId xmlns:a16="http://schemas.microsoft.com/office/drawing/2014/main" id="{92D1C9AC-981D-2593-D64A-A70DCB8E3AEC}"/>
              </a:ext>
            </a:extLst>
          </p:cNvPr>
          <p:cNvSpPr>
            <a:spLocks noGrp="1" noChangeArrowheads="1"/>
          </p:cNvSpPr>
          <p:nvPr>
            <p:ph idx="1"/>
          </p:nvPr>
        </p:nvSpPr>
        <p:spPr>
          <a:xfrm>
            <a:off x="628650" y="1825625"/>
            <a:ext cx="7886700" cy="4530726"/>
          </a:xfrm>
        </p:spPr>
        <p:txBody>
          <a:bodyPr>
            <a:normAutofit fontScale="92500" lnSpcReduction="20000"/>
          </a:bodyPr>
          <a:lstStyle/>
          <a:p>
            <a:pPr marL="357188" indent="-357188">
              <a:lnSpc>
                <a:spcPct val="100000"/>
              </a:lnSpc>
              <a:spcBef>
                <a:spcPts val="0"/>
              </a:spcBef>
              <a:buClr>
                <a:schemeClr val="tx1">
                  <a:shade val="95000"/>
                </a:schemeClr>
              </a:buClr>
              <a:defRPr/>
            </a:pPr>
            <a:r>
              <a:rPr lang="en-US" sz="2400" dirty="0">
                <a:ea typeface="Arial Unicode MS" pitchFamily="34" charset="-128"/>
                <a:cs typeface="Arial Unicode MS" pitchFamily="34" charset="-128"/>
              </a:rPr>
              <a:t>Speech reading is a purely synthetic skill and that skill development should be based entirely on mind training.</a:t>
            </a:r>
          </a:p>
          <a:p>
            <a:pPr marL="137160" indent="0" fontAlgn="auto">
              <a:lnSpc>
                <a:spcPct val="100000"/>
              </a:lnSpc>
              <a:spcBef>
                <a:spcPts val="0"/>
              </a:spcBef>
              <a:spcAft>
                <a:spcPts val="0"/>
              </a:spcAft>
              <a:buClr>
                <a:schemeClr val="tx1">
                  <a:shade val="95000"/>
                </a:schemeClr>
              </a:buClr>
              <a:buNone/>
              <a:defRPr/>
            </a:pPr>
            <a:endParaRPr lang="en-US" sz="2400" dirty="0">
              <a:ea typeface="Arial Unicode MS" pitchFamily="34" charset="-128"/>
              <a:cs typeface="Arial Unicode MS" pitchFamily="34" charset="-128"/>
            </a:endParaRPr>
          </a:p>
          <a:p>
            <a:pPr marL="357188" indent="-357188" fontAlgn="auto">
              <a:lnSpc>
                <a:spcPct val="100000"/>
              </a:lnSpc>
              <a:spcBef>
                <a:spcPts val="0"/>
              </a:spcBef>
              <a:spcAft>
                <a:spcPts val="0"/>
              </a:spcAft>
              <a:buClr>
                <a:schemeClr val="tx1">
                  <a:shade val="95000"/>
                </a:schemeClr>
              </a:buClr>
              <a:buFont typeface="+mj-lt"/>
              <a:buAutoNum type="arabicPeriod"/>
              <a:defRPr/>
            </a:pPr>
            <a:r>
              <a:rPr lang="en-US" sz="2400" u="sng" dirty="0">
                <a:ea typeface="Arial Unicode MS" pitchFamily="34" charset="-128"/>
                <a:cs typeface="Arial Unicode MS" pitchFamily="34" charset="-128"/>
              </a:rPr>
              <a:t>Right and Wrong Information</a:t>
            </a:r>
            <a:r>
              <a:rPr lang="en-US" sz="2400" dirty="0">
                <a:ea typeface="Arial Unicode MS" pitchFamily="34" charset="-128"/>
                <a:cs typeface="Arial Unicode MS" pitchFamily="34" charset="-128"/>
              </a:rPr>
              <a:t>: The teacher first writes a sentence on the board an then speaks a sentence that may be the same or different.  The student must decide whether the two sentences are the same or different and, if different, in what way.  For ex: the sentence on the board might be, </a:t>
            </a:r>
            <a:r>
              <a:rPr lang="en-US" sz="2400" i="1" dirty="0">
                <a:ea typeface="Arial Unicode MS" pitchFamily="34" charset="-128"/>
                <a:cs typeface="Arial Unicode MS" pitchFamily="34" charset="-128"/>
              </a:rPr>
              <a:t>Where</a:t>
            </a:r>
            <a:r>
              <a:rPr lang="en-US" sz="2400" dirty="0">
                <a:ea typeface="Arial Unicode MS" pitchFamily="34" charset="-128"/>
                <a:cs typeface="Arial Unicode MS" pitchFamily="34" charset="-128"/>
              </a:rPr>
              <a:t> are you going? The spoken sentence might be, </a:t>
            </a:r>
            <a:r>
              <a:rPr lang="en-US" sz="2400" i="1" dirty="0">
                <a:ea typeface="Arial Unicode MS" pitchFamily="34" charset="-128"/>
                <a:cs typeface="Arial Unicode MS" pitchFamily="34" charset="-128"/>
              </a:rPr>
              <a:t>When</a:t>
            </a:r>
            <a:r>
              <a:rPr lang="en-US" sz="2400" dirty="0">
                <a:ea typeface="Arial Unicode MS" pitchFamily="34" charset="-128"/>
                <a:cs typeface="Arial Unicode MS" pitchFamily="34" charset="-128"/>
              </a:rPr>
              <a:t> are you going?</a:t>
            </a:r>
          </a:p>
          <a:p>
            <a:pPr marL="357188" indent="-357188" fontAlgn="auto">
              <a:lnSpc>
                <a:spcPct val="100000"/>
              </a:lnSpc>
              <a:spcBef>
                <a:spcPts val="0"/>
              </a:spcBef>
              <a:spcAft>
                <a:spcPts val="0"/>
              </a:spcAft>
              <a:buClr>
                <a:schemeClr val="tx1">
                  <a:shade val="95000"/>
                </a:schemeClr>
              </a:buClr>
              <a:buFont typeface="+mj-lt"/>
              <a:buAutoNum type="arabicPeriod"/>
              <a:defRPr/>
            </a:pPr>
            <a:endParaRPr lang="en-US" sz="2400" dirty="0">
              <a:ea typeface="Arial Unicode MS" pitchFamily="34" charset="-128"/>
              <a:cs typeface="Arial Unicode MS" pitchFamily="34" charset="-128"/>
            </a:endParaRPr>
          </a:p>
          <a:p>
            <a:pPr marL="357188" indent="-357188" fontAlgn="auto">
              <a:lnSpc>
                <a:spcPct val="110000"/>
              </a:lnSpc>
              <a:spcBef>
                <a:spcPts val="0"/>
              </a:spcBef>
              <a:buClr>
                <a:schemeClr val="tx1">
                  <a:shade val="95000"/>
                </a:schemeClr>
              </a:buClr>
              <a:buFont typeface="+mj-lt"/>
              <a:buAutoNum type="arabicPeriod"/>
              <a:defRPr/>
            </a:pPr>
            <a:r>
              <a:rPr lang="en-US" sz="2400" u="sng" dirty="0">
                <a:ea typeface="Arial Unicode MS" pitchFamily="34" charset="-128"/>
                <a:cs typeface="Arial Unicode MS" pitchFamily="34" charset="-128"/>
              </a:rPr>
              <a:t>Filling in the Gaps</a:t>
            </a:r>
            <a:r>
              <a:rPr lang="en-US" sz="2400" dirty="0">
                <a:ea typeface="Arial Unicode MS" pitchFamily="34" charset="-128"/>
                <a:cs typeface="Arial Unicode MS" pitchFamily="34" charset="-128"/>
              </a:rPr>
              <a:t>: The teacher writes a sentence on the board but leaves out key words or phrases.  She or he then speaks the sentence and the student must identify the missing words. For ex: Written sentence:- What _____ is ____ today? Spoken sentence:-What time is dinner today?</a:t>
            </a:r>
          </a:p>
          <a:p>
            <a:pPr marL="457200" indent="-457200" fontAlgn="auto">
              <a:lnSpc>
                <a:spcPct val="100000"/>
              </a:lnSpc>
              <a:spcBef>
                <a:spcPts val="0"/>
              </a:spcBef>
              <a:spcAft>
                <a:spcPts val="0"/>
              </a:spcAft>
              <a:buClr>
                <a:schemeClr val="tx1">
                  <a:shade val="95000"/>
                </a:schemeClr>
              </a:buClr>
              <a:buFont typeface="+mj-lt"/>
              <a:buAutoNum type="arabicPeriod"/>
              <a:defRPr/>
            </a:pPr>
            <a:endParaRPr lang="en-US" sz="2400" dirty="0">
              <a:ea typeface="Arial Unicode MS" pitchFamily="34" charset="-128"/>
              <a:cs typeface="Arial Unicode MS" pitchFamily="34" charset="-128"/>
            </a:endParaRPr>
          </a:p>
        </p:txBody>
      </p:sp>
      <p:sp>
        <p:nvSpPr>
          <p:cNvPr id="2" name="Slide Number Placeholder 1">
            <a:extLst>
              <a:ext uri="{FF2B5EF4-FFF2-40B4-BE49-F238E27FC236}">
                <a16:creationId xmlns:a16="http://schemas.microsoft.com/office/drawing/2014/main" id="{B89350E1-29EB-52A4-FB7E-B67D73282BB3}"/>
              </a:ext>
            </a:extLst>
          </p:cNvPr>
          <p:cNvSpPr>
            <a:spLocks noGrp="1"/>
          </p:cNvSpPr>
          <p:nvPr>
            <p:ph type="sldNum" sz="quarter" idx="12"/>
          </p:nvPr>
        </p:nvSpPr>
        <p:spPr/>
        <p:txBody>
          <a:bodyPr/>
          <a:lstStyle/>
          <a:p>
            <a:fld id="{A8DB374D-CFF7-461A-BDF6-65113C40BFDF}" type="slidenum">
              <a:rPr lang="en-US" smtClean="0"/>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5911072C-E474-B5EC-5C7B-3E89EAF3E50D}"/>
              </a:ext>
            </a:extLst>
          </p:cNvPr>
          <p:cNvSpPr>
            <a:spLocks noGrp="1"/>
          </p:cNvSpPr>
          <p:nvPr>
            <p:ph idx="1"/>
          </p:nvPr>
        </p:nvSpPr>
        <p:spPr>
          <a:xfrm>
            <a:off x="609600" y="914400"/>
            <a:ext cx="7696200" cy="5257800"/>
          </a:xfrm>
        </p:spPr>
        <p:txBody>
          <a:bodyPr>
            <a:normAutofit fontScale="92500" lnSpcReduction="10000"/>
          </a:bodyPr>
          <a:lstStyle/>
          <a:p>
            <a:pPr>
              <a:lnSpc>
                <a:spcPct val="110000"/>
              </a:lnSpc>
              <a:spcBef>
                <a:spcPts val="0"/>
              </a:spcBef>
              <a:buFontTx/>
              <a:buNone/>
            </a:pPr>
            <a:r>
              <a:rPr lang="en-US" sz="2400" dirty="0">
                <a:ea typeface="Arial Unicode MS" pitchFamily="34" charset="-128"/>
                <a:cs typeface="Arial Unicode MS" pitchFamily="34" charset="-128"/>
              </a:rPr>
              <a:t>3. </a:t>
            </a:r>
            <a:r>
              <a:rPr lang="en-US" sz="2400" u="sng" dirty="0">
                <a:ea typeface="Arial Unicode MS" pitchFamily="34" charset="-128"/>
                <a:cs typeface="Arial Unicode MS" pitchFamily="34" charset="-128"/>
              </a:rPr>
              <a:t>Structure of the Language: </a:t>
            </a:r>
            <a:r>
              <a:rPr lang="en-US" sz="2400" dirty="0">
                <a:ea typeface="Arial Unicode MS" pitchFamily="34" charset="-128"/>
                <a:cs typeface="Arial Unicode MS" pitchFamily="34" charset="-128"/>
              </a:rPr>
              <a:t>The teacher writes a sentence on the board with all words missing except one. Then the sentence is spoken. If the student cannot identify it, another word is added, and the sentence is spoken again. </a:t>
            </a:r>
            <a:r>
              <a:rPr lang="en-US" altLang="en-US" sz="2400" dirty="0">
                <a:ea typeface="Arial Unicode MS" pitchFamily="34" charset="-128"/>
              </a:rPr>
              <a:t>Words are continually added until the sentence is understood.</a:t>
            </a:r>
          </a:p>
          <a:p>
            <a:pPr>
              <a:lnSpc>
                <a:spcPct val="110000"/>
              </a:lnSpc>
              <a:spcBef>
                <a:spcPts val="0"/>
              </a:spcBef>
              <a:buFontTx/>
              <a:buNone/>
            </a:pPr>
            <a:r>
              <a:rPr lang="en-US" altLang="en-US" sz="2400" dirty="0">
                <a:ea typeface="Arial Unicode MS" pitchFamily="34" charset="-128"/>
              </a:rPr>
              <a:t>	E.g.            meat         </a:t>
            </a:r>
          </a:p>
          <a:p>
            <a:pPr>
              <a:lnSpc>
                <a:spcPct val="110000"/>
              </a:lnSpc>
              <a:spcBef>
                <a:spcPts val="0"/>
              </a:spcBef>
              <a:buFontTx/>
              <a:buNone/>
            </a:pPr>
            <a:r>
              <a:rPr lang="en-US" altLang="en-US" sz="2400" dirty="0">
                <a:ea typeface="Arial Unicode MS" pitchFamily="34" charset="-128"/>
              </a:rPr>
              <a:t>                     meat            expensive.</a:t>
            </a:r>
          </a:p>
          <a:p>
            <a:pPr>
              <a:lnSpc>
                <a:spcPct val="110000"/>
              </a:lnSpc>
              <a:spcBef>
                <a:spcPts val="0"/>
              </a:spcBef>
              <a:buFontTx/>
              <a:buNone/>
            </a:pPr>
            <a:r>
              <a:rPr lang="en-US" altLang="en-US" sz="2400" dirty="0">
                <a:ea typeface="Arial Unicode MS" pitchFamily="34" charset="-128"/>
              </a:rPr>
              <a:t>             The meat            expensive.      </a:t>
            </a:r>
          </a:p>
          <a:p>
            <a:pPr>
              <a:lnSpc>
                <a:spcPct val="110000"/>
              </a:lnSpc>
              <a:spcBef>
                <a:spcPts val="0"/>
              </a:spcBef>
              <a:buFontTx/>
              <a:buNone/>
            </a:pPr>
            <a:r>
              <a:rPr lang="en-US" altLang="en-US" sz="2400" dirty="0">
                <a:ea typeface="Arial Unicode MS" pitchFamily="34" charset="-128"/>
              </a:rPr>
              <a:t>             The meat is        expensive.  </a:t>
            </a:r>
          </a:p>
          <a:p>
            <a:pPr>
              <a:lnSpc>
                <a:spcPct val="110000"/>
              </a:lnSpc>
              <a:spcBef>
                <a:spcPts val="0"/>
              </a:spcBef>
              <a:buFontTx/>
              <a:buNone/>
            </a:pPr>
            <a:r>
              <a:rPr lang="en-US" altLang="en-US" sz="2400" dirty="0">
                <a:ea typeface="Arial Unicode MS" pitchFamily="34" charset="-128"/>
              </a:rPr>
              <a:t>             The meat is too expensive.</a:t>
            </a:r>
          </a:p>
          <a:p>
            <a:pPr>
              <a:lnSpc>
                <a:spcPct val="110000"/>
              </a:lnSpc>
              <a:spcBef>
                <a:spcPts val="0"/>
              </a:spcBef>
              <a:buFontTx/>
              <a:buNone/>
            </a:pPr>
            <a:endParaRPr lang="en-US" altLang="en-US" sz="2400" dirty="0">
              <a:ea typeface="Arial Unicode MS" pitchFamily="34" charset="-128"/>
            </a:endParaRPr>
          </a:p>
          <a:p>
            <a:pPr>
              <a:lnSpc>
                <a:spcPct val="110000"/>
              </a:lnSpc>
              <a:spcBef>
                <a:spcPts val="0"/>
              </a:spcBef>
              <a:buNone/>
            </a:pPr>
            <a:r>
              <a:rPr lang="en-US" altLang="en-US" sz="2400" dirty="0">
                <a:ea typeface="Arial Unicode MS" pitchFamily="34" charset="-128"/>
              </a:rPr>
              <a:t>4. </a:t>
            </a:r>
            <a:r>
              <a:rPr lang="en-US" altLang="en-US" sz="2400" u="sng" dirty="0">
                <a:ea typeface="Arial Unicode MS" pitchFamily="34" charset="-128"/>
              </a:rPr>
              <a:t>How Would You Say It? How Would the Listener Say it? </a:t>
            </a:r>
            <a:r>
              <a:rPr lang="en-US" altLang="en-US" sz="2400" dirty="0">
                <a:ea typeface="Arial Unicode MS" pitchFamily="34" charset="-128"/>
              </a:rPr>
              <a:t>The teacher identifies a situation such as going to the doctor. The students are asked to suggest sentences that people might say in that situation. The class practices speechreading the sentences.        </a:t>
            </a:r>
          </a:p>
          <a:p>
            <a:pPr>
              <a:lnSpc>
                <a:spcPct val="110000"/>
              </a:lnSpc>
              <a:spcBef>
                <a:spcPts val="0"/>
              </a:spcBef>
              <a:buFontTx/>
              <a:buNone/>
            </a:pPr>
            <a:endParaRPr lang="en-US" altLang="en-US" sz="2400" dirty="0">
              <a:ea typeface="Arial Unicode MS" pitchFamily="34" charset="-128"/>
            </a:endParaRPr>
          </a:p>
          <a:p>
            <a:pPr marL="548640" indent="-411480" fontAlgn="auto">
              <a:lnSpc>
                <a:spcPct val="110000"/>
              </a:lnSpc>
              <a:spcBef>
                <a:spcPts val="0"/>
              </a:spcBef>
              <a:buClr>
                <a:schemeClr val="tx1">
                  <a:shade val="95000"/>
                </a:schemeClr>
              </a:buClr>
              <a:buFontTx/>
              <a:buNone/>
              <a:defRPr/>
            </a:pPr>
            <a:endParaRPr lang="en-US" sz="2400" dirty="0">
              <a:ea typeface="Arial Unicode MS" pitchFamily="34" charset="-128"/>
              <a:cs typeface="Arial Unicode MS" pitchFamily="34" charset="-128"/>
            </a:endParaRPr>
          </a:p>
          <a:p>
            <a:pPr marL="548640" indent="-411480" fontAlgn="auto">
              <a:lnSpc>
                <a:spcPct val="110000"/>
              </a:lnSpc>
              <a:spcBef>
                <a:spcPts val="0"/>
              </a:spcBef>
              <a:buClr>
                <a:schemeClr val="tx1">
                  <a:shade val="95000"/>
                </a:schemeClr>
              </a:buClr>
              <a:buFontTx/>
              <a:buNone/>
              <a:defRPr/>
            </a:pPr>
            <a:endParaRPr lang="en-US" sz="2400" dirty="0">
              <a:ea typeface="Arial Unicode MS" pitchFamily="34" charset="-128"/>
              <a:cs typeface="Arial Unicode MS" pitchFamily="34" charset="-128"/>
            </a:endParaRPr>
          </a:p>
        </p:txBody>
      </p:sp>
      <p:sp>
        <p:nvSpPr>
          <p:cNvPr id="2" name="Slide Number Placeholder 1">
            <a:extLst>
              <a:ext uri="{FF2B5EF4-FFF2-40B4-BE49-F238E27FC236}">
                <a16:creationId xmlns:a16="http://schemas.microsoft.com/office/drawing/2014/main" id="{D466C4E1-1E36-C1D9-4E07-4AF98424914D}"/>
              </a:ext>
            </a:extLst>
          </p:cNvPr>
          <p:cNvSpPr>
            <a:spLocks noGrp="1"/>
          </p:cNvSpPr>
          <p:nvPr>
            <p:ph type="sldNum" sz="quarter" idx="12"/>
          </p:nvPr>
        </p:nvSpPr>
        <p:spPr/>
        <p:txBody>
          <a:bodyPr/>
          <a:lstStyle/>
          <a:p>
            <a:fld id="{A8DB374D-CFF7-461A-BDF6-65113C40BFDF}" type="slidenum">
              <a:rPr lang="en-US" smtClean="0"/>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4B625-138A-EDD9-986D-F9BF0A9D8B77}"/>
              </a:ext>
            </a:extLst>
          </p:cNvPr>
          <p:cNvSpPr>
            <a:spLocks noGrp="1"/>
          </p:cNvSpPr>
          <p:nvPr>
            <p:ph type="title"/>
          </p:nvPr>
        </p:nvSpPr>
        <p:spPr/>
        <p:txBody>
          <a:bodyPr>
            <a:normAutofit/>
          </a:bodyPr>
          <a:lstStyle/>
          <a:p>
            <a:r>
              <a:rPr lang="en-US" sz="4000" b="1" dirty="0">
                <a:latin typeface="+mn-lt"/>
              </a:rPr>
              <a:t>Training program</a:t>
            </a:r>
            <a:endParaRPr lang="en-IN" sz="4000" b="1" dirty="0">
              <a:latin typeface="+mn-lt"/>
            </a:endParaRPr>
          </a:p>
        </p:txBody>
      </p:sp>
      <p:sp>
        <p:nvSpPr>
          <p:cNvPr id="43011" name="Rectangle 3">
            <a:extLst>
              <a:ext uri="{FF2B5EF4-FFF2-40B4-BE49-F238E27FC236}">
                <a16:creationId xmlns:a16="http://schemas.microsoft.com/office/drawing/2014/main" id="{92D1C9AC-981D-2593-D64A-A70DCB8E3AEC}"/>
              </a:ext>
            </a:extLst>
          </p:cNvPr>
          <p:cNvSpPr>
            <a:spLocks noGrp="1" noChangeArrowheads="1"/>
          </p:cNvSpPr>
          <p:nvPr>
            <p:ph idx="1"/>
          </p:nvPr>
        </p:nvSpPr>
        <p:spPr>
          <a:xfrm>
            <a:off x="628650" y="1825625"/>
            <a:ext cx="7886700" cy="4530726"/>
          </a:xfrm>
        </p:spPr>
        <p:txBody>
          <a:bodyPr>
            <a:normAutofit/>
          </a:bodyPr>
          <a:lstStyle/>
          <a:p>
            <a:pPr marL="0" indent="0">
              <a:buNone/>
            </a:pPr>
            <a:r>
              <a:rPr lang="en-US" sz="1800" b="0" i="0" u="none" strike="noStrike" baseline="0" dirty="0">
                <a:latin typeface="NewsGothicStd"/>
              </a:rPr>
              <a:t>Content for a speechreading training program that is interwoven with </a:t>
            </a:r>
            <a:r>
              <a:rPr lang="en-IN" sz="1800" b="0" i="0" u="none" strike="noStrike" baseline="0" dirty="0">
                <a:latin typeface="NewsGothicStd"/>
              </a:rPr>
              <a:t>communication strategies training:</a:t>
            </a:r>
          </a:p>
          <a:p>
            <a:pPr marL="357188" indent="-357188">
              <a:buFont typeface="Wingdings" panose="05000000000000000000" pitchFamily="2" charset="2"/>
              <a:buChar char="q"/>
            </a:pPr>
            <a:r>
              <a:rPr lang="en-IN" sz="1800" b="0" i="0" u="none" strike="noStrike" baseline="0" dirty="0">
                <a:latin typeface="NewsGothicStd"/>
              </a:rPr>
              <a:t>Assessment of speechreading skills</a:t>
            </a:r>
          </a:p>
          <a:p>
            <a:pPr marL="357188" indent="-357188">
              <a:buFont typeface="Wingdings" panose="05000000000000000000" pitchFamily="2" charset="2"/>
              <a:buChar char="q"/>
            </a:pPr>
            <a:r>
              <a:rPr lang="en-IN" sz="1800" b="0" i="0" u="none" strike="noStrike" baseline="0" dirty="0">
                <a:latin typeface="NewsGothicStd"/>
              </a:rPr>
              <a:t>Overview of speechreading, with </a:t>
            </a:r>
            <a:r>
              <a:rPr lang="en-US" sz="1800" b="0" i="0" u="none" strike="noStrike" baseline="0" dirty="0">
                <a:latin typeface="NewsGothicStd"/>
              </a:rPr>
              <a:t>a consideration of the process</a:t>
            </a:r>
          </a:p>
          <a:p>
            <a:pPr marL="357188" indent="-357188">
              <a:buFont typeface="Wingdings" panose="05000000000000000000" pitchFamily="2" charset="2"/>
              <a:buChar char="q"/>
            </a:pPr>
            <a:r>
              <a:rPr lang="en-US" sz="1800" b="0" i="0" u="none" strike="noStrike" baseline="0" dirty="0">
                <a:latin typeface="NewsGothicStd"/>
              </a:rPr>
              <a:t>Opportunity to reflect on habits </a:t>
            </a:r>
            <a:r>
              <a:rPr lang="en-IN" sz="1800" b="0" i="0" u="none" strike="noStrike" baseline="0" dirty="0">
                <a:latin typeface="NewsGothicStd"/>
              </a:rPr>
              <a:t>and skills</a:t>
            </a:r>
          </a:p>
          <a:p>
            <a:pPr marL="357188" indent="-357188">
              <a:buFont typeface="Wingdings" panose="05000000000000000000" pitchFamily="2" charset="2"/>
              <a:buChar char="q"/>
            </a:pPr>
            <a:r>
              <a:rPr lang="en-US" sz="1800" b="0" i="0" u="none" strike="noStrike" baseline="0" dirty="0">
                <a:latin typeface="NewsGothicStd"/>
              </a:rPr>
              <a:t>Tips and rules to follow (e.g., </a:t>
            </a:r>
            <a:r>
              <a:rPr lang="en-IN" sz="1800" b="0" i="1" u="none" strike="noStrike" baseline="0" dirty="0">
                <a:latin typeface="NewsGothicStd-Oblique"/>
              </a:rPr>
              <a:t>Keep a positive attitude</a:t>
            </a:r>
            <a:r>
              <a:rPr lang="en-IN" sz="1800" b="0" i="0" u="none" strike="noStrike" baseline="0" dirty="0">
                <a:latin typeface="NewsGothicStd"/>
              </a:rPr>
              <a:t>)</a:t>
            </a:r>
          </a:p>
          <a:p>
            <a:pPr marL="357188" indent="-357188">
              <a:buFont typeface="Wingdings" panose="05000000000000000000" pitchFamily="2" charset="2"/>
              <a:buChar char="q"/>
            </a:pPr>
            <a:r>
              <a:rPr lang="en-IN" sz="1800" b="0" i="0" u="none" strike="noStrike" baseline="0" dirty="0">
                <a:latin typeface="NewsGothicStd"/>
              </a:rPr>
              <a:t>Identification of difficult communication situations and formulation of solutions</a:t>
            </a:r>
          </a:p>
          <a:p>
            <a:pPr marL="357188" indent="-357188">
              <a:buFont typeface="Wingdings" panose="05000000000000000000" pitchFamily="2" charset="2"/>
              <a:buChar char="q"/>
            </a:pPr>
            <a:r>
              <a:rPr lang="en-IN" sz="1800" b="0" i="0" u="none" strike="noStrike" baseline="0" dirty="0">
                <a:latin typeface="NewsGothicStd"/>
              </a:rPr>
              <a:t>Formal speechreading lessons </a:t>
            </a:r>
            <a:r>
              <a:rPr lang="en-US" sz="1800" b="0" i="0" u="none" strike="noStrike" baseline="0" dirty="0">
                <a:latin typeface="NewsGothicStd"/>
              </a:rPr>
              <a:t>may (or may not) commence</a:t>
            </a:r>
          </a:p>
          <a:p>
            <a:pPr marL="357188" indent="-357188">
              <a:buFont typeface="Wingdings" panose="05000000000000000000" pitchFamily="2" charset="2"/>
              <a:buChar char="q"/>
            </a:pPr>
            <a:r>
              <a:rPr lang="en-IN" sz="1800" b="0" i="0" u="none" strike="noStrike" baseline="0" dirty="0">
                <a:latin typeface="AGaramondPro-Regular"/>
              </a:rPr>
              <a:t>Practice recognizing </a:t>
            </a:r>
            <a:r>
              <a:rPr lang="en-US" sz="1800" b="0" i="0" u="none" strike="noStrike" baseline="0" dirty="0">
                <a:latin typeface="AGaramondPro-Regular"/>
              </a:rPr>
              <a:t>speech using both auditory and visual signals. </a:t>
            </a:r>
          </a:p>
          <a:p>
            <a:pPr marL="357188" indent="-357188">
              <a:buFont typeface="Wingdings" panose="05000000000000000000" pitchFamily="2" charset="2"/>
              <a:buChar char="q"/>
            </a:pPr>
            <a:r>
              <a:rPr lang="en-US" sz="1800" b="0" i="0" u="none" strike="noStrike" baseline="0" dirty="0">
                <a:latin typeface="AGaramondPro-Regular"/>
              </a:rPr>
              <a:t>As with auditory training, many programs are computer-based, and training may occur in the presence of recorded background noise, either to make the training task more difficult or to mimic real-world communication </a:t>
            </a:r>
            <a:r>
              <a:rPr lang="en-IN" sz="1800" b="0" i="0" u="none" strike="noStrike" baseline="0" dirty="0">
                <a:latin typeface="AGaramondPro-Regular"/>
              </a:rPr>
              <a:t>settings.</a:t>
            </a:r>
            <a:endParaRPr lang="en-US" sz="2400" dirty="0">
              <a:ea typeface="Arial Unicode MS" pitchFamily="34" charset="-128"/>
              <a:cs typeface="Arial Unicode MS" pitchFamily="34" charset="-128"/>
            </a:endParaRPr>
          </a:p>
        </p:txBody>
      </p:sp>
      <p:sp>
        <p:nvSpPr>
          <p:cNvPr id="2" name="Slide Number Placeholder 1">
            <a:extLst>
              <a:ext uri="{FF2B5EF4-FFF2-40B4-BE49-F238E27FC236}">
                <a16:creationId xmlns:a16="http://schemas.microsoft.com/office/drawing/2014/main" id="{B89350E1-29EB-52A4-FB7E-B67D73282BB3}"/>
              </a:ext>
            </a:extLst>
          </p:cNvPr>
          <p:cNvSpPr>
            <a:spLocks noGrp="1"/>
          </p:cNvSpPr>
          <p:nvPr>
            <p:ph type="sldNum" sz="quarter" idx="12"/>
          </p:nvPr>
        </p:nvSpPr>
        <p:spPr/>
        <p:txBody>
          <a:bodyPr/>
          <a:lstStyle/>
          <a:p>
            <a:fld id="{A8DB374D-CFF7-461A-BDF6-65113C40BFDF}" type="slidenum">
              <a:rPr lang="en-US" smtClean="0"/>
              <a:t>118</a:t>
            </a:fld>
            <a:endParaRPr lang="en-US"/>
          </a:p>
        </p:txBody>
      </p:sp>
    </p:spTree>
    <p:extLst>
      <p:ext uri="{BB962C8B-B14F-4D97-AF65-F5344CB8AC3E}">
        <p14:creationId xmlns:p14="http://schemas.microsoft.com/office/powerpoint/2010/main" val="21356000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4B625-138A-EDD9-986D-F9BF0A9D8B77}"/>
              </a:ext>
            </a:extLst>
          </p:cNvPr>
          <p:cNvSpPr>
            <a:spLocks noGrp="1"/>
          </p:cNvSpPr>
          <p:nvPr>
            <p:ph type="title"/>
          </p:nvPr>
        </p:nvSpPr>
        <p:spPr/>
        <p:txBody>
          <a:bodyPr>
            <a:normAutofit/>
          </a:bodyPr>
          <a:lstStyle/>
          <a:p>
            <a:r>
              <a:rPr lang="en-US" sz="4000" b="1" dirty="0">
                <a:latin typeface="+mn-lt"/>
              </a:rPr>
              <a:t>Read my Quips</a:t>
            </a:r>
            <a:endParaRPr lang="en-IN" sz="4000" b="1" dirty="0">
              <a:latin typeface="+mn-lt"/>
            </a:endParaRPr>
          </a:p>
        </p:txBody>
      </p:sp>
      <p:sp>
        <p:nvSpPr>
          <p:cNvPr id="43011" name="Rectangle 3">
            <a:extLst>
              <a:ext uri="{FF2B5EF4-FFF2-40B4-BE49-F238E27FC236}">
                <a16:creationId xmlns:a16="http://schemas.microsoft.com/office/drawing/2014/main" id="{92D1C9AC-981D-2593-D64A-A70DCB8E3AEC}"/>
              </a:ext>
            </a:extLst>
          </p:cNvPr>
          <p:cNvSpPr>
            <a:spLocks noGrp="1" noChangeArrowheads="1"/>
          </p:cNvSpPr>
          <p:nvPr>
            <p:ph idx="1"/>
          </p:nvPr>
        </p:nvSpPr>
        <p:spPr>
          <a:xfrm>
            <a:off x="628650" y="1690689"/>
            <a:ext cx="7886700" cy="4665662"/>
          </a:xfrm>
        </p:spPr>
        <p:txBody>
          <a:bodyPr>
            <a:normAutofit lnSpcReduction="10000"/>
          </a:bodyPr>
          <a:lstStyle/>
          <a:p>
            <a:pPr algn="l">
              <a:lnSpc>
                <a:spcPct val="100000"/>
              </a:lnSpc>
              <a:spcBef>
                <a:spcPts val="0"/>
              </a:spcBef>
            </a:pPr>
            <a:r>
              <a:rPr lang="en-US" sz="2000" b="0" i="0" u="none" strike="noStrike" baseline="0" dirty="0"/>
              <a:t>Read my quips (</a:t>
            </a:r>
            <a:r>
              <a:rPr lang="en-US" sz="2000" b="0" i="0" u="none" strike="noStrike" baseline="0" dirty="0" err="1"/>
              <a:t>levitt</a:t>
            </a:r>
            <a:r>
              <a:rPr lang="en-US" sz="2000" b="0" i="0" u="none" strike="noStrike" baseline="0" dirty="0"/>
              <a:t> et al., 2011) is designed as an entertaining adaptive speech in noise program. The authors believed that for training to be effective it should be fun.</a:t>
            </a:r>
          </a:p>
          <a:p>
            <a:pPr algn="l">
              <a:lnSpc>
                <a:spcPct val="100000"/>
              </a:lnSpc>
              <a:spcBef>
                <a:spcPts val="0"/>
              </a:spcBef>
            </a:pPr>
            <a:endParaRPr lang="en-US" sz="2000" b="0" i="0" u="none" strike="noStrike" baseline="0" dirty="0"/>
          </a:p>
          <a:p>
            <a:pPr algn="l">
              <a:lnSpc>
                <a:spcPct val="100000"/>
              </a:lnSpc>
              <a:spcBef>
                <a:spcPts val="0"/>
              </a:spcBef>
            </a:pPr>
            <a:r>
              <a:rPr lang="en-US" sz="2000" b="0" i="0" u="none" strike="noStrike" baseline="0" dirty="0"/>
              <a:t>It focuses on speech-reading training in noise using humorous sayings to </a:t>
            </a:r>
            <a:r>
              <a:rPr lang="en-IN" sz="2000" b="0" i="0" u="none" strike="noStrike" baseline="0" dirty="0"/>
              <a:t>maintain motivation.</a:t>
            </a:r>
          </a:p>
          <a:p>
            <a:pPr algn="l">
              <a:lnSpc>
                <a:spcPct val="100000"/>
              </a:lnSpc>
              <a:spcBef>
                <a:spcPts val="0"/>
              </a:spcBef>
            </a:pPr>
            <a:endParaRPr lang="en-IN" sz="2000" b="0" i="0" u="none" strike="noStrike" baseline="0" dirty="0"/>
          </a:p>
          <a:p>
            <a:pPr algn="l">
              <a:lnSpc>
                <a:spcPct val="100000"/>
              </a:lnSpc>
              <a:spcBef>
                <a:spcPts val="0"/>
              </a:spcBef>
            </a:pPr>
            <a:r>
              <a:rPr lang="en-US" sz="2000" b="0" i="0" u="none" strike="noStrike" baseline="0" dirty="0"/>
              <a:t>Trainees are engaged in modified crossword puzzles, in which each box of the puzzle is to be filled with a word (not a letter) and each row or column with a witty quip.</a:t>
            </a:r>
          </a:p>
          <a:p>
            <a:pPr algn="l">
              <a:lnSpc>
                <a:spcPct val="100000"/>
              </a:lnSpc>
              <a:spcBef>
                <a:spcPts val="0"/>
              </a:spcBef>
            </a:pPr>
            <a:endParaRPr lang="en-US" sz="2000" b="0" i="0" u="none" strike="noStrike" baseline="0" dirty="0"/>
          </a:p>
          <a:p>
            <a:pPr algn="l">
              <a:lnSpc>
                <a:spcPct val="100000"/>
              </a:lnSpc>
              <a:spcBef>
                <a:spcPts val="0"/>
              </a:spcBef>
            </a:pPr>
            <a:r>
              <a:rPr lang="en-US" sz="2000" b="0" i="0" u="none" strike="noStrike" baseline="0" dirty="0"/>
              <a:t>The program employs a hierarchy of signal-to-noise ratios (SNR), making the listeners’ tasks more challenging as performance improves.</a:t>
            </a:r>
          </a:p>
          <a:p>
            <a:pPr algn="l">
              <a:lnSpc>
                <a:spcPct val="100000"/>
              </a:lnSpc>
              <a:spcBef>
                <a:spcPts val="0"/>
              </a:spcBef>
            </a:pPr>
            <a:endParaRPr lang="en-US" sz="2000" b="0" i="0" u="none" strike="noStrike" baseline="0" dirty="0"/>
          </a:p>
          <a:p>
            <a:pPr algn="l">
              <a:lnSpc>
                <a:spcPct val="100000"/>
              </a:lnSpc>
              <a:spcBef>
                <a:spcPts val="0"/>
              </a:spcBef>
            </a:pPr>
            <a:r>
              <a:rPr lang="en-US" sz="2000" b="0" i="0" u="none" strike="noStrike" baseline="0" dirty="0"/>
              <a:t>Consequently, listeners must progressively suppress distracting noise and rely on visual cues to maintain their performance levels.</a:t>
            </a:r>
            <a:endParaRPr lang="en-US" sz="2800" dirty="0">
              <a:ea typeface="Arial Unicode MS" pitchFamily="34" charset="-128"/>
              <a:cs typeface="Arial Unicode MS" pitchFamily="34" charset="-128"/>
            </a:endParaRPr>
          </a:p>
        </p:txBody>
      </p:sp>
      <p:sp>
        <p:nvSpPr>
          <p:cNvPr id="2" name="Slide Number Placeholder 1">
            <a:extLst>
              <a:ext uri="{FF2B5EF4-FFF2-40B4-BE49-F238E27FC236}">
                <a16:creationId xmlns:a16="http://schemas.microsoft.com/office/drawing/2014/main" id="{B89350E1-29EB-52A4-FB7E-B67D73282BB3}"/>
              </a:ext>
            </a:extLst>
          </p:cNvPr>
          <p:cNvSpPr>
            <a:spLocks noGrp="1"/>
          </p:cNvSpPr>
          <p:nvPr>
            <p:ph type="sldNum" sz="quarter" idx="12"/>
          </p:nvPr>
        </p:nvSpPr>
        <p:spPr/>
        <p:txBody>
          <a:bodyPr/>
          <a:lstStyle/>
          <a:p>
            <a:fld id="{A8DB374D-CFF7-461A-BDF6-65113C40BFDF}" type="slidenum">
              <a:rPr lang="en-US" smtClean="0"/>
              <a:t>119</a:t>
            </a:fld>
            <a:endParaRPr lang="en-US"/>
          </a:p>
        </p:txBody>
      </p:sp>
    </p:spTree>
    <p:extLst>
      <p:ext uri="{BB962C8B-B14F-4D97-AF65-F5344CB8AC3E}">
        <p14:creationId xmlns:p14="http://schemas.microsoft.com/office/powerpoint/2010/main" val="53827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651890-DE9D-C587-2E46-A29F5D078ED5}"/>
              </a:ext>
            </a:extLst>
          </p:cNvPr>
          <p:cNvSpPr>
            <a:spLocks noGrp="1"/>
          </p:cNvSpPr>
          <p:nvPr>
            <p:ph type="sldNum" sz="quarter" idx="12"/>
          </p:nvPr>
        </p:nvSpPr>
        <p:spPr/>
        <p:txBody>
          <a:bodyPr/>
          <a:lstStyle/>
          <a:p>
            <a:fld id="{A8DB374D-CFF7-461A-BDF6-65113C40BFDF}" type="slidenum">
              <a:rPr lang="en-US" smtClean="0"/>
              <a:t>12</a:t>
            </a:fld>
            <a:endParaRPr lang="en-US"/>
          </a:p>
        </p:txBody>
      </p:sp>
      <p:pic>
        <p:nvPicPr>
          <p:cNvPr id="4" name="Picture 3">
            <a:extLst>
              <a:ext uri="{FF2B5EF4-FFF2-40B4-BE49-F238E27FC236}">
                <a16:creationId xmlns:a16="http://schemas.microsoft.com/office/drawing/2014/main" id="{935E8993-E027-FDD6-84B8-98F4ADDC08CE}"/>
              </a:ext>
            </a:extLst>
          </p:cNvPr>
          <p:cNvPicPr>
            <a:picLocks noChangeAspect="1"/>
          </p:cNvPicPr>
          <p:nvPr/>
        </p:nvPicPr>
        <p:blipFill>
          <a:blip r:embed="rId2"/>
          <a:stretch>
            <a:fillRect/>
          </a:stretch>
        </p:blipFill>
        <p:spPr>
          <a:xfrm>
            <a:off x="2524258" y="675736"/>
            <a:ext cx="4333741" cy="5219568"/>
          </a:xfrm>
          <a:prstGeom prst="rect">
            <a:avLst/>
          </a:prstGeom>
        </p:spPr>
      </p:pic>
    </p:spTree>
    <p:extLst>
      <p:ext uri="{BB962C8B-B14F-4D97-AF65-F5344CB8AC3E}">
        <p14:creationId xmlns:p14="http://schemas.microsoft.com/office/powerpoint/2010/main" val="30920580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4B625-138A-EDD9-986D-F9BF0A9D8B77}"/>
              </a:ext>
            </a:extLst>
          </p:cNvPr>
          <p:cNvSpPr>
            <a:spLocks noGrp="1"/>
          </p:cNvSpPr>
          <p:nvPr>
            <p:ph type="title"/>
          </p:nvPr>
        </p:nvSpPr>
        <p:spPr/>
        <p:txBody>
          <a:bodyPr>
            <a:normAutofit/>
          </a:bodyPr>
          <a:lstStyle/>
          <a:p>
            <a:r>
              <a:rPr lang="en-US" sz="4000" b="1" i="0" u="none" strike="noStrike" baseline="0" dirty="0">
                <a:latin typeface="+mn-lt"/>
              </a:rPr>
              <a:t>Conversation Made Easy</a:t>
            </a:r>
            <a:endParaRPr lang="en-IN" sz="4000" b="1" dirty="0">
              <a:latin typeface="+mn-lt"/>
            </a:endParaRPr>
          </a:p>
        </p:txBody>
      </p:sp>
      <p:sp>
        <p:nvSpPr>
          <p:cNvPr id="43011" name="Rectangle 3">
            <a:extLst>
              <a:ext uri="{FF2B5EF4-FFF2-40B4-BE49-F238E27FC236}">
                <a16:creationId xmlns:a16="http://schemas.microsoft.com/office/drawing/2014/main" id="{92D1C9AC-981D-2593-D64A-A70DCB8E3AEC}"/>
              </a:ext>
            </a:extLst>
          </p:cNvPr>
          <p:cNvSpPr>
            <a:spLocks noGrp="1" noChangeArrowheads="1"/>
          </p:cNvSpPr>
          <p:nvPr>
            <p:ph idx="1"/>
          </p:nvPr>
        </p:nvSpPr>
        <p:spPr>
          <a:xfrm>
            <a:off x="628650" y="1690689"/>
            <a:ext cx="7886700" cy="4665662"/>
          </a:xfrm>
        </p:spPr>
        <p:txBody>
          <a:bodyPr>
            <a:normAutofit/>
          </a:bodyPr>
          <a:lstStyle/>
          <a:p>
            <a:pPr algn="l">
              <a:lnSpc>
                <a:spcPct val="100000"/>
              </a:lnSpc>
              <a:spcBef>
                <a:spcPts val="0"/>
              </a:spcBef>
            </a:pPr>
            <a:r>
              <a:rPr lang="en-US" sz="2400" b="1" i="0" u="none" strike="noStrike" baseline="0" dirty="0"/>
              <a:t>Conversation Made Easy </a:t>
            </a:r>
            <a:r>
              <a:rPr lang="en-US" sz="2400" b="0" i="0" u="none" strike="noStrike" baseline="0" dirty="0"/>
              <a:t>(Tye-Murray, 2002) is a computer-based </a:t>
            </a:r>
            <a:r>
              <a:rPr lang="en-US" sz="2400" b="0" i="1" u="none" strike="noStrike" baseline="0" dirty="0"/>
              <a:t>speech reading </a:t>
            </a:r>
            <a:r>
              <a:rPr lang="en-US" sz="2400" b="0" i="0" u="none" strike="noStrike" baseline="0" dirty="0"/>
              <a:t>program that can be used in the vision-only or combined auditory-visual mode. </a:t>
            </a:r>
          </a:p>
          <a:p>
            <a:pPr algn="l">
              <a:lnSpc>
                <a:spcPct val="100000"/>
              </a:lnSpc>
              <a:spcBef>
                <a:spcPts val="0"/>
              </a:spcBef>
            </a:pPr>
            <a:endParaRPr lang="en-US" sz="2400" dirty="0"/>
          </a:p>
          <a:p>
            <a:pPr algn="l">
              <a:lnSpc>
                <a:spcPct val="100000"/>
              </a:lnSpc>
              <a:spcBef>
                <a:spcPts val="0"/>
              </a:spcBef>
            </a:pPr>
            <a:r>
              <a:rPr lang="en-US" sz="2400" b="0" i="0" u="none" strike="noStrike" baseline="0" dirty="0"/>
              <a:t>It includes speechreading exercises involving</a:t>
            </a:r>
          </a:p>
          <a:p>
            <a:pPr marL="0" indent="0" algn="l">
              <a:lnSpc>
                <a:spcPct val="100000"/>
              </a:lnSpc>
              <a:spcBef>
                <a:spcPts val="0"/>
              </a:spcBef>
              <a:buNone/>
            </a:pPr>
            <a:r>
              <a:rPr lang="en-US" sz="2400" b="0" i="0" u="none" strike="noStrike" baseline="0" dirty="0"/>
              <a:t>(1) analytic exercises with sounds, words, and phrases;</a:t>
            </a:r>
          </a:p>
          <a:p>
            <a:pPr marL="0" indent="0" algn="l">
              <a:lnSpc>
                <a:spcPct val="100000"/>
              </a:lnSpc>
              <a:spcBef>
                <a:spcPts val="0"/>
              </a:spcBef>
              <a:buNone/>
            </a:pPr>
            <a:r>
              <a:rPr lang="en-US" sz="2400" b="0" i="0" u="none" strike="noStrike" baseline="0" dirty="0"/>
              <a:t>(2) unrelated sentence recognition with repair strategies; and</a:t>
            </a:r>
          </a:p>
          <a:p>
            <a:pPr marL="0" indent="0" algn="l">
              <a:lnSpc>
                <a:spcPct val="100000"/>
              </a:lnSpc>
              <a:spcBef>
                <a:spcPts val="0"/>
              </a:spcBef>
              <a:buNone/>
            </a:pPr>
            <a:r>
              <a:rPr lang="en-US" sz="2400" b="0" i="0" u="none" strike="noStrike" baseline="0" dirty="0"/>
              <a:t>(3) contextually related material with both repair and facilitative strategies.</a:t>
            </a:r>
            <a:endParaRPr lang="en-US" sz="3600" dirty="0">
              <a:ea typeface="Arial Unicode MS" pitchFamily="34" charset="-128"/>
              <a:cs typeface="Arial Unicode MS" pitchFamily="34" charset="-128"/>
            </a:endParaRPr>
          </a:p>
        </p:txBody>
      </p:sp>
      <p:sp>
        <p:nvSpPr>
          <p:cNvPr id="2" name="Slide Number Placeholder 1">
            <a:extLst>
              <a:ext uri="{FF2B5EF4-FFF2-40B4-BE49-F238E27FC236}">
                <a16:creationId xmlns:a16="http://schemas.microsoft.com/office/drawing/2014/main" id="{B89350E1-29EB-52A4-FB7E-B67D73282BB3}"/>
              </a:ext>
            </a:extLst>
          </p:cNvPr>
          <p:cNvSpPr>
            <a:spLocks noGrp="1"/>
          </p:cNvSpPr>
          <p:nvPr>
            <p:ph type="sldNum" sz="quarter" idx="12"/>
          </p:nvPr>
        </p:nvSpPr>
        <p:spPr/>
        <p:txBody>
          <a:bodyPr/>
          <a:lstStyle/>
          <a:p>
            <a:fld id="{A8DB374D-CFF7-461A-BDF6-65113C40BFDF}" type="slidenum">
              <a:rPr lang="en-US" smtClean="0"/>
              <a:t>120</a:t>
            </a:fld>
            <a:endParaRPr lang="en-US"/>
          </a:p>
        </p:txBody>
      </p:sp>
    </p:spTree>
    <p:extLst>
      <p:ext uri="{BB962C8B-B14F-4D97-AF65-F5344CB8AC3E}">
        <p14:creationId xmlns:p14="http://schemas.microsoft.com/office/powerpoint/2010/main" val="2069026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4B625-138A-EDD9-986D-F9BF0A9D8B77}"/>
              </a:ext>
            </a:extLst>
          </p:cNvPr>
          <p:cNvSpPr>
            <a:spLocks noGrp="1"/>
          </p:cNvSpPr>
          <p:nvPr>
            <p:ph type="title"/>
          </p:nvPr>
        </p:nvSpPr>
        <p:spPr/>
        <p:txBody>
          <a:bodyPr>
            <a:normAutofit/>
          </a:bodyPr>
          <a:lstStyle/>
          <a:p>
            <a:r>
              <a:rPr lang="en-US" sz="4000" b="1" i="0" u="none" strike="noStrike" baseline="0" dirty="0">
                <a:latin typeface="+mn-lt"/>
              </a:rPr>
              <a:t>Assertiveness Training</a:t>
            </a:r>
            <a:endParaRPr lang="en-IN" sz="4000" b="1" dirty="0">
              <a:latin typeface="+mn-lt"/>
            </a:endParaRPr>
          </a:p>
        </p:txBody>
      </p:sp>
      <p:sp>
        <p:nvSpPr>
          <p:cNvPr id="43011" name="Rectangle 3">
            <a:extLst>
              <a:ext uri="{FF2B5EF4-FFF2-40B4-BE49-F238E27FC236}">
                <a16:creationId xmlns:a16="http://schemas.microsoft.com/office/drawing/2014/main" id="{92D1C9AC-981D-2593-D64A-A70DCB8E3AEC}"/>
              </a:ext>
            </a:extLst>
          </p:cNvPr>
          <p:cNvSpPr>
            <a:spLocks noGrp="1" noChangeArrowheads="1"/>
          </p:cNvSpPr>
          <p:nvPr>
            <p:ph idx="1"/>
          </p:nvPr>
        </p:nvSpPr>
        <p:spPr>
          <a:xfrm>
            <a:off x="628650" y="1690689"/>
            <a:ext cx="7886700" cy="4665662"/>
          </a:xfrm>
        </p:spPr>
        <p:txBody>
          <a:bodyPr>
            <a:normAutofit/>
          </a:bodyPr>
          <a:lstStyle/>
          <a:p>
            <a:pPr algn="l"/>
            <a:r>
              <a:rPr lang="en-US" sz="2000" b="0" i="0" u="none" strike="noStrike" baseline="0" dirty="0"/>
              <a:t>Some individuals with hearing loss are comfortable using </a:t>
            </a:r>
            <a:r>
              <a:rPr lang="en-IN" sz="2000" b="0" i="0" u="none" strike="noStrike" baseline="0" dirty="0"/>
              <a:t>communication strategies in a secure clinical/extra-clinical setting </a:t>
            </a:r>
            <a:r>
              <a:rPr lang="en-US" sz="2000" b="0" i="0" u="none" strike="noStrike" baseline="0" dirty="0"/>
              <a:t>with familiar communication partners. Many of them often have difficulty using them in other environments. These persons might </a:t>
            </a:r>
            <a:r>
              <a:rPr lang="en-IN" sz="2000" b="0" i="0" u="none" strike="noStrike" baseline="0" dirty="0"/>
              <a:t>benefit from assertiveness training.</a:t>
            </a:r>
          </a:p>
          <a:p>
            <a:pPr algn="l"/>
            <a:endParaRPr lang="en-IN" sz="2000" b="0" i="0" u="none" strike="noStrike" baseline="0" dirty="0"/>
          </a:p>
          <a:p>
            <a:pPr algn="l"/>
            <a:r>
              <a:rPr lang="en-US" sz="2000" b="0" i="0" u="none" strike="noStrike" baseline="0" dirty="0"/>
              <a:t>The goal of assertiveness training is to increase the cooperativeness between the person with hearing loss and his or her communication partners, while still maintaining equality among the participants who </a:t>
            </a:r>
            <a:r>
              <a:rPr lang="en-IN" sz="2000" b="0" i="0" u="none" strike="noStrike" baseline="0" dirty="0"/>
              <a:t>engage in a conversation.</a:t>
            </a:r>
          </a:p>
          <a:p>
            <a:pPr algn="l"/>
            <a:endParaRPr lang="en-IN" sz="2000" b="0" i="0" u="none" strike="noStrike" baseline="0" dirty="0"/>
          </a:p>
          <a:p>
            <a:pPr algn="l"/>
            <a:r>
              <a:rPr lang="en-US" sz="2000" b="0" i="0" u="none" strike="noStrike" baseline="0" dirty="0"/>
              <a:t>Patients develop neutral, nonaggressive behaviors that allow them to maintain their self-esteem without encroaching on the rights of others, and that allow them to engage in satisfying conversational </a:t>
            </a:r>
            <a:r>
              <a:rPr lang="en-IN" sz="2000" b="0" i="0" u="none" strike="noStrike" baseline="0" dirty="0"/>
              <a:t>interactions.</a:t>
            </a:r>
            <a:endParaRPr lang="en-US" sz="4000" dirty="0">
              <a:ea typeface="Arial Unicode MS" pitchFamily="34" charset="-128"/>
              <a:cs typeface="Arial Unicode MS" pitchFamily="34" charset="-128"/>
            </a:endParaRPr>
          </a:p>
        </p:txBody>
      </p:sp>
      <p:sp>
        <p:nvSpPr>
          <p:cNvPr id="2" name="Slide Number Placeholder 1">
            <a:extLst>
              <a:ext uri="{FF2B5EF4-FFF2-40B4-BE49-F238E27FC236}">
                <a16:creationId xmlns:a16="http://schemas.microsoft.com/office/drawing/2014/main" id="{B89350E1-29EB-52A4-FB7E-B67D73282BB3}"/>
              </a:ext>
            </a:extLst>
          </p:cNvPr>
          <p:cNvSpPr>
            <a:spLocks noGrp="1"/>
          </p:cNvSpPr>
          <p:nvPr>
            <p:ph type="sldNum" sz="quarter" idx="12"/>
          </p:nvPr>
        </p:nvSpPr>
        <p:spPr/>
        <p:txBody>
          <a:bodyPr/>
          <a:lstStyle/>
          <a:p>
            <a:fld id="{A8DB374D-CFF7-461A-BDF6-65113C40BFDF}" type="slidenum">
              <a:rPr lang="en-US" smtClean="0"/>
              <a:t>121</a:t>
            </a:fld>
            <a:endParaRPr lang="en-US"/>
          </a:p>
        </p:txBody>
      </p:sp>
    </p:spTree>
    <p:extLst>
      <p:ext uri="{BB962C8B-B14F-4D97-AF65-F5344CB8AC3E}">
        <p14:creationId xmlns:p14="http://schemas.microsoft.com/office/powerpoint/2010/main" val="6787871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F5DCC-9FFC-3DED-1141-22EA25AD372B}"/>
              </a:ext>
            </a:extLst>
          </p:cNvPr>
          <p:cNvSpPr>
            <a:spLocks noGrp="1"/>
          </p:cNvSpPr>
          <p:nvPr>
            <p:ph idx="1"/>
          </p:nvPr>
        </p:nvSpPr>
        <p:spPr>
          <a:xfrm>
            <a:off x="628650" y="724866"/>
            <a:ext cx="7886700" cy="5110163"/>
          </a:xfrm>
        </p:spPr>
        <p:txBody>
          <a:bodyPr>
            <a:noAutofit/>
          </a:bodyPr>
          <a:lstStyle/>
          <a:p>
            <a:pPr algn="l">
              <a:lnSpc>
                <a:spcPct val="110000"/>
              </a:lnSpc>
              <a:spcBef>
                <a:spcPts val="0"/>
              </a:spcBef>
            </a:pPr>
            <a:r>
              <a:rPr lang="en-US" sz="1800" b="0" i="0" u="none" strike="noStrike" baseline="0" dirty="0"/>
              <a:t>Assertiveness training program involves learning of:</a:t>
            </a:r>
          </a:p>
          <a:p>
            <a:pPr marL="0" indent="0" algn="l">
              <a:lnSpc>
                <a:spcPct val="110000"/>
              </a:lnSpc>
              <a:spcBef>
                <a:spcPts val="0"/>
              </a:spcBef>
              <a:buNone/>
            </a:pPr>
            <a:r>
              <a:rPr lang="en-US" sz="1800" b="0" i="0" u="none" strike="noStrike" baseline="0" dirty="0"/>
              <a:t>➔ Ways to indicate a hearing loss</a:t>
            </a:r>
          </a:p>
          <a:p>
            <a:pPr marL="0" indent="0" algn="l">
              <a:lnSpc>
                <a:spcPct val="110000"/>
              </a:lnSpc>
              <a:spcBef>
                <a:spcPts val="0"/>
              </a:spcBef>
              <a:buNone/>
            </a:pPr>
            <a:r>
              <a:rPr lang="en-US" sz="1800" b="0" i="0" u="none" strike="noStrike" baseline="0" dirty="0"/>
              <a:t>➔ Means to request a change in the communication environment</a:t>
            </a:r>
          </a:p>
          <a:p>
            <a:pPr marL="0" indent="0" algn="l">
              <a:lnSpc>
                <a:spcPct val="110000"/>
              </a:lnSpc>
              <a:spcBef>
                <a:spcPts val="0"/>
              </a:spcBef>
              <a:buNone/>
            </a:pPr>
            <a:r>
              <a:rPr lang="en-US" sz="1800" b="0" i="0" u="none" strike="noStrike" baseline="0" dirty="0"/>
              <a:t>➔ Ways to suggest how the communication partner can facilitate patient's understanding of spoken messages.</a:t>
            </a:r>
          </a:p>
          <a:p>
            <a:pPr marL="0" indent="0" algn="l">
              <a:lnSpc>
                <a:spcPct val="110000"/>
              </a:lnSpc>
              <a:spcBef>
                <a:spcPts val="0"/>
              </a:spcBef>
              <a:buNone/>
            </a:pPr>
            <a:r>
              <a:rPr lang="en-US" sz="1800" b="0" i="0" u="none" strike="noStrike" baseline="0" dirty="0"/>
              <a:t>➔ Means to provide positive feedback to communication partners to </a:t>
            </a:r>
            <a:r>
              <a:rPr lang="en-IN" sz="1800" b="0" i="0" u="none" strike="noStrike" baseline="0" dirty="0"/>
              <a:t>reinforce desirable </a:t>
            </a:r>
            <a:r>
              <a:rPr lang="en-IN" sz="1800" b="0" i="0" u="none" strike="noStrike" baseline="0" dirty="0" err="1"/>
              <a:t>behaviors</a:t>
            </a:r>
            <a:r>
              <a:rPr lang="en-IN" sz="1800" b="0" i="0" u="none" strike="noStrike" baseline="0" dirty="0"/>
              <a:t>.</a:t>
            </a:r>
          </a:p>
          <a:p>
            <a:pPr marL="0" indent="0" algn="l">
              <a:lnSpc>
                <a:spcPct val="110000"/>
              </a:lnSpc>
              <a:spcBef>
                <a:spcPts val="0"/>
              </a:spcBef>
              <a:buNone/>
            </a:pPr>
            <a:endParaRPr lang="en-IN" sz="1800" b="0" i="0" u="none" strike="noStrike" baseline="0" dirty="0"/>
          </a:p>
          <a:p>
            <a:pPr algn="l">
              <a:lnSpc>
                <a:spcPct val="110000"/>
              </a:lnSpc>
              <a:spcBef>
                <a:spcPts val="0"/>
              </a:spcBef>
            </a:pPr>
            <a:r>
              <a:rPr lang="en-US" sz="1800" b="0" i="0" u="none" strike="noStrike" baseline="0" dirty="0"/>
              <a:t>Might also teach patients ways to manage their level of emotional arousal. They can cultivate such positive behavioral traits as being calm, friendly, reasonable, good-humored, </a:t>
            </a:r>
            <a:r>
              <a:rPr lang="en-IN" sz="1800" b="0" i="0" u="none" strike="noStrike" baseline="0" dirty="0"/>
              <a:t>and understanding.</a:t>
            </a:r>
          </a:p>
          <a:p>
            <a:pPr algn="l">
              <a:lnSpc>
                <a:spcPct val="110000"/>
              </a:lnSpc>
              <a:spcBef>
                <a:spcPts val="0"/>
              </a:spcBef>
            </a:pPr>
            <a:endParaRPr lang="en-IN" sz="1800" dirty="0"/>
          </a:p>
          <a:p>
            <a:pPr algn="l">
              <a:lnSpc>
                <a:spcPct val="110000"/>
              </a:lnSpc>
              <a:spcBef>
                <a:spcPts val="0"/>
              </a:spcBef>
            </a:pPr>
            <a:r>
              <a:rPr lang="en-US" sz="1800" b="1" i="0" u="none" strike="noStrike" baseline="0" dirty="0"/>
              <a:t>Issues that might be addressed with assertiveness training:</a:t>
            </a:r>
          </a:p>
          <a:p>
            <a:pPr algn="l">
              <a:lnSpc>
                <a:spcPct val="110000"/>
              </a:lnSpc>
              <a:spcBef>
                <a:spcPts val="0"/>
              </a:spcBef>
              <a:buFont typeface="Wingdings" panose="05000000000000000000" pitchFamily="2" charset="2"/>
              <a:buChar char="ü"/>
            </a:pPr>
            <a:r>
              <a:rPr lang="en-US" sz="1800" b="0" i="0" u="none" strike="noStrike" baseline="0" dirty="0"/>
              <a:t>How to tell others what to do so that I can better understand their </a:t>
            </a:r>
            <a:r>
              <a:rPr lang="en-IN" sz="1800" b="0" i="0" u="none" strike="noStrike" baseline="0" dirty="0"/>
              <a:t>speech</a:t>
            </a:r>
          </a:p>
          <a:p>
            <a:pPr algn="l">
              <a:lnSpc>
                <a:spcPct val="110000"/>
              </a:lnSpc>
              <a:spcBef>
                <a:spcPts val="0"/>
              </a:spcBef>
              <a:buFont typeface="Wingdings" panose="05000000000000000000" pitchFamily="2" charset="2"/>
              <a:buChar char="ü"/>
            </a:pPr>
            <a:r>
              <a:rPr lang="en-US" sz="1800" b="0" i="0" u="none" strike="noStrike" baseline="0" dirty="0"/>
              <a:t>How do I improve my communication partner's speaking habits?</a:t>
            </a:r>
          </a:p>
          <a:p>
            <a:pPr algn="l">
              <a:lnSpc>
                <a:spcPct val="110000"/>
              </a:lnSpc>
              <a:spcBef>
                <a:spcPts val="0"/>
              </a:spcBef>
              <a:buFont typeface="Wingdings" panose="05000000000000000000" pitchFamily="2" charset="2"/>
              <a:buChar char="ü"/>
            </a:pPr>
            <a:r>
              <a:rPr lang="en-US" sz="1800" b="0" i="0" u="none" strike="noStrike" baseline="0" dirty="0"/>
              <a:t>How do I keep someone from speaking too loudly just because I </a:t>
            </a:r>
            <a:r>
              <a:rPr lang="en-IN" sz="1800" b="0" i="0" u="none" strike="noStrike" baseline="0" dirty="0"/>
              <a:t>have a HL?</a:t>
            </a:r>
          </a:p>
          <a:p>
            <a:pPr algn="l">
              <a:lnSpc>
                <a:spcPct val="110000"/>
              </a:lnSpc>
              <a:spcBef>
                <a:spcPts val="0"/>
              </a:spcBef>
              <a:buFont typeface="Wingdings" panose="05000000000000000000" pitchFamily="2" charset="2"/>
              <a:buChar char="ü"/>
            </a:pPr>
            <a:r>
              <a:rPr lang="en-US" sz="1800" b="0" i="0" u="none" strike="noStrike" baseline="0" dirty="0"/>
              <a:t>How do I get help from my communication partner in structuring the listening environment so I can effectively communicate?</a:t>
            </a:r>
            <a:endParaRPr lang="en-IN" sz="1800" dirty="0"/>
          </a:p>
        </p:txBody>
      </p:sp>
      <p:sp>
        <p:nvSpPr>
          <p:cNvPr id="4" name="Slide Number Placeholder 3">
            <a:extLst>
              <a:ext uri="{FF2B5EF4-FFF2-40B4-BE49-F238E27FC236}">
                <a16:creationId xmlns:a16="http://schemas.microsoft.com/office/drawing/2014/main" id="{0C2DD75A-F529-867D-37CE-BA601C0AF244}"/>
              </a:ext>
            </a:extLst>
          </p:cNvPr>
          <p:cNvSpPr>
            <a:spLocks noGrp="1"/>
          </p:cNvSpPr>
          <p:nvPr>
            <p:ph type="sldNum" sz="quarter" idx="12"/>
          </p:nvPr>
        </p:nvSpPr>
        <p:spPr/>
        <p:txBody>
          <a:bodyPr/>
          <a:lstStyle/>
          <a:p>
            <a:fld id="{A8DB374D-CFF7-461A-BDF6-65113C40BFDF}" type="slidenum">
              <a:rPr lang="en-US" smtClean="0"/>
              <a:t>122</a:t>
            </a:fld>
            <a:endParaRPr lang="en-US"/>
          </a:p>
        </p:txBody>
      </p:sp>
    </p:spTree>
    <p:extLst>
      <p:ext uri="{BB962C8B-B14F-4D97-AF65-F5344CB8AC3E}">
        <p14:creationId xmlns:p14="http://schemas.microsoft.com/office/powerpoint/2010/main" val="2478319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b="1" dirty="0">
                <a:latin typeface="+mn-lt"/>
                <a:cs typeface="Times New Roman" pitchFamily="18" charset="0"/>
              </a:rPr>
              <a:t>References </a:t>
            </a:r>
          </a:p>
        </p:txBody>
      </p:sp>
      <p:sp>
        <p:nvSpPr>
          <p:cNvPr id="100355" name="Content Placeholder 2"/>
          <p:cNvSpPr>
            <a:spLocks noGrp="1"/>
          </p:cNvSpPr>
          <p:nvPr>
            <p:ph idx="1"/>
          </p:nvPr>
        </p:nvSpPr>
        <p:spPr>
          <a:xfrm>
            <a:off x="457200" y="1935163"/>
            <a:ext cx="8229600" cy="4389437"/>
          </a:xfrm>
          <a:prstGeom prst="rect">
            <a:avLst/>
          </a:prstGeom>
        </p:spPr>
        <p:txBody>
          <a:bodyPr>
            <a:normAutofit/>
          </a:bodyPr>
          <a:lstStyle/>
          <a:p>
            <a:pPr algn="l">
              <a:lnSpc>
                <a:spcPct val="100000"/>
              </a:lnSpc>
              <a:spcBef>
                <a:spcPts val="0"/>
              </a:spcBef>
            </a:pPr>
            <a:r>
              <a:rPr lang="en-US" sz="2400" b="0" i="0" u="none" strike="noStrike" baseline="0" dirty="0"/>
              <a:t>Boothroyd A. Adult aural rehabilitation: what is it and does it work? </a:t>
            </a:r>
            <a:r>
              <a:rPr lang="en-IN" sz="2400" b="0" i="0" u="none" strike="noStrike" baseline="0" dirty="0"/>
              <a:t>Trends </a:t>
            </a:r>
            <a:r>
              <a:rPr lang="en-IN" sz="2400" b="0" i="0" u="none" strike="noStrike" baseline="0" dirty="0" err="1"/>
              <a:t>Amplif</a:t>
            </a:r>
            <a:r>
              <a:rPr lang="en-IN" sz="2400" b="0" i="0" u="none" strike="noStrike" baseline="0" dirty="0"/>
              <a:t>. 2007 Jun;11(2):63-71.</a:t>
            </a:r>
          </a:p>
          <a:p>
            <a:pPr algn="l">
              <a:lnSpc>
                <a:spcPct val="100000"/>
              </a:lnSpc>
              <a:spcBef>
                <a:spcPts val="0"/>
              </a:spcBef>
            </a:pPr>
            <a:endParaRPr lang="en-IN" sz="2400" b="0" i="0" u="none" strike="noStrike" baseline="0" dirty="0"/>
          </a:p>
          <a:p>
            <a:pPr algn="l">
              <a:lnSpc>
                <a:spcPct val="100000"/>
              </a:lnSpc>
              <a:spcBef>
                <a:spcPts val="0"/>
              </a:spcBef>
            </a:pPr>
            <a:r>
              <a:rPr lang="en-US" sz="2400" b="0" i="0" u="none" strike="noStrike" baseline="0" dirty="0" err="1"/>
              <a:t>Schow</a:t>
            </a:r>
            <a:r>
              <a:rPr lang="en-US" sz="2400" b="0" i="0" u="none" strike="noStrike" baseline="0" dirty="0"/>
              <a:t> R. L., </a:t>
            </a:r>
            <a:r>
              <a:rPr lang="en-US" sz="2400" b="0" i="0" u="none" strike="noStrike" baseline="0" dirty="0" err="1"/>
              <a:t>Nerbonne</a:t>
            </a:r>
            <a:r>
              <a:rPr lang="en-US" sz="2400" b="0" i="0" u="none" strike="noStrike" baseline="0" dirty="0"/>
              <a:t> M. A. (2017). Introduction to audiologic rehabilitation (7th ed.). y Pearson Education, Inc.</a:t>
            </a:r>
          </a:p>
          <a:p>
            <a:pPr algn="l">
              <a:lnSpc>
                <a:spcPct val="100000"/>
              </a:lnSpc>
              <a:spcBef>
                <a:spcPts val="0"/>
              </a:spcBef>
            </a:pPr>
            <a:endParaRPr lang="en-US" sz="2400" b="0" i="0" u="none" strike="noStrike" baseline="0" dirty="0"/>
          </a:p>
          <a:p>
            <a:pPr algn="l">
              <a:lnSpc>
                <a:spcPct val="100000"/>
              </a:lnSpc>
              <a:spcBef>
                <a:spcPts val="0"/>
              </a:spcBef>
            </a:pPr>
            <a:r>
              <a:rPr lang="en-US" sz="2400" b="0" i="0" u="none" strike="noStrike" baseline="0" dirty="0"/>
              <a:t>Tye-Murray, N., (2014). Foundations of Aural Rehabilitation: Children , adults and their family members 4th edition Plural Publishing San Diego</a:t>
            </a:r>
            <a:endParaRPr lang="en-US" sz="3600" dirty="0">
              <a:cs typeface="Times New Roman" pitchFamily="18" charset="0"/>
            </a:endParaRPr>
          </a:p>
        </p:txBody>
      </p:sp>
      <p:sp>
        <p:nvSpPr>
          <p:cNvPr id="4" name="Slide Number Placeholder 3"/>
          <p:cNvSpPr>
            <a:spLocks noGrp="1"/>
          </p:cNvSpPr>
          <p:nvPr>
            <p:ph type="sldNum" sz="quarter" idx="12"/>
          </p:nvPr>
        </p:nvSpPr>
        <p:spPr/>
        <p:txBody>
          <a:bodyPr/>
          <a:lstStyle/>
          <a:p>
            <a:pPr>
              <a:defRPr/>
            </a:pPr>
            <a:fld id="{E8D6CA21-4190-476F-B1E7-9DD96DF909AC}" type="slidenum">
              <a:rPr lang="en-IN" smtClean="0">
                <a:solidFill>
                  <a:prstClr val="black">
                    <a:tint val="75000"/>
                  </a:prstClr>
                </a:solidFill>
              </a:rPr>
              <a:pPr>
                <a:defRPr/>
              </a:pPr>
              <a:t>123</a:t>
            </a:fld>
            <a:endParaRPr lang="en-IN" dirty="0">
              <a:solidFill>
                <a:prstClr val="black">
                  <a:tint val="75000"/>
                </a:prstClr>
              </a:solidFill>
            </a:endParaRPr>
          </a:p>
        </p:txBody>
      </p:sp>
    </p:spTree>
    <p:extLst>
      <p:ext uri="{BB962C8B-B14F-4D97-AF65-F5344CB8AC3E}">
        <p14:creationId xmlns:p14="http://schemas.microsoft.com/office/powerpoint/2010/main" val="389455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DC13D7-16FB-4851-97E4-505E62F6B5AA}"/>
              </a:ext>
            </a:extLst>
          </p:cNvPr>
          <p:cNvSpPr>
            <a:spLocks noGrp="1"/>
          </p:cNvSpPr>
          <p:nvPr>
            <p:ph type="sldNum" sz="quarter" idx="12"/>
          </p:nvPr>
        </p:nvSpPr>
        <p:spPr/>
        <p:txBody>
          <a:bodyPr/>
          <a:lstStyle/>
          <a:p>
            <a:fld id="{A8DB374D-CFF7-461A-BDF6-65113C40BFDF}" type="slidenum">
              <a:rPr lang="en-US" smtClean="0"/>
              <a:t>13</a:t>
            </a:fld>
            <a:endParaRPr lang="en-US"/>
          </a:p>
        </p:txBody>
      </p:sp>
      <p:pic>
        <p:nvPicPr>
          <p:cNvPr id="4" name="Picture 3">
            <a:extLst>
              <a:ext uri="{FF2B5EF4-FFF2-40B4-BE49-F238E27FC236}">
                <a16:creationId xmlns:a16="http://schemas.microsoft.com/office/drawing/2014/main" id="{3011EFFA-D655-3C24-DF53-E1C29F6E9909}"/>
              </a:ext>
            </a:extLst>
          </p:cNvPr>
          <p:cNvPicPr>
            <a:picLocks noChangeAspect="1"/>
          </p:cNvPicPr>
          <p:nvPr/>
        </p:nvPicPr>
        <p:blipFill>
          <a:blip r:embed="rId2"/>
          <a:stretch>
            <a:fillRect/>
          </a:stretch>
        </p:blipFill>
        <p:spPr>
          <a:xfrm>
            <a:off x="2209800" y="619599"/>
            <a:ext cx="4550535" cy="5618802"/>
          </a:xfrm>
          <a:prstGeom prst="rect">
            <a:avLst/>
          </a:prstGeom>
        </p:spPr>
      </p:pic>
    </p:spTree>
    <p:extLst>
      <p:ext uri="{BB962C8B-B14F-4D97-AF65-F5344CB8AC3E}">
        <p14:creationId xmlns:p14="http://schemas.microsoft.com/office/powerpoint/2010/main" val="218778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F7EB75-C933-B768-1660-6E03BF9329FE}"/>
              </a:ext>
            </a:extLst>
          </p:cNvPr>
          <p:cNvSpPr>
            <a:spLocks noGrp="1"/>
          </p:cNvSpPr>
          <p:nvPr>
            <p:ph type="sldNum" sz="quarter" idx="12"/>
          </p:nvPr>
        </p:nvSpPr>
        <p:spPr/>
        <p:txBody>
          <a:bodyPr/>
          <a:lstStyle/>
          <a:p>
            <a:fld id="{A8DB374D-CFF7-461A-BDF6-65113C40BFDF}" type="slidenum">
              <a:rPr lang="en-US" smtClean="0"/>
              <a:t>14</a:t>
            </a:fld>
            <a:endParaRPr lang="en-US"/>
          </a:p>
        </p:txBody>
      </p:sp>
      <p:pic>
        <p:nvPicPr>
          <p:cNvPr id="4" name="Picture 3">
            <a:extLst>
              <a:ext uri="{FF2B5EF4-FFF2-40B4-BE49-F238E27FC236}">
                <a16:creationId xmlns:a16="http://schemas.microsoft.com/office/drawing/2014/main" id="{F6DC1D56-6189-9B3E-C265-BF7729F65E90}"/>
              </a:ext>
            </a:extLst>
          </p:cNvPr>
          <p:cNvPicPr>
            <a:picLocks noChangeAspect="1"/>
          </p:cNvPicPr>
          <p:nvPr/>
        </p:nvPicPr>
        <p:blipFill>
          <a:blip r:embed="rId2"/>
          <a:stretch>
            <a:fillRect/>
          </a:stretch>
        </p:blipFill>
        <p:spPr>
          <a:xfrm>
            <a:off x="2524258" y="607444"/>
            <a:ext cx="4333741" cy="5349035"/>
          </a:xfrm>
          <a:prstGeom prst="rect">
            <a:avLst/>
          </a:prstGeom>
        </p:spPr>
      </p:pic>
    </p:spTree>
    <p:extLst>
      <p:ext uri="{BB962C8B-B14F-4D97-AF65-F5344CB8AC3E}">
        <p14:creationId xmlns:p14="http://schemas.microsoft.com/office/powerpoint/2010/main" val="6928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7B33-27D5-026F-1130-6F90EE4BCA07}"/>
              </a:ext>
            </a:extLst>
          </p:cNvPr>
          <p:cNvSpPr>
            <a:spLocks noGrp="1"/>
          </p:cNvSpPr>
          <p:nvPr>
            <p:ph type="title"/>
          </p:nvPr>
        </p:nvSpPr>
        <p:spPr/>
        <p:txBody>
          <a:bodyPr>
            <a:normAutofit/>
          </a:bodyPr>
          <a:lstStyle/>
          <a:p>
            <a:r>
              <a:rPr lang="en-US" sz="4000" b="1" dirty="0">
                <a:latin typeface="+mn-lt"/>
              </a:rPr>
              <a:t>Effects – Frequency selectivity and temporal resolution</a:t>
            </a:r>
            <a:endParaRPr lang="en-IN" sz="4000" b="1" dirty="0">
              <a:latin typeface="+mn-lt"/>
            </a:endParaRPr>
          </a:p>
        </p:txBody>
      </p:sp>
      <p:sp>
        <p:nvSpPr>
          <p:cNvPr id="3" name="Content Placeholder 2">
            <a:extLst>
              <a:ext uri="{FF2B5EF4-FFF2-40B4-BE49-F238E27FC236}">
                <a16:creationId xmlns:a16="http://schemas.microsoft.com/office/drawing/2014/main" id="{FB8D2370-62A4-613F-B5E3-50304ACD168B}"/>
              </a:ext>
            </a:extLst>
          </p:cNvPr>
          <p:cNvSpPr>
            <a:spLocks noGrp="1"/>
          </p:cNvSpPr>
          <p:nvPr>
            <p:ph idx="1"/>
          </p:nvPr>
        </p:nvSpPr>
        <p:spPr>
          <a:xfrm>
            <a:off x="628650" y="1825625"/>
            <a:ext cx="7886700" cy="4530726"/>
          </a:xfrm>
        </p:spPr>
        <p:txBody>
          <a:bodyPr>
            <a:noAutofit/>
          </a:bodyPr>
          <a:lstStyle/>
          <a:p>
            <a:pPr algn="l">
              <a:lnSpc>
                <a:spcPct val="100000"/>
              </a:lnSpc>
              <a:spcBef>
                <a:spcPts val="0"/>
              </a:spcBef>
            </a:pPr>
            <a:r>
              <a:rPr lang="en-US" sz="2000" b="1" i="0" u="none" strike="noStrike" baseline="0" dirty="0"/>
              <a:t>Frequency selectivity </a:t>
            </a:r>
            <a:r>
              <a:rPr lang="en-US" sz="2000" b="0" i="0" u="none" strike="noStrike" baseline="0" dirty="0"/>
              <a:t>is the auditory system’s ability to respond differentially to different frequencies and bands of </a:t>
            </a:r>
            <a:r>
              <a:rPr lang="en-IN" sz="2000" b="0" i="0" u="none" strike="noStrike" baseline="0" dirty="0"/>
              <a:t>frequencies. </a:t>
            </a:r>
          </a:p>
          <a:p>
            <a:pPr algn="l">
              <a:lnSpc>
                <a:spcPct val="100000"/>
              </a:lnSpc>
              <a:spcBef>
                <a:spcPts val="0"/>
              </a:spcBef>
            </a:pPr>
            <a:r>
              <a:rPr lang="en-IN" sz="2000" dirty="0"/>
              <a:t>Many persons with SNHL have </a:t>
            </a:r>
            <a:r>
              <a:rPr lang="en-US" sz="2000" i="0" u="none" strike="noStrike" baseline="0" dirty="0"/>
              <a:t>impaired frequency selectivity </a:t>
            </a:r>
            <a:r>
              <a:rPr lang="en-US" sz="2000" b="0" i="0" u="none" strike="noStrike" baseline="0" dirty="0"/>
              <a:t>– e.g. if they are presented with two different tone pulses, one after another, they require a greater difference in frequency between the two pulses in order to perceive that they are “different pitches” than do persons with normal hearing. </a:t>
            </a:r>
          </a:p>
          <a:p>
            <a:pPr algn="l">
              <a:lnSpc>
                <a:spcPct val="100000"/>
              </a:lnSpc>
              <a:spcBef>
                <a:spcPts val="0"/>
              </a:spcBef>
            </a:pPr>
            <a:endParaRPr lang="en-US" sz="2000" b="0" i="0" u="none" strike="noStrike" baseline="0" dirty="0"/>
          </a:p>
          <a:p>
            <a:pPr algn="l">
              <a:lnSpc>
                <a:spcPct val="100000"/>
              </a:lnSpc>
              <a:spcBef>
                <a:spcPts val="0"/>
              </a:spcBef>
            </a:pPr>
            <a:r>
              <a:rPr lang="en-US" sz="2000" b="1" i="0" u="none" strike="noStrike" baseline="0" dirty="0"/>
              <a:t>Temporal resolution </a:t>
            </a:r>
            <a:r>
              <a:rPr lang="en-US" sz="2000" b="0" i="0" u="none" strike="noStrike" baseline="0" dirty="0"/>
              <a:t>is the auditory system’s ability to perceive or </a:t>
            </a:r>
            <a:r>
              <a:rPr lang="en-IN" sz="2000" b="0" i="0" u="none" strike="noStrike" baseline="0" dirty="0"/>
              <a:t>discriminate sound segments occurring </a:t>
            </a:r>
            <a:r>
              <a:rPr lang="en-US" sz="2000" b="0" i="0" u="none" strike="noStrike" baseline="0" dirty="0"/>
              <a:t>closely in time as separate events. </a:t>
            </a:r>
          </a:p>
          <a:p>
            <a:pPr algn="l">
              <a:lnSpc>
                <a:spcPct val="100000"/>
              </a:lnSpc>
              <a:spcBef>
                <a:spcPts val="0"/>
              </a:spcBef>
            </a:pPr>
            <a:r>
              <a:rPr lang="en-US" sz="2000" dirty="0"/>
              <a:t>Many persons with HL have i</a:t>
            </a:r>
            <a:r>
              <a:rPr lang="en-US" sz="2000" i="0" u="none" strike="noStrike" baseline="0" dirty="0"/>
              <a:t>mpaired temporal resolution - </a:t>
            </a:r>
            <a:r>
              <a:rPr lang="en-US" sz="2000" b="0" i="0" u="none" strike="noStrike" baseline="0" dirty="0"/>
              <a:t>If they are asked whether a pulse has an interval of silence embedded in its center (i.e., tone pip-silent interval-tone pip), they require a longer temporal “gap” of silence before they say “yes”. </a:t>
            </a:r>
          </a:p>
          <a:p>
            <a:pPr algn="l">
              <a:lnSpc>
                <a:spcPct val="100000"/>
              </a:lnSpc>
              <a:spcBef>
                <a:spcPts val="0"/>
              </a:spcBef>
            </a:pPr>
            <a:endParaRPr lang="en-US" sz="2000" b="0" i="0" u="none" strike="noStrike" baseline="0" dirty="0"/>
          </a:p>
        </p:txBody>
      </p:sp>
      <p:sp>
        <p:nvSpPr>
          <p:cNvPr id="4" name="Slide Number Placeholder 3">
            <a:extLst>
              <a:ext uri="{FF2B5EF4-FFF2-40B4-BE49-F238E27FC236}">
                <a16:creationId xmlns:a16="http://schemas.microsoft.com/office/drawing/2014/main" id="{5EEB03B0-1D54-4502-22B4-123EFF82A3E5}"/>
              </a:ext>
            </a:extLst>
          </p:cNvPr>
          <p:cNvSpPr>
            <a:spLocks noGrp="1"/>
          </p:cNvSpPr>
          <p:nvPr>
            <p:ph type="sldNum" sz="quarter" idx="12"/>
          </p:nvPr>
        </p:nvSpPr>
        <p:spPr/>
        <p:txBody>
          <a:bodyPr/>
          <a:lstStyle/>
          <a:p>
            <a:fld id="{A8DB374D-CFF7-461A-BDF6-65113C40BFDF}" type="slidenum">
              <a:rPr lang="en-US" smtClean="0"/>
              <a:t>15</a:t>
            </a:fld>
            <a:endParaRPr lang="en-US"/>
          </a:p>
        </p:txBody>
      </p:sp>
    </p:spTree>
    <p:extLst>
      <p:ext uri="{BB962C8B-B14F-4D97-AF65-F5344CB8AC3E}">
        <p14:creationId xmlns:p14="http://schemas.microsoft.com/office/powerpoint/2010/main" val="203706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DA1D6-F308-0A07-F96C-77C5BD42FE52}"/>
              </a:ext>
            </a:extLst>
          </p:cNvPr>
          <p:cNvSpPr>
            <a:spLocks noGrp="1"/>
          </p:cNvSpPr>
          <p:nvPr>
            <p:ph idx="1"/>
          </p:nvPr>
        </p:nvSpPr>
        <p:spPr/>
        <p:txBody>
          <a:bodyPr/>
          <a:lstStyle/>
          <a:p>
            <a:pPr>
              <a:lnSpc>
                <a:spcPct val="100000"/>
              </a:lnSpc>
              <a:spcBef>
                <a:spcPts val="0"/>
              </a:spcBef>
            </a:pPr>
            <a:r>
              <a:rPr lang="en-US" sz="2400" dirty="0"/>
              <a:t>I</a:t>
            </a:r>
            <a:r>
              <a:rPr lang="en-US" sz="2400" b="0" i="0" u="none" strike="noStrike" baseline="0" dirty="0"/>
              <a:t>mpaired frequency selectivity and impaired temporal resolution negatively affect speech recognition, even when the signal is loud enough to hear  as speech signal comprises a wide range of frequencies and changes rapidly over time. </a:t>
            </a:r>
          </a:p>
          <a:p>
            <a:pPr>
              <a:lnSpc>
                <a:spcPct val="100000"/>
              </a:lnSpc>
              <a:spcBef>
                <a:spcPts val="0"/>
              </a:spcBef>
            </a:pPr>
            <a:endParaRPr lang="en-US" sz="2400" b="0" i="0" u="none" strike="noStrike" baseline="0" dirty="0"/>
          </a:p>
          <a:p>
            <a:pPr>
              <a:lnSpc>
                <a:spcPct val="100000"/>
              </a:lnSpc>
              <a:spcBef>
                <a:spcPts val="0"/>
              </a:spcBef>
            </a:pPr>
            <a:r>
              <a:rPr lang="en-US" sz="2400" b="0" i="0" u="none" strike="noStrike" baseline="0" dirty="0"/>
              <a:t>E.g. spectrally similar words </a:t>
            </a:r>
            <a:r>
              <a:rPr lang="en-US" sz="2400" b="0" i="1" u="none" strike="noStrike" baseline="0" dirty="0"/>
              <a:t>me </a:t>
            </a:r>
            <a:r>
              <a:rPr lang="en-US" sz="2400" b="0" i="0" u="none" strike="noStrike" baseline="0" dirty="0"/>
              <a:t>and </a:t>
            </a:r>
            <a:r>
              <a:rPr lang="en-US" sz="2400" b="0" i="1" u="none" strike="noStrike" baseline="0" dirty="0"/>
              <a:t>knee </a:t>
            </a:r>
            <a:r>
              <a:rPr lang="en-US" sz="2400" b="0" i="0" u="none" strike="noStrike" baseline="0" dirty="0"/>
              <a:t>may be clearly audible to a person with HL, but because they have impaired frequency selectivity and is unable to make fine frequency discriminations, the two words may sound alike.</a:t>
            </a:r>
            <a:endParaRPr lang="en-IN" sz="2400" dirty="0"/>
          </a:p>
          <a:p>
            <a:pPr>
              <a:lnSpc>
                <a:spcPct val="100000"/>
              </a:lnSpc>
              <a:spcBef>
                <a:spcPts val="0"/>
              </a:spcBef>
            </a:pPr>
            <a:endParaRPr lang="en-IN" dirty="0"/>
          </a:p>
        </p:txBody>
      </p:sp>
      <p:sp>
        <p:nvSpPr>
          <p:cNvPr id="4" name="Slide Number Placeholder 3">
            <a:extLst>
              <a:ext uri="{FF2B5EF4-FFF2-40B4-BE49-F238E27FC236}">
                <a16:creationId xmlns:a16="http://schemas.microsoft.com/office/drawing/2014/main" id="{F9A96E74-E843-A1D7-A1B8-25375BD55530}"/>
              </a:ext>
            </a:extLst>
          </p:cNvPr>
          <p:cNvSpPr>
            <a:spLocks noGrp="1"/>
          </p:cNvSpPr>
          <p:nvPr>
            <p:ph type="sldNum" sz="quarter" idx="12"/>
          </p:nvPr>
        </p:nvSpPr>
        <p:spPr/>
        <p:txBody>
          <a:bodyPr/>
          <a:lstStyle/>
          <a:p>
            <a:fld id="{A8DB374D-CFF7-461A-BDF6-65113C40BFDF}" type="slidenum">
              <a:rPr lang="en-US" smtClean="0"/>
              <a:t>16</a:t>
            </a:fld>
            <a:endParaRPr lang="en-US"/>
          </a:p>
        </p:txBody>
      </p:sp>
    </p:spTree>
    <p:extLst>
      <p:ext uri="{BB962C8B-B14F-4D97-AF65-F5344CB8AC3E}">
        <p14:creationId xmlns:p14="http://schemas.microsoft.com/office/powerpoint/2010/main" val="331827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7B33-27D5-026F-1130-6F90EE4BCA07}"/>
              </a:ext>
            </a:extLst>
          </p:cNvPr>
          <p:cNvSpPr>
            <a:spLocks noGrp="1"/>
          </p:cNvSpPr>
          <p:nvPr>
            <p:ph type="title"/>
          </p:nvPr>
        </p:nvSpPr>
        <p:spPr/>
        <p:txBody>
          <a:bodyPr>
            <a:normAutofit/>
          </a:bodyPr>
          <a:lstStyle/>
          <a:p>
            <a:r>
              <a:rPr lang="en-US" sz="4000" b="1" dirty="0">
                <a:latin typeface="+mn-lt"/>
              </a:rPr>
              <a:t>Effects – Environment</a:t>
            </a:r>
            <a:endParaRPr lang="en-IN" sz="4000" b="1" dirty="0">
              <a:latin typeface="+mn-lt"/>
            </a:endParaRPr>
          </a:p>
        </p:txBody>
      </p:sp>
      <p:sp>
        <p:nvSpPr>
          <p:cNvPr id="3" name="Content Placeholder 2">
            <a:extLst>
              <a:ext uri="{FF2B5EF4-FFF2-40B4-BE49-F238E27FC236}">
                <a16:creationId xmlns:a16="http://schemas.microsoft.com/office/drawing/2014/main" id="{FB8D2370-62A4-613F-B5E3-50304ACD168B}"/>
              </a:ext>
            </a:extLst>
          </p:cNvPr>
          <p:cNvSpPr>
            <a:spLocks noGrp="1"/>
          </p:cNvSpPr>
          <p:nvPr>
            <p:ph idx="1"/>
          </p:nvPr>
        </p:nvSpPr>
        <p:spPr>
          <a:xfrm>
            <a:off x="628650" y="1720506"/>
            <a:ext cx="7886700" cy="4530726"/>
          </a:xfrm>
        </p:spPr>
        <p:txBody>
          <a:bodyPr>
            <a:noAutofit/>
          </a:bodyPr>
          <a:lstStyle/>
          <a:p>
            <a:pPr algn="just">
              <a:lnSpc>
                <a:spcPct val="100000"/>
              </a:lnSpc>
              <a:spcBef>
                <a:spcPts val="0"/>
              </a:spcBef>
            </a:pPr>
            <a:r>
              <a:rPr lang="en-US" sz="2200" i="0" u="none" strike="noStrike" baseline="0" dirty="0"/>
              <a:t>Background noise - </a:t>
            </a:r>
            <a:r>
              <a:rPr lang="en-US" altLang="en-US" sz="2200" dirty="0"/>
              <a:t>The energy in the noise masks the speech signal. It blends with the speech signal &amp; makes it difficult to perceive the sounds.</a:t>
            </a:r>
          </a:p>
          <a:p>
            <a:pPr>
              <a:lnSpc>
                <a:spcPct val="100000"/>
              </a:lnSpc>
              <a:spcBef>
                <a:spcPts val="0"/>
              </a:spcBef>
            </a:pPr>
            <a:endParaRPr lang="en-US" sz="2200" i="0" u="none" strike="noStrike" baseline="0" dirty="0"/>
          </a:p>
          <a:p>
            <a:pPr>
              <a:lnSpc>
                <a:spcPct val="100000"/>
              </a:lnSpc>
              <a:spcBef>
                <a:spcPts val="0"/>
              </a:spcBef>
            </a:pPr>
            <a:r>
              <a:rPr lang="en-US" sz="2200" i="0" u="none" strike="noStrike" baseline="0" dirty="0"/>
              <a:t>Reverberation - </a:t>
            </a:r>
            <a:r>
              <a:rPr lang="en-US" altLang="en-US" sz="2200" dirty="0"/>
              <a:t>In a reverberant environment the reflecting signals reaching the ear are temporarily delayed and overlap with the direct signal, resulting in masking of speech.</a:t>
            </a:r>
          </a:p>
          <a:p>
            <a:pPr algn="l">
              <a:lnSpc>
                <a:spcPct val="100000"/>
              </a:lnSpc>
              <a:spcBef>
                <a:spcPts val="0"/>
              </a:spcBef>
            </a:pPr>
            <a:endParaRPr lang="en-US" sz="2200" dirty="0"/>
          </a:p>
          <a:p>
            <a:pPr algn="l">
              <a:lnSpc>
                <a:spcPct val="100000"/>
              </a:lnSpc>
              <a:spcBef>
                <a:spcPts val="0"/>
              </a:spcBef>
            </a:pPr>
            <a:r>
              <a:rPr lang="en-US" sz="2200" i="0" u="none" strike="noStrike" baseline="0" dirty="0"/>
              <a:t>Distance - </a:t>
            </a:r>
            <a:r>
              <a:rPr lang="en-US" sz="2200" dirty="0"/>
              <a:t>If the distance between the speaker and the listener is more, the listener will miss out some of the information due to inadequate audition of certain speech sounds. </a:t>
            </a:r>
            <a:endParaRPr lang="en-US" sz="2200" i="0" u="none" strike="noStrike" baseline="0" dirty="0"/>
          </a:p>
          <a:p>
            <a:pPr algn="l">
              <a:lnSpc>
                <a:spcPct val="100000"/>
              </a:lnSpc>
              <a:spcBef>
                <a:spcPts val="0"/>
              </a:spcBef>
            </a:pPr>
            <a:endParaRPr lang="en-US" sz="2200" dirty="0"/>
          </a:p>
          <a:p>
            <a:pPr algn="l">
              <a:lnSpc>
                <a:spcPct val="100000"/>
              </a:lnSpc>
              <a:spcBef>
                <a:spcPts val="0"/>
              </a:spcBef>
            </a:pPr>
            <a:r>
              <a:rPr lang="en-US" sz="2200" i="0" u="none" strike="noStrike" baseline="0" dirty="0"/>
              <a:t>SNR - </a:t>
            </a:r>
            <a:r>
              <a:rPr lang="en-US" altLang="en-US" sz="2200" dirty="0"/>
              <a:t>As the noise level increases, the ability to discriminate falls as noise masks the signal.</a:t>
            </a:r>
            <a:endParaRPr lang="en-US" sz="2200" i="0" u="none" strike="noStrike" baseline="0" dirty="0"/>
          </a:p>
          <a:p>
            <a:pPr algn="l">
              <a:lnSpc>
                <a:spcPct val="100000"/>
              </a:lnSpc>
              <a:spcBef>
                <a:spcPts val="0"/>
              </a:spcBef>
            </a:pPr>
            <a:endParaRPr lang="en-US" sz="2200" i="0" u="none" strike="noStrike" baseline="0" dirty="0"/>
          </a:p>
        </p:txBody>
      </p:sp>
      <p:sp>
        <p:nvSpPr>
          <p:cNvPr id="4" name="Slide Number Placeholder 3">
            <a:extLst>
              <a:ext uri="{FF2B5EF4-FFF2-40B4-BE49-F238E27FC236}">
                <a16:creationId xmlns:a16="http://schemas.microsoft.com/office/drawing/2014/main" id="{5EEB03B0-1D54-4502-22B4-123EFF82A3E5}"/>
              </a:ext>
            </a:extLst>
          </p:cNvPr>
          <p:cNvSpPr>
            <a:spLocks noGrp="1"/>
          </p:cNvSpPr>
          <p:nvPr>
            <p:ph type="sldNum" sz="quarter" idx="12"/>
          </p:nvPr>
        </p:nvSpPr>
        <p:spPr/>
        <p:txBody>
          <a:bodyPr/>
          <a:lstStyle/>
          <a:p>
            <a:fld id="{A8DB374D-CFF7-461A-BDF6-65113C40BFDF}" type="slidenum">
              <a:rPr lang="en-US" smtClean="0"/>
              <a:t>17</a:t>
            </a:fld>
            <a:endParaRPr lang="en-US"/>
          </a:p>
        </p:txBody>
      </p:sp>
    </p:spTree>
    <p:extLst>
      <p:ext uri="{BB962C8B-B14F-4D97-AF65-F5344CB8AC3E}">
        <p14:creationId xmlns:p14="http://schemas.microsoft.com/office/powerpoint/2010/main" val="1060389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7B33-27D5-026F-1130-6F90EE4BCA07}"/>
              </a:ext>
            </a:extLst>
          </p:cNvPr>
          <p:cNvSpPr>
            <a:spLocks noGrp="1"/>
          </p:cNvSpPr>
          <p:nvPr>
            <p:ph type="title"/>
          </p:nvPr>
        </p:nvSpPr>
        <p:spPr/>
        <p:txBody>
          <a:bodyPr>
            <a:normAutofit/>
          </a:bodyPr>
          <a:lstStyle/>
          <a:p>
            <a:r>
              <a:rPr lang="en-US" sz="4000" b="1" dirty="0">
                <a:latin typeface="+mn-lt"/>
              </a:rPr>
              <a:t>Effects – More perceptual effort</a:t>
            </a:r>
            <a:endParaRPr lang="en-IN" sz="4000" b="1" dirty="0">
              <a:latin typeface="+mn-lt"/>
            </a:endParaRPr>
          </a:p>
        </p:txBody>
      </p:sp>
      <p:sp>
        <p:nvSpPr>
          <p:cNvPr id="3" name="Content Placeholder 2">
            <a:extLst>
              <a:ext uri="{FF2B5EF4-FFF2-40B4-BE49-F238E27FC236}">
                <a16:creationId xmlns:a16="http://schemas.microsoft.com/office/drawing/2014/main" id="{FB8D2370-62A4-613F-B5E3-50304ACD168B}"/>
              </a:ext>
            </a:extLst>
          </p:cNvPr>
          <p:cNvSpPr>
            <a:spLocks noGrp="1"/>
          </p:cNvSpPr>
          <p:nvPr>
            <p:ph idx="1"/>
          </p:nvPr>
        </p:nvSpPr>
        <p:spPr>
          <a:xfrm>
            <a:off x="628650" y="1720506"/>
            <a:ext cx="7981950" cy="4530726"/>
          </a:xfrm>
        </p:spPr>
        <p:txBody>
          <a:bodyPr>
            <a:noAutofit/>
          </a:bodyPr>
          <a:lstStyle/>
          <a:p>
            <a:pPr algn="l">
              <a:lnSpc>
                <a:spcPct val="100000"/>
              </a:lnSpc>
              <a:spcBef>
                <a:spcPts val="0"/>
              </a:spcBef>
            </a:pPr>
            <a:r>
              <a:rPr lang="en-US" sz="2000" i="0" u="none" strike="noStrike" baseline="0" dirty="0"/>
              <a:t>Perceptual effort is the effort that a person expends to recognize speech, sometimes at the cost of using processing resources that might otherwise be allocated toward encoding </a:t>
            </a:r>
            <a:r>
              <a:rPr lang="en-IN" sz="2000" i="0" u="none" strike="noStrike" baseline="0" dirty="0"/>
              <a:t>speech into memory. </a:t>
            </a:r>
          </a:p>
          <a:p>
            <a:pPr algn="l">
              <a:lnSpc>
                <a:spcPct val="100000"/>
              </a:lnSpc>
              <a:spcBef>
                <a:spcPts val="0"/>
              </a:spcBef>
            </a:pPr>
            <a:endParaRPr lang="en-IN" sz="2000" i="0" u="none" strike="noStrike" baseline="0" dirty="0"/>
          </a:p>
          <a:p>
            <a:pPr algn="l">
              <a:lnSpc>
                <a:spcPct val="100000"/>
              </a:lnSpc>
              <a:spcBef>
                <a:spcPts val="0"/>
              </a:spcBef>
            </a:pPr>
            <a:r>
              <a:rPr lang="en-US" sz="2000" i="0" u="none" strike="noStrike" baseline="0" dirty="0"/>
              <a:t>A person with HL often expends more perceptual effort in attending to the speech signal. Due to this increased effort in identifying spoken words, fewer cognitive resources may be available to process information as it comes into working memory and to place the information into long term </a:t>
            </a:r>
            <a:r>
              <a:rPr lang="en-IN" sz="2000" i="0" u="none" strike="noStrike" baseline="0" dirty="0"/>
              <a:t>memory.</a:t>
            </a:r>
            <a:r>
              <a:rPr lang="en-US" sz="2000" i="0" u="none" strike="noStrike" baseline="0" dirty="0"/>
              <a:t> </a:t>
            </a:r>
          </a:p>
          <a:p>
            <a:pPr algn="l">
              <a:lnSpc>
                <a:spcPct val="100000"/>
              </a:lnSpc>
              <a:spcBef>
                <a:spcPts val="0"/>
              </a:spcBef>
            </a:pPr>
            <a:endParaRPr lang="en-US" sz="2000" i="0" u="none" strike="noStrike" baseline="0" dirty="0"/>
          </a:p>
          <a:p>
            <a:pPr algn="l">
              <a:lnSpc>
                <a:spcPct val="100000"/>
              </a:lnSpc>
              <a:spcBef>
                <a:spcPts val="0"/>
              </a:spcBef>
            </a:pPr>
            <a:r>
              <a:rPr lang="en-US" sz="2000" i="0" u="none" strike="noStrike" baseline="0" dirty="0"/>
              <a:t>E.g. poorer recall for spoken strings of numbers, difficulty remembering content </a:t>
            </a:r>
            <a:r>
              <a:rPr lang="en-US" sz="2000" dirty="0"/>
              <a:t>f</a:t>
            </a:r>
            <a:r>
              <a:rPr lang="en-US" sz="2000" i="0" u="none" strike="noStrike" baseline="0" dirty="0"/>
              <a:t>rom the first sentence when asked to repeat string of sentences. </a:t>
            </a:r>
          </a:p>
          <a:p>
            <a:pPr algn="l">
              <a:lnSpc>
                <a:spcPct val="100000"/>
              </a:lnSpc>
              <a:spcBef>
                <a:spcPts val="0"/>
              </a:spcBef>
            </a:pPr>
            <a:endParaRPr lang="en-US" sz="2000" i="0" u="none" strike="noStrike" baseline="0" dirty="0"/>
          </a:p>
          <a:p>
            <a:pPr>
              <a:lnSpc>
                <a:spcPct val="100000"/>
              </a:lnSpc>
              <a:spcBef>
                <a:spcPts val="0"/>
              </a:spcBef>
            </a:pPr>
            <a:r>
              <a:rPr lang="en-US" sz="2000" i="0" u="none" strike="noStrike" baseline="0" dirty="0"/>
              <a:t>T</a:t>
            </a:r>
            <a:r>
              <a:rPr lang="en-IN" sz="2000" i="0" u="none" strike="noStrike" baseline="0" dirty="0"/>
              <a:t>hey may experience </a:t>
            </a:r>
            <a:r>
              <a:rPr lang="en-US" sz="2000" i="0" u="none" strike="noStrike" baseline="0" dirty="0"/>
              <a:t>fatigue and/or decide to quit the task at hand to avoid becoming </a:t>
            </a:r>
            <a:r>
              <a:rPr lang="en-IN" sz="2000" i="0" u="none" strike="noStrike" baseline="0" dirty="0"/>
              <a:t>fatigued.</a:t>
            </a:r>
            <a:endParaRPr lang="en-US" sz="2000" i="0" u="none" strike="noStrike" baseline="0" dirty="0"/>
          </a:p>
        </p:txBody>
      </p:sp>
      <p:sp>
        <p:nvSpPr>
          <p:cNvPr id="4" name="Slide Number Placeholder 3">
            <a:extLst>
              <a:ext uri="{FF2B5EF4-FFF2-40B4-BE49-F238E27FC236}">
                <a16:creationId xmlns:a16="http://schemas.microsoft.com/office/drawing/2014/main" id="{5EEB03B0-1D54-4502-22B4-123EFF82A3E5}"/>
              </a:ext>
            </a:extLst>
          </p:cNvPr>
          <p:cNvSpPr>
            <a:spLocks noGrp="1"/>
          </p:cNvSpPr>
          <p:nvPr>
            <p:ph type="sldNum" sz="quarter" idx="12"/>
          </p:nvPr>
        </p:nvSpPr>
        <p:spPr/>
        <p:txBody>
          <a:bodyPr/>
          <a:lstStyle/>
          <a:p>
            <a:fld id="{A8DB374D-CFF7-461A-BDF6-65113C40BFDF}" type="slidenum">
              <a:rPr lang="en-US" smtClean="0"/>
              <a:t>18</a:t>
            </a:fld>
            <a:endParaRPr lang="en-US"/>
          </a:p>
        </p:txBody>
      </p:sp>
    </p:spTree>
    <p:extLst>
      <p:ext uri="{BB962C8B-B14F-4D97-AF65-F5344CB8AC3E}">
        <p14:creationId xmlns:p14="http://schemas.microsoft.com/office/powerpoint/2010/main" val="2744378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endParaRPr lang="en-US" sz="4000" b="1" dirty="0">
              <a:solidFill>
                <a:srgbClr val="FFFF00"/>
              </a:solidFill>
              <a:latin typeface="Algerian" pitchFamily="82" charset="0"/>
              <a:cs typeface="Times New Roman" pitchFamily="18" charset="0"/>
            </a:endParaRPr>
          </a:p>
          <a:p>
            <a:pPr marL="0" indent="0" algn="ctr">
              <a:buNone/>
            </a:pPr>
            <a:endParaRPr lang="en-US" sz="4000" b="1" dirty="0">
              <a:solidFill>
                <a:srgbClr val="FFFF00"/>
              </a:solidFill>
              <a:latin typeface="Algerian" pitchFamily="82" charset="0"/>
              <a:cs typeface="Times New Roman" pitchFamily="18" charset="0"/>
            </a:endParaRPr>
          </a:p>
          <a:p>
            <a:pPr marL="0" indent="0">
              <a:buNone/>
            </a:pPr>
            <a:endParaRPr lang="en-US" sz="4000" b="1" dirty="0">
              <a:cs typeface="Times New Roman" pitchFamily="18" charset="0"/>
            </a:endParaRPr>
          </a:p>
          <a:p>
            <a:pPr marL="0" indent="0">
              <a:buNone/>
            </a:pPr>
            <a:r>
              <a:rPr lang="en-US" sz="4000" b="1" dirty="0">
                <a:cs typeface="Times New Roman" pitchFamily="18" charset="0"/>
              </a:rPr>
              <a:t>b) </a:t>
            </a:r>
            <a:r>
              <a:rPr lang="en-US" sz="4000" b="1" i="0" u="none" strike="noStrike" baseline="0" dirty="0"/>
              <a:t>Candidacy for auditory training</a:t>
            </a:r>
          </a:p>
          <a:p>
            <a:pPr marL="0" indent="0">
              <a:buNone/>
            </a:pPr>
            <a:endParaRPr lang="en-US" sz="4000" b="1" dirty="0"/>
          </a:p>
          <a:p>
            <a:pPr marL="0" indent="0" algn="ctr">
              <a:buNone/>
            </a:pPr>
            <a:endParaRPr lang="en-US" sz="3600" b="1" dirty="0">
              <a:solidFill>
                <a:srgbClr val="FFFF00"/>
              </a:solidFill>
              <a:latin typeface="Algerian" pitchFamily="82" charset="0"/>
            </a:endParaRPr>
          </a:p>
        </p:txBody>
      </p:sp>
      <p:sp>
        <p:nvSpPr>
          <p:cNvPr id="2" name="Slide Number Placeholder 1"/>
          <p:cNvSpPr>
            <a:spLocks noGrp="1"/>
          </p:cNvSpPr>
          <p:nvPr>
            <p:ph type="sldNum" sz="quarter" idx="12"/>
          </p:nvPr>
        </p:nvSpPr>
        <p:spPr/>
        <p:txBody>
          <a:bodyPr/>
          <a:lstStyle/>
          <a:p>
            <a:fld id="{A8DB374D-CFF7-461A-BDF6-65113C40BFDF}"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52225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688012"/>
          </a:xfrm>
        </p:spPr>
        <p:txBody>
          <a:bodyPr>
            <a:noAutofit/>
          </a:bodyPr>
          <a:lstStyle/>
          <a:p>
            <a:r>
              <a:rPr lang="en-US" sz="3600" b="1" dirty="0">
                <a:latin typeface="+mn-lt"/>
              </a:rPr>
              <a:t>B 6.3 Aural Rehabilitation in Adults</a:t>
            </a:r>
            <a:br>
              <a:rPr lang="en-US" sz="3600" b="1" dirty="0">
                <a:latin typeface="+mn-lt"/>
              </a:rPr>
            </a:br>
            <a:r>
              <a:rPr lang="en-US" sz="3600" b="1" dirty="0">
                <a:latin typeface="+mn-lt"/>
              </a:rPr>
              <a:t>Unit 2: Listening Training and Speech reading for adults</a:t>
            </a:r>
          </a:p>
        </p:txBody>
      </p:sp>
      <p:sp>
        <p:nvSpPr>
          <p:cNvPr id="3" name="Content Placeholder 2"/>
          <p:cNvSpPr>
            <a:spLocks noGrp="1"/>
          </p:cNvSpPr>
          <p:nvPr>
            <p:ph idx="1"/>
          </p:nvPr>
        </p:nvSpPr>
        <p:spPr>
          <a:xfrm>
            <a:off x="620629" y="2211638"/>
            <a:ext cx="7886700" cy="4351338"/>
          </a:xfrm>
        </p:spPr>
        <p:txBody>
          <a:bodyPr>
            <a:normAutofit/>
          </a:bodyPr>
          <a:lstStyle/>
          <a:p>
            <a:pPr marL="457200" indent="-457200" algn="l">
              <a:buFont typeface="+mj-lt"/>
              <a:buAutoNum type="alphaLcParenR"/>
            </a:pPr>
            <a:r>
              <a:rPr lang="en-US" sz="2400" b="0" i="0" u="none" strike="noStrike" baseline="0" dirty="0"/>
              <a:t>Listening to speech with a hearing loss</a:t>
            </a:r>
          </a:p>
          <a:p>
            <a:pPr marL="457200" indent="-457200" algn="l">
              <a:buFont typeface="+mj-lt"/>
              <a:buAutoNum type="alphaLcParenR"/>
            </a:pPr>
            <a:r>
              <a:rPr lang="en-US" sz="2400" dirty="0"/>
              <a:t>Candidacy for auditory training</a:t>
            </a:r>
          </a:p>
          <a:p>
            <a:pPr marL="457200" indent="-457200" algn="l">
              <a:buFont typeface="+mj-lt"/>
              <a:buAutoNum type="alphaLcParenR"/>
            </a:pPr>
            <a:r>
              <a:rPr lang="en-US" sz="2400" dirty="0"/>
              <a:t>Listening training to improve speech perception</a:t>
            </a:r>
          </a:p>
          <a:p>
            <a:pPr marL="457200" indent="-457200" algn="l">
              <a:buFont typeface="+mj-lt"/>
              <a:buAutoNum type="alphaLcParenR"/>
            </a:pPr>
            <a:r>
              <a:rPr lang="en-US" sz="2400" dirty="0"/>
              <a:t>Listening training to improve music perception</a:t>
            </a:r>
          </a:p>
          <a:p>
            <a:pPr marL="457200" indent="-457200" algn="l">
              <a:buFont typeface="+mj-lt"/>
              <a:buAutoNum type="alphaLcParenR"/>
            </a:pPr>
            <a:r>
              <a:rPr lang="en-US" sz="2400" dirty="0"/>
              <a:t>Benefits of auditory training</a:t>
            </a:r>
          </a:p>
          <a:p>
            <a:pPr marL="457200" indent="-457200" algn="l">
              <a:buFont typeface="+mj-lt"/>
              <a:buAutoNum type="alphaLcParenR"/>
            </a:pPr>
            <a:r>
              <a:rPr lang="en-US" sz="2400" dirty="0"/>
              <a:t>Speech reading for communication</a:t>
            </a:r>
          </a:p>
          <a:p>
            <a:pPr marL="457200" indent="-457200" algn="l">
              <a:buFont typeface="+mj-lt"/>
              <a:buAutoNum type="alphaLcParenR"/>
            </a:pPr>
            <a:r>
              <a:rPr lang="en-US" sz="2400" dirty="0"/>
              <a:t>Characteristics of good vs poor speech readers</a:t>
            </a:r>
          </a:p>
          <a:p>
            <a:pPr marL="457200" indent="-457200" algn="l">
              <a:buFont typeface="+mj-lt"/>
              <a:buAutoNum type="alphaLcParenR"/>
            </a:pPr>
            <a:r>
              <a:rPr lang="en-US" sz="2400" dirty="0"/>
              <a:t>Factors affecting speech reading</a:t>
            </a:r>
          </a:p>
          <a:p>
            <a:pPr marL="457200" indent="-457200" algn="l">
              <a:buFont typeface="+mj-lt"/>
              <a:buAutoNum type="alphaLcParenR"/>
            </a:pPr>
            <a:r>
              <a:rPr lang="en-US" sz="2400" dirty="0"/>
              <a:t>Assessing vision-only auditory-only processing</a:t>
            </a:r>
          </a:p>
          <a:p>
            <a:pPr marL="457200" indent="-457200" algn="l">
              <a:buFont typeface="+mj-lt"/>
              <a:buAutoNum type="alphaLcParenR"/>
            </a:pPr>
            <a:r>
              <a:rPr lang="en-US" sz="2400" dirty="0"/>
              <a:t>Traditional methods of speech reading training</a:t>
            </a:r>
            <a:endParaRPr lang="en-US" sz="3600" dirty="0"/>
          </a:p>
        </p:txBody>
      </p:sp>
      <p:sp>
        <p:nvSpPr>
          <p:cNvPr id="4" name="Slide Number Placeholder 3"/>
          <p:cNvSpPr>
            <a:spLocks noGrp="1"/>
          </p:cNvSpPr>
          <p:nvPr>
            <p:ph type="sldNum" sz="quarter" idx="12"/>
          </p:nvPr>
        </p:nvSpPr>
        <p:spPr/>
        <p:txBody>
          <a:bodyPr/>
          <a:lstStyle/>
          <a:p>
            <a:fld id="{A8DB374D-CFF7-461A-BDF6-65113C40BFDF}" type="slidenum">
              <a:rPr lang="en-US" smtClean="0"/>
              <a:t>2</a:t>
            </a:fld>
            <a:endParaRPr lang="en-US"/>
          </a:p>
        </p:txBody>
      </p:sp>
    </p:spTree>
    <p:extLst>
      <p:ext uri="{BB962C8B-B14F-4D97-AF65-F5344CB8AC3E}">
        <p14:creationId xmlns:p14="http://schemas.microsoft.com/office/powerpoint/2010/main" val="280475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D51F-9206-0577-E5B2-AB1CC31EB0BD}"/>
              </a:ext>
            </a:extLst>
          </p:cNvPr>
          <p:cNvSpPr>
            <a:spLocks noGrp="1"/>
          </p:cNvSpPr>
          <p:nvPr>
            <p:ph type="title"/>
          </p:nvPr>
        </p:nvSpPr>
        <p:spPr/>
        <p:txBody>
          <a:bodyPr>
            <a:normAutofit/>
          </a:bodyPr>
          <a:lstStyle/>
          <a:p>
            <a:r>
              <a:rPr lang="en-US" sz="4000" b="1" dirty="0">
                <a:latin typeface="+mn-lt"/>
              </a:rPr>
              <a:t>Components of Aural rehabilitation for adults</a:t>
            </a:r>
            <a:endParaRPr lang="en-IN" sz="4000" b="1" dirty="0">
              <a:latin typeface="+mn-lt"/>
            </a:endParaRPr>
          </a:p>
        </p:txBody>
      </p:sp>
      <p:pic>
        <p:nvPicPr>
          <p:cNvPr id="1026"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3613" r="1355"/>
          <a:stretch/>
        </p:blipFill>
        <p:spPr bwMode="auto">
          <a:xfrm>
            <a:off x="1143000" y="1868885"/>
            <a:ext cx="6400800" cy="373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57882" y="5334000"/>
            <a:ext cx="2672862" cy="923330"/>
          </a:xfrm>
          <a:prstGeom prst="rect">
            <a:avLst/>
          </a:prstGeom>
          <a:noFill/>
        </p:spPr>
        <p:txBody>
          <a:bodyPr wrap="square" rtlCol="0">
            <a:spAutoFit/>
          </a:bodyPr>
          <a:lstStyle/>
          <a:p>
            <a:r>
              <a:rPr lang="en-US" sz="1350" b="1" dirty="0"/>
              <a:t>To target and enhance auditory function; to increase the probability of positive outcome from sensory management</a:t>
            </a:r>
            <a:r>
              <a:rPr lang="en-US" sz="1350" dirty="0"/>
              <a:t>.</a:t>
            </a:r>
          </a:p>
        </p:txBody>
      </p:sp>
      <p:sp>
        <p:nvSpPr>
          <p:cNvPr id="5" name="TextBox 4"/>
          <p:cNvSpPr txBox="1"/>
          <p:nvPr/>
        </p:nvSpPr>
        <p:spPr>
          <a:xfrm>
            <a:off x="5561135" y="5643638"/>
            <a:ext cx="2751991" cy="715581"/>
          </a:xfrm>
          <a:prstGeom prst="rect">
            <a:avLst/>
          </a:prstGeom>
          <a:noFill/>
        </p:spPr>
        <p:txBody>
          <a:bodyPr wrap="square" rtlCol="0">
            <a:spAutoFit/>
          </a:bodyPr>
          <a:lstStyle/>
          <a:p>
            <a:r>
              <a:rPr lang="en-US" sz="1350" b="1" dirty="0"/>
              <a:t>To target activity, by supplementing the learning opportunities provided by everyday communication</a:t>
            </a:r>
          </a:p>
        </p:txBody>
      </p:sp>
      <p:sp>
        <p:nvSpPr>
          <p:cNvPr id="6" name="TextBox 5"/>
          <p:cNvSpPr txBox="1"/>
          <p:nvPr/>
        </p:nvSpPr>
        <p:spPr>
          <a:xfrm>
            <a:off x="905990" y="4499640"/>
            <a:ext cx="1951892" cy="1754326"/>
          </a:xfrm>
          <a:prstGeom prst="rect">
            <a:avLst/>
          </a:prstGeom>
          <a:noFill/>
        </p:spPr>
        <p:txBody>
          <a:bodyPr wrap="square" rtlCol="0">
            <a:spAutoFit/>
          </a:bodyPr>
          <a:lstStyle/>
          <a:p>
            <a:r>
              <a:rPr lang="en-IN" sz="1350" b="1" dirty="0"/>
              <a:t>It involves listening, talking, problem solving, facilitating adjustment to a frustrating disability, and the development of trust between patient and audiologist</a:t>
            </a:r>
            <a:endParaRPr lang="en-US" sz="1350" dirty="0"/>
          </a:p>
        </p:txBody>
      </p:sp>
      <p:sp>
        <p:nvSpPr>
          <p:cNvPr id="7" name="Down Arrow 6"/>
          <p:cNvSpPr/>
          <p:nvPr/>
        </p:nvSpPr>
        <p:spPr>
          <a:xfrm>
            <a:off x="3505200" y="4934914"/>
            <a:ext cx="202223" cy="399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own Arrow 7"/>
          <p:cNvSpPr/>
          <p:nvPr/>
        </p:nvSpPr>
        <p:spPr>
          <a:xfrm>
            <a:off x="1277817" y="4025633"/>
            <a:ext cx="234461" cy="4938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own Arrow 8"/>
          <p:cNvSpPr/>
          <p:nvPr/>
        </p:nvSpPr>
        <p:spPr>
          <a:xfrm>
            <a:off x="6567854" y="5465442"/>
            <a:ext cx="184638" cy="260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5DC16521-BF57-564B-6E64-14E63DC3AE2C}"/>
              </a:ext>
            </a:extLst>
          </p:cNvPr>
          <p:cNvSpPr>
            <a:spLocks noGrp="1"/>
          </p:cNvSpPr>
          <p:nvPr>
            <p:ph type="sldNum" sz="quarter" idx="12"/>
          </p:nvPr>
        </p:nvSpPr>
        <p:spPr/>
        <p:txBody>
          <a:bodyPr/>
          <a:lstStyle/>
          <a:p>
            <a:fld id="{A8DB374D-CFF7-461A-BDF6-65113C40BFDF}" type="slidenum">
              <a:rPr lang="en-US" smtClean="0"/>
              <a:t>20</a:t>
            </a:fld>
            <a:endParaRPr lang="en-US"/>
          </a:p>
        </p:txBody>
      </p:sp>
    </p:spTree>
    <p:extLst>
      <p:ext uri="{BB962C8B-B14F-4D97-AF65-F5344CB8AC3E}">
        <p14:creationId xmlns:p14="http://schemas.microsoft.com/office/powerpoint/2010/main" val="269978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0A6DC-37C0-7D81-DB55-86C47C0FE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9FF74-5067-C40F-9462-0076A7D18EFA}"/>
              </a:ext>
            </a:extLst>
          </p:cNvPr>
          <p:cNvSpPr>
            <a:spLocks noGrp="1"/>
          </p:cNvSpPr>
          <p:nvPr>
            <p:ph type="title"/>
          </p:nvPr>
        </p:nvSpPr>
        <p:spPr/>
        <p:txBody>
          <a:bodyPr>
            <a:normAutofit/>
          </a:bodyPr>
          <a:lstStyle/>
          <a:p>
            <a:r>
              <a:rPr lang="en-US" sz="4000" b="1" dirty="0">
                <a:latin typeface="+mn-lt"/>
              </a:rPr>
              <a:t>Who are candidates for AT?</a:t>
            </a:r>
            <a:endParaRPr lang="en-IN" sz="4000" b="1" dirty="0">
              <a:latin typeface="+mn-lt"/>
            </a:endParaRPr>
          </a:p>
        </p:txBody>
      </p:sp>
      <p:sp>
        <p:nvSpPr>
          <p:cNvPr id="4" name="Slide Number Placeholder 3">
            <a:extLst>
              <a:ext uri="{FF2B5EF4-FFF2-40B4-BE49-F238E27FC236}">
                <a16:creationId xmlns:a16="http://schemas.microsoft.com/office/drawing/2014/main" id="{B800258E-577C-C6D6-1669-E06EE2D538FF}"/>
              </a:ext>
            </a:extLst>
          </p:cNvPr>
          <p:cNvSpPr>
            <a:spLocks noGrp="1"/>
          </p:cNvSpPr>
          <p:nvPr>
            <p:ph type="sldNum" sz="quarter" idx="12"/>
          </p:nvPr>
        </p:nvSpPr>
        <p:spPr/>
        <p:txBody>
          <a:bodyPr/>
          <a:lstStyle/>
          <a:p>
            <a:fld id="{A8DB374D-CFF7-461A-BDF6-65113C40BFDF}" type="slidenum">
              <a:rPr lang="en-US" smtClean="0"/>
              <a:t>21</a:t>
            </a:fld>
            <a:endParaRPr lang="en-US"/>
          </a:p>
        </p:txBody>
      </p:sp>
      <p:graphicFrame>
        <p:nvGraphicFramePr>
          <p:cNvPr id="7" name="Content Placeholder 6">
            <a:extLst>
              <a:ext uri="{FF2B5EF4-FFF2-40B4-BE49-F238E27FC236}">
                <a16:creationId xmlns:a16="http://schemas.microsoft.com/office/drawing/2014/main" id="{86B60218-8E0F-FD7E-CF1F-3C427B5E1334}"/>
              </a:ext>
            </a:extLst>
          </p:cNvPr>
          <p:cNvGraphicFramePr>
            <a:graphicFrameLocks noGrp="1"/>
          </p:cNvGraphicFramePr>
          <p:nvPr>
            <p:ph idx="1"/>
            <p:extLst>
              <p:ext uri="{D42A27DB-BD31-4B8C-83A1-F6EECF244321}">
                <p14:modId xmlns:p14="http://schemas.microsoft.com/office/powerpoint/2010/main" val="43856477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593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ADD9168E-6BA1-54F8-12F4-436F9FF26D9C}"/>
              </a:ext>
            </a:extLst>
          </p:cNvPr>
          <p:cNvSpPr>
            <a:spLocks noGrp="1" noChangeArrowheads="1"/>
          </p:cNvSpPr>
          <p:nvPr>
            <p:ph type="title"/>
          </p:nvPr>
        </p:nvSpPr>
        <p:spPr/>
        <p:txBody>
          <a:bodyPr>
            <a:normAutofit/>
          </a:bodyPr>
          <a:lstStyle/>
          <a:p>
            <a:pPr eaLnBrk="1" hangingPunct="1"/>
            <a:r>
              <a:rPr lang="en-US" altLang="en-US" sz="4000" b="1" dirty="0">
                <a:solidFill>
                  <a:srgbClr val="000000"/>
                </a:solidFill>
                <a:latin typeface="Calibri" panose="020F0502020204030204" pitchFamily="34" charset="0"/>
                <a:cs typeface="Calibri" panose="020F0502020204030204" pitchFamily="34" charset="0"/>
              </a:rPr>
              <a:t>Does AT work in adults? Rationale for AT in adults </a:t>
            </a:r>
          </a:p>
        </p:txBody>
      </p:sp>
      <p:sp>
        <p:nvSpPr>
          <p:cNvPr id="9220" name="Rectangle 3">
            <a:extLst>
              <a:ext uri="{FF2B5EF4-FFF2-40B4-BE49-F238E27FC236}">
                <a16:creationId xmlns:a16="http://schemas.microsoft.com/office/drawing/2014/main" id="{AA8AB90C-C620-F1DC-2E7E-1C47F9425E55}"/>
              </a:ext>
            </a:extLst>
          </p:cNvPr>
          <p:cNvSpPr>
            <a:spLocks noGrp="1" noChangeArrowheads="1"/>
          </p:cNvSpPr>
          <p:nvPr>
            <p:ph idx="1"/>
          </p:nvPr>
        </p:nvSpPr>
        <p:spPr/>
        <p:txBody>
          <a:bodyPr>
            <a:normAutofit lnSpcReduction="10000"/>
          </a:bodyPr>
          <a:lstStyle/>
          <a:p>
            <a:pPr marL="571500" indent="-571500" eaLnBrk="1" hangingPunct="1">
              <a:lnSpc>
                <a:spcPct val="80000"/>
              </a:lnSpc>
              <a:buFont typeface="Wingdings" panose="05000000000000000000" pitchFamily="2" charset="2"/>
              <a:buChar char="q"/>
            </a:pPr>
            <a:r>
              <a:rPr lang="en-US" altLang="en-US" sz="2400" dirty="0">
                <a:cs typeface="Calibri" panose="020F0502020204030204" pitchFamily="34" charset="0"/>
              </a:rPr>
              <a:t>Brain plasticity: Its relevance to aural rehab</a:t>
            </a:r>
          </a:p>
          <a:p>
            <a:pPr marL="571500" indent="-571500" eaLnBrk="1" hangingPunct="1">
              <a:lnSpc>
                <a:spcPct val="80000"/>
              </a:lnSpc>
              <a:buFont typeface="Wingdings" panose="05000000000000000000" pitchFamily="2" charset="2"/>
              <a:buChar char="q"/>
            </a:pPr>
            <a:endParaRPr lang="en-US" altLang="en-US" sz="2400" dirty="0">
              <a:cs typeface="Calibri" panose="020F0502020204030204" pitchFamily="34" charset="0"/>
            </a:endParaRPr>
          </a:p>
          <a:p>
            <a:pPr algn="l"/>
            <a:r>
              <a:rPr lang="en-US" sz="2400" b="0" u="none" strike="noStrike" baseline="0" dirty="0"/>
              <a:t>Acquired hearing loss may cause functional changes in the central auditory system, changes that can affect speech perception. </a:t>
            </a:r>
          </a:p>
          <a:p>
            <a:pPr algn="l"/>
            <a:endParaRPr lang="en-US" sz="2400" b="0" u="none" strike="noStrike" baseline="0" dirty="0"/>
          </a:p>
          <a:p>
            <a:pPr algn="l"/>
            <a:r>
              <a:rPr lang="en-US" sz="2400" b="0" u="none" strike="noStrike" baseline="0" dirty="0"/>
              <a:t>Receipt of a hearing aid or cochlear implant may lead to secondary brain plasticity, and lead to secondary changes in speech perception (even after extended periods). </a:t>
            </a:r>
          </a:p>
          <a:p>
            <a:pPr algn="l"/>
            <a:endParaRPr lang="en-US" sz="2400" b="0" u="none" strike="noStrike" baseline="0" dirty="0"/>
          </a:p>
          <a:p>
            <a:pPr algn="l"/>
            <a:r>
              <a:rPr lang="en-US" sz="2400" b="0" u="none" strike="noStrike" baseline="0" dirty="0"/>
              <a:t> </a:t>
            </a:r>
            <a:r>
              <a:rPr lang="en-US" sz="2400" b="1" u="none" strike="noStrike" baseline="0" dirty="0"/>
              <a:t>Neuronal changes may occur in the central auditory system as a result of auditory training. </a:t>
            </a:r>
            <a:endParaRPr lang="en-US" altLang="en-US" sz="2400" b="1" dirty="0">
              <a:cs typeface="Calibri" panose="020F0502020204030204" pitchFamily="34" charset="0"/>
            </a:endParaRPr>
          </a:p>
        </p:txBody>
      </p:sp>
      <p:sp>
        <p:nvSpPr>
          <p:cNvPr id="9218" name="Slide Number Placeholder 5">
            <a:extLst>
              <a:ext uri="{FF2B5EF4-FFF2-40B4-BE49-F238E27FC236}">
                <a16:creationId xmlns:a16="http://schemas.microsoft.com/office/drawing/2014/main" id="{45558A91-F665-1580-B6B6-DEF6F21D5E39}"/>
              </a:ext>
            </a:extLst>
          </p:cNvPr>
          <p:cNvSpPr>
            <a:spLocks noGrp="1"/>
          </p:cNvSpPr>
          <p:nvPr>
            <p:ph type="sldNum" sz="quarter" idx="12"/>
          </p:nvPr>
        </p:nvSpPr>
        <p:spPr>
          <a:noFill/>
        </p:spPr>
        <p:txBody>
          <a:bodyPr/>
          <a:lstStyle>
            <a:lvl1pPr>
              <a:spcBef>
                <a:spcPct val="20000"/>
              </a:spcBef>
              <a:buClr>
                <a:srgbClr val="374E5F"/>
              </a:buClr>
              <a:buChar char="•"/>
              <a:defRPr sz="2400">
                <a:solidFill>
                  <a:srgbClr val="374E5F"/>
                </a:solidFill>
                <a:latin typeface="Times New Roman" panose="02020603050405020304" pitchFamily="18" charset="0"/>
              </a:defRPr>
            </a:lvl1pPr>
            <a:lvl2pPr marL="742950" indent="-285750">
              <a:spcBef>
                <a:spcPct val="20000"/>
              </a:spcBef>
              <a:buClr>
                <a:srgbClr val="374E5F"/>
              </a:buClr>
              <a:buChar char="•"/>
              <a:defRPr sz="2000">
                <a:solidFill>
                  <a:srgbClr val="374E5F"/>
                </a:solidFill>
                <a:latin typeface="Times New Roman" panose="02020603050405020304" pitchFamily="18" charset="0"/>
              </a:defRPr>
            </a:lvl2pPr>
            <a:lvl3pPr marL="1143000" indent="-228600">
              <a:spcBef>
                <a:spcPct val="20000"/>
              </a:spcBef>
              <a:buClr>
                <a:srgbClr val="374E5F"/>
              </a:buClr>
              <a:buChar char="•"/>
              <a:defRPr>
                <a:solidFill>
                  <a:srgbClr val="374E5F"/>
                </a:solidFill>
                <a:latin typeface="Times New Roman" panose="02020603050405020304" pitchFamily="18" charset="0"/>
              </a:defRPr>
            </a:lvl3pPr>
            <a:lvl4pPr marL="1600200" indent="-228600">
              <a:spcBef>
                <a:spcPct val="20000"/>
              </a:spcBef>
              <a:buClr>
                <a:srgbClr val="374E5F"/>
              </a:buClr>
              <a:buChar char="•"/>
              <a:defRPr sz="1600">
                <a:solidFill>
                  <a:srgbClr val="374E5F"/>
                </a:solidFill>
                <a:latin typeface="Times New Roman" panose="02020603050405020304" pitchFamily="18" charset="0"/>
              </a:defRPr>
            </a:lvl4pPr>
            <a:lvl5pPr marL="2057400" indent="-228600">
              <a:spcBef>
                <a:spcPct val="20000"/>
              </a:spcBef>
              <a:buClr>
                <a:srgbClr val="374E5F"/>
              </a:buClr>
              <a:buChar char="•"/>
              <a:defRPr sz="1400">
                <a:solidFill>
                  <a:srgbClr val="374E5F"/>
                </a:solidFill>
                <a:latin typeface="Times New Roman" panose="02020603050405020304" pitchFamily="18" charset="0"/>
              </a:defRPr>
            </a:lvl5pPr>
            <a:lvl6pPr marL="25146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6pPr>
            <a:lvl7pPr marL="29718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7pPr>
            <a:lvl8pPr marL="34290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8pPr>
            <a:lvl9pPr marL="38862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9pPr>
          </a:lstStyle>
          <a:p>
            <a:pPr>
              <a:spcBef>
                <a:spcPct val="0"/>
              </a:spcBef>
              <a:buClrTx/>
              <a:buFontTx/>
              <a:buNone/>
            </a:pPr>
            <a:fld id="{8C87B4A3-2658-486A-B0DB-34CC6DB4E72A}" type="slidenum">
              <a:rPr lang="en-US" altLang="en-US" sz="1400">
                <a:latin typeface="Comic Sans MS" panose="030F0702030302020204" pitchFamily="66" charset="0"/>
              </a:rPr>
              <a:pPr>
                <a:spcBef>
                  <a:spcPct val="0"/>
                </a:spcBef>
                <a:buClrTx/>
                <a:buFontTx/>
                <a:buNone/>
              </a:pPr>
              <a:t>22</a:t>
            </a:fld>
            <a:endParaRPr lang="en-US" altLang="en-US" sz="1400">
              <a:latin typeface="Comic Sans MS" panose="030F0702030302020204" pitchFamily="66" charset="0"/>
            </a:endParaRPr>
          </a:p>
        </p:txBody>
      </p:sp>
    </p:spTree>
    <p:extLst>
      <p:ext uri="{BB962C8B-B14F-4D97-AF65-F5344CB8AC3E}">
        <p14:creationId xmlns:p14="http://schemas.microsoft.com/office/powerpoint/2010/main" val="1226288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01B2-53C8-9184-6B94-41CEF15A30E7}"/>
              </a:ext>
            </a:extLst>
          </p:cNvPr>
          <p:cNvSpPr>
            <a:spLocks noGrp="1"/>
          </p:cNvSpPr>
          <p:nvPr>
            <p:ph type="title"/>
          </p:nvPr>
        </p:nvSpPr>
        <p:spPr/>
        <p:txBody>
          <a:bodyPr>
            <a:noAutofit/>
          </a:bodyPr>
          <a:lstStyle/>
          <a:p>
            <a:r>
              <a:rPr lang="en-US" sz="2800" b="1" dirty="0">
                <a:latin typeface="Calibri" panose="020F0502020204030204" pitchFamily="34" charset="0"/>
                <a:cs typeface="Calibri" panose="020F0502020204030204" pitchFamily="34" charset="0"/>
              </a:rPr>
              <a:t>Evidence for the efficacy of rehabilitation targeting auditory processing and neurocognitive function continues to grow.</a:t>
            </a:r>
            <a:endParaRPr lang="en-US" sz="2800" b="1" dirty="0"/>
          </a:p>
        </p:txBody>
      </p:sp>
      <p:sp>
        <p:nvSpPr>
          <p:cNvPr id="3" name="Content Placeholder 2">
            <a:extLst>
              <a:ext uri="{FF2B5EF4-FFF2-40B4-BE49-F238E27FC236}">
                <a16:creationId xmlns:a16="http://schemas.microsoft.com/office/drawing/2014/main" id="{54FEA0F5-85D3-C507-9CFD-96AABF4E6F70}"/>
              </a:ext>
            </a:extLst>
          </p:cNvPr>
          <p:cNvSpPr>
            <a:spLocks noGrp="1"/>
          </p:cNvSpPr>
          <p:nvPr>
            <p:ph idx="1"/>
          </p:nvPr>
        </p:nvSpPr>
        <p:spPr/>
        <p:txBody>
          <a:bodyPr>
            <a:noAutofit/>
          </a:bodyPr>
          <a:lstStyle/>
          <a:p>
            <a:pPr>
              <a:spcBef>
                <a:spcPts val="0"/>
              </a:spcBef>
              <a:buSzPct val="100000"/>
              <a:buFont typeface="Wingdings" panose="05000000000000000000" pitchFamily="2" charset="2"/>
              <a:buChar char="§"/>
            </a:pPr>
            <a:r>
              <a:rPr lang="en-US" sz="2400" dirty="0">
                <a:solidFill>
                  <a:srgbClr val="000000"/>
                </a:solidFill>
                <a:latin typeface="Calibri" panose="020F0502020204030204" pitchFamily="34" charset="0"/>
                <a:cs typeface="Calibri" panose="020F0502020204030204" pitchFamily="34" charset="0"/>
              </a:rPr>
              <a:t>Research suggests that to </a:t>
            </a:r>
            <a:r>
              <a:rPr lang="en-US" sz="2400" dirty="0" err="1">
                <a:solidFill>
                  <a:srgbClr val="000000"/>
                </a:solidFill>
                <a:latin typeface="Calibri" panose="020F0502020204030204" pitchFamily="34" charset="0"/>
                <a:cs typeface="Calibri" panose="020F0502020204030204" pitchFamily="34" charset="0"/>
              </a:rPr>
              <a:t>maximise</a:t>
            </a:r>
            <a:r>
              <a:rPr lang="en-US" sz="2400" dirty="0">
                <a:solidFill>
                  <a:srgbClr val="000000"/>
                </a:solidFill>
                <a:latin typeface="Calibri" panose="020F0502020204030204" pitchFamily="34" charset="0"/>
                <a:cs typeface="Calibri" panose="020F0502020204030204" pitchFamily="34" charset="0"/>
              </a:rPr>
              <a:t> auditory performance of listeners: </a:t>
            </a:r>
          </a:p>
          <a:p>
            <a:pPr marL="685800" lvl="1" indent="-342900">
              <a:spcBef>
                <a:spcPts val="0"/>
              </a:spcBef>
              <a:buSzPct val="100000"/>
              <a:buFont typeface="Wingdings" panose="05000000000000000000" pitchFamily="2" charset="2"/>
              <a:buChar char="ü"/>
            </a:pPr>
            <a:r>
              <a:rPr lang="en-US" sz="2400" dirty="0">
                <a:solidFill>
                  <a:srgbClr val="000000"/>
                </a:solidFill>
                <a:latin typeface="Calibri" panose="020F0502020204030204" pitchFamily="34" charset="0"/>
                <a:cs typeface="Calibri" panose="020F0502020204030204" pitchFamily="34" charset="0"/>
              </a:rPr>
              <a:t>Active auditory training </a:t>
            </a:r>
          </a:p>
          <a:p>
            <a:pPr marL="685800" lvl="1" indent="-342900">
              <a:spcBef>
                <a:spcPts val="0"/>
              </a:spcBef>
              <a:buSzPct val="100000"/>
              <a:buFont typeface="Wingdings" panose="05000000000000000000" pitchFamily="2" charset="2"/>
              <a:buChar char="ü"/>
            </a:pPr>
            <a:r>
              <a:rPr lang="en-US" sz="2400" dirty="0">
                <a:solidFill>
                  <a:srgbClr val="000000"/>
                </a:solidFill>
                <a:latin typeface="Calibri" panose="020F0502020204030204" pitchFamily="34" charset="0"/>
                <a:cs typeface="Calibri" panose="020F0502020204030204" pitchFamily="34" charset="0"/>
              </a:rPr>
              <a:t>Structured and targeted listening activities</a:t>
            </a:r>
          </a:p>
          <a:p>
            <a:pPr marL="600075" lvl="1" indent="-257175">
              <a:spcBef>
                <a:spcPts val="0"/>
              </a:spcBef>
              <a:buSzPct val="100000"/>
              <a:buFont typeface="Wingdings" panose="05000000000000000000" pitchFamily="2" charset="2"/>
              <a:buChar char="§"/>
            </a:pPr>
            <a:endParaRPr lang="en-US" sz="2400" dirty="0">
              <a:solidFill>
                <a:srgbClr val="000000"/>
              </a:solidFill>
              <a:latin typeface="Calibri" panose="020F0502020204030204" pitchFamily="34" charset="0"/>
              <a:cs typeface="Calibri" panose="020F0502020204030204" pitchFamily="34" charset="0"/>
            </a:endParaRPr>
          </a:p>
          <a:p>
            <a:pPr>
              <a:spcBef>
                <a:spcPts val="0"/>
              </a:spcBef>
              <a:buSzPct val="100000"/>
              <a:buFont typeface="Wingdings" panose="05000000000000000000" pitchFamily="2" charset="2"/>
              <a:buChar char="§"/>
            </a:pPr>
            <a:r>
              <a:rPr lang="en-US" sz="2400" dirty="0">
                <a:solidFill>
                  <a:srgbClr val="000000"/>
                </a:solidFill>
                <a:latin typeface="Calibri" panose="020F0502020204030204" pitchFamily="34" charset="0"/>
                <a:cs typeface="Calibri" panose="020F0502020204030204" pitchFamily="34" charset="0"/>
              </a:rPr>
              <a:t>Complementary to device fitting, </a:t>
            </a:r>
            <a:r>
              <a:rPr lang="en-US" sz="2400" b="1" dirty="0">
                <a:solidFill>
                  <a:srgbClr val="000000"/>
                </a:solidFill>
                <a:latin typeface="Calibri" panose="020F0502020204030204" pitchFamily="34" charset="0"/>
                <a:cs typeface="Calibri" panose="020F0502020204030204" pitchFamily="34" charset="0"/>
              </a:rPr>
              <a:t>active training of auditory and cognitive skills </a:t>
            </a:r>
            <a:r>
              <a:rPr lang="en-US" sz="2400" dirty="0">
                <a:solidFill>
                  <a:srgbClr val="000000"/>
                </a:solidFill>
                <a:latin typeface="Calibri" panose="020F0502020204030204" pitchFamily="34" charset="0"/>
                <a:cs typeface="Calibri" panose="020F0502020204030204" pitchFamily="34" charset="0"/>
              </a:rPr>
              <a:t>in combination - an alternative to further enhance communication skills for adults with HL. </a:t>
            </a:r>
          </a:p>
          <a:p>
            <a:pPr>
              <a:spcBef>
                <a:spcPts val="0"/>
              </a:spcBef>
              <a:buSzPct val="100000"/>
              <a:buFont typeface="Wingdings" panose="05000000000000000000" pitchFamily="2" charset="2"/>
              <a:buChar char="§"/>
            </a:pPr>
            <a:endParaRPr lang="en-US" sz="2400" dirty="0">
              <a:solidFill>
                <a:srgbClr val="000000"/>
              </a:solidFill>
              <a:latin typeface="Calibri" panose="020F0502020204030204" pitchFamily="34" charset="0"/>
              <a:cs typeface="Calibri" panose="020F0502020204030204" pitchFamily="34" charset="0"/>
            </a:endParaRPr>
          </a:p>
          <a:p>
            <a:pPr>
              <a:spcBef>
                <a:spcPts val="0"/>
              </a:spcBef>
              <a:buSzPct val="100000"/>
              <a:buFont typeface="Wingdings" panose="05000000000000000000" pitchFamily="2" charset="2"/>
              <a:buChar char="§"/>
            </a:pPr>
            <a:r>
              <a:rPr lang="en-US" sz="2400" dirty="0">
                <a:solidFill>
                  <a:srgbClr val="000000"/>
                </a:solidFill>
                <a:latin typeface="Calibri" panose="020F0502020204030204" pitchFamily="34" charset="0"/>
                <a:cs typeface="Calibri" panose="020F0502020204030204" pitchFamily="34" charset="0"/>
              </a:rPr>
              <a:t>Additionally, other considerations such as </a:t>
            </a:r>
            <a:r>
              <a:rPr lang="en-US" sz="2400" b="1" dirty="0">
                <a:solidFill>
                  <a:srgbClr val="000000"/>
                </a:solidFill>
                <a:latin typeface="Calibri" panose="020F0502020204030204" pitchFamily="34" charset="0"/>
                <a:cs typeface="Calibri" panose="020F0502020204030204" pitchFamily="34" charset="0"/>
              </a:rPr>
              <a:t>motivation, device competence and psychosocial function </a:t>
            </a:r>
            <a:r>
              <a:rPr lang="en-US" sz="2400" dirty="0">
                <a:solidFill>
                  <a:srgbClr val="000000"/>
                </a:solidFill>
                <a:latin typeface="Calibri" panose="020F0502020204030204" pitchFamily="34" charset="0"/>
                <a:cs typeface="Calibri" panose="020F0502020204030204" pitchFamily="34" charset="0"/>
              </a:rPr>
              <a:t>may be complimentary targets for intervention.</a:t>
            </a:r>
            <a:endParaRPr lang="en-IN" sz="2400" dirty="0">
              <a:latin typeface="Calibri" panose="020F0502020204030204" pitchFamily="34" charset="0"/>
              <a:cs typeface="Calibri" panose="020F0502020204030204" pitchFamily="34" charset="0"/>
            </a:endParaRPr>
          </a:p>
          <a:p>
            <a:pPr>
              <a:spcBef>
                <a:spcPts val="0"/>
              </a:spcBef>
            </a:pPr>
            <a:endParaRPr lang="en-US" sz="24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5BA9CF7-8709-7D14-F79E-08BE8D93847D}"/>
              </a:ext>
            </a:extLst>
          </p:cNvPr>
          <p:cNvSpPr>
            <a:spLocks noGrp="1"/>
          </p:cNvSpPr>
          <p:nvPr>
            <p:ph type="sldNum" sz="quarter" idx="12"/>
          </p:nvPr>
        </p:nvSpPr>
        <p:spPr/>
        <p:txBody>
          <a:bodyPr/>
          <a:lstStyle/>
          <a:p>
            <a:fld id="{2B997E46-DF3B-D74B-B7F6-5657F29FED55}" type="slidenum">
              <a:rPr lang="en-US" smtClean="0"/>
              <a:pPr/>
              <a:t>23</a:t>
            </a:fld>
            <a:endParaRPr lang="en-US" dirty="0"/>
          </a:p>
        </p:txBody>
      </p:sp>
    </p:spTree>
    <p:extLst>
      <p:ext uri="{BB962C8B-B14F-4D97-AF65-F5344CB8AC3E}">
        <p14:creationId xmlns:p14="http://schemas.microsoft.com/office/powerpoint/2010/main" val="4286386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D421-6828-F741-0CE8-F5BAF11BD1CE}"/>
              </a:ext>
            </a:extLst>
          </p:cNvPr>
          <p:cNvSpPr>
            <a:spLocks noGrp="1"/>
          </p:cNvSpPr>
          <p:nvPr>
            <p:ph type="title"/>
          </p:nvPr>
        </p:nvSpPr>
        <p:spPr/>
        <p:txBody>
          <a:bodyPr>
            <a:normAutofit/>
          </a:bodyPr>
          <a:lstStyle/>
          <a:p>
            <a:r>
              <a:rPr lang="en-US" sz="4000" b="1" dirty="0">
                <a:latin typeface="+mn-lt"/>
              </a:rPr>
              <a:t>Evidences show….</a:t>
            </a:r>
            <a:endParaRPr lang="en-IN" sz="4000" b="1" dirty="0">
              <a:latin typeface="+mn-lt"/>
            </a:endParaRPr>
          </a:p>
        </p:txBody>
      </p:sp>
      <p:graphicFrame>
        <p:nvGraphicFramePr>
          <p:cNvPr id="5" name="Content Placeholder 4">
            <a:extLst>
              <a:ext uri="{FF2B5EF4-FFF2-40B4-BE49-F238E27FC236}">
                <a16:creationId xmlns:a16="http://schemas.microsoft.com/office/drawing/2014/main" id="{A24720A6-ADC4-9508-4181-4AE604404DF7}"/>
              </a:ext>
            </a:extLst>
          </p:cNvPr>
          <p:cNvGraphicFramePr>
            <a:graphicFrameLocks noGrp="1"/>
          </p:cNvGraphicFramePr>
          <p:nvPr>
            <p:ph idx="1"/>
            <p:extLst>
              <p:ext uri="{D42A27DB-BD31-4B8C-83A1-F6EECF244321}">
                <p14:modId xmlns:p14="http://schemas.microsoft.com/office/powerpoint/2010/main" val="135047330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5674070-6B3C-77BE-DFCF-ED1B856CA7E4}"/>
              </a:ext>
            </a:extLst>
          </p:cNvPr>
          <p:cNvSpPr>
            <a:spLocks noGrp="1"/>
          </p:cNvSpPr>
          <p:nvPr>
            <p:ph type="sldNum" sz="quarter" idx="12"/>
          </p:nvPr>
        </p:nvSpPr>
        <p:spPr/>
        <p:txBody>
          <a:bodyPr/>
          <a:lstStyle/>
          <a:p>
            <a:fld id="{A8DB374D-CFF7-461A-BDF6-65113C40BFDF}" type="slidenum">
              <a:rPr lang="en-US" smtClean="0"/>
              <a:t>24</a:t>
            </a:fld>
            <a:endParaRPr lang="en-US"/>
          </a:p>
        </p:txBody>
      </p:sp>
      <p:sp>
        <p:nvSpPr>
          <p:cNvPr id="7" name="TextBox 6">
            <a:extLst>
              <a:ext uri="{FF2B5EF4-FFF2-40B4-BE49-F238E27FC236}">
                <a16:creationId xmlns:a16="http://schemas.microsoft.com/office/drawing/2014/main" id="{8A7F88FE-9652-B53C-2BB1-D4E84A8576DE}"/>
              </a:ext>
            </a:extLst>
          </p:cNvPr>
          <p:cNvSpPr txBox="1"/>
          <p:nvPr/>
        </p:nvSpPr>
        <p:spPr>
          <a:xfrm>
            <a:off x="838200" y="6393747"/>
            <a:ext cx="7395950" cy="338554"/>
          </a:xfrm>
          <a:prstGeom prst="rect">
            <a:avLst/>
          </a:prstGeom>
          <a:noFill/>
        </p:spPr>
        <p:txBody>
          <a:bodyPr wrap="square">
            <a:spAutoFit/>
          </a:bodyPr>
          <a:lstStyle/>
          <a:p>
            <a:r>
              <a:rPr lang="en-US" sz="800" dirty="0" err="1"/>
              <a:t>Stropahl</a:t>
            </a:r>
            <a:r>
              <a:rPr lang="en-US" sz="800" dirty="0"/>
              <a:t>, M., Besser, J., &amp; </a:t>
            </a:r>
            <a:r>
              <a:rPr lang="en-US" sz="800" dirty="0" err="1"/>
              <a:t>Launer</a:t>
            </a:r>
            <a:r>
              <a:rPr lang="en-US" sz="800" dirty="0"/>
              <a:t>, S. (2020, Jul-Aug). Ear and Hearing, 41(4), 697-704. https://doi.org/10.1097/aud.0000000000000806. </a:t>
            </a:r>
          </a:p>
          <a:p>
            <a:r>
              <a:rPr lang="en-US" sz="800" dirty="0"/>
              <a:t>Link to full article: https://journals.lww.com/ear-hearing/fulltext/2020/07000/auditory_training_supports_auditory.2.aspx</a:t>
            </a:r>
            <a:endParaRPr lang="en-IN" sz="800" dirty="0"/>
          </a:p>
        </p:txBody>
      </p:sp>
    </p:spTree>
    <p:extLst>
      <p:ext uri="{BB962C8B-B14F-4D97-AF65-F5344CB8AC3E}">
        <p14:creationId xmlns:p14="http://schemas.microsoft.com/office/powerpoint/2010/main" val="124542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B503-A416-83BC-9762-7E8CBB5A7DD3}"/>
              </a:ext>
            </a:extLst>
          </p:cNvPr>
          <p:cNvSpPr>
            <a:spLocks noGrp="1"/>
          </p:cNvSpPr>
          <p:nvPr>
            <p:ph type="title"/>
          </p:nvPr>
        </p:nvSpPr>
        <p:spPr/>
        <p:txBody>
          <a:bodyPr>
            <a:normAutofit/>
          </a:bodyPr>
          <a:lstStyle/>
          <a:p>
            <a:r>
              <a:rPr lang="en-US" sz="4000" b="1" dirty="0">
                <a:latin typeface="+mn-lt"/>
              </a:rPr>
              <a:t>Theoretical bases of AT</a:t>
            </a:r>
            <a:endParaRPr lang="en-IN" sz="4000" b="1" dirty="0">
              <a:latin typeface="+mn-lt"/>
            </a:endParaRPr>
          </a:p>
        </p:txBody>
      </p:sp>
      <p:sp>
        <p:nvSpPr>
          <p:cNvPr id="3" name="Content Placeholder 2">
            <a:extLst>
              <a:ext uri="{FF2B5EF4-FFF2-40B4-BE49-F238E27FC236}">
                <a16:creationId xmlns:a16="http://schemas.microsoft.com/office/drawing/2014/main" id="{07D6B8CF-86A0-2E3F-7BE2-15613F840BA7}"/>
              </a:ext>
            </a:extLst>
          </p:cNvPr>
          <p:cNvSpPr>
            <a:spLocks noGrp="1"/>
          </p:cNvSpPr>
          <p:nvPr>
            <p:ph idx="1"/>
          </p:nvPr>
        </p:nvSpPr>
        <p:spPr/>
        <p:txBody>
          <a:bodyPr/>
          <a:lstStyle/>
          <a:p>
            <a:pPr algn="l"/>
            <a:r>
              <a:rPr lang="en-US" sz="2400" b="0" i="0" u="none" strike="noStrike" baseline="0" dirty="0">
                <a:latin typeface="AGaramondPro-Regular"/>
              </a:rPr>
              <a:t>Three theoretical underpinnings for auditory training have emerged in recent years, guided by the influence of principles of second language learning (Krashen, 1985, 1994).</a:t>
            </a:r>
          </a:p>
          <a:p>
            <a:pPr algn="l"/>
            <a:endParaRPr lang="en-US" sz="1800" dirty="0">
              <a:latin typeface="AGaramondPro-Regular"/>
            </a:endParaRPr>
          </a:p>
          <a:p>
            <a:pPr algn="l"/>
            <a:endParaRPr lang="en-IN" dirty="0"/>
          </a:p>
        </p:txBody>
      </p:sp>
      <p:sp>
        <p:nvSpPr>
          <p:cNvPr id="4" name="Slide Number Placeholder 3">
            <a:extLst>
              <a:ext uri="{FF2B5EF4-FFF2-40B4-BE49-F238E27FC236}">
                <a16:creationId xmlns:a16="http://schemas.microsoft.com/office/drawing/2014/main" id="{3B0DE9E8-73F2-DB0C-4FE1-E14145D6C086}"/>
              </a:ext>
            </a:extLst>
          </p:cNvPr>
          <p:cNvSpPr>
            <a:spLocks noGrp="1"/>
          </p:cNvSpPr>
          <p:nvPr>
            <p:ph type="sldNum" sz="quarter" idx="12"/>
          </p:nvPr>
        </p:nvSpPr>
        <p:spPr/>
        <p:txBody>
          <a:bodyPr/>
          <a:lstStyle/>
          <a:p>
            <a:fld id="{A8DB374D-CFF7-461A-BDF6-65113C40BFDF}" type="slidenum">
              <a:rPr lang="en-US" smtClean="0"/>
              <a:t>25</a:t>
            </a:fld>
            <a:endParaRPr lang="en-US"/>
          </a:p>
        </p:txBody>
      </p:sp>
      <p:graphicFrame>
        <p:nvGraphicFramePr>
          <p:cNvPr id="5" name="Content Placeholder 3">
            <a:extLst>
              <a:ext uri="{FF2B5EF4-FFF2-40B4-BE49-F238E27FC236}">
                <a16:creationId xmlns:a16="http://schemas.microsoft.com/office/drawing/2014/main" id="{34B05D2B-5A08-8D48-79FC-163B324FDB61}"/>
              </a:ext>
            </a:extLst>
          </p:cNvPr>
          <p:cNvGraphicFramePr>
            <a:graphicFrameLocks noGrp="1"/>
          </p:cNvGraphicFramePr>
          <p:nvPr>
            <p:extLst>
              <p:ext uri="{D42A27DB-BD31-4B8C-83A1-F6EECF244321}">
                <p14:modId xmlns:p14="http://schemas.microsoft.com/office/powerpoint/2010/main" val="156987010"/>
              </p:ext>
            </p:extLst>
          </p:nvPr>
        </p:nvGraphicFramePr>
        <p:xfrm>
          <a:off x="1066800" y="3581400"/>
          <a:ext cx="6720397"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098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92B3-3DC0-B817-BA7A-4A9218B03095}"/>
              </a:ext>
            </a:extLst>
          </p:cNvPr>
          <p:cNvSpPr>
            <a:spLocks noGrp="1"/>
          </p:cNvSpPr>
          <p:nvPr>
            <p:ph type="title"/>
          </p:nvPr>
        </p:nvSpPr>
        <p:spPr/>
        <p:txBody>
          <a:bodyPr>
            <a:normAutofit/>
          </a:bodyPr>
          <a:lstStyle/>
          <a:p>
            <a:r>
              <a:rPr lang="en-US" sz="4000" b="1" dirty="0">
                <a:latin typeface="+mn-lt"/>
              </a:rPr>
              <a:t>Transfer-Appropriate Processing</a:t>
            </a:r>
            <a:endParaRPr lang="en-IN" sz="3600" b="1" dirty="0">
              <a:latin typeface="+mn-lt"/>
            </a:endParaRPr>
          </a:p>
        </p:txBody>
      </p:sp>
      <p:sp>
        <p:nvSpPr>
          <p:cNvPr id="3" name="Content Placeholder 2">
            <a:extLst>
              <a:ext uri="{FF2B5EF4-FFF2-40B4-BE49-F238E27FC236}">
                <a16:creationId xmlns:a16="http://schemas.microsoft.com/office/drawing/2014/main" id="{80DD39C6-EE53-A2DA-BD00-4D7FDC8366F5}"/>
              </a:ext>
            </a:extLst>
          </p:cNvPr>
          <p:cNvSpPr>
            <a:spLocks noGrp="1"/>
          </p:cNvSpPr>
          <p:nvPr>
            <p:ph idx="1"/>
          </p:nvPr>
        </p:nvSpPr>
        <p:spPr>
          <a:xfrm>
            <a:off x="628650" y="1690689"/>
            <a:ext cx="7886700" cy="4665662"/>
          </a:xfrm>
        </p:spPr>
        <p:txBody>
          <a:bodyPr>
            <a:normAutofit fontScale="92500"/>
          </a:bodyPr>
          <a:lstStyle/>
          <a:p>
            <a:pPr algn="l">
              <a:lnSpc>
                <a:spcPct val="100000"/>
              </a:lnSpc>
              <a:spcBef>
                <a:spcPts val="0"/>
              </a:spcBef>
            </a:pPr>
            <a:r>
              <a:rPr lang="en-US" sz="1800" b="0" i="0" u="none" strike="noStrike" baseline="0" dirty="0">
                <a:latin typeface="AGaramondPro-Regular"/>
              </a:rPr>
              <a:t>TAP theory - human learning depends upon the </a:t>
            </a:r>
            <a:r>
              <a:rPr lang="en-US" sz="1800" b="1" i="0" u="none" strike="noStrike" baseline="0" dirty="0">
                <a:latin typeface="AGaramondPro-Regular"/>
              </a:rPr>
              <a:t>degree of compatibility between  training tasks and measures of desired outcome</a:t>
            </a:r>
            <a:r>
              <a:rPr lang="en-US" sz="1800" b="0" i="0" u="none" strike="noStrike" baseline="0" dirty="0">
                <a:latin typeface="AGaramondPro-Regular"/>
              </a:rPr>
              <a:t>. </a:t>
            </a:r>
          </a:p>
          <a:p>
            <a:pPr algn="l">
              <a:lnSpc>
                <a:spcPct val="100000"/>
              </a:lnSpc>
              <a:spcBef>
                <a:spcPts val="0"/>
              </a:spcBef>
            </a:pPr>
            <a:endParaRPr lang="en-US" sz="1800" b="0" i="0" u="none" strike="noStrike" baseline="0" dirty="0">
              <a:latin typeface="AGaramondPro-Regular"/>
            </a:endParaRPr>
          </a:p>
          <a:p>
            <a:pPr algn="l">
              <a:lnSpc>
                <a:spcPct val="100000"/>
              </a:lnSpc>
              <a:spcBef>
                <a:spcPts val="0"/>
              </a:spcBef>
            </a:pPr>
            <a:r>
              <a:rPr lang="en-US" sz="1800" b="0" i="0" u="none" strike="noStrike" baseline="0" dirty="0">
                <a:latin typeface="AGaramondPro-Regular"/>
              </a:rPr>
              <a:t>Many studies indicate that benefits are tied to </a:t>
            </a:r>
            <a:r>
              <a:rPr lang="en-US" sz="1800" b="1" i="0" u="none" strike="noStrike" baseline="0" dirty="0">
                <a:latin typeface="AGaramondPro-Regular"/>
              </a:rPr>
              <a:t>what is transfer appropriate</a:t>
            </a:r>
            <a:r>
              <a:rPr lang="en-US" sz="1800" b="0" i="0" u="none" strike="noStrike" baseline="0" dirty="0">
                <a:latin typeface="AGaramondPro-Regular"/>
              </a:rPr>
              <a:t>: auditory training is most effective when using the same talker during both training and assessment and when using the same tasks during both training and assessment.</a:t>
            </a:r>
          </a:p>
          <a:p>
            <a:pPr marL="0" indent="0" algn="l">
              <a:lnSpc>
                <a:spcPct val="100000"/>
              </a:lnSpc>
              <a:spcBef>
                <a:spcPts val="0"/>
              </a:spcBef>
              <a:buNone/>
            </a:pPr>
            <a:endParaRPr lang="en-US" sz="1800" b="0" i="0" u="none" strike="noStrike" baseline="0" dirty="0">
              <a:latin typeface="AGaramondPro-Regular"/>
            </a:endParaRPr>
          </a:p>
          <a:p>
            <a:pPr algn="l">
              <a:lnSpc>
                <a:spcPct val="100000"/>
              </a:lnSpc>
              <a:spcBef>
                <a:spcPts val="0"/>
              </a:spcBef>
            </a:pPr>
            <a:r>
              <a:rPr lang="en-US" sz="1800" b="0" i="0" u="none" strike="noStrike" baseline="0" dirty="0">
                <a:latin typeface="AGaramondPro-Regular"/>
              </a:rPr>
              <a:t>Additionally, when different tasks or talkers are used in training compared with assessment, the greater the overlap between the talkers (e.g., one of six talkers overlapping as opposed to zero of six talkers) and task type, the greater the benefit.</a:t>
            </a:r>
          </a:p>
          <a:p>
            <a:pPr algn="l">
              <a:lnSpc>
                <a:spcPct val="100000"/>
              </a:lnSpc>
              <a:spcBef>
                <a:spcPts val="0"/>
              </a:spcBef>
            </a:pPr>
            <a:endParaRPr lang="en-US" sz="1800" b="0" i="0" u="none" strike="noStrike" baseline="0" dirty="0">
              <a:latin typeface="AGaramondPro-Regular"/>
            </a:endParaRPr>
          </a:p>
          <a:p>
            <a:pPr algn="l">
              <a:lnSpc>
                <a:spcPct val="100000"/>
              </a:lnSpc>
              <a:spcBef>
                <a:spcPts val="0"/>
              </a:spcBef>
            </a:pPr>
            <a:r>
              <a:rPr lang="en-US" sz="1800" b="0" i="0" u="none" strike="noStrike" baseline="0" dirty="0">
                <a:latin typeface="AGaramondPro-Regular"/>
              </a:rPr>
              <a:t>Effective training tasks focus on what the patient wants to learn. If the patient wants to understand his or her spouse better, use speech stimuli produced by the spouse as training stimuli. If the patient wants to understand everyday conversation spoken by various communication partners, use the words that have a </a:t>
            </a:r>
            <a:r>
              <a:rPr lang="en-US" sz="1800" b="1" i="0" u="none" strike="noStrike" baseline="0" dirty="0">
                <a:latin typeface="AGaramondPro-Bold"/>
              </a:rPr>
              <a:t>high frequency of usage </a:t>
            </a:r>
            <a:r>
              <a:rPr lang="en-US" sz="1800" b="0" i="0" u="none" strike="noStrike" baseline="0" dirty="0">
                <a:latin typeface="AGaramondPro-Regular"/>
              </a:rPr>
              <a:t>as training stimuli so the patient can quickly and easily recognize those words most likely to be spoken on a regular basis.</a:t>
            </a:r>
            <a:endParaRPr lang="en-IN" dirty="0"/>
          </a:p>
        </p:txBody>
      </p:sp>
      <p:sp>
        <p:nvSpPr>
          <p:cNvPr id="4" name="Slide Number Placeholder 3">
            <a:extLst>
              <a:ext uri="{FF2B5EF4-FFF2-40B4-BE49-F238E27FC236}">
                <a16:creationId xmlns:a16="http://schemas.microsoft.com/office/drawing/2014/main" id="{04F0FB12-07C4-7F4B-4A05-9873C6931D65}"/>
              </a:ext>
            </a:extLst>
          </p:cNvPr>
          <p:cNvSpPr>
            <a:spLocks noGrp="1"/>
          </p:cNvSpPr>
          <p:nvPr>
            <p:ph type="sldNum" sz="quarter" idx="12"/>
          </p:nvPr>
        </p:nvSpPr>
        <p:spPr/>
        <p:txBody>
          <a:bodyPr/>
          <a:lstStyle/>
          <a:p>
            <a:fld id="{A8DB374D-CFF7-461A-BDF6-65113C40BFDF}" type="slidenum">
              <a:rPr lang="en-US" smtClean="0"/>
              <a:t>26</a:t>
            </a:fld>
            <a:endParaRPr lang="en-US"/>
          </a:p>
        </p:txBody>
      </p:sp>
    </p:spTree>
    <p:extLst>
      <p:ext uri="{BB962C8B-B14F-4D97-AF65-F5344CB8AC3E}">
        <p14:creationId xmlns:p14="http://schemas.microsoft.com/office/powerpoint/2010/main" val="2199560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C9D85-58EE-0E97-B5EB-A433781C7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5B145-04A7-358A-8CA0-B0A3333A9E17}"/>
              </a:ext>
            </a:extLst>
          </p:cNvPr>
          <p:cNvSpPr>
            <a:spLocks noGrp="1"/>
          </p:cNvSpPr>
          <p:nvPr>
            <p:ph type="title"/>
          </p:nvPr>
        </p:nvSpPr>
        <p:spPr/>
        <p:txBody>
          <a:bodyPr>
            <a:normAutofit/>
          </a:bodyPr>
          <a:lstStyle/>
          <a:p>
            <a:r>
              <a:rPr lang="en-US" sz="4000" b="1" dirty="0">
                <a:latin typeface="+mn-lt"/>
              </a:rPr>
              <a:t>Meaning-based orientation</a:t>
            </a:r>
            <a:endParaRPr lang="en-IN" sz="3600" b="1" dirty="0">
              <a:latin typeface="+mn-lt"/>
            </a:endParaRPr>
          </a:p>
        </p:txBody>
      </p:sp>
      <p:sp>
        <p:nvSpPr>
          <p:cNvPr id="3" name="Content Placeholder 2">
            <a:extLst>
              <a:ext uri="{FF2B5EF4-FFF2-40B4-BE49-F238E27FC236}">
                <a16:creationId xmlns:a16="http://schemas.microsoft.com/office/drawing/2014/main" id="{0C965282-5F3F-FDFB-456C-FA54D13F8958}"/>
              </a:ext>
            </a:extLst>
          </p:cNvPr>
          <p:cNvSpPr>
            <a:spLocks noGrp="1"/>
          </p:cNvSpPr>
          <p:nvPr>
            <p:ph idx="1"/>
          </p:nvPr>
        </p:nvSpPr>
        <p:spPr>
          <a:xfrm>
            <a:off x="628649" y="1524000"/>
            <a:ext cx="7886700" cy="4665662"/>
          </a:xfrm>
        </p:spPr>
        <p:txBody>
          <a:bodyPr>
            <a:normAutofit/>
          </a:bodyPr>
          <a:lstStyle/>
          <a:p>
            <a:pPr algn="l">
              <a:lnSpc>
                <a:spcPct val="100000"/>
              </a:lnSpc>
              <a:spcBef>
                <a:spcPts val="0"/>
              </a:spcBef>
            </a:pPr>
            <a:r>
              <a:rPr lang="en-US" sz="2000" b="0" i="0" u="none" strike="noStrike" baseline="0" dirty="0">
                <a:latin typeface="AGaramondPro-Regular"/>
              </a:rPr>
              <a:t>When a training task is meaning oriented, the patient must semantically process the speech signal, which entails activating regions of the brain that process semantic content. </a:t>
            </a:r>
          </a:p>
          <a:p>
            <a:pPr algn="l">
              <a:lnSpc>
                <a:spcPct val="100000"/>
              </a:lnSpc>
              <a:spcBef>
                <a:spcPts val="0"/>
              </a:spcBef>
            </a:pPr>
            <a:endParaRPr lang="en-US" sz="2000" b="0" i="0" u="none" strike="noStrike" baseline="0" dirty="0">
              <a:latin typeface="AGaramondPro-Regular"/>
            </a:endParaRPr>
          </a:p>
          <a:p>
            <a:pPr algn="l">
              <a:lnSpc>
                <a:spcPct val="100000"/>
              </a:lnSpc>
              <a:spcBef>
                <a:spcPts val="0"/>
              </a:spcBef>
            </a:pPr>
            <a:r>
              <a:rPr lang="en-US" sz="2000" b="0" i="0" u="none" strike="noStrike" baseline="0" dirty="0">
                <a:latin typeface="AGaramondPro-Regular"/>
              </a:rPr>
              <a:t>By contrast, when a training task is form oriented, no semantic processing occurs, so activation of the semantic regions of the brain may be unnecessary.</a:t>
            </a:r>
          </a:p>
          <a:p>
            <a:pPr algn="l">
              <a:lnSpc>
                <a:spcPct val="100000"/>
              </a:lnSpc>
              <a:spcBef>
                <a:spcPts val="0"/>
              </a:spcBef>
            </a:pPr>
            <a:endParaRPr lang="en-US" sz="2000" dirty="0">
              <a:latin typeface="AGaramondPro-Regular"/>
            </a:endParaRPr>
          </a:p>
          <a:p>
            <a:pPr algn="l">
              <a:lnSpc>
                <a:spcPct val="100000"/>
              </a:lnSpc>
              <a:spcBef>
                <a:spcPts val="0"/>
              </a:spcBef>
            </a:pPr>
            <a:endParaRPr lang="en-IN" sz="2400" dirty="0"/>
          </a:p>
        </p:txBody>
      </p:sp>
      <p:sp>
        <p:nvSpPr>
          <p:cNvPr id="4" name="Slide Number Placeholder 3">
            <a:extLst>
              <a:ext uri="{FF2B5EF4-FFF2-40B4-BE49-F238E27FC236}">
                <a16:creationId xmlns:a16="http://schemas.microsoft.com/office/drawing/2014/main" id="{78141E53-43ED-04F1-AF42-06C97600B914}"/>
              </a:ext>
            </a:extLst>
          </p:cNvPr>
          <p:cNvSpPr>
            <a:spLocks noGrp="1"/>
          </p:cNvSpPr>
          <p:nvPr>
            <p:ph type="sldNum" sz="quarter" idx="12"/>
          </p:nvPr>
        </p:nvSpPr>
        <p:spPr/>
        <p:txBody>
          <a:bodyPr/>
          <a:lstStyle/>
          <a:p>
            <a:fld id="{A8DB374D-CFF7-461A-BDF6-65113C40BFDF}" type="slidenum">
              <a:rPr lang="en-US" smtClean="0"/>
              <a:t>27</a:t>
            </a:fld>
            <a:endParaRPr lang="en-US"/>
          </a:p>
        </p:txBody>
      </p:sp>
      <p:pic>
        <p:nvPicPr>
          <p:cNvPr id="6" name="Picture 5">
            <a:extLst>
              <a:ext uri="{FF2B5EF4-FFF2-40B4-BE49-F238E27FC236}">
                <a16:creationId xmlns:a16="http://schemas.microsoft.com/office/drawing/2014/main" id="{EEE26185-CDDB-4713-77D1-9E110F0E3343}"/>
              </a:ext>
            </a:extLst>
          </p:cNvPr>
          <p:cNvPicPr>
            <a:picLocks noChangeAspect="1"/>
          </p:cNvPicPr>
          <p:nvPr/>
        </p:nvPicPr>
        <p:blipFill>
          <a:blip r:embed="rId2"/>
          <a:srcRect l="2770" t="68572" r="2770" b="4895"/>
          <a:stretch/>
        </p:blipFill>
        <p:spPr>
          <a:xfrm>
            <a:off x="994141" y="3729108"/>
            <a:ext cx="7155717" cy="2590800"/>
          </a:xfrm>
          <a:prstGeom prst="rect">
            <a:avLst/>
          </a:prstGeom>
        </p:spPr>
      </p:pic>
    </p:spTree>
    <p:extLst>
      <p:ext uri="{BB962C8B-B14F-4D97-AF65-F5344CB8AC3E}">
        <p14:creationId xmlns:p14="http://schemas.microsoft.com/office/powerpoint/2010/main" val="973209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A76126-C4C1-D15F-7F52-71D304950FD8}"/>
              </a:ext>
            </a:extLst>
          </p:cNvPr>
          <p:cNvSpPr>
            <a:spLocks noGrp="1"/>
          </p:cNvSpPr>
          <p:nvPr>
            <p:ph type="title"/>
          </p:nvPr>
        </p:nvSpPr>
        <p:spPr/>
        <p:txBody>
          <a:bodyPr>
            <a:normAutofit/>
          </a:bodyPr>
          <a:lstStyle/>
          <a:p>
            <a:r>
              <a:rPr lang="en-US" sz="4000" b="1" dirty="0">
                <a:latin typeface="+mn-lt"/>
              </a:rPr>
              <a:t>Affective-filter hypothesis</a:t>
            </a:r>
            <a:endParaRPr lang="en-IN" sz="4000" b="1" dirty="0">
              <a:latin typeface="+mn-lt"/>
            </a:endParaRPr>
          </a:p>
        </p:txBody>
      </p:sp>
      <p:sp>
        <p:nvSpPr>
          <p:cNvPr id="8" name="Content Placeholder 7">
            <a:extLst>
              <a:ext uri="{FF2B5EF4-FFF2-40B4-BE49-F238E27FC236}">
                <a16:creationId xmlns:a16="http://schemas.microsoft.com/office/drawing/2014/main" id="{4C224D36-39BE-597E-0D46-9A33B12137F1}"/>
              </a:ext>
            </a:extLst>
          </p:cNvPr>
          <p:cNvSpPr>
            <a:spLocks noGrp="1"/>
          </p:cNvSpPr>
          <p:nvPr>
            <p:ph idx="1"/>
          </p:nvPr>
        </p:nvSpPr>
        <p:spPr>
          <a:xfrm>
            <a:off x="625337" y="1524000"/>
            <a:ext cx="7886700" cy="4351338"/>
          </a:xfrm>
        </p:spPr>
        <p:txBody>
          <a:bodyPr>
            <a:noAutofit/>
          </a:bodyPr>
          <a:lstStyle/>
          <a:p>
            <a:pPr algn="l">
              <a:lnSpc>
                <a:spcPct val="100000"/>
              </a:lnSpc>
              <a:spcBef>
                <a:spcPts val="0"/>
              </a:spcBef>
            </a:pPr>
            <a:r>
              <a:rPr lang="en-US" sz="1800" b="0" i="0" u="none" strike="noStrike" baseline="0" dirty="0">
                <a:latin typeface="AGaramondPro-Regular"/>
              </a:rPr>
              <a:t>This hypothesis recognizes that emotional factors can block input into a second language learner’s language acquisition process. </a:t>
            </a:r>
          </a:p>
          <a:p>
            <a:pPr algn="l">
              <a:lnSpc>
                <a:spcPct val="100000"/>
              </a:lnSpc>
              <a:spcBef>
                <a:spcPts val="0"/>
              </a:spcBef>
            </a:pPr>
            <a:endParaRPr lang="en-US" sz="1800" dirty="0">
              <a:latin typeface="AGaramondPro-Regular"/>
            </a:endParaRPr>
          </a:p>
          <a:p>
            <a:pPr algn="l">
              <a:lnSpc>
                <a:spcPct val="100000"/>
              </a:lnSpc>
              <a:spcBef>
                <a:spcPts val="0"/>
              </a:spcBef>
            </a:pPr>
            <a:r>
              <a:rPr lang="en-US" sz="1800" b="0" i="0" u="none" strike="noStrike" baseline="0" dirty="0">
                <a:latin typeface="AGaramondPro-Regular"/>
              </a:rPr>
              <a:t>If a person feels like a hopeless, hapless outsider, the person may raise an affective filter that effectively blocks input that would allow him or her to progress in acquiring a new language. </a:t>
            </a:r>
          </a:p>
          <a:p>
            <a:pPr algn="l">
              <a:lnSpc>
                <a:spcPct val="100000"/>
              </a:lnSpc>
              <a:spcBef>
                <a:spcPts val="0"/>
              </a:spcBef>
            </a:pPr>
            <a:endParaRPr lang="en-US" sz="1800" b="0" i="0" u="none" strike="noStrike" baseline="0" dirty="0">
              <a:latin typeface="AGaramondPro-Regular"/>
            </a:endParaRPr>
          </a:p>
          <a:p>
            <a:pPr algn="l">
              <a:lnSpc>
                <a:spcPct val="100000"/>
              </a:lnSpc>
              <a:spcBef>
                <a:spcPts val="0"/>
              </a:spcBef>
            </a:pPr>
            <a:r>
              <a:rPr lang="en-US" sz="1800" b="0" i="0" u="none" strike="noStrike" baseline="0" dirty="0">
                <a:latin typeface="AGaramondPro-Regular"/>
              </a:rPr>
              <a:t>Similarly, if a person with HL experiences high anxiety during everyday listening, continuous failure in recognizing speech, and low self-esteem, listening skills are unlikely to improve. </a:t>
            </a:r>
          </a:p>
          <a:p>
            <a:pPr algn="l">
              <a:lnSpc>
                <a:spcPct val="100000"/>
              </a:lnSpc>
              <a:spcBef>
                <a:spcPts val="0"/>
              </a:spcBef>
            </a:pPr>
            <a:endParaRPr lang="en-US" sz="1800" b="0" i="0" u="none" strike="noStrike" baseline="0" dirty="0">
              <a:latin typeface="AGaramondPro-Regular"/>
            </a:endParaRPr>
          </a:p>
          <a:p>
            <a:pPr algn="l">
              <a:lnSpc>
                <a:spcPct val="100000"/>
              </a:lnSpc>
              <a:spcBef>
                <a:spcPts val="0"/>
              </a:spcBef>
            </a:pPr>
            <a:r>
              <a:rPr lang="en-US" sz="1800" b="0" i="0" u="none" strike="noStrike" baseline="0" dirty="0">
                <a:latin typeface="AGaramondPro-Regular"/>
              </a:rPr>
              <a:t>AT can be tailored to reduce a patient’s anxiety and to enhance a sense of community with other people who have hearing loss. </a:t>
            </a:r>
          </a:p>
          <a:p>
            <a:pPr algn="l">
              <a:lnSpc>
                <a:spcPct val="100000"/>
              </a:lnSpc>
              <a:spcBef>
                <a:spcPts val="0"/>
              </a:spcBef>
            </a:pPr>
            <a:r>
              <a:rPr lang="en-US" sz="1800" b="0" i="0" u="none" strike="noStrike" baseline="0" dirty="0">
                <a:latin typeface="AGaramondPro-Regular"/>
              </a:rPr>
              <a:t>E.g. some computer-based training programs adaptively vary background noise during training so that patients always experience an 80% success rate, some use internet to connect patients through shared training goals and message boards.</a:t>
            </a:r>
            <a:endParaRPr lang="en-IN" sz="1800" dirty="0"/>
          </a:p>
        </p:txBody>
      </p:sp>
      <p:sp>
        <p:nvSpPr>
          <p:cNvPr id="2" name="Slide Number Placeholder 1">
            <a:extLst>
              <a:ext uri="{FF2B5EF4-FFF2-40B4-BE49-F238E27FC236}">
                <a16:creationId xmlns:a16="http://schemas.microsoft.com/office/drawing/2014/main" id="{0F689DD4-FCCF-91C6-D47B-C1A32CD98A91}"/>
              </a:ext>
            </a:extLst>
          </p:cNvPr>
          <p:cNvSpPr>
            <a:spLocks noGrp="1"/>
          </p:cNvSpPr>
          <p:nvPr>
            <p:ph type="sldNum" sz="quarter" idx="12"/>
          </p:nvPr>
        </p:nvSpPr>
        <p:spPr/>
        <p:txBody>
          <a:bodyPr/>
          <a:lstStyle/>
          <a:p>
            <a:fld id="{A8DB374D-CFF7-461A-BDF6-65113C40BFDF}" type="slidenum">
              <a:rPr lang="en-US" smtClean="0"/>
              <a:t>28</a:t>
            </a:fld>
            <a:endParaRPr lang="en-US"/>
          </a:p>
        </p:txBody>
      </p:sp>
    </p:spTree>
    <p:extLst>
      <p:ext uri="{BB962C8B-B14F-4D97-AF65-F5344CB8AC3E}">
        <p14:creationId xmlns:p14="http://schemas.microsoft.com/office/powerpoint/2010/main" val="1976716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81D3-B4A3-06CB-0D1A-AC253E2A1586}"/>
              </a:ext>
            </a:extLst>
          </p:cNvPr>
          <p:cNvSpPr>
            <a:spLocks noGrp="1"/>
          </p:cNvSpPr>
          <p:nvPr>
            <p:ph type="title"/>
          </p:nvPr>
        </p:nvSpPr>
        <p:spPr>
          <a:xfrm>
            <a:off x="685800" y="304800"/>
            <a:ext cx="7270812" cy="1143000"/>
          </a:xfrm>
        </p:spPr>
        <p:txBody>
          <a:bodyPr>
            <a:normAutofit/>
          </a:bodyPr>
          <a:lstStyle/>
          <a:p>
            <a:r>
              <a:rPr lang="en-IN" sz="3600" b="1" dirty="0">
                <a:latin typeface="+mn-lt"/>
              </a:rPr>
              <a:t>Approaches/ Methods of Auditory Training in Adults  </a:t>
            </a:r>
          </a:p>
        </p:txBody>
      </p:sp>
      <p:graphicFrame>
        <p:nvGraphicFramePr>
          <p:cNvPr id="4" name="Content Placeholder 3">
            <a:extLst>
              <a:ext uri="{FF2B5EF4-FFF2-40B4-BE49-F238E27FC236}">
                <a16:creationId xmlns:a16="http://schemas.microsoft.com/office/drawing/2014/main" id="{F6932212-9FAC-D92B-8DB8-360F995265EC}"/>
              </a:ext>
            </a:extLst>
          </p:cNvPr>
          <p:cNvGraphicFramePr>
            <a:graphicFrameLocks noGrp="1"/>
          </p:cNvGraphicFramePr>
          <p:nvPr>
            <p:ph idx="1"/>
            <p:extLst>
              <p:ext uri="{D42A27DB-BD31-4B8C-83A1-F6EECF244321}">
                <p14:modId xmlns:p14="http://schemas.microsoft.com/office/powerpoint/2010/main" val="581089366"/>
              </p:ext>
            </p:extLst>
          </p:nvPr>
        </p:nvGraphicFramePr>
        <p:xfrm>
          <a:off x="115410" y="1295400"/>
          <a:ext cx="883328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D8C7F571-FF14-A98D-8DC3-FF6F5BE838BB}"/>
              </a:ext>
            </a:extLst>
          </p:cNvPr>
          <p:cNvSpPr txBox="1"/>
          <p:nvPr/>
        </p:nvSpPr>
        <p:spPr>
          <a:xfrm>
            <a:off x="609600" y="6430089"/>
            <a:ext cx="6590190" cy="246221"/>
          </a:xfrm>
          <a:prstGeom prst="rect">
            <a:avLst/>
          </a:prstGeom>
          <a:noFill/>
        </p:spPr>
        <p:txBody>
          <a:bodyPr wrap="square" rtlCol="0">
            <a:spAutoFit/>
          </a:bodyPr>
          <a:lstStyle/>
          <a:p>
            <a:pPr algn="l"/>
            <a:r>
              <a:rPr lang="en-IN" sz="1000" i="1" dirty="0"/>
              <a:t>Based on Introduction to audiologic Rehabilitation 7</a:t>
            </a:r>
            <a:r>
              <a:rPr lang="en-IN" sz="1000" i="1" baseline="30000" dirty="0"/>
              <a:t>th</a:t>
            </a:r>
            <a:r>
              <a:rPr lang="en-IN" sz="1000" i="1" dirty="0"/>
              <a:t> Edition -</a:t>
            </a:r>
            <a:r>
              <a:rPr lang="en-IN" sz="1000" b="0" i="1" u="none" strike="noStrike" baseline="0" dirty="0"/>
              <a:t>Ronald L. Schow, Michael A. Nerbonne</a:t>
            </a:r>
            <a:endParaRPr lang="en-IN" sz="1000" i="1" dirty="0"/>
          </a:p>
        </p:txBody>
      </p:sp>
    </p:spTree>
    <p:extLst>
      <p:ext uri="{BB962C8B-B14F-4D97-AF65-F5344CB8AC3E}">
        <p14:creationId xmlns:p14="http://schemas.microsoft.com/office/powerpoint/2010/main" val="52189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endParaRPr lang="en-US" sz="4000" b="1" dirty="0">
              <a:solidFill>
                <a:srgbClr val="FFFF00"/>
              </a:solidFill>
              <a:latin typeface="Algerian" pitchFamily="82" charset="0"/>
              <a:cs typeface="Times New Roman" pitchFamily="18" charset="0"/>
            </a:endParaRPr>
          </a:p>
          <a:p>
            <a:pPr marL="0" indent="0" algn="ctr">
              <a:buNone/>
            </a:pPr>
            <a:endParaRPr lang="en-US" sz="4000" b="1" dirty="0">
              <a:solidFill>
                <a:srgbClr val="FFFF00"/>
              </a:solidFill>
              <a:latin typeface="Algerian" pitchFamily="82" charset="0"/>
              <a:cs typeface="Times New Roman" pitchFamily="18" charset="0"/>
            </a:endParaRPr>
          </a:p>
          <a:p>
            <a:pPr marL="0" indent="0" algn="ctr">
              <a:buNone/>
            </a:pPr>
            <a:endParaRPr lang="en-US" sz="4000" b="1" dirty="0">
              <a:cs typeface="Times New Roman" pitchFamily="18" charset="0"/>
            </a:endParaRPr>
          </a:p>
          <a:p>
            <a:pPr marL="514350" indent="-514350">
              <a:buFont typeface="+mj-lt"/>
              <a:buAutoNum type="alphaLcParenR"/>
            </a:pPr>
            <a:r>
              <a:rPr lang="en-US" sz="4000" b="1" dirty="0"/>
              <a:t>Listening to speech with a hearing loss</a:t>
            </a:r>
          </a:p>
          <a:p>
            <a:pPr marL="0" indent="0">
              <a:buNone/>
            </a:pPr>
            <a:r>
              <a:rPr lang="en-US" sz="4000" b="1" dirty="0"/>
              <a:t>	</a:t>
            </a:r>
            <a:r>
              <a:rPr lang="en-US" sz="2400" b="1" dirty="0"/>
              <a:t>-</a:t>
            </a:r>
            <a:r>
              <a:rPr lang="en-US" sz="4000" b="1" dirty="0"/>
              <a:t> </a:t>
            </a:r>
            <a:r>
              <a:rPr lang="en-US" sz="2400" b="1" dirty="0"/>
              <a:t>Reduced audibility</a:t>
            </a:r>
          </a:p>
          <a:p>
            <a:pPr marL="0" indent="0">
              <a:buNone/>
            </a:pPr>
            <a:r>
              <a:rPr lang="en-US" sz="2400" b="1" dirty="0"/>
              <a:t>	- Impaired frequency selectivity and temporal resolution</a:t>
            </a:r>
          </a:p>
          <a:p>
            <a:pPr marL="0" indent="0">
              <a:buNone/>
            </a:pPr>
            <a:r>
              <a:rPr lang="en-US" sz="2400" b="1" dirty="0"/>
              <a:t>	- Difficult environments</a:t>
            </a:r>
          </a:p>
          <a:p>
            <a:pPr marL="0" indent="0">
              <a:buNone/>
            </a:pPr>
            <a:r>
              <a:rPr lang="en-US" sz="2400" b="1" dirty="0"/>
              <a:t>	- Increased perceptual effort</a:t>
            </a:r>
          </a:p>
          <a:p>
            <a:pPr marL="0" indent="0">
              <a:buNone/>
            </a:pPr>
            <a:endParaRPr lang="en-US" sz="4000" b="1" dirty="0"/>
          </a:p>
          <a:p>
            <a:pPr marL="0" indent="0" algn="ctr">
              <a:buNone/>
            </a:pPr>
            <a:endParaRPr lang="en-US" sz="4000" b="1" dirty="0">
              <a:solidFill>
                <a:srgbClr val="FFFF00"/>
              </a:solidFill>
              <a:latin typeface="Algerian" pitchFamily="82" charset="0"/>
              <a:cs typeface="Times New Roman" pitchFamily="18" charset="0"/>
            </a:endParaRPr>
          </a:p>
          <a:p>
            <a:pPr marL="0" indent="0" algn="ctr">
              <a:buNone/>
            </a:pPr>
            <a:endParaRPr lang="en-US" sz="3600" b="1" dirty="0">
              <a:solidFill>
                <a:srgbClr val="FFFF00"/>
              </a:solidFill>
              <a:latin typeface="Algerian" pitchFamily="82" charset="0"/>
            </a:endParaRPr>
          </a:p>
        </p:txBody>
      </p:sp>
      <p:sp>
        <p:nvSpPr>
          <p:cNvPr id="2" name="Slide Number Placeholder 1"/>
          <p:cNvSpPr>
            <a:spLocks noGrp="1"/>
          </p:cNvSpPr>
          <p:nvPr>
            <p:ph type="sldNum" sz="quarter" idx="12"/>
          </p:nvPr>
        </p:nvSpPr>
        <p:spPr/>
        <p:txBody>
          <a:bodyPr/>
          <a:lstStyle/>
          <a:p>
            <a:fld id="{A8DB374D-CFF7-461A-BDF6-65113C40BFDF}" type="slidenum">
              <a:rPr lang="en-US" smtClean="0"/>
              <a:t>3</a:t>
            </a:fld>
            <a:endParaRPr lang="en-US"/>
          </a:p>
        </p:txBody>
      </p:sp>
    </p:spTree>
    <p:extLst>
      <p:ext uri="{BB962C8B-B14F-4D97-AF65-F5344CB8AC3E}">
        <p14:creationId xmlns:p14="http://schemas.microsoft.com/office/powerpoint/2010/main" val="3072917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E0B1-7932-C6F7-8FD8-8CCE5F91F15B}"/>
              </a:ext>
            </a:extLst>
          </p:cNvPr>
          <p:cNvSpPr>
            <a:spLocks noGrp="1"/>
          </p:cNvSpPr>
          <p:nvPr>
            <p:ph type="title"/>
          </p:nvPr>
        </p:nvSpPr>
        <p:spPr/>
        <p:txBody>
          <a:bodyPr>
            <a:normAutofit/>
          </a:bodyPr>
          <a:lstStyle/>
          <a:p>
            <a:r>
              <a:rPr lang="en-US" sz="4000" b="1" dirty="0">
                <a:latin typeface="+mn-lt"/>
              </a:rPr>
              <a:t>Objectives of AT in adults</a:t>
            </a:r>
            <a:endParaRPr lang="en-IN" sz="4000" b="1" dirty="0">
              <a:latin typeface="+mn-lt"/>
            </a:endParaRPr>
          </a:p>
        </p:txBody>
      </p:sp>
      <p:sp>
        <p:nvSpPr>
          <p:cNvPr id="3" name="Content Placeholder 2">
            <a:extLst>
              <a:ext uri="{FF2B5EF4-FFF2-40B4-BE49-F238E27FC236}">
                <a16:creationId xmlns:a16="http://schemas.microsoft.com/office/drawing/2014/main" id="{8A636F9E-2F4C-4B7F-3519-E80879A95C8E}"/>
              </a:ext>
            </a:extLst>
          </p:cNvPr>
          <p:cNvSpPr>
            <a:spLocks noGrp="1"/>
          </p:cNvSpPr>
          <p:nvPr>
            <p:ph idx="1"/>
          </p:nvPr>
        </p:nvSpPr>
        <p:spPr>
          <a:xfrm>
            <a:off x="628650" y="1690688"/>
            <a:ext cx="7886700" cy="4802185"/>
          </a:xfrm>
        </p:spPr>
        <p:txBody>
          <a:bodyPr>
            <a:normAutofit/>
          </a:bodyPr>
          <a:lstStyle/>
          <a:p>
            <a:pPr algn="l">
              <a:lnSpc>
                <a:spcPct val="100000"/>
              </a:lnSpc>
              <a:spcBef>
                <a:spcPts val="0"/>
              </a:spcBef>
            </a:pPr>
            <a:r>
              <a:rPr lang="en-US" sz="2800" b="0" i="0" u="none" strike="noStrike" baseline="0" dirty="0"/>
              <a:t>When considering auditory training for adults, two general objectives </a:t>
            </a:r>
            <a:r>
              <a:rPr lang="en-IN" sz="2800" b="0" i="0" u="none" strike="noStrike" baseline="0" dirty="0"/>
              <a:t>are usually relevant:</a:t>
            </a:r>
          </a:p>
          <a:p>
            <a:pPr marL="0" indent="0" algn="l">
              <a:lnSpc>
                <a:spcPct val="100000"/>
              </a:lnSpc>
              <a:spcBef>
                <a:spcPts val="0"/>
              </a:spcBef>
              <a:buNone/>
            </a:pPr>
            <a:endParaRPr lang="en-IN" sz="2800" dirty="0"/>
          </a:p>
          <a:p>
            <a:pPr marL="0" indent="0" algn="l">
              <a:lnSpc>
                <a:spcPct val="100000"/>
              </a:lnSpc>
              <a:spcBef>
                <a:spcPts val="0"/>
              </a:spcBef>
              <a:buNone/>
            </a:pPr>
            <a:r>
              <a:rPr lang="en-IN" sz="2800" b="0" i="0" u="none" strike="noStrike" baseline="0" dirty="0"/>
              <a:t>1. </a:t>
            </a:r>
            <a:r>
              <a:rPr lang="en-US" sz="2800" b="0" i="0" u="none" strike="noStrike" baseline="0" dirty="0"/>
              <a:t>learning to </a:t>
            </a:r>
            <a:r>
              <a:rPr lang="en-US" sz="2800" b="0" i="0" u="sng" strike="noStrike" baseline="0" dirty="0"/>
              <a:t>maximize the use of auditory and other related cues </a:t>
            </a:r>
            <a:r>
              <a:rPr lang="en-US" sz="2800" b="0" i="0" u="none" strike="noStrike" baseline="0" dirty="0"/>
              <a:t>available for the perception of speech and</a:t>
            </a:r>
          </a:p>
          <a:p>
            <a:pPr marL="0" indent="0" algn="l">
              <a:lnSpc>
                <a:spcPct val="100000"/>
              </a:lnSpc>
              <a:spcBef>
                <a:spcPts val="0"/>
              </a:spcBef>
              <a:buNone/>
            </a:pPr>
            <a:r>
              <a:rPr lang="en-US" sz="2800" dirty="0"/>
              <a:t>2. </a:t>
            </a:r>
            <a:r>
              <a:rPr lang="en-US" sz="2800" b="0" i="0" u="sng" strike="noStrike" baseline="0" dirty="0"/>
              <a:t>adjustment and orientation </a:t>
            </a:r>
            <a:r>
              <a:rPr lang="en-US" sz="2800" b="0" i="0" u="none" strike="noStrike" baseline="0" dirty="0"/>
              <a:t>to facilitate the optimum use of the hearing device</a:t>
            </a:r>
          </a:p>
          <a:p>
            <a:pPr marL="0" indent="0" algn="l">
              <a:lnSpc>
                <a:spcPct val="100000"/>
              </a:lnSpc>
              <a:spcBef>
                <a:spcPts val="0"/>
              </a:spcBef>
              <a:buNone/>
            </a:pPr>
            <a:endParaRPr lang="en-US" sz="2800" dirty="0"/>
          </a:p>
          <a:p>
            <a:pPr>
              <a:lnSpc>
                <a:spcPct val="100000"/>
              </a:lnSpc>
              <a:spcBef>
                <a:spcPts val="0"/>
              </a:spcBef>
            </a:pPr>
            <a:r>
              <a:rPr lang="en-US" sz="2800" b="0" i="0" u="none" strike="noStrike" baseline="0" dirty="0"/>
              <a:t>Re-education or re/habilitation</a:t>
            </a:r>
          </a:p>
          <a:p>
            <a:pPr algn="l">
              <a:lnSpc>
                <a:spcPct val="100000"/>
              </a:lnSpc>
              <a:spcBef>
                <a:spcPts val="0"/>
              </a:spcBef>
            </a:pPr>
            <a:endParaRPr lang="en-US" sz="2800" dirty="0"/>
          </a:p>
        </p:txBody>
      </p:sp>
      <p:sp>
        <p:nvSpPr>
          <p:cNvPr id="4" name="Slide Number Placeholder 3">
            <a:extLst>
              <a:ext uri="{FF2B5EF4-FFF2-40B4-BE49-F238E27FC236}">
                <a16:creationId xmlns:a16="http://schemas.microsoft.com/office/drawing/2014/main" id="{E65BC60B-C4BF-B352-3FF0-8E7889446B07}"/>
              </a:ext>
            </a:extLst>
          </p:cNvPr>
          <p:cNvSpPr>
            <a:spLocks noGrp="1"/>
          </p:cNvSpPr>
          <p:nvPr>
            <p:ph type="sldNum" sz="quarter" idx="12"/>
          </p:nvPr>
        </p:nvSpPr>
        <p:spPr/>
        <p:txBody>
          <a:bodyPr/>
          <a:lstStyle/>
          <a:p>
            <a:fld id="{A8DB374D-CFF7-461A-BDF6-65113C40BFDF}" type="slidenum">
              <a:rPr lang="en-US" smtClean="0"/>
              <a:t>30</a:t>
            </a:fld>
            <a:endParaRPr lang="en-US"/>
          </a:p>
        </p:txBody>
      </p:sp>
    </p:spTree>
    <p:extLst>
      <p:ext uri="{BB962C8B-B14F-4D97-AF65-F5344CB8AC3E}">
        <p14:creationId xmlns:p14="http://schemas.microsoft.com/office/powerpoint/2010/main" val="142615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1982B6-2F66-70B9-598D-09DD81C2D98D}"/>
              </a:ext>
            </a:extLst>
          </p:cNvPr>
          <p:cNvSpPr>
            <a:spLocks noGrp="1"/>
          </p:cNvSpPr>
          <p:nvPr>
            <p:ph idx="1"/>
          </p:nvPr>
        </p:nvSpPr>
        <p:spPr>
          <a:xfrm>
            <a:off x="685800" y="609599"/>
            <a:ext cx="7886700" cy="5746751"/>
          </a:xfrm>
        </p:spPr>
        <p:txBody>
          <a:bodyPr>
            <a:noAutofit/>
          </a:bodyPr>
          <a:lstStyle/>
          <a:p>
            <a:pPr algn="l">
              <a:lnSpc>
                <a:spcPct val="100000"/>
              </a:lnSpc>
              <a:spcBef>
                <a:spcPts val="0"/>
              </a:spcBef>
            </a:pPr>
            <a:r>
              <a:rPr lang="en-US" sz="2400" b="0" i="0" u="none" strike="noStrike" baseline="0" dirty="0">
                <a:latin typeface="Calibri" panose="020F0502020204030204" pitchFamily="34" charset="0"/>
                <a:cs typeface="Calibri" panose="020F0502020204030204" pitchFamily="34" charset="0"/>
              </a:rPr>
              <a:t>Considerable amount of </a:t>
            </a:r>
            <a:r>
              <a:rPr lang="en-US" sz="2400" b="1" i="0" u="none" strike="noStrike" baseline="0" dirty="0">
                <a:latin typeface="Calibri" panose="020F0502020204030204" pitchFamily="34" charset="0"/>
                <a:cs typeface="Calibri" panose="020F0502020204030204" pitchFamily="34" charset="0"/>
              </a:rPr>
              <a:t>analytic drill work </a:t>
            </a:r>
            <a:r>
              <a:rPr lang="en-US" sz="2400" b="0" i="0" u="none" strike="noStrike" baseline="0" dirty="0">
                <a:latin typeface="Calibri" panose="020F0502020204030204" pitchFamily="34" charset="0"/>
                <a:cs typeface="Calibri" panose="020F0502020204030204" pitchFamily="34" charset="0"/>
              </a:rPr>
              <a:t>on the perception of phonemes that are difficult for the adult</a:t>
            </a:r>
            <a:r>
              <a:rPr lang="en-IN" sz="2400" b="0" i="0" u="none" strike="noStrike" baseline="0" dirty="0">
                <a:latin typeface="Calibri" panose="020F0502020204030204" pitchFamily="34" charset="0"/>
                <a:cs typeface="Calibri" panose="020F0502020204030204" pitchFamily="34" charset="0"/>
              </a:rPr>
              <a:t>. </a:t>
            </a:r>
          </a:p>
          <a:p>
            <a:pPr algn="l">
              <a:lnSpc>
                <a:spcPct val="100000"/>
              </a:lnSpc>
              <a:spcBef>
                <a:spcPts val="0"/>
              </a:spcBef>
            </a:pPr>
            <a:endParaRPr lang="en-IN" sz="2400" b="0" i="0" u="none" strike="noStrike" baseline="0" dirty="0">
              <a:latin typeface="Calibri" panose="020F0502020204030204" pitchFamily="34" charset="0"/>
              <a:cs typeface="Calibri" panose="020F0502020204030204" pitchFamily="34" charset="0"/>
            </a:endParaRPr>
          </a:p>
          <a:p>
            <a:pPr>
              <a:lnSpc>
                <a:spcPct val="100000"/>
              </a:lnSpc>
              <a:spcBef>
                <a:spcPts val="0"/>
              </a:spcBef>
            </a:pPr>
            <a:r>
              <a:rPr lang="en-US" sz="2400" dirty="0">
                <a:latin typeface="Calibri" panose="020F0502020204030204" pitchFamily="34" charset="0"/>
                <a:cs typeface="Calibri" panose="020F0502020204030204" pitchFamily="34" charset="0"/>
              </a:rPr>
              <a:t>Speechreading</a:t>
            </a:r>
            <a:r>
              <a:rPr lang="en-US" sz="2400" spc="45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combined</a:t>
            </a:r>
            <a:r>
              <a:rPr lang="en-US" sz="2400" spc="45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with AT – if necessary</a:t>
            </a:r>
          </a:p>
          <a:p>
            <a:pPr algn="l">
              <a:lnSpc>
                <a:spcPct val="100000"/>
              </a:lnSpc>
              <a:spcBef>
                <a:spcPts val="0"/>
              </a:spcBef>
            </a:pPr>
            <a:endParaRPr lang="en-IN" sz="2400" b="0" i="0" u="none" strike="noStrike" baseline="0" dirty="0">
              <a:latin typeface="Calibri" panose="020F0502020204030204" pitchFamily="34" charset="0"/>
              <a:cs typeface="Calibri" panose="020F0502020204030204" pitchFamily="34" charset="0"/>
            </a:endParaRPr>
          </a:p>
          <a:p>
            <a:pPr algn="l">
              <a:lnSpc>
                <a:spcPct val="100000"/>
              </a:lnSpc>
              <a:spcBef>
                <a:spcPts val="0"/>
              </a:spcBef>
            </a:pPr>
            <a:r>
              <a:rPr lang="en-US" sz="2400" b="0" i="0" u="none" strike="noStrike" baseline="0" dirty="0">
                <a:latin typeface="Calibri" panose="020F0502020204030204" pitchFamily="34" charset="0"/>
                <a:cs typeface="Calibri" panose="020F0502020204030204" pitchFamily="34" charset="0"/>
              </a:rPr>
              <a:t>Because we often communicate under less-than-ideal listening circumstances, Carhart advocated that AT sessions for adults be conducted in 3 commonly encountered situations:</a:t>
            </a:r>
          </a:p>
          <a:p>
            <a:pPr marL="342900" lvl="1" indent="0">
              <a:lnSpc>
                <a:spcPct val="100000"/>
              </a:lnSpc>
              <a:spcBef>
                <a:spcPts val="0"/>
              </a:spcBef>
              <a:buNone/>
            </a:pPr>
            <a:r>
              <a:rPr lang="en-US" sz="2400" b="0" i="0" u="none" strike="noStrike" baseline="0" dirty="0">
                <a:latin typeface="Calibri" panose="020F0502020204030204" pitchFamily="34" charset="0"/>
                <a:cs typeface="Calibri" panose="020F0502020204030204" pitchFamily="34" charset="0"/>
              </a:rPr>
              <a:t>(1) relatively intense background noise,</a:t>
            </a:r>
          </a:p>
          <a:p>
            <a:pPr marL="342900" lvl="1" indent="0">
              <a:lnSpc>
                <a:spcPct val="100000"/>
              </a:lnSpc>
              <a:spcBef>
                <a:spcPts val="0"/>
              </a:spcBef>
              <a:buNone/>
            </a:pPr>
            <a:r>
              <a:rPr lang="en-US" sz="2400" b="0" i="0" u="none" strike="noStrike" baseline="0" dirty="0">
                <a:latin typeface="Calibri" panose="020F0502020204030204" pitchFamily="34" charset="0"/>
                <a:cs typeface="Calibri" panose="020F0502020204030204" pitchFamily="34" charset="0"/>
              </a:rPr>
              <a:t>(2) the presence of a competing speech signal, and</a:t>
            </a:r>
          </a:p>
          <a:p>
            <a:pPr marL="342900" lvl="1" indent="0">
              <a:lnSpc>
                <a:spcPct val="100000"/>
              </a:lnSpc>
              <a:spcBef>
                <a:spcPts val="0"/>
              </a:spcBef>
              <a:buNone/>
            </a:pPr>
            <a:r>
              <a:rPr lang="en-US" sz="2400" b="0" i="0" u="none" strike="noStrike" baseline="0" dirty="0">
                <a:latin typeface="Calibri" panose="020F0502020204030204" pitchFamily="34" charset="0"/>
                <a:cs typeface="Calibri" panose="020F0502020204030204" pitchFamily="34" charset="0"/>
              </a:rPr>
              <a:t>(3) listening on the telephone.</a:t>
            </a:r>
          </a:p>
          <a:p>
            <a:pPr marL="0" indent="0" algn="l">
              <a:lnSpc>
                <a:spcPct val="100000"/>
              </a:lnSpc>
              <a:spcBef>
                <a:spcPts val="0"/>
              </a:spcBef>
              <a:buNone/>
            </a:pPr>
            <a:endParaRPr lang="en-US" sz="2400" dirty="0">
              <a:latin typeface="Calibri" panose="020F0502020204030204" pitchFamily="34" charset="0"/>
              <a:cs typeface="Calibri" panose="020F0502020204030204" pitchFamily="34" charset="0"/>
            </a:endParaRPr>
          </a:p>
          <a:p>
            <a:pPr>
              <a:lnSpc>
                <a:spcPct val="100000"/>
              </a:lnSpc>
              <a:spcBef>
                <a:spcPts val="0"/>
              </a:spcBef>
            </a:pPr>
            <a:r>
              <a:rPr lang="en-IN" sz="2400" b="0" i="0" u="none" strike="noStrike" baseline="0" dirty="0">
                <a:latin typeface="Calibri" panose="020F0502020204030204" pitchFamily="34" charset="0"/>
                <a:cs typeface="Calibri" panose="020F0502020204030204" pitchFamily="34" charset="0"/>
              </a:rPr>
              <a:t>Focus should also be on assertiveness training, communication strategies training.</a:t>
            </a:r>
          </a:p>
          <a:p>
            <a:pPr marL="0" indent="0" algn="l">
              <a:lnSpc>
                <a:spcPct val="100000"/>
              </a:lnSpc>
              <a:spcBef>
                <a:spcPts val="0"/>
              </a:spcBef>
              <a:buNone/>
            </a:pPr>
            <a:endParaRPr lang="en-IN"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E973091-072A-2777-9914-6883F29CB024}"/>
              </a:ext>
            </a:extLst>
          </p:cNvPr>
          <p:cNvSpPr>
            <a:spLocks noGrp="1"/>
          </p:cNvSpPr>
          <p:nvPr>
            <p:ph type="sldNum" sz="quarter" idx="12"/>
          </p:nvPr>
        </p:nvSpPr>
        <p:spPr/>
        <p:txBody>
          <a:bodyPr/>
          <a:lstStyle/>
          <a:p>
            <a:fld id="{A8DB374D-CFF7-461A-BDF6-65113C40BFDF}" type="slidenum">
              <a:rPr lang="en-US" smtClean="0"/>
              <a:t>31</a:t>
            </a:fld>
            <a:endParaRPr lang="en-US"/>
          </a:p>
        </p:txBody>
      </p:sp>
    </p:spTree>
    <p:extLst>
      <p:ext uri="{BB962C8B-B14F-4D97-AF65-F5344CB8AC3E}">
        <p14:creationId xmlns:p14="http://schemas.microsoft.com/office/powerpoint/2010/main" val="3215424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315200" cy="4602163"/>
          </a:xfrm>
        </p:spPr>
        <p:txBody>
          <a:bodyPr>
            <a:normAutofit/>
          </a:bodyPr>
          <a:lstStyle/>
          <a:p>
            <a:pPr algn="ctr"/>
            <a:endParaRPr lang="en-US" sz="4000" b="1" dirty="0">
              <a:solidFill>
                <a:srgbClr val="FFFF00"/>
              </a:solidFill>
              <a:latin typeface="Algerian" pitchFamily="82" charset="0"/>
              <a:cs typeface="Times New Roman" pitchFamily="18" charset="0"/>
            </a:endParaRPr>
          </a:p>
          <a:p>
            <a:pPr marL="0" indent="0" algn="ctr">
              <a:buNone/>
            </a:pPr>
            <a:endParaRPr lang="en-US" sz="4000" b="1" dirty="0">
              <a:solidFill>
                <a:srgbClr val="FFFF00"/>
              </a:solidFill>
              <a:latin typeface="Algerian" pitchFamily="82" charset="0"/>
              <a:cs typeface="Times New Roman" pitchFamily="18" charset="0"/>
            </a:endParaRPr>
          </a:p>
          <a:p>
            <a:pPr marL="0" indent="0">
              <a:buNone/>
            </a:pPr>
            <a:r>
              <a:rPr lang="en-US" sz="4000" b="1" dirty="0">
                <a:cs typeface="Times New Roman" pitchFamily="18" charset="0"/>
              </a:rPr>
              <a:t>c) </a:t>
            </a:r>
            <a:r>
              <a:rPr lang="en-US" sz="4000" b="1" dirty="0"/>
              <a:t>Listening training to improve speech perception</a:t>
            </a:r>
          </a:p>
          <a:p>
            <a:pPr marL="0" indent="0" algn="l">
              <a:buNone/>
            </a:pPr>
            <a:endParaRPr lang="en-US" sz="4000" b="1" i="0" u="none" strike="noStrike" baseline="0" dirty="0"/>
          </a:p>
          <a:p>
            <a:pPr marL="0" indent="0" algn="ctr">
              <a:buNone/>
            </a:pPr>
            <a:endParaRPr lang="en-US" sz="3600" b="1" dirty="0">
              <a:solidFill>
                <a:srgbClr val="FFFF00"/>
              </a:solidFill>
              <a:latin typeface="Algerian" pitchFamily="82" charset="0"/>
            </a:endParaRPr>
          </a:p>
        </p:txBody>
      </p:sp>
      <p:sp>
        <p:nvSpPr>
          <p:cNvPr id="2" name="Slide Number Placeholder 1"/>
          <p:cNvSpPr>
            <a:spLocks noGrp="1"/>
          </p:cNvSpPr>
          <p:nvPr>
            <p:ph type="sldNum" sz="quarter" idx="12"/>
          </p:nvPr>
        </p:nvSpPr>
        <p:spPr/>
        <p:txBody>
          <a:bodyPr/>
          <a:lstStyle/>
          <a:p>
            <a:fld id="{A8DB374D-CFF7-461A-BDF6-65113C40BFDF}"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8504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D195B780-60AA-1029-BF58-7497BCAEEF68}"/>
              </a:ext>
            </a:extLst>
          </p:cNvPr>
          <p:cNvSpPr>
            <a:spLocks noGrp="1"/>
          </p:cNvSpPr>
          <p:nvPr>
            <p:ph type="sldNum" sz="quarter" idx="12"/>
          </p:nvPr>
        </p:nvSpPr>
        <p:spPr>
          <a:noFill/>
        </p:spPr>
        <p:txBody>
          <a:bodyPr/>
          <a:lstStyle>
            <a:lvl1pPr>
              <a:spcBef>
                <a:spcPct val="20000"/>
              </a:spcBef>
              <a:buClr>
                <a:srgbClr val="374E5F"/>
              </a:buClr>
              <a:buChar char="•"/>
              <a:defRPr sz="2400">
                <a:solidFill>
                  <a:srgbClr val="374E5F"/>
                </a:solidFill>
                <a:latin typeface="Times New Roman" panose="02020603050405020304" pitchFamily="18" charset="0"/>
              </a:defRPr>
            </a:lvl1pPr>
            <a:lvl2pPr marL="742950" indent="-285750">
              <a:spcBef>
                <a:spcPct val="20000"/>
              </a:spcBef>
              <a:buClr>
                <a:srgbClr val="374E5F"/>
              </a:buClr>
              <a:buChar char="•"/>
              <a:defRPr sz="2000">
                <a:solidFill>
                  <a:srgbClr val="374E5F"/>
                </a:solidFill>
                <a:latin typeface="Times New Roman" panose="02020603050405020304" pitchFamily="18" charset="0"/>
              </a:defRPr>
            </a:lvl2pPr>
            <a:lvl3pPr marL="1143000" indent="-228600">
              <a:spcBef>
                <a:spcPct val="20000"/>
              </a:spcBef>
              <a:buClr>
                <a:srgbClr val="374E5F"/>
              </a:buClr>
              <a:buChar char="•"/>
              <a:defRPr>
                <a:solidFill>
                  <a:srgbClr val="374E5F"/>
                </a:solidFill>
                <a:latin typeface="Times New Roman" panose="02020603050405020304" pitchFamily="18" charset="0"/>
              </a:defRPr>
            </a:lvl3pPr>
            <a:lvl4pPr marL="1600200" indent="-228600">
              <a:spcBef>
                <a:spcPct val="20000"/>
              </a:spcBef>
              <a:buClr>
                <a:srgbClr val="374E5F"/>
              </a:buClr>
              <a:buChar char="•"/>
              <a:defRPr sz="1600">
                <a:solidFill>
                  <a:srgbClr val="374E5F"/>
                </a:solidFill>
                <a:latin typeface="Times New Roman" panose="02020603050405020304" pitchFamily="18" charset="0"/>
              </a:defRPr>
            </a:lvl4pPr>
            <a:lvl5pPr marL="2057400" indent="-228600">
              <a:spcBef>
                <a:spcPct val="20000"/>
              </a:spcBef>
              <a:buClr>
                <a:srgbClr val="374E5F"/>
              </a:buClr>
              <a:buChar char="•"/>
              <a:defRPr sz="1400">
                <a:solidFill>
                  <a:srgbClr val="374E5F"/>
                </a:solidFill>
                <a:latin typeface="Times New Roman" panose="02020603050405020304" pitchFamily="18" charset="0"/>
              </a:defRPr>
            </a:lvl5pPr>
            <a:lvl6pPr marL="25146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6pPr>
            <a:lvl7pPr marL="29718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7pPr>
            <a:lvl8pPr marL="34290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8pPr>
            <a:lvl9pPr marL="38862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9pPr>
          </a:lstStyle>
          <a:p>
            <a:pPr>
              <a:spcBef>
                <a:spcPct val="0"/>
              </a:spcBef>
              <a:buClrTx/>
              <a:buFontTx/>
              <a:buNone/>
            </a:pPr>
            <a:fld id="{770A2775-0C8B-4ACA-AA47-B6FD52D9960B}" type="slidenum">
              <a:rPr lang="en-US" altLang="en-US" sz="1400">
                <a:latin typeface="Comic Sans MS" panose="030F0702030302020204" pitchFamily="66" charset="0"/>
              </a:rPr>
              <a:pPr>
                <a:spcBef>
                  <a:spcPct val="0"/>
                </a:spcBef>
                <a:buClrTx/>
                <a:buFontTx/>
                <a:buNone/>
              </a:pPr>
              <a:t>33</a:t>
            </a:fld>
            <a:endParaRPr lang="en-US" altLang="en-US" sz="1400">
              <a:latin typeface="Comic Sans MS" panose="030F0702030302020204" pitchFamily="66" charset="0"/>
            </a:endParaRPr>
          </a:p>
        </p:txBody>
      </p:sp>
      <p:sp>
        <p:nvSpPr>
          <p:cNvPr id="13315" name="Rectangle 2">
            <a:extLst>
              <a:ext uri="{FF2B5EF4-FFF2-40B4-BE49-F238E27FC236}">
                <a16:creationId xmlns:a16="http://schemas.microsoft.com/office/drawing/2014/main" id="{04C6F1C8-25B6-DAA3-210A-64388E959E43}"/>
              </a:ext>
            </a:extLst>
          </p:cNvPr>
          <p:cNvSpPr>
            <a:spLocks noGrp="1" noChangeArrowheads="1"/>
          </p:cNvSpPr>
          <p:nvPr>
            <p:ph type="title"/>
          </p:nvPr>
        </p:nvSpPr>
        <p:spPr>
          <a:xfrm>
            <a:off x="574675" y="304800"/>
            <a:ext cx="8340725" cy="914400"/>
          </a:xfrm>
        </p:spPr>
        <p:txBody>
          <a:bodyPr>
            <a:normAutofit/>
          </a:bodyPr>
          <a:lstStyle/>
          <a:p>
            <a:pPr eaLnBrk="1" hangingPunct="1"/>
            <a:r>
              <a:rPr lang="en-US" altLang="en-US" sz="3600" b="1" dirty="0">
                <a:solidFill>
                  <a:srgbClr val="000000"/>
                </a:solidFill>
                <a:latin typeface="Calibri" panose="020F0502020204030204" pitchFamily="34" charset="0"/>
                <a:cs typeface="Calibri" panose="020F0502020204030204" pitchFamily="34" charset="0"/>
              </a:rPr>
              <a:t>Important aspects</a:t>
            </a:r>
          </a:p>
        </p:txBody>
      </p:sp>
      <p:sp>
        <p:nvSpPr>
          <p:cNvPr id="13316" name="Rectangle 3">
            <a:extLst>
              <a:ext uri="{FF2B5EF4-FFF2-40B4-BE49-F238E27FC236}">
                <a16:creationId xmlns:a16="http://schemas.microsoft.com/office/drawing/2014/main" id="{A6691266-28A2-7179-F06F-486C2D9F5A69}"/>
              </a:ext>
            </a:extLst>
          </p:cNvPr>
          <p:cNvSpPr>
            <a:spLocks noGrp="1" noChangeArrowheads="1"/>
          </p:cNvSpPr>
          <p:nvPr>
            <p:ph type="body" idx="1"/>
          </p:nvPr>
        </p:nvSpPr>
        <p:spPr>
          <a:xfrm>
            <a:off x="533400" y="1371599"/>
            <a:ext cx="8272463" cy="4984751"/>
          </a:xfrm>
        </p:spPr>
        <p:txBody>
          <a:bodyPr>
            <a:normAutofit lnSpcReduction="10000"/>
          </a:bodyPr>
          <a:lstStyle/>
          <a:p>
            <a:pPr marL="571500" indent="-571500" eaLnBrk="1" hangingPunct="1">
              <a:lnSpc>
                <a:spcPct val="110000"/>
              </a:lnSpc>
              <a:spcBef>
                <a:spcPts val="0"/>
              </a:spcBef>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Preliminary audiologic evaluation – speech perception important</a:t>
            </a:r>
          </a:p>
          <a:p>
            <a:pPr marL="571500" indent="-571500" eaLnBrk="1" hangingPunct="1">
              <a:lnSpc>
                <a:spcPct val="110000"/>
              </a:lnSpc>
              <a:spcBef>
                <a:spcPts val="0"/>
              </a:spcBef>
              <a:buFont typeface="Wingdings" panose="05000000000000000000" pitchFamily="2" charset="2"/>
              <a:buChar char="q"/>
            </a:pPr>
            <a:endParaRPr lang="en-US" altLang="en-US" sz="2000" dirty="0">
              <a:latin typeface="Calibri" panose="020F0502020204030204" pitchFamily="34" charset="0"/>
              <a:cs typeface="Calibri" panose="020F0502020204030204" pitchFamily="34" charset="0"/>
            </a:endParaRPr>
          </a:p>
          <a:p>
            <a:pPr marL="571500" indent="-571500" eaLnBrk="1" hangingPunct="1">
              <a:lnSpc>
                <a:spcPct val="110000"/>
              </a:lnSpc>
              <a:spcBef>
                <a:spcPts val="0"/>
              </a:spcBef>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Selecting and adjusting the amplification system</a:t>
            </a:r>
          </a:p>
          <a:p>
            <a:pPr marL="571500" indent="-571500" eaLnBrk="1" hangingPunct="1">
              <a:lnSpc>
                <a:spcPct val="110000"/>
              </a:lnSpc>
              <a:spcBef>
                <a:spcPts val="0"/>
              </a:spcBef>
              <a:buFont typeface="Wingdings" panose="05000000000000000000" pitchFamily="2" charset="2"/>
              <a:buChar char="q"/>
            </a:pPr>
            <a:endParaRPr lang="en-US" altLang="en-US" sz="2000" dirty="0">
              <a:latin typeface="Calibri" panose="020F0502020204030204" pitchFamily="34" charset="0"/>
              <a:cs typeface="Calibri" panose="020F0502020204030204" pitchFamily="34" charset="0"/>
            </a:endParaRPr>
          </a:p>
          <a:p>
            <a:pPr marL="571500" indent="-571500" eaLnBrk="1" hangingPunct="1">
              <a:lnSpc>
                <a:spcPct val="110000"/>
              </a:lnSpc>
              <a:spcBef>
                <a:spcPts val="0"/>
              </a:spcBef>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Consistent use of appropriate amplification</a:t>
            </a:r>
          </a:p>
          <a:p>
            <a:pPr marL="571500" indent="-571500" eaLnBrk="1" hangingPunct="1">
              <a:lnSpc>
                <a:spcPct val="110000"/>
              </a:lnSpc>
              <a:spcBef>
                <a:spcPts val="0"/>
              </a:spcBef>
              <a:buFont typeface="Wingdings" panose="05000000000000000000" pitchFamily="2" charset="2"/>
              <a:buChar char="q"/>
            </a:pPr>
            <a:endParaRPr lang="en-US" altLang="en-US" sz="2000" dirty="0">
              <a:latin typeface="Calibri" panose="020F0502020204030204" pitchFamily="34" charset="0"/>
              <a:cs typeface="Calibri" panose="020F0502020204030204" pitchFamily="34" charset="0"/>
            </a:endParaRPr>
          </a:p>
          <a:p>
            <a:pPr marL="571500" indent="-571500" eaLnBrk="1" hangingPunct="1">
              <a:lnSpc>
                <a:spcPct val="110000"/>
              </a:lnSpc>
              <a:spcBef>
                <a:spcPts val="0"/>
              </a:spcBef>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Monitoring amplification</a:t>
            </a:r>
          </a:p>
          <a:p>
            <a:pPr marL="571500" indent="-571500" eaLnBrk="1" hangingPunct="1">
              <a:lnSpc>
                <a:spcPct val="110000"/>
              </a:lnSpc>
              <a:spcBef>
                <a:spcPts val="0"/>
              </a:spcBef>
              <a:buFont typeface="Wingdings" panose="05000000000000000000" pitchFamily="2" charset="2"/>
              <a:buChar char="q"/>
            </a:pPr>
            <a:endParaRPr lang="en-US" altLang="en-US" sz="2000" dirty="0">
              <a:latin typeface="Calibri" panose="020F0502020204030204" pitchFamily="34" charset="0"/>
              <a:cs typeface="Calibri" panose="020F0502020204030204" pitchFamily="34" charset="0"/>
            </a:endParaRPr>
          </a:p>
          <a:p>
            <a:pPr marL="571500" indent="-571500" eaLnBrk="1" hangingPunct="1">
              <a:lnSpc>
                <a:spcPct val="110000"/>
              </a:lnSpc>
              <a:spcBef>
                <a:spcPts val="0"/>
              </a:spcBef>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Creating a listening environment</a:t>
            </a:r>
          </a:p>
          <a:p>
            <a:pPr marL="571500" indent="-571500" eaLnBrk="1" hangingPunct="1">
              <a:lnSpc>
                <a:spcPct val="110000"/>
              </a:lnSpc>
              <a:spcBef>
                <a:spcPts val="0"/>
              </a:spcBef>
              <a:buFont typeface="Wingdings" panose="05000000000000000000" pitchFamily="2" charset="2"/>
              <a:buChar char="q"/>
            </a:pPr>
            <a:endParaRPr lang="en-US" altLang="en-US" sz="2000" dirty="0">
              <a:latin typeface="Calibri" panose="020F0502020204030204" pitchFamily="34" charset="0"/>
              <a:cs typeface="Calibri" panose="020F0502020204030204" pitchFamily="34" charset="0"/>
            </a:endParaRPr>
          </a:p>
          <a:p>
            <a:pPr marL="571500" indent="-571500" eaLnBrk="1" hangingPunct="1">
              <a:lnSpc>
                <a:spcPct val="110000"/>
              </a:lnSpc>
              <a:spcBef>
                <a:spcPts val="0"/>
              </a:spcBef>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Following developmental stages in training – QUIET &amp; NOISY</a:t>
            </a:r>
          </a:p>
          <a:p>
            <a:pPr marL="571500" indent="-571500" eaLnBrk="1" hangingPunct="1">
              <a:lnSpc>
                <a:spcPct val="110000"/>
              </a:lnSpc>
              <a:spcBef>
                <a:spcPts val="0"/>
              </a:spcBef>
              <a:buFont typeface="Wingdings" panose="05000000000000000000" pitchFamily="2" charset="2"/>
              <a:buChar char="q"/>
            </a:pPr>
            <a:endParaRPr lang="en-US" altLang="en-US" sz="2000" dirty="0">
              <a:latin typeface="Calibri" panose="020F0502020204030204" pitchFamily="34" charset="0"/>
              <a:cs typeface="Calibri" panose="020F0502020204030204" pitchFamily="34" charset="0"/>
            </a:endParaRPr>
          </a:p>
          <a:p>
            <a:pPr marL="571500" indent="-571500" eaLnBrk="1" hangingPunct="1">
              <a:lnSpc>
                <a:spcPct val="110000"/>
              </a:lnSpc>
              <a:spcBef>
                <a:spcPts val="0"/>
              </a:spcBef>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Evaluating outcomes</a:t>
            </a:r>
          </a:p>
          <a:p>
            <a:pPr marL="571500" indent="-571500" eaLnBrk="1" hangingPunct="1">
              <a:lnSpc>
                <a:spcPct val="110000"/>
              </a:lnSpc>
              <a:spcBef>
                <a:spcPts val="0"/>
              </a:spcBef>
              <a:buFont typeface="Wingdings" panose="05000000000000000000" pitchFamily="2" charset="2"/>
              <a:buChar char="q"/>
            </a:pPr>
            <a:endParaRPr lang="en-US" altLang="en-US" sz="2000" dirty="0">
              <a:latin typeface="Calibri" panose="020F0502020204030204" pitchFamily="34" charset="0"/>
              <a:cs typeface="Calibri" panose="020F0502020204030204" pitchFamily="34" charset="0"/>
            </a:endParaRPr>
          </a:p>
          <a:p>
            <a:pPr marL="571500" indent="-571500" eaLnBrk="1" hangingPunct="1">
              <a:lnSpc>
                <a:spcPct val="110000"/>
              </a:lnSpc>
              <a:spcBef>
                <a:spcPts val="0"/>
              </a:spcBef>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Modifying training accordingly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658C-06A7-DB22-54CB-9E77AD349F07}"/>
              </a:ext>
            </a:extLst>
          </p:cNvPr>
          <p:cNvSpPr>
            <a:spLocks noGrp="1"/>
          </p:cNvSpPr>
          <p:nvPr>
            <p:ph type="title"/>
          </p:nvPr>
        </p:nvSpPr>
        <p:spPr/>
        <p:txBody>
          <a:bodyPr>
            <a:normAutofit/>
          </a:bodyPr>
          <a:lstStyle/>
          <a:p>
            <a:r>
              <a:rPr lang="en-US" sz="4000" b="1" dirty="0">
                <a:latin typeface="+mn-lt"/>
              </a:rPr>
              <a:t>Training Programs</a:t>
            </a:r>
            <a:endParaRPr lang="en-IN" sz="4000" b="1" dirty="0">
              <a:latin typeface="+mn-lt"/>
            </a:endParaRPr>
          </a:p>
        </p:txBody>
      </p:sp>
      <p:sp>
        <p:nvSpPr>
          <p:cNvPr id="3" name="Content Placeholder 2">
            <a:extLst>
              <a:ext uri="{FF2B5EF4-FFF2-40B4-BE49-F238E27FC236}">
                <a16:creationId xmlns:a16="http://schemas.microsoft.com/office/drawing/2014/main" id="{0DA910F6-380F-CD32-8F78-1AA8CF3BC945}"/>
              </a:ext>
            </a:extLst>
          </p:cNvPr>
          <p:cNvSpPr>
            <a:spLocks noGrp="1"/>
          </p:cNvSpPr>
          <p:nvPr>
            <p:ph idx="1"/>
          </p:nvPr>
        </p:nvSpPr>
        <p:spPr/>
        <p:txBody>
          <a:bodyPr>
            <a:normAutofit/>
          </a:bodyPr>
          <a:lstStyle/>
          <a:p>
            <a:r>
              <a:rPr lang="en-US" sz="2800" dirty="0"/>
              <a:t>Auditory only, no visual cues</a:t>
            </a:r>
          </a:p>
          <a:p>
            <a:r>
              <a:rPr lang="en-US" sz="2800" dirty="0"/>
              <a:t>Scheduling – flexible</a:t>
            </a:r>
          </a:p>
          <a:p>
            <a:r>
              <a:rPr lang="en-US" sz="2800" dirty="0"/>
              <a:t>Monitoring performance is important</a:t>
            </a:r>
          </a:p>
          <a:p>
            <a:endParaRPr lang="en-US" sz="2800" dirty="0"/>
          </a:p>
          <a:p>
            <a:r>
              <a:rPr lang="en-US" sz="2800" dirty="0"/>
              <a:t>Live voice </a:t>
            </a:r>
          </a:p>
          <a:p>
            <a:r>
              <a:rPr lang="en-US" sz="2800" dirty="0"/>
              <a:t>Computerized programs – digitized speech stimuli, game format</a:t>
            </a:r>
            <a:endParaRPr lang="en-IN" sz="2800" dirty="0"/>
          </a:p>
        </p:txBody>
      </p:sp>
      <p:sp>
        <p:nvSpPr>
          <p:cNvPr id="4" name="Slide Number Placeholder 3">
            <a:extLst>
              <a:ext uri="{FF2B5EF4-FFF2-40B4-BE49-F238E27FC236}">
                <a16:creationId xmlns:a16="http://schemas.microsoft.com/office/drawing/2014/main" id="{156B603B-BD0C-A9D4-2C3D-AC3FC41068C3}"/>
              </a:ext>
            </a:extLst>
          </p:cNvPr>
          <p:cNvSpPr>
            <a:spLocks noGrp="1"/>
          </p:cNvSpPr>
          <p:nvPr>
            <p:ph type="sldNum" sz="quarter" idx="12"/>
          </p:nvPr>
        </p:nvSpPr>
        <p:spPr/>
        <p:txBody>
          <a:bodyPr/>
          <a:lstStyle/>
          <a:p>
            <a:fld id="{A8DB374D-CFF7-461A-BDF6-65113C40BFDF}" type="slidenum">
              <a:rPr lang="en-US" smtClean="0"/>
              <a:t>34</a:t>
            </a:fld>
            <a:endParaRPr lang="en-US"/>
          </a:p>
        </p:txBody>
      </p:sp>
    </p:spTree>
    <p:extLst>
      <p:ext uri="{BB962C8B-B14F-4D97-AF65-F5344CB8AC3E}">
        <p14:creationId xmlns:p14="http://schemas.microsoft.com/office/powerpoint/2010/main" val="2046035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8214" y="1604607"/>
            <a:ext cx="7571423" cy="4934043"/>
          </a:xfrm>
          <a:prstGeom prst="rect">
            <a:avLst/>
          </a:prstGeom>
        </p:spPr>
        <p:txBody>
          <a:bodyPr vert="horz" wrap="square" lIns="0" tIns="9525" rIns="0" bIns="0" rtlCol="0">
            <a:spAutoFit/>
          </a:bodyPr>
          <a:lstStyle/>
          <a:p>
            <a:pPr marL="264319" marR="3810" indent="-255270">
              <a:buFont typeface="Arial MT"/>
              <a:buChar char="•"/>
              <a:tabLst>
                <a:tab pos="264319" algn="l"/>
                <a:tab pos="265271" algn="l"/>
              </a:tabLst>
            </a:pPr>
            <a:r>
              <a:rPr sz="2000" dirty="0">
                <a:cs typeface="Arial"/>
              </a:rPr>
              <a:t>	</a:t>
            </a:r>
            <a:r>
              <a:rPr sz="2000" b="1" dirty="0">
                <a:cs typeface="Arial"/>
              </a:rPr>
              <a:t>Analytic</a:t>
            </a:r>
            <a:r>
              <a:rPr sz="2000" b="1" spc="101" dirty="0">
                <a:cs typeface="Arial"/>
              </a:rPr>
              <a:t> </a:t>
            </a:r>
            <a:r>
              <a:rPr sz="2000" b="1" dirty="0">
                <a:cs typeface="Arial"/>
              </a:rPr>
              <a:t>auditory</a:t>
            </a:r>
            <a:r>
              <a:rPr sz="2000" b="1" spc="105" dirty="0">
                <a:cs typeface="Arial"/>
              </a:rPr>
              <a:t> </a:t>
            </a:r>
            <a:r>
              <a:rPr sz="2000" b="1" dirty="0">
                <a:cs typeface="Arial"/>
              </a:rPr>
              <a:t>training</a:t>
            </a:r>
            <a:r>
              <a:rPr sz="2000" b="1" spc="120" dirty="0">
                <a:cs typeface="Arial"/>
              </a:rPr>
              <a:t> </a:t>
            </a:r>
            <a:r>
              <a:rPr sz="2000" dirty="0">
                <a:cs typeface="Arial MT"/>
              </a:rPr>
              <a:t>involves</a:t>
            </a:r>
            <a:r>
              <a:rPr sz="2000" spc="101" dirty="0">
                <a:cs typeface="Arial MT"/>
              </a:rPr>
              <a:t> </a:t>
            </a:r>
            <a:r>
              <a:rPr sz="2000" dirty="0">
                <a:cs typeface="Arial MT"/>
              </a:rPr>
              <a:t>structured</a:t>
            </a:r>
            <a:r>
              <a:rPr sz="2000" spc="113" dirty="0">
                <a:cs typeface="Arial MT"/>
              </a:rPr>
              <a:t> </a:t>
            </a:r>
            <a:r>
              <a:rPr sz="2000" b="1" dirty="0">
                <a:cs typeface="Arial"/>
              </a:rPr>
              <a:t>syllable</a:t>
            </a:r>
            <a:r>
              <a:rPr sz="2000" b="1" spc="101" dirty="0">
                <a:cs typeface="Arial"/>
              </a:rPr>
              <a:t> </a:t>
            </a:r>
            <a:r>
              <a:rPr sz="2000" b="1" dirty="0">
                <a:cs typeface="Arial"/>
              </a:rPr>
              <a:t>drill</a:t>
            </a:r>
            <a:r>
              <a:rPr sz="2000" dirty="0">
                <a:cs typeface="Arial MT"/>
              </a:rPr>
              <a:t>,</a:t>
            </a:r>
            <a:r>
              <a:rPr sz="2000" spc="101" dirty="0">
                <a:cs typeface="Arial MT"/>
              </a:rPr>
              <a:t> </a:t>
            </a:r>
            <a:r>
              <a:rPr sz="2000" spc="-8" dirty="0">
                <a:cs typeface="Arial MT"/>
              </a:rPr>
              <a:t>aimed </a:t>
            </a:r>
            <a:r>
              <a:rPr sz="2000" dirty="0">
                <a:cs typeface="Arial MT"/>
              </a:rPr>
              <a:t>at</a:t>
            </a:r>
            <a:r>
              <a:rPr sz="2000" spc="-23" dirty="0">
                <a:cs typeface="Arial MT"/>
              </a:rPr>
              <a:t>  </a:t>
            </a:r>
            <a:r>
              <a:rPr sz="2000" dirty="0">
                <a:cs typeface="Arial MT"/>
              </a:rPr>
              <a:t>improving</a:t>
            </a:r>
            <a:r>
              <a:rPr sz="2000" spc="-23" dirty="0">
                <a:cs typeface="Arial MT"/>
              </a:rPr>
              <a:t>  </a:t>
            </a:r>
            <a:r>
              <a:rPr sz="2000" dirty="0">
                <a:cs typeface="Arial MT"/>
              </a:rPr>
              <a:t>the</a:t>
            </a:r>
            <a:r>
              <a:rPr sz="2000" spc="-19" dirty="0">
                <a:cs typeface="Arial MT"/>
              </a:rPr>
              <a:t>  </a:t>
            </a:r>
            <a:r>
              <a:rPr sz="2000" dirty="0">
                <a:cs typeface="Arial MT"/>
              </a:rPr>
              <a:t>recognition</a:t>
            </a:r>
            <a:r>
              <a:rPr sz="2000" spc="-23" dirty="0">
                <a:cs typeface="Arial MT"/>
              </a:rPr>
              <a:t>  </a:t>
            </a:r>
            <a:r>
              <a:rPr sz="2000" dirty="0">
                <a:cs typeface="Arial MT"/>
              </a:rPr>
              <a:t>of</a:t>
            </a:r>
            <a:r>
              <a:rPr sz="2000" spc="-19" dirty="0">
                <a:cs typeface="Arial MT"/>
              </a:rPr>
              <a:t>  </a:t>
            </a:r>
            <a:r>
              <a:rPr sz="2000" dirty="0">
                <a:cs typeface="Arial MT"/>
              </a:rPr>
              <a:t>individual</a:t>
            </a:r>
            <a:r>
              <a:rPr sz="2000" spc="-23" dirty="0">
                <a:cs typeface="Arial MT"/>
              </a:rPr>
              <a:t>  </a:t>
            </a:r>
            <a:r>
              <a:rPr sz="2000" dirty="0">
                <a:cs typeface="Arial MT"/>
              </a:rPr>
              <a:t>consonants</a:t>
            </a:r>
            <a:r>
              <a:rPr sz="2000" spc="-23" dirty="0">
                <a:cs typeface="Arial MT"/>
              </a:rPr>
              <a:t>  </a:t>
            </a:r>
            <a:r>
              <a:rPr sz="2000" dirty="0">
                <a:cs typeface="Arial MT"/>
              </a:rPr>
              <a:t>and</a:t>
            </a:r>
            <a:r>
              <a:rPr sz="2000" spc="-19" dirty="0">
                <a:cs typeface="Arial MT"/>
              </a:rPr>
              <a:t>  </a:t>
            </a:r>
            <a:r>
              <a:rPr sz="2000" spc="-8" dirty="0">
                <a:cs typeface="Arial MT"/>
              </a:rPr>
              <a:t>vowels </a:t>
            </a:r>
            <a:r>
              <a:rPr sz="2000" dirty="0">
                <a:cs typeface="Arial MT"/>
              </a:rPr>
              <a:t>(Walden</a:t>
            </a:r>
            <a:r>
              <a:rPr sz="2000" spc="-53" dirty="0">
                <a:cs typeface="Arial MT"/>
              </a:rPr>
              <a:t> </a:t>
            </a:r>
            <a:r>
              <a:rPr sz="2000" dirty="0">
                <a:cs typeface="Arial MT"/>
              </a:rPr>
              <a:t>et</a:t>
            </a:r>
            <a:r>
              <a:rPr sz="2000" spc="-53" dirty="0">
                <a:cs typeface="Arial MT"/>
              </a:rPr>
              <a:t> </a:t>
            </a:r>
            <a:r>
              <a:rPr sz="2000" dirty="0">
                <a:cs typeface="Arial MT"/>
              </a:rPr>
              <a:t>al,</a:t>
            </a:r>
            <a:r>
              <a:rPr sz="2000" spc="-49" dirty="0">
                <a:cs typeface="Arial MT"/>
              </a:rPr>
              <a:t> </a:t>
            </a:r>
            <a:r>
              <a:rPr sz="2000" spc="-8" dirty="0">
                <a:cs typeface="Arial MT"/>
              </a:rPr>
              <a:t>1981).</a:t>
            </a:r>
            <a:endParaRPr lang="en-US" sz="2000" spc="-8" dirty="0">
              <a:cs typeface="Arial MT"/>
            </a:endParaRPr>
          </a:p>
          <a:p>
            <a:pPr marL="264319" marR="3810" indent="-255270">
              <a:buFont typeface="Arial MT"/>
              <a:buChar char="•"/>
              <a:tabLst>
                <a:tab pos="264319" algn="l"/>
                <a:tab pos="265271" algn="l"/>
              </a:tabLst>
            </a:pPr>
            <a:endParaRPr sz="2000" dirty="0">
              <a:cs typeface="Arial MT"/>
            </a:endParaRPr>
          </a:p>
          <a:p>
            <a:pPr marL="264319" marR="5715" indent="-255270">
              <a:buChar char="•"/>
              <a:tabLst>
                <a:tab pos="264319" algn="l"/>
                <a:tab pos="265271" algn="l"/>
              </a:tabLst>
            </a:pPr>
            <a:r>
              <a:rPr sz="2000" dirty="0">
                <a:cs typeface="Arial MT"/>
              </a:rPr>
              <a:t>	The</a:t>
            </a:r>
            <a:r>
              <a:rPr sz="2000" spc="131" dirty="0">
                <a:cs typeface="Arial MT"/>
              </a:rPr>
              <a:t> </a:t>
            </a:r>
            <a:r>
              <a:rPr sz="2000" dirty="0">
                <a:cs typeface="Arial MT"/>
              </a:rPr>
              <a:t>aim</a:t>
            </a:r>
            <a:r>
              <a:rPr sz="2000" spc="135" dirty="0">
                <a:cs typeface="Arial MT"/>
              </a:rPr>
              <a:t> </a:t>
            </a:r>
            <a:r>
              <a:rPr sz="2000" dirty="0">
                <a:cs typeface="Arial MT"/>
              </a:rPr>
              <a:t>is</a:t>
            </a:r>
            <a:r>
              <a:rPr sz="2000" spc="135" dirty="0">
                <a:cs typeface="Arial MT"/>
              </a:rPr>
              <a:t> </a:t>
            </a:r>
            <a:r>
              <a:rPr sz="2000" dirty="0">
                <a:cs typeface="Arial MT"/>
              </a:rPr>
              <a:t>to</a:t>
            </a:r>
            <a:r>
              <a:rPr sz="2000" spc="131" dirty="0">
                <a:cs typeface="Arial MT"/>
              </a:rPr>
              <a:t> </a:t>
            </a:r>
            <a:r>
              <a:rPr sz="2000" dirty="0">
                <a:cs typeface="Arial MT"/>
              </a:rPr>
              <a:t>help</a:t>
            </a:r>
            <a:r>
              <a:rPr sz="2000" spc="135" dirty="0">
                <a:cs typeface="Arial MT"/>
              </a:rPr>
              <a:t> </a:t>
            </a:r>
            <a:r>
              <a:rPr sz="2000" dirty="0">
                <a:cs typeface="Arial MT"/>
              </a:rPr>
              <a:t>patients</a:t>
            </a:r>
            <a:r>
              <a:rPr sz="2000" spc="135" dirty="0">
                <a:cs typeface="Arial MT"/>
              </a:rPr>
              <a:t> </a:t>
            </a:r>
            <a:r>
              <a:rPr sz="2000" dirty="0">
                <a:cs typeface="Arial MT"/>
              </a:rPr>
              <a:t>learn</a:t>
            </a:r>
            <a:r>
              <a:rPr sz="2000" spc="135" dirty="0">
                <a:cs typeface="Arial MT"/>
              </a:rPr>
              <a:t> </a:t>
            </a:r>
            <a:r>
              <a:rPr sz="2000" dirty="0">
                <a:cs typeface="Arial MT"/>
              </a:rPr>
              <a:t>to</a:t>
            </a:r>
            <a:r>
              <a:rPr sz="2000" spc="131" dirty="0">
                <a:cs typeface="Arial MT"/>
              </a:rPr>
              <a:t> </a:t>
            </a:r>
            <a:r>
              <a:rPr sz="2000" dirty="0">
                <a:cs typeface="Arial MT"/>
              </a:rPr>
              <a:t>use</a:t>
            </a:r>
            <a:r>
              <a:rPr sz="2000" spc="135" dirty="0">
                <a:cs typeface="Arial MT"/>
              </a:rPr>
              <a:t> </a:t>
            </a:r>
            <a:r>
              <a:rPr sz="2000" dirty="0">
                <a:cs typeface="Arial MT"/>
              </a:rPr>
              <a:t>speech</a:t>
            </a:r>
            <a:r>
              <a:rPr sz="2000" spc="135" dirty="0">
                <a:cs typeface="Arial MT"/>
              </a:rPr>
              <a:t> </a:t>
            </a:r>
            <a:r>
              <a:rPr sz="2000" dirty="0">
                <a:cs typeface="Arial MT"/>
              </a:rPr>
              <a:t>cues</a:t>
            </a:r>
            <a:r>
              <a:rPr sz="2000" spc="131" dirty="0">
                <a:cs typeface="Arial MT"/>
              </a:rPr>
              <a:t> </a:t>
            </a:r>
            <a:r>
              <a:rPr sz="2000" dirty="0">
                <a:cs typeface="Arial MT"/>
              </a:rPr>
              <a:t>that</a:t>
            </a:r>
            <a:r>
              <a:rPr sz="2000" spc="131" dirty="0">
                <a:cs typeface="Arial MT"/>
              </a:rPr>
              <a:t> </a:t>
            </a:r>
            <a:r>
              <a:rPr sz="2000" dirty="0">
                <a:cs typeface="Arial MT"/>
              </a:rPr>
              <a:t>should</a:t>
            </a:r>
            <a:r>
              <a:rPr sz="2000" spc="135" dirty="0">
                <a:cs typeface="Arial MT"/>
              </a:rPr>
              <a:t> </a:t>
            </a:r>
            <a:r>
              <a:rPr sz="2000" spc="-19" dirty="0">
                <a:cs typeface="Arial MT"/>
              </a:rPr>
              <a:t>be </a:t>
            </a:r>
            <a:r>
              <a:rPr sz="2000" dirty="0">
                <a:cs typeface="Arial MT"/>
              </a:rPr>
              <a:t>audible</a:t>
            </a:r>
            <a:r>
              <a:rPr sz="2000" spc="-23" dirty="0">
                <a:cs typeface="Arial MT"/>
              </a:rPr>
              <a:t> </a:t>
            </a:r>
            <a:r>
              <a:rPr sz="2000" dirty="0">
                <a:cs typeface="Arial MT"/>
              </a:rPr>
              <a:t>to</a:t>
            </a:r>
            <a:r>
              <a:rPr sz="2000" spc="-23" dirty="0">
                <a:cs typeface="Arial MT"/>
              </a:rPr>
              <a:t> </a:t>
            </a:r>
            <a:r>
              <a:rPr sz="2000" dirty="0">
                <a:cs typeface="Arial MT"/>
              </a:rPr>
              <a:t>them,</a:t>
            </a:r>
            <a:r>
              <a:rPr sz="2000" spc="-23" dirty="0">
                <a:cs typeface="Arial MT"/>
              </a:rPr>
              <a:t> </a:t>
            </a:r>
            <a:r>
              <a:rPr sz="2000" dirty="0">
                <a:cs typeface="Arial MT"/>
              </a:rPr>
              <a:t>but</a:t>
            </a:r>
            <a:r>
              <a:rPr sz="2000" spc="-19" dirty="0">
                <a:cs typeface="Arial MT"/>
              </a:rPr>
              <a:t> </a:t>
            </a:r>
            <a:r>
              <a:rPr sz="2000" dirty="0">
                <a:cs typeface="Arial MT"/>
              </a:rPr>
              <a:t>which</a:t>
            </a:r>
            <a:r>
              <a:rPr sz="2000" spc="-23" dirty="0">
                <a:cs typeface="Arial MT"/>
              </a:rPr>
              <a:t> </a:t>
            </a:r>
            <a:r>
              <a:rPr sz="2000" dirty="0">
                <a:cs typeface="Arial MT"/>
              </a:rPr>
              <a:t>for</a:t>
            </a:r>
            <a:r>
              <a:rPr sz="2000" spc="-23" dirty="0">
                <a:cs typeface="Arial MT"/>
              </a:rPr>
              <a:t> </a:t>
            </a:r>
            <a:r>
              <a:rPr sz="2000" dirty="0">
                <a:cs typeface="Arial MT"/>
              </a:rPr>
              <a:t>some</a:t>
            </a:r>
            <a:r>
              <a:rPr sz="2000" spc="-19" dirty="0">
                <a:cs typeface="Arial MT"/>
              </a:rPr>
              <a:t> </a:t>
            </a:r>
            <a:r>
              <a:rPr sz="2000" dirty="0">
                <a:cs typeface="Arial MT"/>
              </a:rPr>
              <a:t>reason</a:t>
            </a:r>
            <a:r>
              <a:rPr sz="2000" spc="-23" dirty="0">
                <a:cs typeface="Arial MT"/>
              </a:rPr>
              <a:t> </a:t>
            </a:r>
            <a:r>
              <a:rPr sz="2000" dirty="0">
                <a:cs typeface="Arial MT"/>
              </a:rPr>
              <a:t>they</a:t>
            </a:r>
            <a:r>
              <a:rPr sz="2000" spc="-23" dirty="0">
                <a:cs typeface="Arial MT"/>
              </a:rPr>
              <a:t> </a:t>
            </a:r>
            <a:r>
              <a:rPr sz="2000" dirty="0">
                <a:cs typeface="Arial MT"/>
              </a:rPr>
              <a:t>are</a:t>
            </a:r>
            <a:r>
              <a:rPr sz="2000" spc="-19" dirty="0">
                <a:cs typeface="Arial MT"/>
              </a:rPr>
              <a:t> </a:t>
            </a:r>
            <a:r>
              <a:rPr sz="2000" dirty="0">
                <a:cs typeface="Arial MT"/>
              </a:rPr>
              <a:t>not</a:t>
            </a:r>
            <a:r>
              <a:rPr sz="2000" spc="-23" dirty="0">
                <a:cs typeface="Arial MT"/>
              </a:rPr>
              <a:t> </a:t>
            </a:r>
            <a:r>
              <a:rPr sz="2000" spc="-8" dirty="0">
                <a:cs typeface="Arial MT"/>
              </a:rPr>
              <a:t>using.</a:t>
            </a:r>
            <a:endParaRPr lang="en-US" sz="2000" spc="-8" dirty="0">
              <a:cs typeface="Arial MT"/>
            </a:endParaRPr>
          </a:p>
          <a:p>
            <a:pPr marL="264319" marR="5715" indent="-255270">
              <a:buChar char="•"/>
              <a:tabLst>
                <a:tab pos="264319" algn="l"/>
                <a:tab pos="265271" algn="l"/>
              </a:tabLst>
            </a:pPr>
            <a:endParaRPr sz="2000" dirty="0">
              <a:cs typeface="Arial MT"/>
            </a:endParaRPr>
          </a:p>
          <a:p>
            <a:pPr marL="264319" marR="6191" indent="-255270">
              <a:buChar char="•"/>
              <a:tabLst>
                <a:tab pos="264319" algn="l"/>
                <a:tab pos="265271" algn="l"/>
              </a:tabLst>
            </a:pPr>
            <a:r>
              <a:rPr sz="2000" dirty="0">
                <a:cs typeface="Arial MT"/>
              </a:rPr>
              <a:t>	Analytic</a:t>
            </a:r>
            <a:r>
              <a:rPr sz="2000" spc="323" dirty="0">
                <a:cs typeface="Arial MT"/>
              </a:rPr>
              <a:t> </a:t>
            </a:r>
            <a:r>
              <a:rPr sz="2000" dirty="0">
                <a:cs typeface="Arial MT"/>
              </a:rPr>
              <a:t>training</a:t>
            </a:r>
            <a:r>
              <a:rPr sz="2000" spc="334" dirty="0">
                <a:cs typeface="Arial MT"/>
              </a:rPr>
              <a:t> </a:t>
            </a:r>
            <a:r>
              <a:rPr sz="2000" dirty="0">
                <a:cs typeface="Arial MT"/>
              </a:rPr>
              <a:t>concentrates</a:t>
            </a:r>
            <a:r>
              <a:rPr sz="2000" spc="330" dirty="0">
                <a:cs typeface="Arial MT"/>
              </a:rPr>
              <a:t> </a:t>
            </a:r>
            <a:r>
              <a:rPr sz="2000" dirty="0">
                <a:cs typeface="Arial MT"/>
              </a:rPr>
              <a:t>on</a:t>
            </a:r>
            <a:r>
              <a:rPr sz="2000" spc="334" dirty="0">
                <a:cs typeface="Arial MT"/>
              </a:rPr>
              <a:t> </a:t>
            </a:r>
            <a:r>
              <a:rPr sz="2000" dirty="0">
                <a:cs typeface="Arial MT"/>
              </a:rPr>
              <a:t>developing</a:t>
            </a:r>
            <a:r>
              <a:rPr sz="2000" spc="330" dirty="0">
                <a:cs typeface="Arial MT"/>
              </a:rPr>
              <a:t> </a:t>
            </a:r>
            <a:r>
              <a:rPr sz="2000" dirty="0">
                <a:cs typeface="Arial MT"/>
              </a:rPr>
              <a:t>the</a:t>
            </a:r>
            <a:r>
              <a:rPr sz="2000" spc="334" dirty="0">
                <a:cs typeface="Arial MT"/>
              </a:rPr>
              <a:t> </a:t>
            </a:r>
            <a:r>
              <a:rPr sz="2000" dirty="0">
                <a:cs typeface="Arial MT"/>
              </a:rPr>
              <a:t>patient’s</a:t>
            </a:r>
            <a:r>
              <a:rPr sz="2000" spc="330" dirty="0">
                <a:cs typeface="Arial MT"/>
              </a:rPr>
              <a:t> </a:t>
            </a:r>
            <a:r>
              <a:rPr sz="2000" dirty="0">
                <a:cs typeface="Arial MT"/>
              </a:rPr>
              <a:t>ability</a:t>
            </a:r>
            <a:r>
              <a:rPr sz="2000" spc="334" dirty="0">
                <a:cs typeface="Arial MT"/>
              </a:rPr>
              <a:t> </a:t>
            </a:r>
            <a:r>
              <a:rPr sz="2000" spc="-19" dirty="0">
                <a:cs typeface="Arial MT"/>
              </a:rPr>
              <a:t>to </a:t>
            </a:r>
            <a:r>
              <a:rPr sz="2000" dirty="0">
                <a:cs typeface="Arial MT"/>
              </a:rPr>
              <a:t>differentiate</a:t>
            </a:r>
            <a:r>
              <a:rPr sz="2000" spc="458" dirty="0">
                <a:cs typeface="Arial MT"/>
              </a:rPr>
              <a:t> </a:t>
            </a:r>
            <a:r>
              <a:rPr sz="2000" dirty="0">
                <a:cs typeface="Arial MT"/>
              </a:rPr>
              <a:t>between</a:t>
            </a:r>
            <a:r>
              <a:rPr sz="2000" spc="458" dirty="0">
                <a:cs typeface="Arial MT"/>
              </a:rPr>
              <a:t> </a:t>
            </a:r>
            <a:r>
              <a:rPr sz="2000" dirty="0">
                <a:cs typeface="Arial MT"/>
              </a:rPr>
              <a:t>syllable</a:t>
            </a:r>
            <a:r>
              <a:rPr sz="2000" spc="461" dirty="0">
                <a:cs typeface="Arial MT"/>
              </a:rPr>
              <a:t> </a:t>
            </a:r>
            <a:r>
              <a:rPr sz="2000" dirty="0">
                <a:cs typeface="Arial MT"/>
              </a:rPr>
              <a:t>patterns</a:t>
            </a:r>
            <a:r>
              <a:rPr sz="2000" spc="458" dirty="0">
                <a:cs typeface="Arial MT"/>
              </a:rPr>
              <a:t> </a:t>
            </a:r>
            <a:r>
              <a:rPr sz="2000" dirty="0">
                <a:cs typeface="Arial MT"/>
              </a:rPr>
              <a:t>and</a:t>
            </a:r>
            <a:r>
              <a:rPr sz="2000" spc="461" dirty="0">
                <a:cs typeface="Arial MT"/>
              </a:rPr>
              <a:t> </a:t>
            </a:r>
            <a:r>
              <a:rPr sz="2000" dirty="0">
                <a:cs typeface="Arial MT"/>
              </a:rPr>
              <a:t>between</a:t>
            </a:r>
            <a:r>
              <a:rPr sz="2000" spc="458" dirty="0">
                <a:cs typeface="Arial MT"/>
              </a:rPr>
              <a:t> </a:t>
            </a:r>
            <a:r>
              <a:rPr sz="2000" dirty="0">
                <a:cs typeface="Arial MT"/>
              </a:rPr>
              <a:t>phonemes</a:t>
            </a:r>
            <a:r>
              <a:rPr sz="2000" spc="461" dirty="0">
                <a:cs typeface="Arial MT"/>
              </a:rPr>
              <a:t> </a:t>
            </a:r>
            <a:r>
              <a:rPr sz="2000" spc="-19" dirty="0">
                <a:cs typeface="Arial MT"/>
              </a:rPr>
              <a:t>in </a:t>
            </a:r>
            <a:r>
              <a:rPr sz="2000" dirty="0">
                <a:cs typeface="Arial MT"/>
              </a:rPr>
              <a:t>syllables</a:t>
            </a:r>
            <a:r>
              <a:rPr sz="2000" spc="-15" dirty="0">
                <a:cs typeface="Arial MT"/>
              </a:rPr>
              <a:t> </a:t>
            </a:r>
            <a:r>
              <a:rPr sz="2000" dirty="0">
                <a:cs typeface="Arial MT"/>
              </a:rPr>
              <a:t>or</a:t>
            </a:r>
            <a:r>
              <a:rPr sz="2000" spc="-11" dirty="0">
                <a:cs typeface="Arial MT"/>
              </a:rPr>
              <a:t> </a:t>
            </a:r>
            <a:r>
              <a:rPr sz="2000" spc="-8" dirty="0">
                <a:cs typeface="Arial MT"/>
              </a:rPr>
              <a:t>words.</a:t>
            </a:r>
            <a:endParaRPr lang="en-US" sz="2000" spc="-8" dirty="0">
              <a:cs typeface="Arial MT"/>
            </a:endParaRPr>
          </a:p>
          <a:p>
            <a:pPr marL="264319" marR="6191" indent="-255270">
              <a:buChar char="•"/>
              <a:tabLst>
                <a:tab pos="264319" algn="l"/>
                <a:tab pos="265271" algn="l"/>
              </a:tabLst>
            </a:pPr>
            <a:endParaRPr sz="2000" dirty="0">
              <a:cs typeface="Arial MT"/>
            </a:endParaRPr>
          </a:p>
          <a:p>
            <a:pPr marL="265748" indent="-256223">
              <a:buFontTx/>
              <a:buChar char="•"/>
              <a:tabLst>
                <a:tab pos="265748" algn="l"/>
              </a:tabLst>
            </a:pPr>
            <a:r>
              <a:rPr sz="2000" dirty="0">
                <a:cs typeface="Arial MT"/>
              </a:rPr>
              <a:t>It</a:t>
            </a:r>
            <a:r>
              <a:rPr sz="2000" spc="11" dirty="0">
                <a:cs typeface="Arial MT"/>
              </a:rPr>
              <a:t>  </a:t>
            </a:r>
            <a:r>
              <a:rPr sz="2000" dirty="0">
                <a:cs typeface="Arial MT"/>
              </a:rPr>
              <a:t>attempts</a:t>
            </a:r>
            <a:r>
              <a:rPr sz="2000" spc="11" dirty="0">
                <a:cs typeface="Arial MT"/>
              </a:rPr>
              <a:t>  </a:t>
            </a:r>
            <a:r>
              <a:rPr sz="2000" dirty="0">
                <a:cs typeface="Arial MT"/>
              </a:rPr>
              <a:t>to</a:t>
            </a:r>
            <a:r>
              <a:rPr sz="2000" spc="15" dirty="0">
                <a:cs typeface="Arial MT"/>
              </a:rPr>
              <a:t>  </a:t>
            </a:r>
            <a:r>
              <a:rPr sz="2000" dirty="0">
                <a:cs typeface="Arial MT"/>
              </a:rPr>
              <a:t>break</a:t>
            </a:r>
            <a:r>
              <a:rPr sz="2000" spc="15" dirty="0">
                <a:cs typeface="Arial MT"/>
              </a:rPr>
              <a:t>  </a:t>
            </a:r>
            <a:r>
              <a:rPr sz="2000" dirty="0">
                <a:cs typeface="Arial MT"/>
              </a:rPr>
              <a:t>speech</a:t>
            </a:r>
            <a:r>
              <a:rPr sz="2000" spc="15" dirty="0">
                <a:cs typeface="Arial MT"/>
              </a:rPr>
              <a:t>  </a:t>
            </a:r>
            <a:r>
              <a:rPr sz="2000" dirty="0">
                <a:cs typeface="Arial MT"/>
              </a:rPr>
              <a:t>into</a:t>
            </a:r>
            <a:r>
              <a:rPr sz="2000" spc="11" dirty="0">
                <a:cs typeface="Arial MT"/>
              </a:rPr>
              <a:t>  </a:t>
            </a:r>
            <a:r>
              <a:rPr sz="2000" dirty="0">
                <a:cs typeface="Arial MT"/>
              </a:rPr>
              <a:t>smaller</a:t>
            </a:r>
            <a:r>
              <a:rPr sz="2000" spc="15" dirty="0">
                <a:cs typeface="Arial MT"/>
              </a:rPr>
              <a:t>  </a:t>
            </a:r>
            <a:r>
              <a:rPr sz="2000" dirty="0">
                <a:cs typeface="Arial MT"/>
              </a:rPr>
              <a:t>components</a:t>
            </a:r>
            <a:r>
              <a:rPr sz="2000" spc="15" dirty="0">
                <a:cs typeface="Arial MT"/>
              </a:rPr>
              <a:t>  </a:t>
            </a:r>
            <a:r>
              <a:rPr sz="2000" spc="-8" dirty="0">
                <a:cs typeface="Arial MT"/>
              </a:rPr>
              <a:t>(phoneme,</a:t>
            </a:r>
            <a:r>
              <a:rPr lang="en-US" sz="2000" spc="-8" dirty="0">
                <a:cs typeface="Arial MT"/>
              </a:rPr>
              <a:t> syllable) a</a:t>
            </a:r>
            <a:r>
              <a:rPr lang="en-US" sz="2000" spc="-19" dirty="0">
                <a:cs typeface="Arial MT"/>
              </a:rPr>
              <a:t>nd </a:t>
            </a:r>
            <a:r>
              <a:rPr lang="en-US" sz="2000" spc="-8" dirty="0">
                <a:cs typeface="Arial MT"/>
              </a:rPr>
              <a:t>incorporate these separately </a:t>
            </a:r>
            <a:r>
              <a:rPr lang="en-US" sz="2000" spc="-15" dirty="0">
                <a:cs typeface="Arial MT"/>
              </a:rPr>
              <a:t>into </a:t>
            </a:r>
            <a:r>
              <a:rPr lang="en-US" sz="2000" spc="-8" dirty="0">
                <a:cs typeface="Arial MT"/>
              </a:rPr>
              <a:t>auditory training.</a:t>
            </a:r>
          </a:p>
          <a:p>
            <a:pPr marL="265748" indent="-256223">
              <a:buFontTx/>
              <a:buChar char="•"/>
              <a:tabLst>
                <a:tab pos="265748" algn="l"/>
              </a:tabLst>
            </a:pPr>
            <a:endParaRPr lang="en-US" sz="2000" spc="-8" dirty="0">
              <a:cs typeface="Arial MT"/>
            </a:endParaRPr>
          </a:p>
          <a:p>
            <a:pPr marL="265748" indent="-256223">
              <a:buFontTx/>
              <a:buChar char="•"/>
              <a:tabLst>
                <a:tab pos="265748" algn="l"/>
              </a:tabLst>
            </a:pPr>
            <a:r>
              <a:rPr lang="en-US" sz="2000" spc="-8" dirty="0">
                <a:cs typeface="Arial MT"/>
              </a:rPr>
              <a:t>It is also called perceptual speech training.</a:t>
            </a:r>
            <a:endParaRPr lang="en-US" sz="2000" dirty="0">
              <a:cs typeface="Arial MT"/>
            </a:endParaRPr>
          </a:p>
          <a:p>
            <a:pPr marL="265748" indent="-256223">
              <a:buChar char="•"/>
              <a:tabLst>
                <a:tab pos="265748" algn="l"/>
              </a:tabLst>
            </a:pPr>
            <a:endParaRPr sz="2000" dirty="0">
              <a:cs typeface="Arial MT"/>
            </a:endParaRPr>
          </a:p>
        </p:txBody>
      </p:sp>
      <p:sp>
        <p:nvSpPr>
          <p:cNvPr id="5" name="object 5"/>
          <p:cNvSpPr txBox="1">
            <a:spLocks noGrp="1"/>
          </p:cNvSpPr>
          <p:nvPr>
            <p:ph type="title"/>
          </p:nvPr>
        </p:nvSpPr>
        <p:spPr>
          <a:xfrm>
            <a:off x="628650" y="715323"/>
            <a:ext cx="7886700" cy="625171"/>
          </a:xfrm>
          <a:prstGeom prst="rect">
            <a:avLst/>
          </a:prstGeom>
        </p:spPr>
        <p:txBody>
          <a:bodyPr vert="horz" wrap="square" lIns="0" tIns="9525" rIns="0" bIns="0" rtlCol="0" anchor="ctr">
            <a:spAutoFit/>
          </a:bodyPr>
          <a:lstStyle/>
          <a:p>
            <a:pPr marL="9525">
              <a:lnSpc>
                <a:spcPct val="100000"/>
              </a:lnSpc>
              <a:spcBef>
                <a:spcPts val="75"/>
              </a:spcBef>
            </a:pPr>
            <a:r>
              <a:rPr lang="en-IN" sz="4000" b="1" spc="-15" dirty="0">
                <a:latin typeface="Calibri" panose="020F0502020204030204" pitchFamily="34" charset="0"/>
                <a:cs typeface="Calibri" panose="020F0502020204030204" pitchFamily="34" charset="0"/>
              </a:rPr>
              <a:t>Analytic</a:t>
            </a:r>
            <a:r>
              <a:rPr lang="en-IN" sz="4000" b="1" spc="-68" dirty="0">
                <a:latin typeface="Calibri" panose="020F0502020204030204" pitchFamily="34" charset="0"/>
                <a:cs typeface="Calibri" panose="020F0502020204030204" pitchFamily="34" charset="0"/>
              </a:rPr>
              <a:t> </a:t>
            </a:r>
            <a:r>
              <a:rPr lang="en-IN" sz="4000" b="1" dirty="0">
                <a:latin typeface="Calibri" panose="020F0502020204030204" pitchFamily="34" charset="0"/>
                <a:cs typeface="Calibri" panose="020F0502020204030204" pitchFamily="34" charset="0"/>
              </a:rPr>
              <a:t>speech</a:t>
            </a:r>
            <a:r>
              <a:rPr lang="en-IN" sz="4000" b="1" spc="-68" dirty="0">
                <a:latin typeface="Calibri" panose="020F0502020204030204" pitchFamily="34" charset="0"/>
                <a:cs typeface="Calibri" panose="020F0502020204030204" pitchFamily="34" charset="0"/>
              </a:rPr>
              <a:t> </a:t>
            </a:r>
            <a:r>
              <a:rPr lang="en-IN" sz="4000" b="1" dirty="0">
                <a:latin typeface="Calibri" panose="020F0502020204030204" pitchFamily="34" charset="0"/>
                <a:cs typeface="Calibri" panose="020F0502020204030204" pitchFamily="34" charset="0"/>
              </a:rPr>
              <a:t>perception</a:t>
            </a:r>
            <a:r>
              <a:rPr lang="en-IN" sz="4000" b="1" spc="-68" dirty="0">
                <a:latin typeface="Calibri" panose="020F0502020204030204" pitchFamily="34" charset="0"/>
                <a:cs typeface="Calibri" panose="020F0502020204030204" pitchFamily="34" charset="0"/>
              </a:rPr>
              <a:t> </a:t>
            </a:r>
            <a:r>
              <a:rPr lang="en-IN" sz="4000" b="1" spc="-8" dirty="0">
                <a:latin typeface="Calibri" panose="020F0502020204030204" pitchFamily="34" charset="0"/>
                <a:cs typeface="Calibri" panose="020F0502020204030204" pitchFamily="34" charset="0"/>
              </a:rPr>
              <a:t>training</a:t>
            </a:r>
            <a:endParaRPr lang="en-IN" sz="4000" b="1" dirty="0">
              <a:latin typeface="Calibri" panose="020F0502020204030204" pitchFamily="34" charset="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8215" y="1547457"/>
            <a:ext cx="7571899" cy="4626266"/>
          </a:xfrm>
          <a:prstGeom prst="rect">
            <a:avLst/>
          </a:prstGeom>
        </p:spPr>
        <p:txBody>
          <a:bodyPr vert="horz" wrap="square" lIns="0" tIns="9525" rIns="0" bIns="0" rtlCol="0">
            <a:spAutoFit/>
          </a:bodyPr>
          <a:lstStyle/>
          <a:p>
            <a:pPr marL="264319" marR="4286" indent="-255270">
              <a:buChar char="•"/>
              <a:tabLst>
                <a:tab pos="264319" algn="l"/>
                <a:tab pos="265271" algn="l"/>
              </a:tabLst>
            </a:pPr>
            <a:r>
              <a:rPr lang="en-US" sz="2000" dirty="0">
                <a:cs typeface="Arial MT"/>
              </a:rPr>
              <a:t>The </a:t>
            </a:r>
            <a:r>
              <a:rPr sz="2000" dirty="0">
                <a:cs typeface="Arial MT"/>
              </a:rPr>
              <a:t>emphasis</a:t>
            </a:r>
            <a:r>
              <a:rPr sz="2000" spc="323" dirty="0">
                <a:cs typeface="Arial MT"/>
              </a:rPr>
              <a:t> </a:t>
            </a:r>
            <a:r>
              <a:rPr sz="2000" dirty="0">
                <a:cs typeface="Arial MT"/>
              </a:rPr>
              <a:t>is</a:t>
            </a:r>
            <a:r>
              <a:rPr sz="2000" spc="323" dirty="0">
                <a:cs typeface="Arial MT"/>
              </a:rPr>
              <a:t> </a:t>
            </a:r>
            <a:r>
              <a:rPr sz="2000" dirty="0">
                <a:cs typeface="Arial MT"/>
              </a:rPr>
              <a:t>on</a:t>
            </a:r>
            <a:r>
              <a:rPr sz="2000" spc="326" dirty="0">
                <a:cs typeface="Arial MT"/>
              </a:rPr>
              <a:t> </a:t>
            </a:r>
            <a:r>
              <a:rPr sz="2000" dirty="0">
                <a:cs typeface="Arial MT"/>
              </a:rPr>
              <a:t>the</a:t>
            </a:r>
            <a:r>
              <a:rPr sz="2000" spc="323" dirty="0">
                <a:cs typeface="Arial MT"/>
              </a:rPr>
              <a:t> </a:t>
            </a:r>
            <a:r>
              <a:rPr sz="2000" dirty="0">
                <a:cs typeface="Arial MT"/>
              </a:rPr>
              <a:t>patient</a:t>
            </a:r>
            <a:r>
              <a:rPr sz="2000" spc="319" dirty="0">
                <a:cs typeface="Arial MT"/>
              </a:rPr>
              <a:t> </a:t>
            </a:r>
            <a:r>
              <a:rPr sz="2000" spc="-8" dirty="0">
                <a:cs typeface="Arial MT"/>
              </a:rPr>
              <a:t>understanding </a:t>
            </a:r>
            <a:r>
              <a:rPr sz="2000" dirty="0">
                <a:cs typeface="Arial MT"/>
              </a:rPr>
              <a:t>the</a:t>
            </a:r>
            <a:r>
              <a:rPr sz="2000" spc="270" dirty="0">
                <a:cs typeface="Arial MT"/>
              </a:rPr>
              <a:t> </a:t>
            </a:r>
            <a:r>
              <a:rPr sz="2000" dirty="0">
                <a:cs typeface="Arial MT"/>
              </a:rPr>
              <a:t>message,</a:t>
            </a:r>
            <a:r>
              <a:rPr sz="2000" spc="270" dirty="0">
                <a:cs typeface="Arial MT"/>
              </a:rPr>
              <a:t> </a:t>
            </a:r>
            <a:r>
              <a:rPr sz="2000" dirty="0">
                <a:cs typeface="Arial MT"/>
              </a:rPr>
              <a:t>even</a:t>
            </a:r>
            <a:r>
              <a:rPr sz="2000" spc="270" dirty="0">
                <a:cs typeface="Arial MT"/>
              </a:rPr>
              <a:t> </a:t>
            </a:r>
            <a:r>
              <a:rPr sz="2000" dirty="0">
                <a:cs typeface="Arial MT"/>
              </a:rPr>
              <a:t>if</a:t>
            </a:r>
            <a:r>
              <a:rPr sz="2000" spc="270" dirty="0">
                <a:cs typeface="Arial MT"/>
              </a:rPr>
              <a:t> </a:t>
            </a:r>
            <a:r>
              <a:rPr sz="2000" dirty="0">
                <a:cs typeface="Arial MT"/>
              </a:rPr>
              <a:t>the</a:t>
            </a:r>
            <a:r>
              <a:rPr sz="2000" spc="270" dirty="0">
                <a:cs typeface="Arial MT"/>
              </a:rPr>
              <a:t> </a:t>
            </a:r>
            <a:r>
              <a:rPr sz="2000" dirty="0">
                <a:cs typeface="Arial MT"/>
              </a:rPr>
              <a:t>patient</a:t>
            </a:r>
            <a:r>
              <a:rPr sz="2000" spc="270" dirty="0">
                <a:cs typeface="Arial MT"/>
              </a:rPr>
              <a:t> </a:t>
            </a:r>
            <a:r>
              <a:rPr sz="2000" dirty="0">
                <a:cs typeface="Arial MT"/>
              </a:rPr>
              <a:t>does</a:t>
            </a:r>
            <a:r>
              <a:rPr sz="2000" spc="270" dirty="0">
                <a:cs typeface="Arial MT"/>
              </a:rPr>
              <a:t> </a:t>
            </a:r>
            <a:r>
              <a:rPr sz="2000" dirty="0">
                <a:cs typeface="Arial MT"/>
              </a:rPr>
              <a:t>not</a:t>
            </a:r>
            <a:r>
              <a:rPr sz="2000" spc="270" dirty="0">
                <a:cs typeface="Arial MT"/>
              </a:rPr>
              <a:t> </a:t>
            </a:r>
            <a:r>
              <a:rPr sz="2000" dirty="0">
                <a:cs typeface="Arial MT"/>
              </a:rPr>
              <a:t>correctly</a:t>
            </a:r>
            <a:r>
              <a:rPr sz="2000" spc="274" dirty="0">
                <a:cs typeface="Arial MT"/>
              </a:rPr>
              <a:t> </a:t>
            </a:r>
            <a:r>
              <a:rPr sz="2000" dirty="0">
                <a:cs typeface="Arial MT"/>
              </a:rPr>
              <a:t>perceive</a:t>
            </a:r>
            <a:r>
              <a:rPr sz="2000" spc="270" dirty="0">
                <a:cs typeface="Arial MT"/>
              </a:rPr>
              <a:t> </a:t>
            </a:r>
            <a:r>
              <a:rPr sz="2000" spc="-8" dirty="0">
                <a:cs typeface="Arial MT"/>
              </a:rPr>
              <a:t>every sound.</a:t>
            </a:r>
            <a:endParaRPr lang="en-US" sz="2000" spc="-8" dirty="0">
              <a:cs typeface="Arial MT"/>
            </a:endParaRPr>
          </a:p>
          <a:p>
            <a:pPr marL="264319" marR="4286" indent="-255270">
              <a:buChar char="•"/>
              <a:tabLst>
                <a:tab pos="264319" algn="l"/>
                <a:tab pos="265271" algn="l"/>
              </a:tabLst>
            </a:pPr>
            <a:endParaRPr sz="2000" dirty="0">
              <a:cs typeface="Arial MT"/>
            </a:endParaRPr>
          </a:p>
          <a:p>
            <a:pPr marL="264319" marR="12859" indent="-255270">
              <a:buChar char="•"/>
              <a:tabLst>
                <a:tab pos="264319" algn="l"/>
                <a:tab pos="265271" algn="l"/>
              </a:tabLst>
            </a:pPr>
            <a:r>
              <a:rPr sz="2000" dirty="0">
                <a:cs typeface="Arial MT"/>
              </a:rPr>
              <a:t>	Training</a:t>
            </a:r>
            <a:r>
              <a:rPr sz="2000" spc="188" dirty="0">
                <a:cs typeface="Arial MT"/>
              </a:rPr>
              <a:t> </a:t>
            </a:r>
            <a:r>
              <a:rPr sz="2000" dirty="0">
                <a:cs typeface="Arial MT"/>
              </a:rPr>
              <a:t>synthetically</a:t>
            </a:r>
            <a:r>
              <a:rPr sz="2000" spc="191" dirty="0">
                <a:cs typeface="Arial MT"/>
              </a:rPr>
              <a:t> </a:t>
            </a:r>
            <a:r>
              <a:rPr sz="2000" dirty="0">
                <a:cs typeface="Arial MT"/>
              </a:rPr>
              <a:t>involves</a:t>
            </a:r>
            <a:r>
              <a:rPr sz="2000" spc="191" dirty="0">
                <a:cs typeface="Arial MT"/>
              </a:rPr>
              <a:t> </a:t>
            </a:r>
            <a:r>
              <a:rPr sz="2000" dirty="0">
                <a:cs typeface="Arial MT"/>
              </a:rPr>
              <a:t>the</a:t>
            </a:r>
            <a:r>
              <a:rPr sz="2000" spc="191" dirty="0">
                <a:cs typeface="Arial MT"/>
              </a:rPr>
              <a:t> </a:t>
            </a:r>
            <a:r>
              <a:rPr sz="2000" dirty="0">
                <a:cs typeface="Arial MT"/>
              </a:rPr>
              <a:t>use</a:t>
            </a:r>
            <a:r>
              <a:rPr sz="2000" spc="191" dirty="0">
                <a:cs typeface="Arial MT"/>
              </a:rPr>
              <a:t> </a:t>
            </a:r>
            <a:r>
              <a:rPr sz="2000" dirty="0">
                <a:cs typeface="Arial MT"/>
              </a:rPr>
              <a:t>of</a:t>
            </a:r>
            <a:r>
              <a:rPr sz="2000" spc="191" dirty="0">
                <a:cs typeface="Arial MT"/>
              </a:rPr>
              <a:t> </a:t>
            </a:r>
            <a:r>
              <a:rPr sz="2000" dirty="0">
                <a:cs typeface="Arial MT"/>
              </a:rPr>
              <a:t>meaningful</a:t>
            </a:r>
            <a:r>
              <a:rPr sz="2000" spc="188" dirty="0">
                <a:cs typeface="Arial MT"/>
              </a:rPr>
              <a:t> </a:t>
            </a:r>
            <a:r>
              <a:rPr sz="2000" dirty="0">
                <a:cs typeface="Arial MT"/>
              </a:rPr>
              <a:t>stimuli</a:t>
            </a:r>
            <a:r>
              <a:rPr sz="2000" spc="191" dirty="0">
                <a:cs typeface="Arial MT"/>
              </a:rPr>
              <a:t> </a:t>
            </a:r>
            <a:r>
              <a:rPr sz="2000" spc="-8" dirty="0">
                <a:cs typeface="Arial MT"/>
              </a:rPr>
              <a:t>(words, </a:t>
            </a:r>
            <a:r>
              <a:rPr sz="2000" dirty="0">
                <a:cs typeface="Arial MT"/>
              </a:rPr>
              <a:t>phrases,</a:t>
            </a:r>
            <a:r>
              <a:rPr sz="2000" spc="-30" dirty="0">
                <a:cs typeface="Arial MT"/>
              </a:rPr>
              <a:t> </a:t>
            </a:r>
            <a:r>
              <a:rPr sz="2000" spc="-8" dirty="0">
                <a:cs typeface="Arial MT"/>
              </a:rPr>
              <a:t>sentences).</a:t>
            </a:r>
            <a:endParaRPr lang="en-US" sz="2000" spc="-8" dirty="0">
              <a:cs typeface="Arial MT"/>
            </a:endParaRPr>
          </a:p>
          <a:p>
            <a:pPr marL="264319" marR="12859" indent="-255270">
              <a:buChar char="•"/>
              <a:tabLst>
                <a:tab pos="264319" algn="l"/>
                <a:tab pos="265271" algn="l"/>
              </a:tabLst>
            </a:pPr>
            <a:endParaRPr sz="2000" dirty="0">
              <a:cs typeface="Arial MT"/>
            </a:endParaRPr>
          </a:p>
          <a:p>
            <a:pPr marL="264319" marR="3810" indent="-255270">
              <a:buChar char="•"/>
              <a:tabLst>
                <a:tab pos="264319" algn="l"/>
                <a:tab pos="265271" algn="l"/>
              </a:tabLst>
            </a:pPr>
            <a:r>
              <a:rPr sz="2000" dirty="0">
                <a:cs typeface="Arial MT"/>
              </a:rPr>
              <a:t>	Major</a:t>
            </a:r>
            <a:r>
              <a:rPr sz="2000" spc="68" dirty="0">
                <a:cs typeface="Arial MT"/>
              </a:rPr>
              <a:t> </a:t>
            </a:r>
            <a:r>
              <a:rPr sz="2000" dirty="0">
                <a:cs typeface="Arial MT"/>
              </a:rPr>
              <a:t>part</a:t>
            </a:r>
            <a:r>
              <a:rPr sz="2000" spc="68" dirty="0">
                <a:cs typeface="Arial MT"/>
              </a:rPr>
              <a:t> </a:t>
            </a:r>
            <a:r>
              <a:rPr sz="2000" dirty="0">
                <a:cs typeface="Arial MT"/>
              </a:rPr>
              <a:t>of</a:t>
            </a:r>
            <a:r>
              <a:rPr sz="2000" spc="64" dirty="0">
                <a:cs typeface="Arial MT"/>
              </a:rPr>
              <a:t> </a:t>
            </a:r>
            <a:r>
              <a:rPr sz="2000" dirty="0">
                <a:cs typeface="Arial MT"/>
              </a:rPr>
              <a:t>the</a:t>
            </a:r>
            <a:r>
              <a:rPr sz="2000" spc="71" dirty="0">
                <a:cs typeface="Arial MT"/>
              </a:rPr>
              <a:t> </a:t>
            </a:r>
            <a:r>
              <a:rPr sz="2000" dirty="0">
                <a:cs typeface="Arial MT"/>
              </a:rPr>
              <a:t>training</a:t>
            </a:r>
            <a:r>
              <a:rPr sz="2000" spc="68" dirty="0">
                <a:cs typeface="Arial MT"/>
              </a:rPr>
              <a:t> </a:t>
            </a:r>
            <a:r>
              <a:rPr sz="2000" dirty="0">
                <a:cs typeface="Arial MT"/>
              </a:rPr>
              <a:t>involves</a:t>
            </a:r>
            <a:r>
              <a:rPr sz="2000" spc="71" dirty="0">
                <a:cs typeface="Arial MT"/>
              </a:rPr>
              <a:t> </a:t>
            </a:r>
            <a:r>
              <a:rPr sz="2000" dirty="0">
                <a:cs typeface="Arial MT"/>
              </a:rPr>
              <a:t>teaching</a:t>
            </a:r>
            <a:r>
              <a:rPr sz="2000" spc="71" dirty="0">
                <a:cs typeface="Arial MT"/>
              </a:rPr>
              <a:t> </a:t>
            </a:r>
            <a:r>
              <a:rPr sz="2000" dirty="0">
                <a:cs typeface="Arial MT"/>
              </a:rPr>
              <a:t>HI</a:t>
            </a:r>
            <a:r>
              <a:rPr sz="2000" spc="64" dirty="0">
                <a:cs typeface="Arial MT"/>
              </a:rPr>
              <a:t> </a:t>
            </a:r>
            <a:r>
              <a:rPr sz="2000" dirty="0">
                <a:cs typeface="Arial MT"/>
              </a:rPr>
              <a:t>listeners</a:t>
            </a:r>
            <a:r>
              <a:rPr sz="2000" spc="71" dirty="0">
                <a:cs typeface="Arial MT"/>
              </a:rPr>
              <a:t> </a:t>
            </a:r>
            <a:r>
              <a:rPr sz="2000" dirty="0">
                <a:cs typeface="Arial MT"/>
              </a:rPr>
              <a:t>to</a:t>
            </a:r>
            <a:r>
              <a:rPr sz="2000" spc="68" dirty="0">
                <a:cs typeface="Arial MT"/>
              </a:rPr>
              <a:t> </a:t>
            </a:r>
            <a:r>
              <a:rPr sz="2000" dirty="0">
                <a:cs typeface="Arial MT"/>
              </a:rPr>
              <a:t>use</a:t>
            </a:r>
            <a:r>
              <a:rPr sz="2000" spc="71" dirty="0">
                <a:cs typeface="Arial MT"/>
              </a:rPr>
              <a:t> </a:t>
            </a:r>
            <a:r>
              <a:rPr sz="2000" dirty="0">
                <a:cs typeface="Arial MT"/>
              </a:rPr>
              <a:t>any</a:t>
            </a:r>
            <a:r>
              <a:rPr sz="2000" spc="71" dirty="0">
                <a:cs typeface="Arial MT"/>
              </a:rPr>
              <a:t> </a:t>
            </a:r>
            <a:r>
              <a:rPr sz="2000" spc="-19" dirty="0">
                <a:cs typeface="Arial MT"/>
              </a:rPr>
              <a:t>or </a:t>
            </a:r>
            <a:r>
              <a:rPr sz="2000" dirty="0">
                <a:cs typeface="Arial MT"/>
              </a:rPr>
              <a:t>all</a:t>
            </a:r>
            <a:r>
              <a:rPr sz="2000" spc="-19" dirty="0">
                <a:cs typeface="Arial MT"/>
              </a:rPr>
              <a:t> </a:t>
            </a:r>
            <a:r>
              <a:rPr sz="2000" dirty="0">
                <a:cs typeface="Arial MT"/>
              </a:rPr>
              <a:t>of</a:t>
            </a:r>
            <a:r>
              <a:rPr sz="2000" spc="-19" dirty="0">
                <a:cs typeface="Arial MT"/>
              </a:rPr>
              <a:t> </a:t>
            </a:r>
            <a:r>
              <a:rPr sz="2000" dirty="0">
                <a:cs typeface="Arial MT"/>
              </a:rPr>
              <a:t>the</a:t>
            </a:r>
            <a:r>
              <a:rPr sz="2000" spc="-19" dirty="0">
                <a:cs typeface="Arial MT"/>
              </a:rPr>
              <a:t> </a:t>
            </a:r>
            <a:r>
              <a:rPr sz="2000" dirty="0">
                <a:cs typeface="Arial MT"/>
              </a:rPr>
              <a:t>hearing</a:t>
            </a:r>
            <a:r>
              <a:rPr sz="2000" spc="-19" dirty="0">
                <a:cs typeface="Arial MT"/>
              </a:rPr>
              <a:t> </a:t>
            </a:r>
            <a:r>
              <a:rPr sz="2000" spc="-8" dirty="0">
                <a:cs typeface="Arial MT"/>
              </a:rPr>
              <a:t>strategies.</a:t>
            </a:r>
            <a:endParaRPr lang="en-US" sz="2000" spc="-8" dirty="0">
              <a:cs typeface="Arial MT"/>
            </a:endParaRPr>
          </a:p>
          <a:p>
            <a:pPr marL="264319" marR="3810" indent="-255270">
              <a:buChar char="•"/>
              <a:tabLst>
                <a:tab pos="264319" algn="l"/>
                <a:tab pos="265271" algn="l"/>
              </a:tabLst>
            </a:pPr>
            <a:endParaRPr sz="2000" dirty="0">
              <a:cs typeface="Arial MT"/>
            </a:endParaRPr>
          </a:p>
          <a:p>
            <a:pPr marL="264319" marR="4763" indent="-255270">
              <a:buChar char="•"/>
              <a:tabLst>
                <a:tab pos="264319" algn="l"/>
                <a:tab pos="265271" algn="l"/>
              </a:tabLst>
            </a:pPr>
            <a:r>
              <a:rPr sz="2000" dirty="0">
                <a:cs typeface="Arial MT"/>
              </a:rPr>
              <a:t>	In</a:t>
            </a:r>
            <a:r>
              <a:rPr sz="2000" spc="109" dirty="0">
                <a:cs typeface="Arial MT"/>
              </a:rPr>
              <a:t> </a:t>
            </a:r>
            <a:r>
              <a:rPr sz="2000" dirty="0">
                <a:cs typeface="Arial MT"/>
              </a:rPr>
              <a:t>addition,</a:t>
            </a:r>
            <a:r>
              <a:rPr sz="2000" spc="109" dirty="0">
                <a:cs typeface="Arial MT"/>
              </a:rPr>
              <a:t> </a:t>
            </a:r>
            <a:r>
              <a:rPr sz="2000" dirty="0">
                <a:cs typeface="Arial MT"/>
              </a:rPr>
              <a:t>patients</a:t>
            </a:r>
            <a:r>
              <a:rPr sz="2000" spc="109" dirty="0">
                <a:cs typeface="Arial MT"/>
              </a:rPr>
              <a:t> </a:t>
            </a:r>
            <a:r>
              <a:rPr sz="2000" dirty="0">
                <a:cs typeface="Arial MT"/>
              </a:rPr>
              <a:t>are</a:t>
            </a:r>
            <a:r>
              <a:rPr sz="2000" spc="109" dirty="0">
                <a:cs typeface="Arial MT"/>
              </a:rPr>
              <a:t> </a:t>
            </a:r>
            <a:r>
              <a:rPr sz="2000" dirty="0">
                <a:cs typeface="Arial MT"/>
              </a:rPr>
              <a:t>given</a:t>
            </a:r>
            <a:r>
              <a:rPr sz="2000" spc="109" dirty="0">
                <a:cs typeface="Arial MT"/>
              </a:rPr>
              <a:t> </a:t>
            </a:r>
            <a:r>
              <a:rPr sz="2000" dirty="0">
                <a:cs typeface="Arial MT"/>
              </a:rPr>
              <a:t>practice</a:t>
            </a:r>
            <a:r>
              <a:rPr sz="2000" spc="109" dirty="0">
                <a:cs typeface="Arial MT"/>
              </a:rPr>
              <a:t> </a:t>
            </a:r>
            <a:r>
              <a:rPr sz="2000" dirty="0">
                <a:cs typeface="Arial MT"/>
              </a:rPr>
              <a:t>at</a:t>
            </a:r>
            <a:r>
              <a:rPr sz="2000" spc="109" dirty="0">
                <a:cs typeface="Arial MT"/>
              </a:rPr>
              <a:t> </a:t>
            </a:r>
            <a:r>
              <a:rPr sz="2000" dirty="0">
                <a:cs typeface="Arial MT"/>
              </a:rPr>
              <a:t>understanding</a:t>
            </a:r>
            <a:r>
              <a:rPr sz="2000" spc="109" dirty="0">
                <a:cs typeface="Arial MT"/>
              </a:rPr>
              <a:t> </a:t>
            </a:r>
            <a:r>
              <a:rPr sz="2000" dirty="0">
                <a:cs typeface="Arial MT"/>
              </a:rPr>
              <a:t>speech</a:t>
            </a:r>
            <a:r>
              <a:rPr sz="2000" spc="109" dirty="0">
                <a:cs typeface="Arial MT"/>
              </a:rPr>
              <a:t> </a:t>
            </a:r>
            <a:r>
              <a:rPr sz="2000" dirty="0">
                <a:cs typeface="Arial MT"/>
              </a:rPr>
              <a:t>in</a:t>
            </a:r>
            <a:r>
              <a:rPr sz="2000" spc="109" dirty="0">
                <a:cs typeface="Arial MT"/>
              </a:rPr>
              <a:t> </a:t>
            </a:r>
            <a:r>
              <a:rPr sz="2000" spc="-38" dirty="0">
                <a:cs typeface="Arial MT"/>
              </a:rPr>
              <a:t>a </a:t>
            </a:r>
            <a:r>
              <a:rPr sz="2000" dirty="0">
                <a:cs typeface="Arial MT"/>
              </a:rPr>
              <a:t>context</a:t>
            </a:r>
            <a:r>
              <a:rPr sz="2000" spc="15" dirty="0">
                <a:cs typeface="Arial MT"/>
              </a:rPr>
              <a:t> </a:t>
            </a:r>
            <a:r>
              <a:rPr sz="2000" dirty="0">
                <a:cs typeface="Arial MT"/>
              </a:rPr>
              <a:t>where</a:t>
            </a:r>
            <a:r>
              <a:rPr sz="2000" spc="15" dirty="0">
                <a:cs typeface="Arial MT"/>
              </a:rPr>
              <a:t> </a:t>
            </a:r>
            <a:r>
              <a:rPr sz="2000" dirty="0">
                <a:cs typeface="Arial MT"/>
              </a:rPr>
              <a:t>they</a:t>
            </a:r>
            <a:r>
              <a:rPr sz="2000" spc="19" dirty="0">
                <a:cs typeface="Arial MT"/>
              </a:rPr>
              <a:t> </a:t>
            </a:r>
            <a:r>
              <a:rPr sz="2000" dirty="0">
                <a:cs typeface="Arial MT"/>
              </a:rPr>
              <a:t>are</a:t>
            </a:r>
            <a:r>
              <a:rPr sz="2000" spc="15" dirty="0">
                <a:cs typeface="Arial MT"/>
              </a:rPr>
              <a:t> </a:t>
            </a:r>
            <a:r>
              <a:rPr sz="2000" dirty="0">
                <a:cs typeface="Arial MT"/>
              </a:rPr>
              <a:t>given</a:t>
            </a:r>
            <a:r>
              <a:rPr sz="2000" spc="15" dirty="0">
                <a:cs typeface="Arial MT"/>
              </a:rPr>
              <a:t> </a:t>
            </a:r>
            <a:r>
              <a:rPr sz="2000" dirty="0">
                <a:cs typeface="Arial MT"/>
              </a:rPr>
              <a:t>feedback</a:t>
            </a:r>
            <a:r>
              <a:rPr sz="2000" spc="19" dirty="0">
                <a:cs typeface="Arial MT"/>
              </a:rPr>
              <a:t> </a:t>
            </a:r>
            <a:r>
              <a:rPr sz="2000" dirty="0">
                <a:cs typeface="Arial MT"/>
              </a:rPr>
              <a:t>about</a:t>
            </a:r>
            <a:r>
              <a:rPr sz="2000" spc="15" dirty="0">
                <a:cs typeface="Arial MT"/>
              </a:rPr>
              <a:t> </a:t>
            </a:r>
            <a:r>
              <a:rPr sz="2000" dirty="0">
                <a:cs typeface="Arial MT"/>
              </a:rPr>
              <a:t>what</a:t>
            </a:r>
            <a:r>
              <a:rPr sz="2000" spc="19" dirty="0">
                <a:cs typeface="Arial MT"/>
              </a:rPr>
              <a:t> </a:t>
            </a:r>
            <a:r>
              <a:rPr sz="2000" dirty="0">
                <a:cs typeface="Arial MT"/>
              </a:rPr>
              <a:t>they</a:t>
            </a:r>
            <a:r>
              <a:rPr sz="2000" spc="15" dirty="0">
                <a:cs typeface="Arial MT"/>
              </a:rPr>
              <a:t> </a:t>
            </a:r>
            <a:r>
              <a:rPr sz="2000" dirty="0">
                <a:cs typeface="Arial MT"/>
              </a:rPr>
              <a:t>perceive</a:t>
            </a:r>
            <a:r>
              <a:rPr sz="2000" spc="15" dirty="0">
                <a:cs typeface="Arial MT"/>
              </a:rPr>
              <a:t> </a:t>
            </a:r>
            <a:r>
              <a:rPr sz="2000" spc="-19" dirty="0">
                <a:cs typeface="Arial MT"/>
              </a:rPr>
              <a:t>and </a:t>
            </a:r>
            <a:r>
              <a:rPr sz="2000" spc="-8" dirty="0">
                <a:cs typeface="Arial MT"/>
              </a:rPr>
              <a:t>misperceive.</a:t>
            </a:r>
            <a:endParaRPr lang="en-US" sz="2000" spc="-8" dirty="0">
              <a:cs typeface="Arial MT"/>
            </a:endParaRPr>
          </a:p>
          <a:p>
            <a:pPr marL="264319" marR="4763" indent="-255270">
              <a:buChar char="•"/>
              <a:tabLst>
                <a:tab pos="264319" algn="l"/>
                <a:tab pos="265271" algn="l"/>
              </a:tabLst>
            </a:pPr>
            <a:endParaRPr sz="2000" dirty="0">
              <a:cs typeface="Arial MT"/>
            </a:endParaRPr>
          </a:p>
          <a:p>
            <a:pPr marL="264319" marR="40958" indent="-255270">
              <a:buChar char="•"/>
              <a:tabLst>
                <a:tab pos="264319" algn="l"/>
                <a:tab pos="265271" algn="l"/>
              </a:tabLst>
            </a:pPr>
            <a:r>
              <a:rPr sz="2000" dirty="0">
                <a:cs typeface="Arial MT"/>
              </a:rPr>
              <a:t>	Synthetic</a:t>
            </a:r>
            <a:r>
              <a:rPr sz="2000" spc="38" dirty="0">
                <a:cs typeface="Arial MT"/>
              </a:rPr>
              <a:t>  </a:t>
            </a:r>
            <a:r>
              <a:rPr sz="2000" dirty="0">
                <a:cs typeface="Arial MT"/>
              </a:rPr>
              <a:t>communication</a:t>
            </a:r>
            <a:r>
              <a:rPr sz="2000" spc="41" dirty="0">
                <a:cs typeface="Arial MT"/>
              </a:rPr>
              <a:t>  </a:t>
            </a:r>
            <a:r>
              <a:rPr sz="2000" dirty="0">
                <a:cs typeface="Arial MT"/>
              </a:rPr>
              <a:t>training</a:t>
            </a:r>
            <a:r>
              <a:rPr sz="2000" spc="41" dirty="0">
                <a:cs typeface="Arial MT"/>
              </a:rPr>
              <a:t>  </a:t>
            </a:r>
            <a:r>
              <a:rPr sz="2000" dirty="0">
                <a:cs typeface="Arial MT"/>
              </a:rPr>
              <a:t>is</a:t>
            </a:r>
            <a:r>
              <a:rPr sz="2000" spc="38" dirty="0">
                <a:cs typeface="Arial MT"/>
              </a:rPr>
              <a:t>  </a:t>
            </a:r>
            <a:r>
              <a:rPr sz="2000" dirty="0">
                <a:cs typeface="Arial MT"/>
              </a:rPr>
              <a:t>also</a:t>
            </a:r>
            <a:r>
              <a:rPr sz="2000" spc="41" dirty="0">
                <a:cs typeface="Arial MT"/>
              </a:rPr>
              <a:t>  </a:t>
            </a:r>
            <a:r>
              <a:rPr sz="2000" dirty="0">
                <a:cs typeface="Arial MT"/>
              </a:rPr>
              <a:t>called</a:t>
            </a:r>
            <a:r>
              <a:rPr sz="2000" spc="49" dirty="0">
                <a:cs typeface="Arial MT"/>
              </a:rPr>
              <a:t>  </a:t>
            </a:r>
            <a:r>
              <a:rPr sz="2000" b="1" dirty="0">
                <a:cs typeface="Arial"/>
              </a:rPr>
              <a:t>active</a:t>
            </a:r>
            <a:r>
              <a:rPr sz="2000" b="1" spc="41" dirty="0">
                <a:cs typeface="Arial"/>
              </a:rPr>
              <a:t>  </a:t>
            </a:r>
            <a:r>
              <a:rPr sz="2000" b="1" spc="-8" dirty="0">
                <a:cs typeface="Arial"/>
              </a:rPr>
              <a:t>listening training.</a:t>
            </a:r>
            <a:endParaRPr sz="2000" dirty="0">
              <a:cs typeface="Arial"/>
            </a:endParaRPr>
          </a:p>
        </p:txBody>
      </p:sp>
      <p:sp>
        <p:nvSpPr>
          <p:cNvPr id="3" name="object 3"/>
          <p:cNvSpPr txBox="1">
            <a:spLocks noGrp="1"/>
          </p:cNvSpPr>
          <p:nvPr>
            <p:ph type="title"/>
          </p:nvPr>
        </p:nvSpPr>
        <p:spPr>
          <a:xfrm>
            <a:off x="628650" y="715322"/>
            <a:ext cx="7886700" cy="625171"/>
          </a:xfrm>
          <a:prstGeom prst="rect">
            <a:avLst/>
          </a:prstGeom>
        </p:spPr>
        <p:txBody>
          <a:bodyPr vert="horz" wrap="square" lIns="0" tIns="9525" rIns="0" bIns="0" rtlCol="0" anchor="ctr">
            <a:spAutoFit/>
          </a:bodyPr>
          <a:lstStyle/>
          <a:p>
            <a:pPr marL="9525">
              <a:lnSpc>
                <a:spcPct val="100000"/>
              </a:lnSpc>
              <a:spcBef>
                <a:spcPts val="75"/>
              </a:spcBef>
            </a:pPr>
            <a:r>
              <a:rPr lang="en-IN" sz="4000" b="1" dirty="0">
                <a:latin typeface="+mn-lt"/>
              </a:rPr>
              <a:t>Synthetic</a:t>
            </a:r>
            <a:r>
              <a:rPr lang="en-IN" sz="4000" b="1" spc="-64" dirty="0">
                <a:latin typeface="+mn-lt"/>
              </a:rPr>
              <a:t> </a:t>
            </a:r>
            <a:r>
              <a:rPr lang="en-IN" sz="4000" b="1" spc="-15" dirty="0">
                <a:latin typeface="+mn-lt"/>
              </a:rPr>
              <a:t>communication</a:t>
            </a:r>
            <a:r>
              <a:rPr lang="en-IN" sz="4000" b="1" spc="-60" dirty="0">
                <a:latin typeface="+mn-lt"/>
              </a:rPr>
              <a:t> </a:t>
            </a:r>
            <a:r>
              <a:rPr lang="en-IN" sz="4000" b="1" spc="-8" dirty="0">
                <a:latin typeface="+mn-lt"/>
              </a:rPr>
              <a:t>training</a:t>
            </a:r>
            <a:endParaRPr lang="en-IN" sz="4000" b="1"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5574" y="1676400"/>
            <a:ext cx="7572851" cy="4410823"/>
          </a:xfrm>
          <a:prstGeom prst="rect">
            <a:avLst/>
          </a:prstGeom>
        </p:spPr>
        <p:txBody>
          <a:bodyPr vert="horz" wrap="square" lIns="0" tIns="9525" rIns="0" bIns="0" rtlCol="0">
            <a:spAutoFit/>
          </a:bodyPr>
          <a:lstStyle/>
          <a:p>
            <a:pPr marL="264319" marR="4763" indent="-255270">
              <a:buFontTx/>
              <a:buChar char="•"/>
              <a:tabLst>
                <a:tab pos="264319" algn="l"/>
                <a:tab pos="265271" algn="l"/>
              </a:tabLst>
            </a:pPr>
            <a:r>
              <a:rPr lang="en-US" sz="2200" dirty="0">
                <a:cs typeface="Arial MT"/>
              </a:rPr>
              <a:t>	The</a:t>
            </a:r>
            <a:r>
              <a:rPr lang="en-US" sz="2200" spc="83" dirty="0">
                <a:cs typeface="Arial MT"/>
              </a:rPr>
              <a:t>  </a:t>
            </a:r>
            <a:r>
              <a:rPr lang="en-US" sz="2200" dirty="0">
                <a:cs typeface="Arial MT"/>
              </a:rPr>
              <a:t>goals</a:t>
            </a:r>
            <a:r>
              <a:rPr lang="en-US" sz="2200" spc="83" dirty="0">
                <a:cs typeface="Arial MT"/>
              </a:rPr>
              <a:t>  </a:t>
            </a:r>
            <a:r>
              <a:rPr lang="en-US" sz="2200" dirty="0">
                <a:cs typeface="Arial MT"/>
              </a:rPr>
              <a:t>are to</a:t>
            </a:r>
            <a:r>
              <a:rPr lang="en-US" sz="2200" spc="83" dirty="0">
                <a:cs typeface="Arial MT"/>
              </a:rPr>
              <a:t>  </a:t>
            </a:r>
            <a:r>
              <a:rPr lang="en-US" sz="2200" dirty="0">
                <a:cs typeface="Arial MT"/>
              </a:rPr>
              <a:t>develop</a:t>
            </a:r>
            <a:r>
              <a:rPr lang="en-US" sz="2200" spc="83" dirty="0">
                <a:cs typeface="Arial MT"/>
              </a:rPr>
              <a:t>  </a:t>
            </a:r>
            <a:r>
              <a:rPr lang="en-US" sz="2200" dirty="0">
                <a:cs typeface="Arial MT"/>
              </a:rPr>
              <a:t>good</a:t>
            </a:r>
            <a:r>
              <a:rPr lang="en-US" sz="2200" spc="83" dirty="0">
                <a:cs typeface="Arial MT"/>
              </a:rPr>
              <a:t>  </a:t>
            </a:r>
            <a:r>
              <a:rPr lang="en-US" sz="2200" dirty="0">
                <a:cs typeface="Arial MT"/>
              </a:rPr>
              <a:t>listening</a:t>
            </a:r>
            <a:r>
              <a:rPr lang="en-US" sz="2200" spc="83" dirty="0">
                <a:cs typeface="Arial MT"/>
              </a:rPr>
              <a:t>  </a:t>
            </a:r>
            <a:r>
              <a:rPr lang="en-US" sz="2200" dirty="0">
                <a:cs typeface="Arial MT"/>
              </a:rPr>
              <a:t>habits</a:t>
            </a:r>
            <a:r>
              <a:rPr lang="en-US" sz="2200" spc="83" dirty="0">
                <a:cs typeface="Arial MT"/>
              </a:rPr>
              <a:t>  </a:t>
            </a:r>
            <a:r>
              <a:rPr lang="en-US" sz="2200" spc="-19" dirty="0">
                <a:cs typeface="Arial MT"/>
              </a:rPr>
              <a:t>to </a:t>
            </a:r>
            <a:r>
              <a:rPr lang="en-US" sz="2200" dirty="0">
                <a:cs typeface="Arial MT"/>
              </a:rPr>
              <a:t>increase</a:t>
            </a:r>
            <a:r>
              <a:rPr lang="en-US" sz="2200" spc="8" dirty="0">
                <a:cs typeface="Arial MT"/>
              </a:rPr>
              <a:t> </a:t>
            </a:r>
            <a:r>
              <a:rPr lang="en-US" sz="2200" dirty="0">
                <a:cs typeface="Arial MT"/>
              </a:rPr>
              <a:t>the</a:t>
            </a:r>
            <a:r>
              <a:rPr lang="en-US" sz="2200" spc="11" dirty="0">
                <a:cs typeface="Arial MT"/>
              </a:rPr>
              <a:t> </a:t>
            </a:r>
            <a:r>
              <a:rPr lang="en-US" sz="2200" dirty="0">
                <a:cs typeface="Arial MT"/>
              </a:rPr>
              <a:t>listener’s</a:t>
            </a:r>
            <a:r>
              <a:rPr lang="en-US" sz="2200" spc="8" dirty="0">
                <a:cs typeface="Arial MT"/>
              </a:rPr>
              <a:t> </a:t>
            </a:r>
            <a:r>
              <a:rPr lang="en-US" sz="2200" dirty="0">
                <a:cs typeface="Arial MT"/>
              </a:rPr>
              <a:t>confidence</a:t>
            </a:r>
            <a:r>
              <a:rPr lang="en-US" sz="2200" spc="11" dirty="0">
                <a:cs typeface="Arial MT"/>
              </a:rPr>
              <a:t> </a:t>
            </a:r>
            <a:r>
              <a:rPr lang="en-US" sz="2200" dirty="0">
                <a:cs typeface="Arial MT"/>
              </a:rPr>
              <a:t>and</a:t>
            </a:r>
            <a:r>
              <a:rPr lang="en-US" sz="2200" spc="11" dirty="0">
                <a:cs typeface="Arial MT"/>
              </a:rPr>
              <a:t> </a:t>
            </a:r>
            <a:r>
              <a:rPr lang="en-US" sz="2200" dirty="0">
                <a:cs typeface="Arial MT"/>
              </a:rPr>
              <a:t>help</a:t>
            </a:r>
            <a:r>
              <a:rPr lang="en-US" sz="2200" spc="11" dirty="0">
                <a:cs typeface="Arial MT"/>
              </a:rPr>
              <a:t> </a:t>
            </a:r>
            <a:r>
              <a:rPr lang="en-US" sz="2200" dirty="0">
                <a:cs typeface="Arial MT"/>
              </a:rPr>
              <a:t>them</a:t>
            </a:r>
            <a:r>
              <a:rPr lang="en-US" sz="2200" spc="11" dirty="0">
                <a:cs typeface="Arial MT"/>
              </a:rPr>
              <a:t> </a:t>
            </a:r>
            <a:r>
              <a:rPr lang="en-US" sz="2200" dirty="0">
                <a:cs typeface="Arial MT"/>
              </a:rPr>
              <a:t>concentrate</a:t>
            </a:r>
            <a:r>
              <a:rPr lang="en-US" sz="2200" spc="8" dirty="0">
                <a:cs typeface="Arial MT"/>
              </a:rPr>
              <a:t> </a:t>
            </a:r>
            <a:r>
              <a:rPr lang="en-US" sz="2200" spc="-15" dirty="0">
                <a:cs typeface="Arial MT"/>
              </a:rPr>
              <a:t>more </a:t>
            </a:r>
            <a:r>
              <a:rPr lang="en-US" sz="2200" dirty="0">
                <a:cs typeface="Arial MT"/>
              </a:rPr>
              <a:t>on</a:t>
            </a:r>
            <a:r>
              <a:rPr lang="en-US" sz="2200" spc="-19" dirty="0">
                <a:cs typeface="Arial MT"/>
              </a:rPr>
              <a:t> </a:t>
            </a:r>
            <a:r>
              <a:rPr lang="en-US" sz="2200" dirty="0">
                <a:cs typeface="Arial MT"/>
              </a:rPr>
              <a:t>the</a:t>
            </a:r>
            <a:r>
              <a:rPr lang="en-US" sz="2200" spc="-19" dirty="0">
                <a:cs typeface="Arial MT"/>
              </a:rPr>
              <a:t> </a:t>
            </a:r>
            <a:r>
              <a:rPr lang="en-US" sz="2200" dirty="0">
                <a:cs typeface="Arial MT"/>
              </a:rPr>
              <a:t>meaning</a:t>
            </a:r>
            <a:r>
              <a:rPr lang="en-US" sz="2200" spc="-15" dirty="0">
                <a:cs typeface="Arial MT"/>
              </a:rPr>
              <a:t> </a:t>
            </a:r>
            <a:r>
              <a:rPr lang="en-US" sz="2200" dirty="0">
                <a:cs typeface="Arial MT"/>
              </a:rPr>
              <a:t>of</a:t>
            </a:r>
            <a:r>
              <a:rPr lang="en-US" sz="2200" spc="-19" dirty="0">
                <a:cs typeface="Arial MT"/>
              </a:rPr>
              <a:t> </a:t>
            </a:r>
            <a:r>
              <a:rPr lang="en-US" sz="2200" dirty="0">
                <a:cs typeface="Arial MT"/>
              </a:rPr>
              <a:t>the</a:t>
            </a:r>
            <a:r>
              <a:rPr lang="en-US" sz="2200" spc="-15" dirty="0">
                <a:cs typeface="Arial MT"/>
              </a:rPr>
              <a:t> </a:t>
            </a:r>
            <a:r>
              <a:rPr lang="en-US" sz="2200" dirty="0">
                <a:cs typeface="Arial MT"/>
              </a:rPr>
              <a:t>spoken</a:t>
            </a:r>
            <a:r>
              <a:rPr lang="en-US" sz="2200" spc="-19" dirty="0">
                <a:cs typeface="Arial MT"/>
              </a:rPr>
              <a:t> </a:t>
            </a:r>
            <a:r>
              <a:rPr lang="en-US" sz="2200" spc="-8" dirty="0">
                <a:cs typeface="Arial MT"/>
              </a:rPr>
              <a:t>message.</a:t>
            </a:r>
            <a:endParaRPr lang="en-US" sz="2200" dirty="0">
              <a:cs typeface="Arial MT"/>
            </a:endParaRPr>
          </a:p>
          <a:p>
            <a:pPr marL="264319" marR="4763" indent="-255270">
              <a:buChar char="•"/>
              <a:tabLst>
                <a:tab pos="264319" algn="l"/>
                <a:tab pos="265271" algn="l"/>
              </a:tabLst>
            </a:pPr>
            <a:endParaRPr lang="en-US" sz="2200" dirty="0">
              <a:cs typeface="Arial MT"/>
            </a:endParaRPr>
          </a:p>
          <a:p>
            <a:pPr marL="264319" marR="4763" indent="-255270">
              <a:buChar char="•"/>
              <a:tabLst>
                <a:tab pos="264319" algn="l"/>
                <a:tab pos="265271" algn="l"/>
              </a:tabLst>
            </a:pPr>
            <a:r>
              <a:rPr sz="2200" dirty="0">
                <a:cs typeface="Arial MT"/>
              </a:rPr>
              <a:t>	In</a:t>
            </a:r>
            <a:r>
              <a:rPr sz="2200" spc="-11" dirty="0">
                <a:cs typeface="Arial MT"/>
              </a:rPr>
              <a:t>  </a:t>
            </a:r>
            <a:r>
              <a:rPr sz="2200" dirty="0">
                <a:cs typeface="Arial MT"/>
              </a:rPr>
              <a:t>this</a:t>
            </a:r>
            <a:r>
              <a:rPr sz="2200" spc="-8" dirty="0">
                <a:cs typeface="Arial MT"/>
              </a:rPr>
              <a:t>  </a:t>
            </a:r>
            <a:r>
              <a:rPr sz="2200" dirty="0">
                <a:cs typeface="Arial MT"/>
              </a:rPr>
              <a:t>case,</a:t>
            </a:r>
            <a:r>
              <a:rPr sz="2200" spc="-8" dirty="0">
                <a:cs typeface="Arial MT"/>
              </a:rPr>
              <a:t>  </a:t>
            </a:r>
            <a:r>
              <a:rPr sz="2200" dirty="0">
                <a:cs typeface="Arial MT"/>
              </a:rPr>
              <a:t>the</a:t>
            </a:r>
            <a:r>
              <a:rPr sz="2200" spc="-8" dirty="0">
                <a:cs typeface="Arial MT"/>
              </a:rPr>
              <a:t>  </a:t>
            </a:r>
            <a:r>
              <a:rPr sz="2200" dirty="0">
                <a:cs typeface="Arial MT"/>
              </a:rPr>
              <a:t>listener</a:t>
            </a:r>
            <a:r>
              <a:rPr sz="2200" spc="-11" dirty="0">
                <a:cs typeface="Arial MT"/>
              </a:rPr>
              <a:t>  </a:t>
            </a:r>
            <a:r>
              <a:rPr sz="2200" dirty="0">
                <a:cs typeface="Arial MT"/>
              </a:rPr>
              <a:t>frequently</a:t>
            </a:r>
            <a:r>
              <a:rPr sz="2200" spc="-8" dirty="0">
                <a:cs typeface="Arial MT"/>
              </a:rPr>
              <a:t>  </a:t>
            </a:r>
            <a:r>
              <a:rPr sz="2200" dirty="0">
                <a:cs typeface="Arial MT"/>
              </a:rPr>
              <a:t>lets</a:t>
            </a:r>
            <a:r>
              <a:rPr sz="2200" spc="-8" dirty="0">
                <a:cs typeface="Arial MT"/>
              </a:rPr>
              <a:t>  </a:t>
            </a:r>
            <a:r>
              <a:rPr sz="2200" dirty="0">
                <a:cs typeface="Arial MT"/>
              </a:rPr>
              <a:t>the</a:t>
            </a:r>
            <a:r>
              <a:rPr sz="2200" spc="-8" dirty="0">
                <a:cs typeface="Arial MT"/>
              </a:rPr>
              <a:t>  </a:t>
            </a:r>
            <a:r>
              <a:rPr sz="2200" dirty="0">
                <a:cs typeface="Arial MT"/>
              </a:rPr>
              <a:t>talker</a:t>
            </a:r>
            <a:r>
              <a:rPr sz="2200" spc="-11" dirty="0">
                <a:cs typeface="Arial MT"/>
              </a:rPr>
              <a:t>  </a:t>
            </a:r>
            <a:r>
              <a:rPr sz="2200" dirty="0">
                <a:cs typeface="Arial MT"/>
              </a:rPr>
              <a:t>know</a:t>
            </a:r>
            <a:r>
              <a:rPr sz="2200" spc="-8" dirty="0">
                <a:cs typeface="Arial MT"/>
              </a:rPr>
              <a:t>  </a:t>
            </a:r>
            <a:r>
              <a:rPr sz="2200" dirty="0">
                <a:cs typeface="Arial MT"/>
              </a:rPr>
              <a:t>that</a:t>
            </a:r>
            <a:r>
              <a:rPr sz="2200" spc="-8" dirty="0">
                <a:cs typeface="Arial MT"/>
              </a:rPr>
              <a:t>  </a:t>
            </a:r>
            <a:r>
              <a:rPr sz="2200" spc="-19" dirty="0">
                <a:cs typeface="Arial MT"/>
              </a:rPr>
              <a:t>the </a:t>
            </a:r>
            <a:r>
              <a:rPr sz="2200" dirty="0">
                <a:cs typeface="Arial MT"/>
              </a:rPr>
              <a:t>listener has</a:t>
            </a:r>
            <a:r>
              <a:rPr sz="2200" spc="4" dirty="0">
                <a:cs typeface="Arial MT"/>
              </a:rPr>
              <a:t> </a:t>
            </a:r>
            <a:r>
              <a:rPr sz="2200" dirty="0">
                <a:cs typeface="Arial MT"/>
              </a:rPr>
              <a:t>understood the</a:t>
            </a:r>
            <a:r>
              <a:rPr sz="2200" spc="4" dirty="0">
                <a:cs typeface="Arial MT"/>
              </a:rPr>
              <a:t> </a:t>
            </a:r>
            <a:r>
              <a:rPr sz="2200" dirty="0">
                <a:cs typeface="Arial MT"/>
              </a:rPr>
              <a:t>message</a:t>
            </a:r>
            <a:r>
              <a:rPr sz="2200" spc="4" dirty="0">
                <a:cs typeface="Arial MT"/>
              </a:rPr>
              <a:t> </a:t>
            </a:r>
            <a:r>
              <a:rPr sz="2200" dirty="0">
                <a:cs typeface="Arial MT"/>
              </a:rPr>
              <a:t>(also called</a:t>
            </a:r>
            <a:r>
              <a:rPr sz="2200" spc="4" dirty="0">
                <a:cs typeface="Arial MT"/>
              </a:rPr>
              <a:t> </a:t>
            </a:r>
            <a:r>
              <a:rPr sz="2200" dirty="0">
                <a:cs typeface="Arial MT"/>
              </a:rPr>
              <a:t>reflective</a:t>
            </a:r>
            <a:r>
              <a:rPr sz="2200" spc="4" dirty="0">
                <a:cs typeface="Arial MT"/>
              </a:rPr>
              <a:t> </a:t>
            </a:r>
            <a:r>
              <a:rPr sz="2200" spc="-8" dirty="0">
                <a:cs typeface="Arial MT"/>
              </a:rPr>
              <a:t>listening), </a:t>
            </a:r>
            <a:r>
              <a:rPr sz="2200" dirty="0">
                <a:cs typeface="Arial MT"/>
              </a:rPr>
              <a:t>but</a:t>
            </a:r>
            <a:r>
              <a:rPr sz="2200" spc="-19" dirty="0">
                <a:cs typeface="Arial MT"/>
              </a:rPr>
              <a:t> </a:t>
            </a:r>
            <a:r>
              <a:rPr sz="2200" dirty="0">
                <a:cs typeface="Arial MT"/>
              </a:rPr>
              <a:t>implies</a:t>
            </a:r>
            <a:r>
              <a:rPr sz="2200" spc="-15" dirty="0">
                <a:cs typeface="Arial MT"/>
              </a:rPr>
              <a:t> </a:t>
            </a:r>
            <a:r>
              <a:rPr sz="2200" dirty="0">
                <a:cs typeface="Arial MT"/>
              </a:rPr>
              <a:t>the</a:t>
            </a:r>
            <a:r>
              <a:rPr sz="2200" spc="-15" dirty="0">
                <a:cs typeface="Arial MT"/>
              </a:rPr>
              <a:t> </a:t>
            </a:r>
            <a:r>
              <a:rPr sz="2200" dirty="0">
                <a:cs typeface="Arial MT"/>
              </a:rPr>
              <a:t>use</a:t>
            </a:r>
            <a:r>
              <a:rPr sz="2200" spc="-15" dirty="0">
                <a:cs typeface="Arial MT"/>
              </a:rPr>
              <a:t> </a:t>
            </a:r>
            <a:r>
              <a:rPr sz="2200" dirty="0">
                <a:cs typeface="Arial MT"/>
              </a:rPr>
              <a:t>of</a:t>
            </a:r>
            <a:r>
              <a:rPr sz="2200" spc="-15" dirty="0">
                <a:cs typeface="Arial MT"/>
              </a:rPr>
              <a:t> </a:t>
            </a:r>
            <a:r>
              <a:rPr sz="2200" dirty="0">
                <a:cs typeface="Arial MT"/>
              </a:rPr>
              <a:t>other</a:t>
            </a:r>
            <a:r>
              <a:rPr sz="2200" spc="-19" dirty="0">
                <a:cs typeface="Arial MT"/>
              </a:rPr>
              <a:t> </a:t>
            </a:r>
            <a:r>
              <a:rPr sz="2200" dirty="0">
                <a:cs typeface="Arial MT"/>
              </a:rPr>
              <a:t>hearing</a:t>
            </a:r>
            <a:r>
              <a:rPr sz="2200" spc="-15" dirty="0">
                <a:cs typeface="Arial MT"/>
              </a:rPr>
              <a:t> </a:t>
            </a:r>
            <a:r>
              <a:rPr sz="2200" dirty="0">
                <a:cs typeface="Arial MT"/>
              </a:rPr>
              <a:t>strategies</a:t>
            </a:r>
            <a:r>
              <a:rPr sz="2200" spc="-15" dirty="0">
                <a:cs typeface="Arial MT"/>
              </a:rPr>
              <a:t> </a:t>
            </a:r>
            <a:r>
              <a:rPr sz="2200" dirty="0">
                <a:cs typeface="Arial MT"/>
              </a:rPr>
              <a:t>as</a:t>
            </a:r>
            <a:r>
              <a:rPr sz="2200" spc="-15" dirty="0">
                <a:cs typeface="Arial MT"/>
              </a:rPr>
              <a:t> </a:t>
            </a:r>
            <a:r>
              <a:rPr sz="2200" spc="-8" dirty="0">
                <a:cs typeface="Arial MT"/>
              </a:rPr>
              <a:t>well.</a:t>
            </a:r>
            <a:endParaRPr lang="en-US" sz="2200" spc="-8" dirty="0">
              <a:cs typeface="Arial MT"/>
            </a:endParaRPr>
          </a:p>
          <a:p>
            <a:pPr marL="264319" marR="4763" indent="-255270">
              <a:buChar char="•"/>
              <a:tabLst>
                <a:tab pos="264319" algn="l"/>
                <a:tab pos="265271" algn="l"/>
              </a:tabLst>
            </a:pPr>
            <a:endParaRPr sz="2200" dirty="0">
              <a:cs typeface="Arial MT"/>
            </a:endParaRPr>
          </a:p>
          <a:p>
            <a:pPr marL="264319" marR="3810" indent="-255270">
              <a:buChar char="•"/>
              <a:tabLst>
                <a:tab pos="264319" algn="l"/>
                <a:tab pos="265271" algn="l"/>
              </a:tabLst>
            </a:pPr>
            <a:r>
              <a:rPr sz="2200" dirty="0">
                <a:cs typeface="Arial MT"/>
              </a:rPr>
              <a:t>	</a:t>
            </a:r>
            <a:r>
              <a:rPr lang="en-US" sz="2200" dirty="0">
                <a:cs typeface="Arial MT"/>
              </a:rPr>
              <a:t>E</a:t>
            </a:r>
            <a:r>
              <a:rPr sz="2200" dirty="0">
                <a:cs typeface="Arial MT"/>
              </a:rPr>
              <a:t>mphasi</a:t>
            </a:r>
            <a:r>
              <a:rPr lang="en-US" sz="2200" dirty="0">
                <a:cs typeface="Arial MT"/>
              </a:rPr>
              <a:t>s on </a:t>
            </a:r>
            <a:r>
              <a:rPr sz="2200" spc="15" dirty="0">
                <a:cs typeface="Arial MT"/>
              </a:rPr>
              <a:t> </a:t>
            </a:r>
            <a:r>
              <a:rPr sz="2200" dirty="0">
                <a:cs typeface="Arial MT"/>
              </a:rPr>
              <a:t>coping</a:t>
            </a:r>
            <a:r>
              <a:rPr sz="2200" spc="15" dirty="0">
                <a:cs typeface="Arial MT"/>
              </a:rPr>
              <a:t>  </a:t>
            </a:r>
            <a:r>
              <a:rPr sz="2200" dirty="0">
                <a:cs typeface="Arial MT"/>
              </a:rPr>
              <a:t>strategies</a:t>
            </a:r>
            <a:r>
              <a:rPr sz="2200" spc="15" dirty="0">
                <a:cs typeface="Arial MT"/>
              </a:rPr>
              <a:t>  </a:t>
            </a:r>
            <a:r>
              <a:rPr sz="2200" dirty="0">
                <a:cs typeface="Arial MT"/>
              </a:rPr>
              <a:t>to</a:t>
            </a:r>
            <a:r>
              <a:rPr sz="2200" spc="15" dirty="0">
                <a:cs typeface="Arial MT"/>
              </a:rPr>
              <a:t>  </a:t>
            </a:r>
            <a:r>
              <a:rPr sz="2200" dirty="0">
                <a:cs typeface="Arial MT"/>
              </a:rPr>
              <a:t>enable</a:t>
            </a:r>
            <a:r>
              <a:rPr sz="2200" spc="15" dirty="0">
                <a:cs typeface="Arial MT"/>
              </a:rPr>
              <a:t>  </a:t>
            </a:r>
            <a:r>
              <a:rPr sz="2200" dirty="0">
                <a:cs typeface="Arial MT"/>
              </a:rPr>
              <a:t>the</a:t>
            </a:r>
            <a:r>
              <a:rPr sz="2200" spc="15" dirty="0">
                <a:cs typeface="Arial MT"/>
              </a:rPr>
              <a:t>  </a:t>
            </a:r>
            <a:r>
              <a:rPr sz="2200" spc="-8" dirty="0">
                <a:cs typeface="Arial MT"/>
              </a:rPr>
              <a:t>elderly </a:t>
            </a:r>
            <a:r>
              <a:rPr sz="2200" dirty="0">
                <a:cs typeface="Arial MT"/>
              </a:rPr>
              <a:t>adult</a:t>
            </a:r>
            <a:r>
              <a:rPr sz="2200" spc="446" dirty="0">
                <a:cs typeface="Arial MT"/>
              </a:rPr>
              <a:t> </a:t>
            </a:r>
            <a:r>
              <a:rPr sz="2200" dirty="0">
                <a:cs typeface="Arial MT"/>
              </a:rPr>
              <a:t>with</a:t>
            </a:r>
            <a:r>
              <a:rPr sz="2200" spc="450" dirty="0">
                <a:cs typeface="Arial MT"/>
              </a:rPr>
              <a:t> </a:t>
            </a:r>
            <a:r>
              <a:rPr lang="en-US" sz="2200" dirty="0">
                <a:cs typeface="Arial MT"/>
              </a:rPr>
              <a:t>HL </a:t>
            </a:r>
            <a:r>
              <a:rPr sz="2200" dirty="0">
                <a:cs typeface="Arial MT"/>
              </a:rPr>
              <a:t>to</a:t>
            </a:r>
            <a:r>
              <a:rPr sz="2200" spc="450" dirty="0">
                <a:cs typeface="Arial MT"/>
              </a:rPr>
              <a:t> </a:t>
            </a:r>
            <a:r>
              <a:rPr sz="2200" dirty="0">
                <a:cs typeface="Arial MT"/>
              </a:rPr>
              <a:t>comprehend</a:t>
            </a:r>
            <a:r>
              <a:rPr sz="2200" spc="446" dirty="0">
                <a:cs typeface="Arial MT"/>
              </a:rPr>
              <a:t> </a:t>
            </a:r>
            <a:r>
              <a:rPr sz="2200" dirty="0">
                <a:cs typeface="Arial MT"/>
              </a:rPr>
              <a:t>the</a:t>
            </a:r>
            <a:r>
              <a:rPr sz="2200" spc="450" dirty="0">
                <a:cs typeface="Arial MT"/>
              </a:rPr>
              <a:t> </a:t>
            </a:r>
            <a:r>
              <a:rPr sz="2200" dirty="0">
                <a:cs typeface="Arial MT"/>
              </a:rPr>
              <a:t>meaning</a:t>
            </a:r>
            <a:r>
              <a:rPr sz="2200" spc="450" dirty="0">
                <a:cs typeface="Arial MT"/>
              </a:rPr>
              <a:t> </a:t>
            </a:r>
            <a:r>
              <a:rPr sz="2200" dirty="0">
                <a:cs typeface="Arial MT"/>
              </a:rPr>
              <a:t>of</a:t>
            </a:r>
            <a:r>
              <a:rPr sz="2200" spc="446" dirty="0">
                <a:cs typeface="Arial MT"/>
              </a:rPr>
              <a:t> </a:t>
            </a:r>
            <a:r>
              <a:rPr sz="2200" dirty="0">
                <a:cs typeface="Arial MT"/>
              </a:rPr>
              <a:t>what</a:t>
            </a:r>
            <a:r>
              <a:rPr sz="2200" spc="450" dirty="0">
                <a:cs typeface="Arial MT"/>
              </a:rPr>
              <a:t> </a:t>
            </a:r>
            <a:r>
              <a:rPr sz="2200" spc="-19" dirty="0">
                <a:cs typeface="Arial MT"/>
              </a:rPr>
              <a:t>was </a:t>
            </a:r>
            <a:r>
              <a:rPr sz="2200" dirty="0">
                <a:cs typeface="Arial MT"/>
              </a:rPr>
              <a:t>being</a:t>
            </a:r>
            <a:r>
              <a:rPr sz="2200" spc="-19" dirty="0">
                <a:cs typeface="Arial MT"/>
              </a:rPr>
              <a:t> </a:t>
            </a:r>
            <a:r>
              <a:rPr sz="2200" dirty="0">
                <a:cs typeface="Arial MT"/>
              </a:rPr>
              <a:t>said,</a:t>
            </a:r>
            <a:r>
              <a:rPr sz="2200" spc="-15" dirty="0">
                <a:cs typeface="Arial MT"/>
              </a:rPr>
              <a:t> </a:t>
            </a:r>
            <a:r>
              <a:rPr sz="2200" dirty="0">
                <a:cs typeface="Arial MT"/>
              </a:rPr>
              <a:t>when</a:t>
            </a:r>
            <a:r>
              <a:rPr sz="2200" spc="-15" dirty="0">
                <a:cs typeface="Arial MT"/>
              </a:rPr>
              <a:t> </a:t>
            </a:r>
            <a:r>
              <a:rPr sz="2200" dirty="0">
                <a:cs typeface="Arial MT"/>
              </a:rPr>
              <a:t>only</a:t>
            </a:r>
            <a:r>
              <a:rPr sz="2200" spc="-15" dirty="0">
                <a:cs typeface="Arial MT"/>
              </a:rPr>
              <a:t> </a:t>
            </a:r>
            <a:r>
              <a:rPr sz="2200" dirty="0">
                <a:cs typeface="Arial MT"/>
              </a:rPr>
              <a:t>part</a:t>
            </a:r>
            <a:r>
              <a:rPr sz="2200" spc="-15" dirty="0">
                <a:cs typeface="Arial MT"/>
              </a:rPr>
              <a:t> </a:t>
            </a:r>
            <a:r>
              <a:rPr sz="2200" dirty="0">
                <a:cs typeface="Arial MT"/>
              </a:rPr>
              <a:t>of</a:t>
            </a:r>
            <a:r>
              <a:rPr sz="2200" spc="-19" dirty="0">
                <a:cs typeface="Arial MT"/>
              </a:rPr>
              <a:t> </a:t>
            </a:r>
            <a:r>
              <a:rPr sz="2200" dirty="0">
                <a:cs typeface="Arial MT"/>
              </a:rPr>
              <a:t>it</a:t>
            </a:r>
            <a:r>
              <a:rPr sz="2200" spc="-15" dirty="0">
                <a:cs typeface="Arial MT"/>
              </a:rPr>
              <a:t> </a:t>
            </a:r>
            <a:r>
              <a:rPr sz="2200" dirty="0">
                <a:cs typeface="Arial MT"/>
              </a:rPr>
              <a:t>is</a:t>
            </a:r>
            <a:r>
              <a:rPr sz="2200" spc="-15" dirty="0">
                <a:cs typeface="Arial MT"/>
              </a:rPr>
              <a:t> </a:t>
            </a:r>
            <a:r>
              <a:rPr sz="2200" dirty="0">
                <a:cs typeface="Arial MT"/>
              </a:rPr>
              <a:t>actually</a:t>
            </a:r>
            <a:r>
              <a:rPr sz="2200" spc="-15" dirty="0">
                <a:cs typeface="Arial MT"/>
              </a:rPr>
              <a:t> </a:t>
            </a:r>
            <a:r>
              <a:rPr sz="2200" spc="-8" dirty="0">
                <a:cs typeface="Arial MT"/>
              </a:rPr>
              <a:t>heard.</a:t>
            </a:r>
            <a:endParaRPr lang="en-US" sz="2200" spc="-8" dirty="0">
              <a:cs typeface="Arial MT"/>
            </a:endParaRPr>
          </a:p>
          <a:p>
            <a:pPr marL="264319" marR="3810" indent="-255270">
              <a:buChar char="•"/>
              <a:tabLst>
                <a:tab pos="264319" algn="l"/>
                <a:tab pos="265271" algn="l"/>
              </a:tabLst>
            </a:pPr>
            <a:endParaRPr sz="2200" dirty="0">
              <a:cs typeface="Arial MT"/>
            </a:endParaRPr>
          </a:p>
        </p:txBody>
      </p:sp>
      <p:sp>
        <p:nvSpPr>
          <p:cNvPr id="3" name="object 3"/>
          <p:cNvSpPr txBox="1">
            <a:spLocks noGrp="1"/>
          </p:cNvSpPr>
          <p:nvPr>
            <p:ph type="title"/>
          </p:nvPr>
        </p:nvSpPr>
        <p:spPr>
          <a:xfrm>
            <a:off x="628650" y="715322"/>
            <a:ext cx="7886700" cy="625171"/>
          </a:xfrm>
          <a:prstGeom prst="rect">
            <a:avLst/>
          </a:prstGeom>
        </p:spPr>
        <p:txBody>
          <a:bodyPr vert="horz" wrap="square" lIns="0" tIns="9525" rIns="0" bIns="0" rtlCol="0" anchor="ctr">
            <a:spAutoFit/>
          </a:bodyPr>
          <a:lstStyle/>
          <a:p>
            <a:pPr marL="9525">
              <a:lnSpc>
                <a:spcPct val="100000"/>
              </a:lnSpc>
              <a:spcBef>
                <a:spcPts val="75"/>
              </a:spcBef>
            </a:pPr>
            <a:r>
              <a:rPr lang="en-IN" sz="4000" b="1" dirty="0">
                <a:latin typeface="+mn-lt"/>
              </a:rPr>
              <a:t>Active</a:t>
            </a:r>
            <a:r>
              <a:rPr lang="en-IN" sz="4000" b="1" spc="-34" dirty="0">
                <a:latin typeface="+mn-lt"/>
              </a:rPr>
              <a:t> </a:t>
            </a:r>
            <a:r>
              <a:rPr lang="en-IN" sz="4000" b="1" dirty="0">
                <a:latin typeface="+mn-lt"/>
              </a:rPr>
              <a:t>listening</a:t>
            </a:r>
            <a:r>
              <a:rPr lang="en-IN" sz="4000" b="1" spc="-30" dirty="0">
                <a:latin typeface="+mn-lt"/>
              </a:rPr>
              <a:t> </a:t>
            </a:r>
            <a:r>
              <a:rPr lang="en-IN" sz="4000" b="1" spc="-8" dirty="0">
                <a:latin typeface="+mn-lt"/>
              </a:rPr>
              <a:t>training</a:t>
            </a:r>
            <a:endParaRPr lang="en-IN" sz="4000" b="1"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6283-7272-72FC-C793-4DE71DC816E8}"/>
              </a:ext>
            </a:extLst>
          </p:cNvPr>
          <p:cNvSpPr>
            <a:spLocks noGrp="1"/>
          </p:cNvSpPr>
          <p:nvPr>
            <p:ph type="title"/>
          </p:nvPr>
        </p:nvSpPr>
        <p:spPr/>
        <p:txBody>
          <a:bodyPr>
            <a:normAutofit/>
          </a:bodyPr>
          <a:lstStyle/>
          <a:p>
            <a:r>
              <a:rPr lang="en-US" sz="4000" b="1" dirty="0">
                <a:latin typeface="+mn-lt"/>
              </a:rPr>
              <a:t>Phoneme based training</a:t>
            </a:r>
            <a:endParaRPr lang="en-IN" sz="4000" b="1" dirty="0">
              <a:latin typeface="+mn-lt"/>
            </a:endParaRPr>
          </a:p>
        </p:txBody>
      </p:sp>
      <p:sp>
        <p:nvSpPr>
          <p:cNvPr id="3" name="Content Placeholder 2">
            <a:extLst>
              <a:ext uri="{FF2B5EF4-FFF2-40B4-BE49-F238E27FC236}">
                <a16:creationId xmlns:a16="http://schemas.microsoft.com/office/drawing/2014/main" id="{CBFDAE1D-66D4-F3BE-A323-DC059BBD7139}"/>
              </a:ext>
            </a:extLst>
          </p:cNvPr>
          <p:cNvSpPr>
            <a:spLocks noGrp="1"/>
          </p:cNvSpPr>
          <p:nvPr>
            <p:ph idx="1"/>
          </p:nvPr>
        </p:nvSpPr>
        <p:spPr>
          <a:xfrm>
            <a:off x="628650" y="1825625"/>
            <a:ext cx="7886700" cy="4530726"/>
          </a:xfrm>
        </p:spPr>
        <p:txBody>
          <a:bodyPr>
            <a:normAutofit fontScale="92500" lnSpcReduction="20000"/>
          </a:bodyPr>
          <a:lstStyle/>
          <a:p>
            <a:pPr algn="l">
              <a:lnSpc>
                <a:spcPct val="110000"/>
              </a:lnSpc>
              <a:spcBef>
                <a:spcPts val="0"/>
              </a:spcBef>
            </a:pPr>
            <a:r>
              <a:rPr lang="en-IN" sz="1800" b="0" i="0" u="none" strike="noStrike" baseline="0" dirty="0"/>
              <a:t>Phoneme-based training may present nonsense syllables in VCV context,</a:t>
            </a:r>
            <a:r>
              <a:rPr lang="en-US" sz="1800" b="0" i="0" u="none" strike="noStrike" baseline="0" dirty="0"/>
              <a:t> and/or in CV and VC context, or may present real words in a static context, such as vowels in an </a:t>
            </a:r>
            <a:r>
              <a:rPr lang="en-US" sz="1800" b="0" i="1" u="none" strike="noStrike" baseline="0" dirty="0"/>
              <a:t>h–d </a:t>
            </a:r>
            <a:r>
              <a:rPr lang="en-US" sz="1800" b="0" i="0" u="none" strike="noStrike" baseline="0" dirty="0"/>
              <a:t>context. </a:t>
            </a:r>
          </a:p>
          <a:p>
            <a:pPr algn="l">
              <a:lnSpc>
                <a:spcPct val="110000"/>
              </a:lnSpc>
              <a:spcBef>
                <a:spcPts val="0"/>
              </a:spcBef>
            </a:pPr>
            <a:endParaRPr lang="en-US" sz="1800" b="0" i="0" u="none" strike="noStrike" baseline="0" dirty="0"/>
          </a:p>
          <a:p>
            <a:pPr algn="l">
              <a:lnSpc>
                <a:spcPct val="110000"/>
              </a:lnSpc>
              <a:spcBef>
                <a:spcPts val="0"/>
              </a:spcBef>
            </a:pPr>
            <a:r>
              <a:rPr lang="en-US" sz="1800" b="0" i="0" u="none" strike="noStrike" baseline="0" dirty="0"/>
              <a:t>One rationale for this - learning to discriminate phonemes in nonsense syllables is akin to acquiring the “building blocks” of language, and this learning will </a:t>
            </a:r>
            <a:r>
              <a:rPr lang="en-US" sz="1800" b="1" i="0" u="none" strike="noStrike" baseline="0" dirty="0"/>
              <a:t>generalize</a:t>
            </a:r>
            <a:r>
              <a:rPr lang="en-US" sz="1800" b="0" i="0" u="none" strike="noStrike" baseline="0" dirty="0"/>
              <a:t> to recognizing larger speech units such as words and sentences. </a:t>
            </a:r>
          </a:p>
          <a:p>
            <a:pPr algn="l">
              <a:lnSpc>
                <a:spcPct val="110000"/>
              </a:lnSpc>
              <a:spcBef>
                <a:spcPts val="0"/>
              </a:spcBef>
            </a:pPr>
            <a:endParaRPr lang="en-US" sz="1800" b="0" i="0" u="none" strike="noStrike" baseline="0" dirty="0"/>
          </a:p>
          <a:p>
            <a:pPr algn="l">
              <a:lnSpc>
                <a:spcPct val="110000"/>
              </a:lnSpc>
              <a:spcBef>
                <a:spcPts val="0"/>
              </a:spcBef>
            </a:pPr>
            <a:r>
              <a:rPr lang="en-US" sz="1800" b="0" i="0" u="none" strike="noStrike" baseline="0" dirty="0"/>
              <a:t>Phoneme-based training hones </a:t>
            </a:r>
            <a:r>
              <a:rPr lang="en-US" sz="1800" b="1" i="0" u="none" strike="noStrike" baseline="0" dirty="0"/>
              <a:t>bottom-up processing</a:t>
            </a:r>
            <a:r>
              <a:rPr lang="en-US" sz="1800" b="0" i="0" u="none" strike="noStrike" baseline="0" dirty="0"/>
              <a:t>, which is the ability to recognize the constituents of syllables: their onsets, nuclei, and coda (offsets). </a:t>
            </a:r>
          </a:p>
          <a:p>
            <a:pPr algn="l">
              <a:lnSpc>
                <a:spcPct val="110000"/>
              </a:lnSpc>
              <a:spcBef>
                <a:spcPts val="0"/>
              </a:spcBef>
            </a:pPr>
            <a:endParaRPr lang="en-US" sz="1800" b="0" i="0" u="none" strike="noStrike" baseline="0" dirty="0"/>
          </a:p>
          <a:p>
            <a:pPr algn="l">
              <a:lnSpc>
                <a:spcPct val="110000"/>
              </a:lnSpc>
              <a:spcBef>
                <a:spcPts val="0"/>
              </a:spcBef>
            </a:pPr>
            <a:r>
              <a:rPr lang="en-US" sz="1800" b="0" i="0" u="none" strike="noStrike" baseline="0" dirty="0"/>
              <a:t>A patient may hear two syllables (e.g., </a:t>
            </a:r>
            <a:r>
              <a:rPr lang="en-US" sz="1800" b="0" i="1" u="none" strike="noStrike" baseline="0" dirty="0" err="1"/>
              <a:t>ba</a:t>
            </a:r>
            <a:r>
              <a:rPr lang="en-US" sz="1800" b="0" i="1" u="none" strike="noStrike" baseline="0" dirty="0"/>
              <a:t>-da</a:t>
            </a:r>
            <a:r>
              <a:rPr lang="en-US" sz="1800" b="0" i="0" u="none" strike="noStrike" baseline="0" dirty="0"/>
              <a:t>) and be asked to determine whether the two are the </a:t>
            </a:r>
            <a:r>
              <a:rPr lang="en-US" sz="1800" b="1" i="1" u="none" strike="noStrike" baseline="0" dirty="0"/>
              <a:t>same </a:t>
            </a:r>
            <a:r>
              <a:rPr lang="en-US" sz="1800" b="1" i="0" u="none" strike="noStrike" baseline="0" dirty="0"/>
              <a:t>or </a:t>
            </a:r>
            <a:r>
              <a:rPr lang="en-US" sz="1800" b="1" i="1" u="none" strike="noStrike" baseline="0" dirty="0"/>
              <a:t>different</a:t>
            </a:r>
            <a:r>
              <a:rPr lang="en-US" sz="1800" b="0" i="0" u="none" strike="noStrike" baseline="0" dirty="0"/>
              <a:t>.</a:t>
            </a:r>
          </a:p>
          <a:p>
            <a:pPr algn="l">
              <a:lnSpc>
                <a:spcPct val="110000"/>
              </a:lnSpc>
              <a:spcBef>
                <a:spcPts val="0"/>
              </a:spcBef>
            </a:pPr>
            <a:endParaRPr lang="en-US" sz="1800" b="0" i="0" u="none" strike="noStrike" baseline="0" dirty="0"/>
          </a:p>
          <a:p>
            <a:pPr algn="l">
              <a:lnSpc>
                <a:spcPct val="110000"/>
              </a:lnSpc>
              <a:spcBef>
                <a:spcPts val="0"/>
              </a:spcBef>
            </a:pPr>
            <a:r>
              <a:rPr lang="en-US" sz="1800" b="0" i="0" u="none" strike="noStrike" baseline="0" dirty="0"/>
              <a:t>The use of nonsense syllables </a:t>
            </a:r>
            <a:r>
              <a:rPr lang="en-US" sz="1800" b="1" i="0" u="none" strike="noStrike" baseline="0" dirty="0"/>
              <a:t>violates meaning-based </a:t>
            </a:r>
            <a:r>
              <a:rPr lang="en-US" sz="1800" b="0" i="0" u="none" strike="noStrike" baseline="0" dirty="0"/>
              <a:t>orientation considered earlier.</a:t>
            </a:r>
          </a:p>
          <a:p>
            <a:pPr algn="l">
              <a:lnSpc>
                <a:spcPct val="110000"/>
              </a:lnSpc>
              <a:spcBef>
                <a:spcPts val="0"/>
              </a:spcBef>
            </a:pPr>
            <a:endParaRPr lang="en-US" sz="1800" b="0" i="0" u="none" strike="noStrike" baseline="0" dirty="0"/>
          </a:p>
          <a:p>
            <a:pPr algn="l">
              <a:lnSpc>
                <a:spcPct val="110000"/>
              </a:lnSpc>
              <a:spcBef>
                <a:spcPts val="0"/>
              </a:spcBef>
            </a:pPr>
            <a:r>
              <a:rPr lang="en-US" sz="1800" b="0" i="0" u="none" strike="noStrike" baseline="0" dirty="0"/>
              <a:t>For this reason, phoneme-based training may be </a:t>
            </a:r>
            <a:r>
              <a:rPr lang="en-US" sz="1800" b="1" i="0" u="none" strike="noStrike" baseline="0" dirty="0"/>
              <a:t>modified</a:t>
            </a:r>
            <a:r>
              <a:rPr lang="en-US" sz="1800" b="0" i="0" u="none" strike="noStrike" baseline="0" dirty="0"/>
              <a:t> in a way that requires a patient to both attend to meaning as well as engage in phoneme discrimination. E.g. four-choice discrimination task for </a:t>
            </a:r>
            <a:r>
              <a:rPr lang="en-US" sz="1800" b="0" i="1" u="none" strike="noStrike" baseline="0" dirty="0"/>
              <a:t>net </a:t>
            </a:r>
            <a:r>
              <a:rPr lang="en-US" sz="1800" b="0" i="0" u="none" strike="noStrike" baseline="0" dirty="0"/>
              <a:t>and </a:t>
            </a:r>
            <a:r>
              <a:rPr lang="en-US" sz="1800" b="0" i="1" u="none" strike="noStrike" baseline="0" dirty="0"/>
              <a:t>nest</a:t>
            </a:r>
            <a:r>
              <a:rPr lang="en-US" sz="1800" b="0" i="0" u="none" strike="noStrike" baseline="0" dirty="0"/>
              <a:t>. </a:t>
            </a:r>
            <a:endParaRPr lang="en-IN" sz="2800" dirty="0"/>
          </a:p>
        </p:txBody>
      </p:sp>
      <p:sp>
        <p:nvSpPr>
          <p:cNvPr id="4" name="Slide Number Placeholder 3">
            <a:extLst>
              <a:ext uri="{FF2B5EF4-FFF2-40B4-BE49-F238E27FC236}">
                <a16:creationId xmlns:a16="http://schemas.microsoft.com/office/drawing/2014/main" id="{B43DECBC-472D-E845-6683-F27502ECD075}"/>
              </a:ext>
            </a:extLst>
          </p:cNvPr>
          <p:cNvSpPr>
            <a:spLocks noGrp="1"/>
          </p:cNvSpPr>
          <p:nvPr>
            <p:ph type="sldNum" sz="quarter" idx="12"/>
          </p:nvPr>
        </p:nvSpPr>
        <p:spPr/>
        <p:txBody>
          <a:bodyPr/>
          <a:lstStyle/>
          <a:p>
            <a:fld id="{A8DB374D-CFF7-461A-BDF6-65113C40BFDF}" type="slidenum">
              <a:rPr lang="en-US" smtClean="0"/>
              <a:t>38</a:t>
            </a:fld>
            <a:endParaRPr lang="en-US"/>
          </a:p>
        </p:txBody>
      </p:sp>
    </p:spTree>
    <p:extLst>
      <p:ext uri="{BB962C8B-B14F-4D97-AF65-F5344CB8AC3E}">
        <p14:creationId xmlns:p14="http://schemas.microsoft.com/office/powerpoint/2010/main" val="591339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6283-7272-72FC-C793-4DE71DC816E8}"/>
              </a:ext>
            </a:extLst>
          </p:cNvPr>
          <p:cNvSpPr>
            <a:spLocks noGrp="1"/>
          </p:cNvSpPr>
          <p:nvPr>
            <p:ph type="title"/>
          </p:nvPr>
        </p:nvSpPr>
        <p:spPr/>
        <p:txBody>
          <a:bodyPr>
            <a:normAutofit/>
          </a:bodyPr>
          <a:lstStyle/>
          <a:p>
            <a:r>
              <a:rPr lang="en-US" sz="4000" b="1" dirty="0">
                <a:latin typeface="+mn-lt"/>
              </a:rPr>
              <a:t>Word based training</a:t>
            </a:r>
            <a:endParaRPr lang="en-IN" sz="4000" b="1" dirty="0">
              <a:latin typeface="+mn-lt"/>
            </a:endParaRPr>
          </a:p>
        </p:txBody>
      </p:sp>
      <p:sp>
        <p:nvSpPr>
          <p:cNvPr id="3" name="Content Placeholder 2">
            <a:extLst>
              <a:ext uri="{FF2B5EF4-FFF2-40B4-BE49-F238E27FC236}">
                <a16:creationId xmlns:a16="http://schemas.microsoft.com/office/drawing/2014/main" id="{CBFDAE1D-66D4-F3BE-A323-DC059BBD7139}"/>
              </a:ext>
            </a:extLst>
          </p:cNvPr>
          <p:cNvSpPr>
            <a:spLocks noGrp="1"/>
          </p:cNvSpPr>
          <p:nvPr>
            <p:ph idx="1"/>
          </p:nvPr>
        </p:nvSpPr>
        <p:spPr/>
        <p:txBody>
          <a:bodyPr>
            <a:normAutofit/>
          </a:bodyPr>
          <a:lstStyle/>
          <a:p>
            <a:pPr algn="l">
              <a:lnSpc>
                <a:spcPct val="100000"/>
              </a:lnSpc>
              <a:spcBef>
                <a:spcPts val="0"/>
              </a:spcBef>
            </a:pPr>
            <a:r>
              <a:rPr lang="en-US" sz="2400" b="0" i="0" u="none" strike="noStrike" baseline="0" dirty="0">
                <a:latin typeface="AGaramondPro-Regular"/>
              </a:rPr>
              <a:t>Word-based training emphasizes meaningful speech units, as opposed to the “building block” or sub-lexical approach of phoneme-based training. </a:t>
            </a:r>
          </a:p>
          <a:p>
            <a:pPr algn="l">
              <a:lnSpc>
                <a:spcPct val="100000"/>
              </a:lnSpc>
              <a:spcBef>
                <a:spcPts val="0"/>
              </a:spcBef>
            </a:pPr>
            <a:endParaRPr lang="en-US" sz="2400" b="0" i="0" u="none" strike="noStrike" baseline="0" dirty="0">
              <a:latin typeface="AGaramondPro-Regular"/>
            </a:endParaRPr>
          </a:p>
          <a:p>
            <a:pPr algn="l">
              <a:lnSpc>
                <a:spcPct val="100000"/>
              </a:lnSpc>
              <a:spcBef>
                <a:spcPts val="0"/>
              </a:spcBef>
            </a:pPr>
            <a:r>
              <a:rPr lang="en-US" sz="2400" b="0" i="0" u="none" strike="noStrike" baseline="0" dirty="0">
                <a:latin typeface="AGaramondPro-Regular"/>
              </a:rPr>
              <a:t>In a typical training protocol, a student might identify which of a member of possible word choices occurred.</a:t>
            </a:r>
          </a:p>
          <a:p>
            <a:pPr algn="l">
              <a:lnSpc>
                <a:spcPct val="100000"/>
              </a:lnSpc>
              <a:spcBef>
                <a:spcPts val="0"/>
              </a:spcBef>
            </a:pPr>
            <a:endParaRPr lang="en-US" sz="2400" b="0" i="0" u="none" strike="noStrike" baseline="0" dirty="0">
              <a:latin typeface="AGaramondPro-Regular"/>
            </a:endParaRPr>
          </a:p>
          <a:p>
            <a:pPr algn="l">
              <a:lnSpc>
                <a:spcPct val="100000"/>
              </a:lnSpc>
              <a:spcBef>
                <a:spcPts val="0"/>
              </a:spcBef>
            </a:pPr>
            <a:r>
              <a:rPr lang="en-US" sz="2400" b="0" i="0" u="none" strike="noStrike" baseline="0" dirty="0">
                <a:latin typeface="AGaramondPro-Regular"/>
              </a:rPr>
              <a:t>A student might hear a word during training and then indicate which word was spoken from a closed set of choices.</a:t>
            </a:r>
            <a:endParaRPr lang="en-IN" sz="3600" dirty="0"/>
          </a:p>
        </p:txBody>
      </p:sp>
      <p:sp>
        <p:nvSpPr>
          <p:cNvPr id="4" name="Slide Number Placeholder 3">
            <a:extLst>
              <a:ext uri="{FF2B5EF4-FFF2-40B4-BE49-F238E27FC236}">
                <a16:creationId xmlns:a16="http://schemas.microsoft.com/office/drawing/2014/main" id="{B43DECBC-472D-E845-6683-F27502ECD075}"/>
              </a:ext>
            </a:extLst>
          </p:cNvPr>
          <p:cNvSpPr>
            <a:spLocks noGrp="1"/>
          </p:cNvSpPr>
          <p:nvPr>
            <p:ph type="sldNum" sz="quarter" idx="12"/>
          </p:nvPr>
        </p:nvSpPr>
        <p:spPr/>
        <p:txBody>
          <a:bodyPr/>
          <a:lstStyle/>
          <a:p>
            <a:fld id="{A8DB374D-CFF7-461A-BDF6-65113C40BFDF}" type="slidenum">
              <a:rPr lang="en-US" smtClean="0"/>
              <a:t>39</a:t>
            </a:fld>
            <a:endParaRPr lang="en-US"/>
          </a:p>
        </p:txBody>
      </p:sp>
    </p:spTree>
    <p:extLst>
      <p:ext uri="{BB962C8B-B14F-4D97-AF65-F5344CB8AC3E}">
        <p14:creationId xmlns:p14="http://schemas.microsoft.com/office/powerpoint/2010/main" val="114681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E460-CC8E-FDEB-6F56-2150C39C5BD7}"/>
              </a:ext>
            </a:extLst>
          </p:cNvPr>
          <p:cNvSpPr>
            <a:spLocks noGrp="1"/>
          </p:cNvSpPr>
          <p:nvPr>
            <p:ph type="title"/>
          </p:nvPr>
        </p:nvSpPr>
        <p:spPr/>
        <p:txBody>
          <a:bodyPr>
            <a:normAutofit/>
          </a:bodyPr>
          <a:lstStyle/>
          <a:p>
            <a:r>
              <a:rPr lang="en-US" sz="4000" b="1" dirty="0">
                <a:latin typeface="+mn-lt"/>
              </a:rPr>
              <a:t>Effects of SNHL – Reduced audibility</a:t>
            </a:r>
            <a:endParaRPr lang="en-IN" sz="4000" b="1" dirty="0">
              <a:latin typeface="+mn-lt"/>
            </a:endParaRPr>
          </a:p>
        </p:txBody>
      </p:sp>
      <p:sp>
        <p:nvSpPr>
          <p:cNvPr id="3" name="Content Placeholder 2">
            <a:extLst>
              <a:ext uri="{FF2B5EF4-FFF2-40B4-BE49-F238E27FC236}">
                <a16:creationId xmlns:a16="http://schemas.microsoft.com/office/drawing/2014/main" id="{D80E32B7-0E5F-2893-DA2A-58EA86AF537E}"/>
              </a:ext>
            </a:extLst>
          </p:cNvPr>
          <p:cNvSpPr>
            <a:spLocks noGrp="1"/>
          </p:cNvSpPr>
          <p:nvPr>
            <p:ph idx="1"/>
          </p:nvPr>
        </p:nvSpPr>
        <p:spPr>
          <a:xfrm>
            <a:off x="638589" y="1600200"/>
            <a:ext cx="7886700" cy="4351338"/>
          </a:xfrm>
        </p:spPr>
        <p:txBody>
          <a:bodyPr>
            <a:noAutofit/>
          </a:bodyPr>
          <a:lstStyle/>
          <a:p>
            <a:pPr>
              <a:lnSpc>
                <a:spcPct val="100000"/>
              </a:lnSpc>
              <a:spcBef>
                <a:spcPts val="0"/>
              </a:spcBef>
            </a:pPr>
            <a:r>
              <a:rPr lang="en-US" sz="2200" dirty="0"/>
              <a:t>Understanding of speech acoustics is essential for fully understanding the effects of SNHL on speech listening.</a:t>
            </a:r>
          </a:p>
          <a:p>
            <a:pPr>
              <a:lnSpc>
                <a:spcPct val="100000"/>
              </a:lnSpc>
              <a:spcBef>
                <a:spcPts val="0"/>
              </a:spcBef>
            </a:pPr>
            <a:endParaRPr lang="en-US" sz="2200" dirty="0"/>
          </a:p>
          <a:p>
            <a:pPr>
              <a:lnSpc>
                <a:spcPct val="100000"/>
              </a:lnSpc>
              <a:spcBef>
                <a:spcPts val="0"/>
              </a:spcBef>
            </a:pPr>
            <a:r>
              <a:rPr lang="en-US" sz="2200" b="1" dirty="0"/>
              <a:t>Decreased sensitivity </a:t>
            </a:r>
            <a:r>
              <a:rPr lang="en-US" sz="2200" dirty="0"/>
              <a:t>of the speech signal, especially for the frequencies that have characteristically low amplitude.</a:t>
            </a:r>
          </a:p>
          <a:p>
            <a:pPr>
              <a:lnSpc>
                <a:spcPct val="100000"/>
              </a:lnSpc>
              <a:spcBef>
                <a:spcPts val="0"/>
              </a:spcBef>
            </a:pPr>
            <a:endParaRPr lang="en-US" sz="2200" dirty="0"/>
          </a:p>
          <a:p>
            <a:pPr algn="l">
              <a:lnSpc>
                <a:spcPct val="100000"/>
              </a:lnSpc>
              <a:spcBef>
                <a:spcPts val="0"/>
              </a:spcBef>
            </a:pPr>
            <a:r>
              <a:rPr lang="en-US" sz="2200" b="0" i="0" u="none" strike="noStrike" baseline="0" dirty="0"/>
              <a:t>Hearing loss acts as a filter and </a:t>
            </a:r>
            <a:r>
              <a:rPr lang="en-US" sz="2200" b="1" i="0" u="none" strike="noStrike" baseline="0" dirty="0"/>
              <a:t>attenuates or eliminates </a:t>
            </a:r>
            <a:r>
              <a:rPr lang="en-US" sz="2200" b="0" i="0" u="none" strike="noStrike" baseline="0" dirty="0"/>
              <a:t>those sounds that are not of relatively high amplitude.  </a:t>
            </a:r>
            <a:r>
              <a:rPr lang="en-US" sz="2200" dirty="0"/>
              <a:t>As a result, </a:t>
            </a:r>
            <a:r>
              <a:rPr lang="en-US" sz="2200" b="0" i="0" u="none" strike="noStrike" baseline="0" dirty="0"/>
              <a:t>some sounds are no longer present and some sounds are acoustically more like one </a:t>
            </a:r>
            <a:r>
              <a:rPr lang="en-IN" sz="2200" b="0" i="0" u="none" strike="noStrike" baseline="0" dirty="0"/>
              <a:t>another.</a:t>
            </a:r>
          </a:p>
          <a:p>
            <a:pPr algn="l">
              <a:lnSpc>
                <a:spcPct val="100000"/>
              </a:lnSpc>
              <a:spcBef>
                <a:spcPts val="0"/>
              </a:spcBef>
            </a:pPr>
            <a:endParaRPr lang="en-IN" sz="2200" dirty="0"/>
          </a:p>
          <a:p>
            <a:pPr algn="l">
              <a:lnSpc>
                <a:spcPct val="100000"/>
              </a:lnSpc>
              <a:spcBef>
                <a:spcPts val="0"/>
              </a:spcBef>
            </a:pPr>
            <a:r>
              <a:rPr lang="en-US" sz="2200" b="0" i="0" u="none" strike="noStrike" baseline="0" dirty="0"/>
              <a:t>Many persons with SNHL have a sloping loss, so the attenuation and elimination of mid- and high-frequency speech </a:t>
            </a:r>
            <a:r>
              <a:rPr lang="en-IN" sz="2200" b="0" i="0" u="none" strike="noStrike" baseline="0" dirty="0"/>
              <a:t>information becomes exacerbated.</a:t>
            </a:r>
            <a:endParaRPr lang="en-IN" sz="2200" dirty="0"/>
          </a:p>
        </p:txBody>
      </p:sp>
      <p:sp>
        <p:nvSpPr>
          <p:cNvPr id="4" name="Slide Number Placeholder 3">
            <a:extLst>
              <a:ext uri="{FF2B5EF4-FFF2-40B4-BE49-F238E27FC236}">
                <a16:creationId xmlns:a16="http://schemas.microsoft.com/office/drawing/2014/main" id="{94AB236E-9675-EDA1-8112-5F787EF02F41}"/>
              </a:ext>
            </a:extLst>
          </p:cNvPr>
          <p:cNvSpPr>
            <a:spLocks noGrp="1"/>
          </p:cNvSpPr>
          <p:nvPr>
            <p:ph type="sldNum" sz="quarter" idx="12"/>
          </p:nvPr>
        </p:nvSpPr>
        <p:spPr/>
        <p:txBody>
          <a:bodyPr/>
          <a:lstStyle/>
          <a:p>
            <a:fld id="{A8DB374D-CFF7-461A-BDF6-65113C40BFDF}" type="slidenum">
              <a:rPr lang="en-US" smtClean="0"/>
              <a:t>4</a:t>
            </a:fld>
            <a:endParaRPr lang="en-US"/>
          </a:p>
        </p:txBody>
      </p:sp>
    </p:spTree>
    <p:extLst>
      <p:ext uri="{BB962C8B-B14F-4D97-AF65-F5344CB8AC3E}">
        <p14:creationId xmlns:p14="http://schemas.microsoft.com/office/powerpoint/2010/main" val="2990652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6283-7272-72FC-C793-4DE71DC816E8}"/>
              </a:ext>
            </a:extLst>
          </p:cNvPr>
          <p:cNvSpPr>
            <a:spLocks noGrp="1"/>
          </p:cNvSpPr>
          <p:nvPr>
            <p:ph type="title"/>
          </p:nvPr>
        </p:nvSpPr>
        <p:spPr/>
        <p:txBody>
          <a:bodyPr>
            <a:normAutofit/>
          </a:bodyPr>
          <a:lstStyle/>
          <a:p>
            <a:r>
              <a:rPr lang="en-US" sz="4000" b="1" dirty="0">
                <a:latin typeface="+mn-lt"/>
              </a:rPr>
              <a:t>Sentence based training</a:t>
            </a:r>
            <a:endParaRPr lang="en-IN" sz="4000" b="1" dirty="0">
              <a:latin typeface="+mn-lt"/>
            </a:endParaRPr>
          </a:p>
        </p:txBody>
      </p:sp>
      <p:sp>
        <p:nvSpPr>
          <p:cNvPr id="3" name="Content Placeholder 2">
            <a:extLst>
              <a:ext uri="{FF2B5EF4-FFF2-40B4-BE49-F238E27FC236}">
                <a16:creationId xmlns:a16="http://schemas.microsoft.com/office/drawing/2014/main" id="{CBFDAE1D-66D4-F3BE-A323-DC059BBD7139}"/>
              </a:ext>
            </a:extLst>
          </p:cNvPr>
          <p:cNvSpPr>
            <a:spLocks noGrp="1"/>
          </p:cNvSpPr>
          <p:nvPr>
            <p:ph idx="1"/>
          </p:nvPr>
        </p:nvSpPr>
        <p:spPr>
          <a:xfrm>
            <a:off x="628650" y="1825625"/>
            <a:ext cx="7886700" cy="4530726"/>
          </a:xfrm>
        </p:spPr>
        <p:txBody>
          <a:bodyPr>
            <a:normAutofit fontScale="92500" lnSpcReduction="10000"/>
          </a:bodyPr>
          <a:lstStyle/>
          <a:p>
            <a:pPr algn="l">
              <a:lnSpc>
                <a:spcPct val="100000"/>
              </a:lnSpc>
              <a:spcBef>
                <a:spcPts val="0"/>
              </a:spcBef>
            </a:pPr>
            <a:r>
              <a:rPr lang="en-US" sz="2000" b="0" i="0" u="none" strike="noStrike" baseline="0" dirty="0"/>
              <a:t>Sentence-based training presents sentences as training stimuli. </a:t>
            </a:r>
          </a:p>
          <a:p>
            <a:pPr algn="l">
              <a:lnSpc>
                <a:spcPct val="100000"/>
              </a:lnSpc>
              <a:spcBef>
                <a:spcPts val="0"/>
              </a:spcBef>
            </a:pPr>
            <a:endParaRPr lang="en-US" sz="2000" dirty="0"/>
          </a:p>
          <a:p>
            <a:pPr algn="l">
              <a:lnSpc>
                <a:spcPct val="100000"/>
              </a:lnSpc>
              <a:spcBef>
                <a:spcPts val="0"/>
              </a:spcBef>
            </a:pPr>
            <a:r>
              <a:rPr lang="en-US" sz="2000" b="0" i="0" u="none" strike="noStrike" baseline="0" dirty="0"/>
              <a:t>The student listens to a sentence and then self-scores the sentence by clicking on the words heard correctly once the orthographic version of the sentence appears on the computer screen. </a:t>
            </a:r>
          </a:p>
          <a:p>
            <a:pPr algn="l">
              <a:lnSpc>
                <a:spcPct val="100000"/>
              </a:lnSpc>
              <a:spcBef>
                <a:spcPts val="0"/>
              </a:spcBef>
            </a:pPr>
            <a:endParaRPr lang="en-US" sz="2000" b="0" i="0" u="none" strike="noStrike" baseline="0" dirty="0"/>
          </a:p>
          <a:p>
            <a:pPr algn="l">
              <a:lnSpc>
                <a:spcPct val="100000"/>
              </a:lnSpc>
              <a:spcBef>
                <a:spcPts val="0"/>
              </a:spcBef>
            </a:pPr>
            <a:r>
              <a:rPr lang="en-US" sz="2000" b="0" i="0" u="none" strike="noStrike" baseline="0" dirty="0"/>
              <a:t>In the event of errors, the sentence replays before the program moves on to the next sentence.</a:t>
            </a:r>
          </a:p>
          <a:p>
            <a:pPr algn="l">
              <a:lnSpc>
                <a:spcPct val="100000"/>
              </a:lnSpc>
              <a:spcBef>
                <a:spcPts val="0"/>
              </a:spcBef>
            </a:pPr>
            <a:endParaRPr lang="en-US" sz="2000" b="0" i="0" u="none" strike="noStrike" baseline="0" dirty="0"/>
          </a:p>
          <a:p>
            <a:pPr algn="l">
              <a:lnSpc>
                <a:spcPct val="100000"/>
              </a:lnSpc>
              <a:spcBef>
                <a:spcPts val="0"/>
              </a:spcBef>
            </a:pPr>
            <a:r>
              <a:rPr lang="en-US" sz="2000" b="0" i="0" u="none" strike="noStrike" baseline="0" dirty="0"/>
              <a:t>Sentence-based training requires students to use both bottom-up processing and top-down processing skills, which is what they must do during everyday speech recognition.</a:t>
            </a:r>
          </a:p>
          <a:p>
            <a:pPr algn="l">
              <a:lnSpc>
                <a:spcPct val="100000"/>
              </a:lnSpc>
              <a:spcBef>
                <a:spcPts val="0"/>
              </a:spcBef>
            </a:pPr>
            <a:endParaRPr lang="en-US" sz="2000" b="0" i="0" u="none" strike="noStrike" baseline="0" dirty="0"/>
          </a:p>
          <a:p>
            <a:pPr algn="l">
              <a:lnSpc>
                <a:spcPct val="100000"/>
              </a:lnSpc>
              <a:spcBef>
                <a:spcPts val="0"/>
              </a:spcBef>
            </a:pPr>
            <a:r>
              <a:rPr lang="en-US" sz="2000" b="1" i="0" u="none" strike="noStrike" baseline="0" dirty="0"/>
              <a:t>Top-down processing</a:t>
            </a:r>
            <a:r>
              <a:rPr lang="en-US" sz="2000" b="0" i="0" u="none" strike="noStrike" baseline="0" dirty="0"/>
              <a:t>, as it pertains to speech recognition, entails the listener using social and linguistic knowledge as well as expectations based on contextual evidence to identify sentences, in balance with the sensory evidence and bottom-up processing.</a:t>
            </a:r>
            <a:endParaRPr lang="en-IN" sz="4000" dirty="0"/>
          </a:p>
        </p:txBody>
      </p:sp>
      <p:sp>
        <p:nvSpPr>
          <p:cNvPr id="4" name="Slide Number Placeholder 3">
            <a:extLst>
              <a:ext uri="{FF2B5EF4-FFF2-40B4-BE49-F238E27FC236}">
                <a16:creationId xmlns:a16="http://schemas.microsoft.com/office/drawing/2014/main" id="{B43DECBC-472D-E845-6683-F27502ECD075}"/>
              </a:ext>
            </a:extLst>
          </p:cNvPr>
          <p:cNvSpPr>
            <a:spLocks noGrp="1"/>
          </p:cNvSpPr>
          <p:nvPr>
            <p:ph type="sldNum" sz="quarter" idx="12"/>
          </p:nvPr>
        </p:nvSpPr>
        <p:spPr/>
        <p:txBody>
          <a:bodyPr/>
          <a:lstStyle/>
          <a:p>
            <a:fld id="{A8DB374D-CFF7-461A-BDF6-65113C40BFDF}" type="slidenum">
              <a:rPr lang="en-US" smtClean="0"/>
              <a:t>40</a:t>
            </a:fld>
            <a:endParaRPr lang="en-US"/>
          </a:p>
        </p:txBody>
      </p:sp>
    </p:spTree>
    <p:extLst>
      <p:ext uri="{BB962C8B-B14F-4D97-AF65-F5344CB8AC3E}">
        <p14:creationId xmlns:p14="http://schemas.microsoft.com/office/powerpoint/2010/main" val="1514249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B59A-537B-B53E-EA47-FB29B3DB1567}"/>
              </a:ext>
            </a:extLst>
          </p:cNvPr>
          <p:cNvSpPr>
            <a:spLocks noGrp="1"/>
          </p:cNvSpPr>
          <p:nvPr>
            <p:ph type="title"/>
          </p:nvPr>
        </p:nvSpPr>
        <p:spPr/>
        <p:txBody>
          <a:bodyPr>
            <a:normAutofit/>
          </a:bodyPr>
          <a:lstStyle/>
          <a:p>
            <a:r>
              <a:rPr lang="en-US" sz="4000" b="1" dirty="0">
                <a:latin typeface="+mn-lt"/>
              </a:rPr>
              <a:t>Cognitive skill-based training</a:t>
            </a:r>
            <a:endParaRPr lang="en-IN" sz="4000" b="1" dirty="0">
              <a:latin typeface="+mn-lt"/>
            </a:endParaRPr>
          </a:p>
        </p:txBody>
      </p:sp>
      <p:sp>
        <p:nvSpPr>
          <p:cNvPr id="3" name="Content Placeholder 2">
            <a:extLst>
              <a:ext uri="{FF2B5EF4-FFF2-40B4-BE49-F238E27FC236}">
                <a16:creationId xmlns:a16="http://schemas.microsoft.com/office/drawing/2014/main" id="{CA4AB73D-95E9-41DD-931A-18F84726A5D5}"/>
              </a:ext>
            </a:extLst>
          </p:cNvPr>
          <p:cNvSpPr>
            <a:spLocks noGrp="1"/>
          </p:cNvSpPr>
          <p:nvPr>
            <p:ph idx="1"/>
          </p:nvPr>
        </p:nvSpPr>
        <p:spPr/>
        <p:txBody>
          <a:bodyPr>
            <a:normAutofit fontScale="92500" lnSpcReduction="10000"/>
          </a:bodyPr>
          <a:lstStyle/>
          <a:p>
            <a:pPr>
              <a:lnSpc>
                <a:spcPct val="100000"/>
              </a:lnSpc>
              <a:spcBef>
                <a:spcPts val="0"/>
              </a:spcBef>
            </a:pPr>
            <a:r>
              <a:rPr lang="en-GB" sz="2400" dirty="0">
                <a:effectLst/>
                <a:ea typeface="Calibri" panose="020F0502020204030204" pitchFamily="34" charset="0"/>
              </a:rPr>
              <a:t>Cognition includes those mental processes involved in obtaining knowledge, in comprehending, and in thinking, including such mental acts as remembering, judging, problem solving, perceiving, and thinking. </a:t>
            </a:r>
          </a:p>
          <a:p>
            <a:pPr>
              <a:lnSpc>
                <a:spcPct val="100000"/>
              </a:lnSpc>
              <a:spcBef>
                <a:spcPts val="0"/>
              </a:spcBef>
            </a:pPr>
            <a:endParaRPr lang="en-GB" sz="2400" dirty="0">
              <a:ea typeface="Calibri" panose="020F0502020204030204" pitchFamily="34" charset="0"/>
            </a:endParaRPr>
          </a:p>
          <a:p>
            <a:pPr>
              <a:lnSpc>
                <a:spcPct val="100000"/>
              </a:lnSpc>
              <a:spcBef>
                <a:spcPts val="0"/>
              </a:spcBef>
            </a:pPr>
            <a:r>
              <a:rPr lang="en-GB" sz="2400" dirty="0">
                <a:effectLst/>
                <a:ea typeface="Calibri" panose="020F0502020204030204" pitchFamily="34" charset="0"/>
              </a:rPr>
              <a:t>Interactions exist between the effects of peripheral hearing loss and cognitive functions such as working memory and selective attention, and hence these need to be worked upon during therapy. </a:t>
            </a:r>
          </a:p>
          <a:p>
            <a:pPr>
              <a:lnSpc>
                <a:spcPct val="100000"/>
              </a:lnSpc>
              <a:spcBef>
                <a:spcPts val="0"/>
              </a:spcBef>
            </a:pPr>
            <a:endParaRPr lang="en-GB" sz="2400" dirty="0"/>
          </a:p>
          <a:p>
            <a:pPr>
              <a:lnSpc>
                <a:spcPct val="100000"/>
              </a:lnSpc>
              <a:spcBef>
                <a:spcPts val="0"/>
              </a:spcBef>
            </a:pPr>
            <a:r>
              <a:rPr lang="en-GB" sz="2400" kern="100" dirty="0">
                <a:solidFill>
                  <a:srgbClr val="000000"/>
                </a:solidFill>
                <a:effectLst/>
                <a:ea typeface="Calibri" panose="020F0502020204030204" pitchFamily="34" charset="0"/>
                <a:cs typeface="Times New Roman" panose="02020603050405020304" pitchFamily="18" charset="0"/>
              </a:rPr>
              <a:t>Working on areas such as auditory attention, auditory processing speed, auditory memory is important especially in older adults or adults with long durations of deafness.</a:t>
            </a:r>
            <a:endParaRPr lang="en-IN" sz="2400" kern="100" dirty="0">
              <a:effectLst/>
              <a:ea typeface="Calibri" panose="020F0502020204030204" pitchFamily="34" charset="0"/>
              <a:cs typeface="Times New Roman" panose="02020603050405020304" pitchFamily="18" charset="0"/>
            </a:endParaRPr>
          </a:p>
          <a:p>
            <a:pPr>
              <a:lnSpc>
                <a:spcPct val="100000"/>
              </a:lnSpc>
              <a:spcBef>
                <a:spcPts val="0"/>
              </a:spcBef>
            </a:pPr>
            <a:endParaRPr lang="en-IN" sz="2400" dirty="0"/>
          </a:p>
        </p:txBody>
      </p:sp>
      <p:sp>
        <p:nvSpPr>
          <p:cNvPr id="4" name="Slide Number Placeholder 3">
            <a:extLst>
              <a:ext uri="{FF2B5EF4-FFF2-40B4-BE49-F238E27FC236}">
                <a16:creationId xmlns:a16="http://schemas.microsoft.com/office/drawing/2014/main" id="{C5008016-8926-C791-0EAD-615168D5E52E}"/>
              </a:ext>
            </a:extLst>
          </p:cNvPr>
          <p:cNvSpPr>
            <a:spLocks noGrp="1"/>
          </p:cNvSpPr>
          <p:nvPr>
            <p:ph type="sldNum" sz="quarter" idx="12"/>
          </p:nvPr>
        </p:nvSpPr>
        <p:spPr/>
        <p:txBody>
          <a:bodyPr/>
          <a:lstStyle/>
          <a:p>
            <a:fld id="{A8DB374D-CFF7-461A-BDF6-65113C40BFDF}" type="slidenum">
              <a:rPr lang="en-US" smtClean="0"/>
              <a:t>41</a:t>
            </a:fld>
            <a:endParaRPr lang="en-US"/>
          </a:p>
        </p:txBody>
      </p:sp>
    </p:spTree>
    <p:extLst>
      <p:ext uri="{BB962C8B-B14F-4D97-AF65-F5344CB8AC3E}">
        <p14:creationId xmlns:p14="http://schemas.microsoft.com/office/powerpoint/2010/main" val="1139751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639053"/>
            <a:ext cx="7886700" cy="777709"/>
          </a:xfrm>
          <a:prstGeom prst="rect">
            <a:avLst/>
          </a:prstGeom>
        </p:spPr>
        <p:txBody>
          <a:bodyPr vert="horz" wrap="square" lIns="0" tIns="160588" rIns="0" bIns="0" rtlCol="0" anchor="ctr">
            <a:spAutoFit/>
          </a:bodyPr>
          <a:lstStyle/>
          <a:p>
            <a:pPr marL="1908175" indent="-1908175">
              <a:lnSpc>
                <a:spcPct val="100000"/>
              </a:lnSpc>
              <a:spcBef>
                <a:spcPts val="75"/>
              </a:spcBef>
            </a:pPr>
            <a:r>
              <a:rPr lang="en-IN" sz="4000" b="1" dirty="0">
                <a:latin typeface="+mn-lt"/>
              </a:rPr>
              <a:t>Speech</a:t>
            </a:r>
            <a:r>
              <a:rPr lang="en-IN" sz="4000" b="1" spc="-23" dirty="0">
                <a:latin typeface="+mn-lt"/>
              </a:rPr>
              <a:t> </a:t>
            </a:r>
            <a:r>
              <a:rPr lang="en-IN" sz="4000" b="1" spc="-8" dirty="0">
                <a:latin typeface="+mn-lt"/>
              </a:rPr>
              <a:t>tracking</a:t>
            </a:r>
            <a:endParaRPr lang="en-IN" sz="4000" b="1" dirty="0">
              <a:latin typeface="+mn-lt"/>
            </a:endParaRPr>
          </a:p>
        </p:txBody>
      </p:sp>
      <p:sp>
        <p:nvSpPr>
          <p:cNvPr id="3" name="object 3"/>
          <p:cNvSpPr txBox="1"/>
          <p:nvPr/>
        </p:nvSpPr>
        <p:spPr>
          <a:xfrm>
            <a:off x="828215" y="1870988"/>
            <a:ext cx="7687135" cy="4441601"/>
          </a:xfrm>
          <a:prstGeom prst="rect">
            <a:avLst/>
          </a:prstGeom>
        </p:spPr>
        <p:txBody>
          <a:bodyPr vert="horz" wrap="square" lIns="0" tIns="9525" rIns="0" bIns="0" rtlCol="0">
            <a:spAutoFit/>
          </a:bodyPr>
          <a:lstStyle/>
          <a:p>
            <a:pPr marL="264319" marR="17145" indent="-255270">
              <a:buChar char="•"/>
              <a:tabLst>
                <a:tab pos="264319" algn="l"/>
                <a:tab pos="265271" algn="l"/>
              </a:tabLst>
            </a:pPr>
            <a:r>
              <a:rPr sz="2400" dirty="0">
                <a:cs typeface="Arial MT"/>
              </a:rPr>
              <a:t>	Speech</a:t>
            </a:r>
            <a:r>
              <a:rPr sz="2400" spc="330" dirty="0">
                <a:cs typeface="Arial MT"/>
              </a:rPr>
              <a:t> </a:t>
            </a:r>
            <a:r>
              <a:rPr sz="2400" dirty="0">
                <a:cs typeface="Arial MT"/>
              </a:rPr>
              <a:t>tracking</a:t>
            </a:r>
            <a:r>
              <a:rPr sz="2400" spc="330" dirty="0">
                <a:cs typeface="Arial MT"/>
              </a:rPr>
              <a:t> </a:t>
            </a:r>
            <a:r>
              <a:rPr sz="2400" dirty="0">
                <a:cs typeface="Arial MT"/>
              </a:rPr>
              <a:t>involves</a:t>
            </a:r>
            <a:r>
              <a:rPr sz="2400" spc="330" dirty="0">
                <a:cs typeface="Arial MT"/>
              </a:rPr>
              <a:t> </a:t>
            </a:r>
            <a:r>
              <a:rPr sz="2400" dirty="0">
                <a:cs typeface="Arial MT"/>
              </a:rPr>
              <a:t>reading</a:t>
            </a:r>
            <a:r>
              <a:rPr sz="2400" spc="330" dirty="0">
                <a:cs typeface="Arial MT"/>
              </a:rPr>
              <a:t> </a:t>
            </a:r>
            <a:r>
              <a:rPr sz="2400" dirty="0">
                <a:cs typeface="Arial MT"/>
              </a:rPr>
              <a:t>a</a:t>
            </a:r>
            <a:r>
              <a:rPr sz="2400" spc="330" dirty="0">
                <a:cs typeface="Arial MT"/>
              </a:rPr>
              <a:t> </a:t>
            </a:r>
            <a:r>
              <a:rPr sz="2400" dirty="0">
                <a:cs typeface="Arial MT"/>
              </a:rPr>
              <a:t>story</a:t>
            </a:r>
            <a:r>
              <a:rPr sz="2400" spc="330" dirty="0">
                <a:cs typeface="Arial MT"/>
              </a:rPr>
              <a:t> </a:t>
            </a:r>
            <a:r>
              <a:rPr sz="2400" dirty="0">
                <a:cs typeface="Arial MT"/>
              </a:rPr>
              <a:t>to</a:t>
            </a:r>
            <a:r>
              <a:rPr sz="2400" spc="334" dirty="0">
                <a:cs typeface="Arial MT"/>
              </a:rPr>
              <a:t> </a:t>
            </a:r>
            <a:r>
              <a:rPr sz="2400" dirty="0">
                <a:cs typeface="Arial MT"/>
              </a:rPr>
              <a:t>listener,</a:t>
            </a:r>
            <a:r>
              <a:rPr sz="2400" spc="330" dirty="0">
                <a:cs typeface="Arial MT"/>
              </a:rPr>
              <a:t> </a:t>
            </a:r>
            <a:r>
              <a:rPr sz="2400" dirty="0">
                <a:cs typeface="Arial MT"/>
              </a:rPr>
              <a:t>one</a:t>
            </a:r>
            <a:r>
              <a:rPr sz="2400" spc="330" dirty="0">
                <a:cs typeface="Arial MT"/>
              </a:rPr>
              <a:t> </a:t>
            </a:r>
            <a:r>
              <a:rPr sz="2400" dirty="0">
                <a:cs typeface="Arial MT"/>
              </a:rPr>
              <a:t>line</a:t>
            </a:r>
            <a:r>
              <a:rPr sz="2400" spc="330" dirty="0">
                <a:cs typeface="Arial MT"/>
              </a:rPr>
              <a:t> </a:t>
            </a:r>
            <a:r>
              <a:rPr sz="2400" dirty="0">
                <a:cs typeface="Arial MT"/>
              </a:rPr>
              <a:t>at</a:t>
            </a:r>
            <a:r>
              <a:rPr sz="2400" spc="330" dirty="0">
                <a:cs typeface="Arial MT"/>
              </a:rPr>
              <a:t> </a:t>
            </a:r>
            <a:r>
              <a:rPr sz="2400" spc="-38" dirty="0">
                <a:cs typeface="Arial MT"/>
              </a:rPr>
              <a:t>a </a:t>
            </a:r>
            <a:r>
              <a:rPr sz="2400" dirty="0">
                <a:cs typeface="Arial MT"/>
              </a:rPr>
              <a:t>time</a:t>
            </a:r>
            <a:r>
              <a:rPr lang="en-US" sz="2400" dirty="0">
                <a:cs typeface="Arial MT"/>
              </a:rPr>
              <a:t>.</a:t>
            </a:r>
            <a:r>
              <a:rPr sz="2400" spc="-15" dirty="0">
                <a:cs typeface="Arial MT"/>
              </a:rPr>
              <a:t>  </a:t>
            </a:r>
            <a:r>
              <a:rPr sz="2400" dirty="0">
                <a:cs typeface="Arial MT"/>
              </a:rPr>
              <a:t>Listener</a:t>
            </a:r>
            <a:r>
              <a:rPr sz="2400" spc="-15" dirty="0">
                <a:cs typeface="Arial MT"/>
              </a:rPr>
              <a:t> </a:t>
            </a:r>
            <a:r>
              <a:rPr sz="2400" dirty="0">
                <a:cs typeface="Arial MT"/>
              </a:rPr>
              <a:t>repeats</a:t>
            </a:r>
            <a:r>
              <a:rPr sz="2400" spc="-15" dirty="0">
                <a:cs typeface="Arial MT"/>
              </a:rPr>
              <a:t> </a:t>
            </a:r>
            <a:r>
              <a:rPr sz="2400" dirty="0">
                <a:cs typeface="Arial MT"/>
              </a:rPr>
              <a:t>back</a:t>
            </a:r>
            <a:r>
              <a:rPr sz="2400" spc="-15" dirty="0">
                <a:cs typeface="Arial MT"/>
              </a:rPr>
              <a:t> </a:t>
            </a:r>
            <a:r>
              <a:rPr sz="2400" dirty="0">
                <a:cs typeface="Arial MT"/>
              </a:rPr>
              <a:t>what</a:t>
            </a:r>
            <a:r>
              <a:rPr sz="2400" spc="-15" dirty="0">
                <a:cs typeface="Arial MT"/>
              </a:rPr>
              <a:t> </a:t>
            </a:r>
            <a:r>
              <a:rPr sz="2400" dirty="0">
                <a:cs typeface="Arial MT"/>
              </a:rPr>
              <a:t>he/she</a:t>
            </a:r>
            <a:r>
              <a:rPr sz="2400" spc="-15" dirty="0">
                <a:cs typeface="Arial MT"/>
              </a:rPr>
              <a:t> </a:t>
            </a:r>
            <a:r>
              <a:rPr sz="2400" dirty="0">
                <a:cs typeface="Arial MT"/>
              </a:rPr>
              <a:t>heard</a:t>
            </a:r>
            <a:r>
              <a:rPr sz="2400" spc="-15" dirty="0">
                <a:cs typeface="Arial MT"/>
              </a:rPr>
              <a:t> </a:t>
            </a:r>
            <a:r>
              <a:rPr sz="2400" spc="-8" dirty="0">
                <a:cs typeface="Arial MT"/>
              </a:rPr>
              <a:t>verbatim.</a:t>
            </a:r>
            <a:endParaRPr lang="en-US" sz="2400" spc="-8" dirty="0">
              <a:cs typeface="Arial MT"/>
            </a:endParaRPr>
          </a:p>
          <a:p>
            <a:pPr marL="264319" marR="17145" indent="-255270">
              <a:buChar char="•"/>
              <a:tabLst>
                <a:tab pos="264319" algn="l"/>
                <a:tab pos="265271" algn="l"/>
              </a:tabLst>
            </a:pPr>
            <a:endParaRPr sz="2400" dirty="0">
              <a:cs typeface="Arial MT"/>
            </a:endParaRPr>
          </a:p>
          <a:p>
            <a:pPr marL="264319" marR="5239" indent="-255270">
              <a:buChar char="•"/>
              <a:tabLst>
                <a:tab pos="264319" algn="l"/>
                <a:tab pos="265271" algn="l"/>
              </a:tabLst>
            </a:pPr>
            <a:r>
              <a:rPr sz="2400" dirty="0">
                <a:cs typeface="Arial MT"/>
              </a:rPr>
              <a:t>	The</a:t>
            </a:r>
            <a:r>
              <a:rPr sz="2400" spc="15" dirty="0">
                <a:cs typeface="Arial MT"/>
              </a:rPr>
              <a:t> </a:t>
            </a:r>
            <a:r>
              <a:rPr sz="2400" dirty="0">
                <a:cs typeface="Arial MT"/>
              </a:rPr>
              <a:t>goal</a:t>
            </a:r>
            <a:r>
              <a:rPr sz="2400" spc="15" dirty="0">
                <a:cs typeface="Arial MT"/>
              </a:rPr>
              <a:t> </a:t>
            </a:r>
            <a:r>
              <a:rPr sz="2400" dirty="0">
                <a:cs typeface="Arial MT"/>
              </a:rPr>
              <a:t>is</a:t>
            </a:r>
            <a:r>
              <a:rPr sz="2400" spc="19" dirty="0">
                <a:cs typeface="Arial MT"/>
              </a:rPr>
              <a:t> </a:t>
            </a:r>
            <a:r>
              <a:rPr sz="2400" dirty="0">
                <a:cs typeface="Arial MT"/>
              </a:rPr>
              <a:t>to</a:t>
            </a:r>
            <a:r>
              <a:rPr sz="2400" spc="15" dirty="0">
                <a:cs typeface="Arial MT"/>
              </a:rPr>
              <a:t> </a:t>
            </a:r>
            <a:r>
              <a:rPr sz="2400" dirty="0">
                <a:cs typeface="Arial MT"/>
              </a:rPr>
              <a:t>help</a:t>
            </a:r>
            <a:r>
              <a:rPr sz="2400" spc="15" dirty="0">
                <a:cs typeface="Arial MT"/>
              </a:rPr>
              <a:t> </a:t>
            </a:r>
            <a:r>
              <a:rPr sz="2400" dirty="0">
                <a:cs typeface="Arial MT"/>
              </a:rPr>
              <a:t>adults</a:t>
            </a:r>
            <a:r>
              <a:rPr sz="2400" spc="19" dirty="0">
                <a:cs typeface="Arial MT"/>
              </a:rPr>
              <a:t> </a:t>
            </a:r>
            <a:r>
              <a:rPr sz="2400" dirty="0">
                <a:cs typeface="Arial MT"/>
              </a:rPr>
              <a:t>with</a:t>
            </a:r>
            <a:r>
              <a:rPr sz="2400" spc="15" dirty="0">
                <a:cs typeface="Arial MT"/>
              </a:rPr>
              <a:t> </a:t>
            </a:r>
            <a:r>
              <a:rPr sz="2400" dirty="0">
                <a:cs typeface="Arial MT"/>
              </a:rPr>
              <a:t>hearing</a:t>
            </a:r>
            <a:r>
              <a:rPr sz="2400" spc="15" dirty="0">
                <a:cs typeface="Arial MT"/>
              </a:rPr>
              <a:t> </a:t>
            </a:r>
            <a:r>
              <a:rPr sz="2400" dirty="0">
                <a:cs typeface="Arial MT"/>
              </a:rPr>
              <a:t>loss</a:t>
            </a:r>
            <a:r>
              <a:rPr sz="2400" spc="19" dirty="0">
                <a:cs typeface="Arial MT"/>
              </a:rPr>
              <a:t> </a:t>
            </a:r>
            <a:r>
              <a:rPr sz="2400" dirty="0">
                <a:cs typeface="Arial MT"/>
              </a:rPr>
              <a:t>attain</a:t>
            </a:r>
            <a:r>
              <a:rPr sz="2400" spc="15" dirty="0">
                <a:cs typeface="Arial MT"/>
              </a:rPr>
              <a:t> </a:t>
            </a:r>
            <a:r>
              <a:rPr sz="2400" dirty="0">
                <a:cs typeface="Arial MT"/>
              </a:rPr>
              <a:t>a</a:t>
            </a:r>
            <a:r>
              <a:rPr sz="2400" spc="15" dirty="0">
                <a:cs typeface="Arial MT"/>
              </a:rPr>
              <a:t> </a:t>
            </a:r>
            <a:r>
              <a:rPr sz="2400" dirty="0">
                <a:cs typeface="Arial MT"/>
              </a:rPr>
              <a:t>tracking</a:t>
            </a:r>
            <a:r>
              <a:rPr sz="2400" spc="19" dirty="0">
                <a:cs typeface="Arial MT"/>
              </a:rPr>
              <a:t> </a:t>
            </a:r>
            <a:r>
              <a:rPr sz="2400" dirty="0">
                <a:cs typeface="Arial MT"/>
              </a:rPr>
              <a:t>rate</a:t>
            </a:r>
            <a:r>
              <a:rPr sz="2400" spc="15" dirty="0">
                <a:cs typeface="Arial MT"/>
              </a:rPr>
              <a:t> </a:t>
            </a:r>
            <a:r>
              <a:rPr sz="2400" dirty="0">
                <a:cs typeface="Arial MT"/>
              </a:rPr>
              <a:t>of</a:t>
            </a:r>
            <a:r>
              <a:rPr sz="2400" spc="19" dirty="0">
                <a:cs typeface="Arial MT"/>
              </a:rPr>
              <a:t> </a:t>
            </a:r>
            <a:r>
              <a:rPr sz="2400" spc="-19" dirty="0">
                <a:cs typeface="Arial MT"/>
              </a:rPr>
              <a:t>at </a:t>
            </a:r>
            <a:r>
              <a:rPr sz="2400" dirty="0">
                <a:cs typeface="Arial MT"/>
              </a:rPr>
              <a:t>least</a:t>
            </a:r>
            <a:r>
              <a:rPr sz="2400" spc="225" dirty="0">
                <a:cs typeface="Arial MT"/>
              </a:rPr>
              <a:t>  </a:t>
            </a:r>
            <a:r>
              <a:rPr sz="2400" dirty="0">
                <a:cs typeface="Arial MT"/>
              </a:rPr>
              <a:t>50</a:t>
            </a:r>
            <a:r>
              <a:rPr sz="2400" spc="229" dirty="0">
                <a:cs typeface="Arial MT"/>
              </a:rPr>
              <a:t>  </a:t>
            </a:r>
            <a:r>
              <a:rPr sz="2400" dirty="0">
                <a:cs typeface="Arial MT"/>
              </a:rPr>
              <a:t>words</a:t>
            </a:r>
            <a:r>
              <a:rPr sz="2400" spc="229" dirty="0">
                <a:cs typeface="Arial MT"/>
              </a:rPr>
              <a:t>  </a:t>
            </a:r>
            <a:r>
              <a:rPr sz="2400" dirty="0">
                <a:cs typeface="Arial MT"/>
              </a:rPr>
              <a:t>per</a:t>
            </a:r>
            <a:r>
              <a:rPr sz="2400" spc="229" dirty="0">
                <a:cs typeface="Arial MT"/>
              </a:rPr>
              <a:t>  </a:t>
            </a:r>
            <a:r>
              <a:rPr sz="2400" dirty="0">
                <a:cs typeface="Arial MT"/>
              </a:rPr>
              <a:t>minute,</a:t>
            </a:r>
            <a:r>
              <a:rPr sz="2400" spc="229" dirty="0">
                <a:cs typeface="Arial MT"/>
              </a:rPr>
              <a:t>  </a:t>
            </a:r>
            <a:r>
              <a:rPr sz="2400" dirty="0">
                <a:cs typeface="Arial MT"/>
              </a:rPr>
              <a:t>which</a:t>
            </a:r>
            <a:r>
              <a:rPr sz="2400" spc="229" dirty="0">
                <a:cs typeface="Arial MT"/>
              </a:rPr>
              <a:t>  </a:t>
            </a:r>
            <a:r>
              <a:rPr sz="2400" dirty="0">
                <a:cs typeface="Arial MT"/>
              </a:rPr>
              <a:t>in</a:t>
            </a:r>
            <a:r>
              <a:rPr sz="2400" spc="225" dirty="0">
                <a:cs typeface="Arial MT"/>
              </a:rPr>
              <a:t>  </a:t>
            </a:r>
            <a:r>
              <a:rPr sz="2400" dirty="0">
                <a:cs typeface="Arial MT"/>
              </a:rPr>
              <a:t>turn</a:t>
            </a:r>
            <a:r>
              <a:rPr sz="2400" spc="229" dirty="0">
                <a:cs typeface="Arial MT"/>
              </a:rPr>
              <a:t>  </a:t>
            </a:r>
            <a:r>
              <a:rPr sz="2400" dirty="0">
                <a:cs typeface="Arial MT"/>
              </a:rPr>
              <a:t>will</a:t>
            </a:r>
            <a:r>
              <a:rPr sz="2400" spc="229" dirty="0">
                <a:cs typeface="Arial MT"/>
              </a:rPr>
              <a:t>  </a:t>
            </a:r>
            <a:r>
              <a:rPr sz="2400" dirty="0">
                <a:cs typeface="Arial MT"/>
              </a:rPr>
              <a:t>improve</a:t>
            </a:r>
            <a:r>
              <a:rPr sz="2400" spc="229" dirty="0">
                <a:cs typeface="Arial MT"/>
              </a:rPr>
              <a:t>  </a:t>
            </a:r>
            <a:r>
              <a:rPr sz="2400" spc="-8" dirty="0">
                <a:cs typeface="Arial MT"/>
              </a:rPr>
              <a:t>their </a:t>
            </a:r>
            <a:r>
              <a:rPr sz="2400" dirty="0">
                <a:cs typeface="Arial MT"/>
              </a:rPr>
              <a:t>communication</a:t>
            </a:r>
            <a:r>
              <a:rPr sz="2400" spc="-26" dirty="0">
                <a:cs typeface="Arial MT"/>
              </a:rPr>
              <a:t> </a:t>
            </a:r>
            <a:r>
              <a:rPr sz="2400" dirty="0">
                <a:cs typeface="Arial MT"/>
              </a:rPr>
              <a:t>ability</a:t>
            </a:r>
            <a:r>
              <a:rPr sz="2400" spc="-15" dirty="0">
                <a:cs typeface="Arial MT"/>
              </a:rPr>
              <a:t> </a:t>
            </a:r>
            <a:r>
              <a:rPr sz="2400" dirty="0">
                <a:cs typeface="Arial MT"/>
              </a:rPr>
              <a:t>in</a:t>
            </a:r>
            <a:r>
              <a:rPr sz="2400" spc="-15" dirty="0">
                <a:cs typeface="Arial MT"/>
              </a:rPr>
              <a:t> </a:t>
            </a:r>
            <a:r>
              <a:rPr sz="2400" dirty="0">
                <a:cs typeface="Arial MT"/>
              </a:rPr>
              <a:t>daily</a:t>
            </a:r>
            <a:r>
              <a:rPr sz="2400" spc="-15" dirty="0">
                <a:cs typeface="Arial MT"/>
              </a:rPr>
              <a:t> </a:t>
            </a:r>
            <a:r>
              <a:rPr sz="2400" spc="-8" dirty="0">
                <a:cs typeface="Arial MT"/>
              </a:rPr>
              <a:t>life.</a:t>
            </a:r>
            <a:endParaRPr lang="en-US" sz="2400" spc="-8" dirty="0">
              <a:cs typeface="Arial MT"/>
            </a:endParaRPr>
          </a:p>
          <a:p>
            <a:pPr marL="264319" marR="5239" indent="-255270">
              <a:buChar char="•"/>
              <a:tabLst>
                <a:tab pos="264319" algn="l"/>
                <a:tab pos="265271" algn="l"/>
              </a:tabLst>
            </a:pPr>
            <a:endParaRPr sz="2400" dirty="0">
              <a:cs typeface="Arial MT"/>
            </a:endParaRPr>
          </a:p>
          <a:p>
            <a:pPr marL="264319" marR="3810" indent="-255270">
              <a:buChar char="•"/>
              <a:tabLst>
                <a:tab pos="264319" algn="l"/>
                <a:tab pos="265271" algn="l"/>
              </a:tabLst>
            </a:pPr>
            <a:r>
              <a:rPr sz="2400" dirty="0">
                <a:cs typeface="Arial MT"/>
              </a:rPr>
              <a:t>	It</a:t>
            </a:r>
            <a:r>
              <a:rPr sz="2400" spc="386" dirty="0">
                <a:cs typeface="Arial MT"/>
              </a:rPr>
              <a:t>  </a:t>
            </a:r>
            <a:r>
              <a:rPr sz="2400" dirty="0">
                <a:cs typeface="Arial MT"/>
              </a:rPr>
              <a:t>consists</a:t>
            </a:r>
            <a:r>
              <a:rPr sz="2400" spc="394" dirty="0">
                <a:cs typeface="Arial MT"/>
              </a:rPr>
              <a:t>  </a:t>
            </a:r>
            <a:r>
              <a:rPr sz="2400" dirty="0">
                <a:cs typeface="Arial MT"/>
              </a:rPr>
              <a:t>of</a:t>
            </a:r>
            <a:r>
              <a:rPr sz="2400" spc="390" dirty="0">
                <a:cs typeface="Arial MT"/>
              </a:rPr>
              <a:t>  </a:t>
            </a:r>
            <a:r>
              <a:rPr sz="2400" spc="-8" dirty="0">
                <a:cs typeface="Arial MT"/>
              </a:rPr>
              <a:t>give-and-</a:t>
            </a:r>
            <a:r>
              <a:rPr sz="2400" dirty="0">
                <a:cs typeface="Arial MT"/>
              </a:rPr>
              <a:t>take</a:t>
            </a:r>
            <a:r>
              <a:rPr sz="2400" spc="390" dirty="0">
                <a:cs typeface="Arial MT"/>
              </a:rPr>
              <a:t>  </a:t>
            </a:r>
            <a:r>
              <a:rPr sz="2400" dirty="0">
                <a:cs typeface="Arial MT"/>
              </a:rPr>
              <a:t>elements</a:t>
            </a:r>
            <a:r>
              <a:rPr sz="2400" spc="394" dirty="0">
                <a:cs typeface="Arial MT"/>
              </a:rPr>
              <a:t>  </a:t>
            </a:r>
            <a:r>
              <a:rPr sz="2400" dirty="0">
                <a:cs typeface="Arial MT"/>
              </a:rPr>
              <a:t>of</a:t>
            </a:r>
            <a:r>
              <a:rPr sz="2400" spc="390" dirty="0">
                <a:cs typeface="Arial MT"/>
              </a:rPr>
              <a:t>  </a:t>
            </a:r>
            <a:r>
              <a:rPr sz="2400" dirty="0">
                <a:cs typeface="Arial MT"/>
              </a:rPr>
              <a:t>naturally</a:t>
            </a:r>
            <a:r>
              <a:rPr sz="2400" spc="390" dirty="0">
                <a:cs typeface="Arial MT"/>
              </a:rPr>
              <a:t>  </a:t>
            </a:r>
            <a:r>
              <a:rPr sz="2400" spc="-8" dirty="0">
                <a:cs typeface="Arial MT"/>
              </a:rPr>
              <a:t>occurring </a:t>
            </a:r>
            <a:r>
              <a:rPr sz="2400" dirty="0">
                <a:cs typeface="Arial MT"/>
              </a:rPr>
              <a:t>conversations.</a:t>
            </a:r>
            <a:r>
              <a:rPr sz="2400" spc="300" dirty="0">
                <a:cs typeface="Arial MT"/>
              </a:rPr>
              <a:t>  </a:t>
            </a:r>
            <a:r>
              <a:rPr sz="2400" dirty="0">
                <a:cs typeface="Arial MT"/>
              </a:rPr>
              <a:t>It</a:t>
            </a:r>
            <a:r>
              <a:rPr sz="2400" spc="300" dirty="0">
                <a:cs typeface="Arial MT"/>
              </a:rPr>
              <a:t>  </a:t>
            </a:r>
            <a:r>
              <a:rPr sz="2400" dirty="0">
                <a:cs typeface="Arial MT"/>
              </a:rPr>
              <a:t>is</a:t>
            </a:r>
            <a:r>
              <a:rPr sz="2400" spc="304" dirty="0">
                <a:cs typeface="Arial MT"/>
              </a:rPr>
              <a:t>  </a:t>
            </a:r>
            <a:r>
              <a:rPr sz="2400" dirty="0">
                <a:cs typeface="Arial MT"/>
              </a:rPr>
              <a:t>a</a:t>
            </a:r>
            <a:r>
              <a:rPr sz="2400" spc="304" dirty="0">
                <a:cs typeface="Arial MT"/>
              </a:rPr>
              <a:t>  </a:t>
            </a:r>
            <a:r>
              <a:rPr sz="2400" dirty="0">
                <a:cs typeface="Arial MT"/>
              </a:rPr>
              <a:t>structured</a:t>
            </a:r>
            <a:r>
              <a:rPr sz="2400" spc="304" dirty="0">
                <a:cs typeface="Arial MT"/>
              </a:rPr>
              <a:t>  </a:t>
            </a:r>
            <a:r>
              <a:rPr sz="2400" dirty="0">
                <a:cs typeface="Arial MT"/>
              </a:rPr>
              <a:t>“conversation-like”</a:t>
            </a:r>
            <a:r>
              <a:rPr sz="2400" spc="304" dirty="0">
                <a:cs typeface="Arial MT"/>
              </a:rPr>
              <a:t>  </a:t>
            </a:r>
            <a:r>
              <a:rPr sz="2400" dirty="0">
                <a:cs typeface="Arial MT"/>
              </a:rPr>
              <a:t>task</a:t>
            </a:r>
            <a:r>
              <a:rPr sz="2400" spc="304" dirty="0">
                <a:cs typeface="Arial MT"/>
              </a:rPr>
              <a:t>  </a:t>
            </a:r>
            <a:r>
              <a:rPr sz="2400" spc="-15" dirty="0">
                <a:cs typeface="Arial MT"/>
              </a:rPr>
              <a:t>that </a:t>
            </a:r>
            <a:r>
              <a:rPr sz="2400" dirty="0">
                <a:cs typeface="Arial MT"/>
              </a:rPr>
              <a:t>combines</a:t>
            </a:r>
            <a:r>
              <a:rPr sz="2400" spc="-23" dirty="0">
                <a:cs typeface="Arial MT"/>
              </a:rPr>
              <a:t> </a:t>
            </a:r>
            <a:r>
              <a:rPr sz="2400" dirty="0">
                <a:cs typeface="Arial MT"/>
              </a:rPr>
              <a:t>sentence</a:t>
            </a:r>
            <a:r>
              <a:rPr sz="2400" spc="-19" dirty="0">
                <a:cs typeface="Arial MT"/>
              </a:rPr>
              <a:t> </a:t>
            </a:r>
            <a:r>
              <a:rPr sz="2400" dirty="0">
                <a:cs typeface="Arial MT"/>
              </a:rPr>
              <a:t>identification</a:t>
            </a:r>
            <a:r>
              <a:rPr sz="2400" spc="-23" dirty="0">
                <a:cs typeface="Arial MT"/>
              </a:rPr>
              <a:t> </a:t>
            </a:r>
            <a:r>
              <a:rPr sz="2400" dirty="0">
                <a:cs typeface="Arial MT"/>
              </a:rPr>
              <a:t>and</a:t>
            </a:r>
            <a:r>
              <a:rPr sz="2400" spc="-19" dirty="0">
                <a:cs typeface="Arial MT"/>
              </a:rPr>
              <a:t> </a:t>
            </a:r>
            <a:r>
              <a:rPr sz="2400" dirty="0">
                <a:cs typeface="Arial MT"/>
              </a:rPr>
              <a:t>auditory</a:t>
            </a:r>
            <a:r>
              <a:rPr sz="2400" spc="-19" dirty="0">
                <a:cs typeface="Arial MT"/>
              </a:rPr>
              <a:t> </a:t>
            </a:r>
            <a:r>
              <a:rPr sz="2400" spc="-8" dirty="0">
                <a:cs typeface="Arial MT"/>
              </a:rPr>
              <a:t>comprehension.</a:t>
            </a:r>
            <a:endParaRPr sz="2400" dirty="0">
              <a:cs typeface="Arial M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8196" y="1799274"/>
            <a:ext cx="7573328" cy="3395160"/>
          </a:xfrm>
          <a:prstGeom prst="rect">
            <a:avLst/>
          </a:prstGeom>
        </p:spPr>
        <p:txBody>
          <a:bodyPr vert="horz" wrap="square" lIns="0" tIns="9525" rIns="0" bIns="0" rtlCol="0">
            <a:spAutoFit/>
          </a:bodyPr>
          <a:lstStyle/>
          <a:p>
            <a:pPr marL="264319" marR="3810" indent="-255270">
              <a:buChar char="•"/>
              <a:tabLst>
                <a:tab pos="264319" algn="l"/>
                <a:tab pos="265271" algn="l"/>
              </a:tabLst>
            </a:pPr>
            <a:r>
              <a:rPr sz="2200" dirty="0">
                <a:latin typeface="Calibri" panose="020F0502020204030204" pitchFamily="34" charset="0"/>
                <a:cs typeface="Calibri" panose="020F0502020204030204" pitchFamily="34" charset="0"/>
              </a:rPr>
              <a:t>	</a:t>
            </a:r>
            <a:r>
              <a:rPr sz="2200" spc="-8" dirty="0">
                <a:latin typeface="Calibri" panose="020F0502020204030204" pitchFamily="34" charset="0"/>
                <a:cs typeface="Calibri" panose="020F0502020204030204" pitchFamily="34" charset="0"/>
              </a:rPr>
              <a:t>Computer-</a:t>
            </a:r>
            <a:r>
              <a:rPr sz="2200" dirty="0">
                <a:latin typeface="Calibri" panose="020F0502020204030204" pitchFamily="34" charset="0"/>
                <a:cs typeface="Calibri" panose="020F0502020204030204" pitchFamily="34" charset="0"/>
              </a:rPr>
              <a:t>based</a:t>
            </a:r>
            <a:r>
              <a:rPr sz="2200" spc="323"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training</a:t>
            </a:r>
            <a:r>
              <a:rPr sz="2200" spc="323"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makes</a:t>
            </a:r>
            <a:r>
              <a:rPr sz="2200" spc="326"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it</a:t>
            </a:r>
            <a:r>
              <a:rPr sz="2200" spc="323"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relatively</a:t>
            </a:r>
            <a:r>
              <a:rPr sz="2200" spc="323"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easy</a:t>
            </a:r>
            <a:r>
              <a:rPr sz="2200" spc="326"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to</a:t>
            </a:r>
            <a:r>
              <a:rPr sz="2200" spc="323" dirty="0">
                <a:latin typeface="Calibri" panose="020F0502020204030204" pitchFamily="34" charset="0"/>
                <a:cs typeface="Calibri" panose="020F0502020204030204" pitchFamily="34" charset="0"/>
              </a:rPr>
              <a:t>  </a:t>
            </a:r>
            <a:r>
              <a:rPr sz="2200" spc="-8" dirty="0">
                <a:latin typeface="Calibri" panose="020F0502020204030204" pitchFamily="34" charset="0"/>
                <a:cs typeface="Calibri" panose="020F0502020204030204" pitchFamily="34" charset="0"/>
              </a:rPr>
              <a:t>provide </a:t>
            </a:r>
            <a:r>
              <a:rPr sz="2200" dirty="0">
                <a:latin typeface="Calibri" panose="020F0502020204030204" pitchFamily="34" charset="0"/>
                <a:cs typeface="Calibri" panose="020F0502020204030204" pitchFamily="34" charset="0"/>
              </a:rPr>
              <a:t>repetition</a:t>
            </a:r>
            <a:r>
              <a:rPr sz="2200" spc="431"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and</a:t>
            </a:r>
            <a:r>
              <a:rPr sz="2200" spc="431"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reinforcement,</a:t>
            </a:r>
            <a:r>
              <a:rPr sz="2200" spc="431"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give</a:t>
            </a:r>
            <a:r>
              <a:rPr sz="2200" spc="431"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immediate</a:t>
            </a:r>
            <a:r>
              <a:rPr sz="2200" spc="435" dirty="0">
                <a:latin typeface="Calibri" panose="020F0502020204030204" pitchFamily="34" charset="0"/>
                <a:cs typeface="Calibri" panose="020F0502020204030204" pitchFamily="34" charset="0"/>
              </a:rPr>
              <a:t>  </a:t>
            </a:r>
            <a:r>
              <a:rPr sz="2200" spc="-8" dirty="0">
                <a:latin typeface="Calibri" panose="020F0502020204030204" pitchFamily="34" charset="0"/>
                <a:cs typeface="Calibri" panose="020F0502020204030204" pitchFamily="34" charset="0"/>
              </a:rPr>
              <a:t>feedback,adapt </a:t>
            </a:r>
            <a:r>
              <a:rPr sz="2200" dirty="0">
                <a:latin typeface="Calibri" panose="020F0502020204030204" pitchFamily="34" charset="0"/>
                <a:cs typeface="Calibri" panose="020F0502020204030204" pitchFamily="34" charset="0"/>
              </a:rPr>
              <a:t>difficulty</a:t>
            </a:r>
            <a:r>
              <a:rPr sz="2200" spc="409"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to</a:t>
            </a:r>
            <a:r>
              <a:rPr sz="2200" spc="413"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keep</a:t>
            </a:r>
            <a:r>
              <a:rPr sz="2200" spc="409"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the</a:t>
            </a:r>
            <a:r>
              <a:rPr sz="2200" spc="413"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task</a:t>
            </a:r>
            <a:r>
              <a:rPr sz="2200" spc="409"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challenging</a:t>
            </a:r>
            <a:r>
              <a:rPr sz="2200" spc="413"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but</a:t>
            </a:r>
            <a:r>
              <a:rPr sz="2200" spc="409"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achievable,</a:t>
            </a:r>
            <a:r>
              <a:rPr sz="2200" spc="413"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engage</a:t>
            </a:r>
            <a:r>
              <a:rPr sz="2200" spc="409" dirty="0">
                <a:latin typeface="Calibri" panose="020F0502020204030204" pitchFamily="34" charset="0"/>
                <a:cs typeface="Calibri" panose="020F0502020204030204" pitchFamily="34" charset="0"/>
              </a:rPr>
              <a:t> </a:t>
            </a:r>
            <a:r>
              <a:rPr sz="2200" spc="-19" dirty="0">
                <a:latin typeface="Calibri" panose="020F0502020204030204" pitchFamily="34" charset="0"/>
                <a:cs typeface="Calibri" panose="020F0502020204030204" pitchFamily="34" charset="0"/>
              </a:rPr>
              <a:t>the </a:t>
            </a:r>
            <a:r>
              <a:rPr sz="2200" dirty="0">
                <a:latin typeface="Calibri" panose="020F0502020204030204" pitchFamily="34" charset="0"/>
                <a:cs typeface="Calibri" panose="020F0502020204030204" pitchFamily="34" charset="0"/>
              </a:rPr>
              <a:t>patient</a:t>
            </a:r>
            <a:r>
              <a:rPr sz="2200" spc="90"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in</a:t>
            </a:r>
            <a:r>
              <a:rPr sz="2200" spc="94"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active</a:t>
            </a:r>
            <a:r>
              <a:rPr sz="2200" spc="94"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participation,</a:t>
            </a:r>
            <a:r>
              <a:rPr sz="2200" spc="90"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and</a:t>
            </a:r>
            <a:r>
              <a:rPr sz="2200" spc="94"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document</a:t>
            </a:r>
            <a:r>
              <a:rPr sz="2200" spc="90"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and</a:t>
            </a:r>
            <a:r>
              <a:rPr sz="2200" spc="94"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display</a:t>
            </a:r>
            <a:r>
              <a:rPr sz="2200" spc="94"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progress</a:t>
            </a:r>
            <a:r>
              <a:rPr sz="2200" spc="94" dirty="0">
                <a:latin typeface="Calibri" panose="020F0502020204030204" pitchFamily="34" charset="0"/>
                <a:cs typeface="Calibri" panose="020F0502020204030204" pitchFamily="34" charset="0"/>
              </a:rPr>
              <a:t> </a:t>
            </a:r>
            <a:r>
              <a:rPr sz="2200" spc="-19" dirty="0">
                <a:latin typeface="Calibri" panose="020F0502020204030204" pitchFamily="34" charset="0"/>
                <a:cs typeface="Calibri" panose="020F0502020204030204" pitchFamily="34" charset="0"/>
              </a:rPr>
              <a:t>to </a:t>
            </a:r>
            <a:r>
              <a:rPr sz="2200" dirty="0">
                <a:latin typeface="Calibri" panose="020F0502020204030204" pitchFamily="34" charset="0"/>
                <a:cs typeface="Calibri" panose="020F0502020204030204" pitchFamily="34" charset="0"/>
              </a:rPr>
              <a:t>sustain</a:t>
            </a:r>
            <a:r>
              <a:rPr sz="2200" spc="-26" dirty="0">
                <a:latin typeface="Calibri" panose="020F0502020204030204" pitchFamily="34" charset="0"/>
                <a:cs typeface="Calibri" panose="020F0502020204030204" pitchFamily="34" charset="0"/>
              </a:rPr>
              <a:t> </a:t>
            </a:r>
            <a:r>
              <a:rPr sz="2200" spc="-8" dirty="0">
                <a:latin typeface="Calibri" panose="020F0502020204030204" pitchFamily="34" charset="0"/>
                <a:cs typeface="Calibri" panose="020F0502020204030204" pitchFamily="34" charset="0"/>
              </a:rPr>
              <a:t>motivation.</a:t>
            </a:r>
            <a:endParaRPr lang="en-US" sz="2200" spc="-8" dirty="0">
              <a:latin typeface="Calibri" panose="020F0502020204030204" pitchFamily="34" charset="0"/>
              <a:cs typeface="Calibri" panose="020F0502020204030204" pitchFamily="34" charset="0"/>
            </a:endParaRPr>
          </a:p>
          <a:p>
            <a:pPr marL="264319" marR="3810" indent="-255270">
              <a:buChar char="•"/>
              <a:tabLst>
                <a:tab pos="264319" algn="l"/>
                <a:tab pos="265271" algn="l"/>
              </a:tabLst>
            </a:pPr>
            <a:endParaRPr sz="2200" dirty="0">
              <a:latin typeface="Calibri" panose="020F0502020204030204" pitchFamily="34" charset="0"/>
              <a:cs typeface="Calibri" panose="020F0502020204030204" pitchFamily="34" charset="0"/>
            </a:endParaRPr>
          </a:p>
          <a:p>
            <a:pPr marL="264319" marR="3810" indent="-255270">
              <a:buChar char="•"/>
              <a:tabLst>
                <a:tab pos="264319" algn="l"/>
                <a:tab pos="265271" algn="l"/>
              </a:tabLst>
            </a:pPr>
            <a:r>
              <a:rPr sz="2200" dirty="0">
                <a:latin typeface="Calibri" panose="020F0502020204030204" pitchFamily="34" charset="0"/>
                <a:cs typeface="Calibri" panose="020F0502020204030204" pitchFamily="34" charset="0"/>
              </a:rPr>
              <a:t>	There</a:t>
            </a:r>
            <a:r>
              <a:rPr sz="2200" spc="330"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are</a:t>
            </a:r>
            <a:r>
              <a:rPr sz="2200" spc="334"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several</a:t>
            </a:r>
            <a:r>
              <a:rPr sz="2200" spc="334" dirty="0">
                <a:latin typeface="Calibri" panose="020F0502020204030204" pitchFamily="34" charset="0"/>
                <a:cs typeface="Calibri" panose="020F0502020204030204" pitchFamily="34" charset="0"/>
              </a:rPr>
              <a:t> </a:t>
            </a:r>
            <a:r>
              <a:rPr sz="2200" spc="-8" dirty="0">
                <a:latin typeface="Calibri" panose="020F0502020204030204" pitchFamily="34" charset="0"/>
                <a:cs typeface="Calibri" panose="020F0502020204030204" pitchFamily="34" charset="0"/>
              </a:rPr>
              <a:t>computer-</a:t>
            </a:r>
            <a:r>
              <a:rPr sz="2200" dirty="0">
                <a:latin typeface="Calibri" panose="020F0502020204030204" pitchFamily="34" charset="0"/>
                <a:cs typeface="Calibri" panose="020F0502020204030204" pitchFamily="34" charset="0"/>
              </a:rPr>
              <a:t>based</a:t>
            </a:r>
            <a:r>
              <a:rPr sz="2200" spc="334"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auditory</a:t>
            </a:r>
            <a:r>
              <a:rPr sz="2200" spc="334"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training</a:t>
            </a:r>
            <a:r>
              <a:rPr sz="2200" spc="334"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programs</a:t>
            </a:r>
            <a:r>
              <a:rPr sz="2200" spc="334" dirty="0">
                <a:latin typeface="Calibri" panose="020F0502020204030204" pitchFamily="34" charset="0"/>
                <a:cs typeface="Calibri" panose="020F0502020204030204" pitchFamily="34" charset="0"/>
              </a:rPr>
              <a:t> </a:t>
            </a:r>
            <a:r>
              <a:rPr sz="2200" spc="-19" dirty="0">
                <a:latin typeface="Calibri" panose="020F0502020204030204" pitchFamily="34" charset="0"/>
                <a:cs typeface="Calibri" panose="020F0502020204030204" pitchFamily="34" charset="0"/>
              </a:rPr>
              <a:t>now </a:t>
            </a:r>
            <a:r>
              <a:rPr sz="2200" dirty="0">
                <a:latin typeface="Calibri" panose="020F0502020204030204" pitchFamily="34" charset="0"/>
                <a:cs typeface="Calibri" panose="020F0502020204030204" pitchFamily="34" charset="0"/>
              </a:rPr>
              <a:t>available.</a:t>
            </a:r>
            <a:r>
              <a:rPr sz="2200" spc="-56"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Those</a:t>
            </a:r>
            <a:r>
              <a:rPr sz="2200" spc="-23"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for</a:t>
            </a:r>
            <a:r>
              <a:rPr sz="2200" spc="-23"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adults</a:t>
            </a:r>
            <a:r>
              <a:rPr sz="2200" spc="-19" dirty="0">
                <a:latin typeface="Calibri" panose="020F0502020204030204" pitchFamily="34" charset="0"/>
                <a:cs typeface="Calibri" panose="020F0502020204030204" pitchFamily="34" charset="0"/>
              </a:rPr>
              <a:t> </a:t>
            </a:r>
            <a:r>
              <a:rPr sz="2200" spc="-8" dirty="0">
                <a:latin typeface="Calibri" panose="020F0502020204030204" pitchFamily="34" charset="0"/>
                <a:cs typeface="Calibri" panose="020F0502020204030204" pitchFamily="34" charset="0"/>
              </a:rPr>
              <a:t>include:</a:t>
            </a:r>
            <a:endParaRPr sz="2200" dirty="0">
              <a:latin typeface="Calibri" panose="020F0502020204030204" pitchFamily="34" charset="0"/>
              <a:cs typeface="Calibri" panose="020F0502020204030204" pitchFamily="34" charset="0"/>
            </a:endParaRPr>
          </a:p>
          <a:p>
            <a:pPr marL="607219" lvl="1" indent="-409575">
              <a:buFont typeface="MS PGothic"/>
              <a:buChar char="➔"/>
              <a:tabLst>
                <a:tab pos="607219" algn="l"/>
              </a:tabLst>
            </a:pPr>
            <a:r>
              <a:rPr sz="2200" dirty="0">
                <a:latin typeface="Calibri" panose="020F0502020204030204" pitchFamily="34" charset="0"/>
                <a:cs typeface="Calibri" panose="020F0502020204030204" pitchFamily="34" charset="0"/>
              </a:rPr>
              <a:t>Listening</a:t>
            </a:r>
            <a:r>
              <a:rPr sz="2200" spc="-41"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and</a:t>
            </a:r>
            <a:r>
              <a:rPr sz="2200" spc="-34"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Communication</a:t>
            </a:r>
            <a:r>
              <a:rPr sz="2200" spc="-34"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Enhancement</a:t>
            </a:r>
            <a:r>
              <a:rPr sz="2200" spc="-34" dirty="0">
                <a:latin typeface="Calibri" panose="020F0502020204030204" pitchFamily="34" charset="0"/>
                <a:cs typeface="Calibri" panose="020F0502020204030204" pitchFamily="34" charset="0"/>
              </a:rPr>
              <a:t> </a:t>
            </a:r>
            <a:r>
              <a:rPr sz="2200" spc="-8" dirty="0">
                <a:latin typeface="Calibri" panose="020F0502020204030204" pitchFamily="34" charset="0"/>
                <a:cs typeface="Calibri" panose="020F0502020204030204" pitchFamily="34" charset="0"/>
              </a:rPr>
              <a:t>(LACE)</a:t>
            </a:r>
            <a:endParaRPr sz="2200" dirty="0">
              <a:latin typeface="Calibri" panose="020F0502020204030204" pitchFamily="34" charset="0"/>
              <a:cs typeface="Calibri" panose="020F0502020204030204" pitchFamily="34" charset="0"/>
            </a:endParaRPr>
          </a:p>
          <a:p>
            <a:pPr marL="607219" lvl="1" indent="-409575">
              <a:buFont typeface="MS PGothic"/>
              <a:buChar char="➔"/>
              <a:tabLst>
                <a:tab pos="607219" algn="l"/>
              </a:tabLst>
            </a:pPr>
            <a:r>
              <a:rPr sz="2200" dirty="0">
                <a:latin typeface="Calibri" panose="020F0502020204030204" pitchFamily="34" charset="0"/>
                <a:cs typeface="Calibri" panose="020F0502020204030204" pitchFamily="34" charset="0"/>
              </a:rPr>
              <a:t>Read</a:t>
            </a:r>
            <a:r>
              <a:rPr sz="2200" spc="-23"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My</a:t>
            </a:r>
            <a:r>
              <a:rPr sz="2200" spc="-23" dirty="0">
                <a:latin typeface="Calibri" panose="020F0502020204030204" pitchFamily="34" charset="0"/>
                <a:cs typeface="Calibri" panose="020F0502020204030204" pitchFamily="34" charset="0"/>
              </a:rPr>
              <a:t> </a:t>
            </a:r>
            <a:r>
              <a:rPr sz="2200" spc="-15" dirty="0">
                <a:latin typeface="Calibri" panose="020F0502020204030204" pitchFamily="34" charset="0"/>
                <a:cs typeface="Calibri" panose="020F0502020204030204" pitchFamily="34" charset="0"/>
              </a:rPr>
              <a:t>Quips</a:t>
            </a:r>
            <a:endParaRPr sz="2200" dirty="0">
              <a:latin typeface="Calibri" panose="020F0502020204030204" pitchFamily="34" charset="0"/>
              <a:cs typeface="Calibri" panose="020F0502020204030204" pitchFamily="34" charset="0"/>
            </a:endParaRPr>
          </a:p>
        </p:txBody>
      </p:sp>
      <p:sp>
        <p:nvSpPr>
          <p:cNvPr id="3" name="object 3"/>
          <p:cNvSpPr txBox="1">
            <a:spLocks noGrp="1"/>
          </p:cNvSpPr>
          <p:nvPr>
            <p:ph type="title"/>
          </p:nvPr>
        </p:nvSpPr>
        <p:spPr>
          <a:xfrm>
            <a:off x="628650" y="598990"/>
            <a:ext cx="7886700" cy="857834"/>
          </a:xfrm>
          <a:prstGeom prst="rect">
            <a:avLst/>
          </a:prstGeom>
        </p:spPr>
        <p:txBody>
          <a:bodyPr vert="horz" wrap="square" lIns="0" tIns="239938" rIns="0" bIns="0" rtlCol="0" anchor="ctr">
            <a:spAutoFit/>
          </a:bodyPr>
          <a:lstStyle/>
          <a:p>
            <a:pPr marL="911225" indent="-911225">
              <a:lnSpc>
                <a:spcPct val="100000"/>
              </a:lnSpc>
              <a:spcBef>
                <a:spcPts val="75"/>
              </a:spcBef>
            </a:pPr>
            <a:r>
              <a:rPr lang="en-IN" sz="4000" b="1" spc="-8" dirty="0">
                <a:latin typeface="+mn-lt"/>
              </a:rPr>
              <a:t>Computer-</a:t>
            </a:r>
            <a:r>
              <a:rPr lang="en-IN" sz="4000" b="1" dirty="0">
                <a:latin typeface="+mn-lt"/>
              </a:rPr>
              <a:t>based</a:t>
            </a:r>
            <a:r>
              <a:rPr lang="en-IN" sz="4000" b="1" spc="-120" dirty="0">
                <a:latin typeface="+mn-lt"/>
              </a:rPr>
              <a:t> </a:t>
            </a:r>
            <a:r>
              <a:rPr lang="en-IN" sz="4000" b="1" spc="-15" dirty="0">
                <a:latin typeface="+mn-lt"/>
              </a:rPr>
              <a:t>auditory</a:t>
            </a:r>
            <a:r>
              <a:rPr lang="en-IN" sz="4000" b="1" spc="-79" dirty="0">
                <a:latin typeface="+mn-lt"/>
              </a:rPr>
              <a:t> </a:t>
            </a:r>
            <a:r>
              <a:rPr lang="en-IN" sz="4000" b="1" spc="-8" dirty="0">
                <a:latin typeface="+mn-lt"/>
              </a:rPr>
              <a:t>training</a:t>
            </a:r>
            <a:endParaRPr lang="en-IN" sz="4000" b="1" dirty="0">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5217" y="1905000"/>
            <a:ext cx="7710011" cy="4749377"/>
          </a:xfrm>
          <a:prstGeom prst="rect">
            <a:avLst/>
          </a:prstGeom>
        </p:spPr>
        <p:txBody>
          <a:bodyPr vert="horz" wrap="square" lIns="0" tIns="9525" rIns="0" bIns="0" rtlCol="0">
            <a:spAutoFit/>
          </a:bodyPr>
          <a:lstStyle/>
          <a:p>
            <a:pPr marL="324326" marR="11906" indent="-315278">
              <a:buChar char="●"/>
              <a:tabLst>
                <a:tab pos="324326" algn="l"/>
                <a:tab pos="325755" algn="l"/>
              </a:tabLst>
            </a:pPr>
            <a:r>
              <a:rPr sz="2200" dirty="0">
                <a:cs typeface="Arial MT"/>
              </a:rPr>
              <a:t>	LACE</a:t>
            </a:r>
            <a:r>
              <a:rPr sz="2200" spc="23" dirty="0">
                <a:cs typeface="Arial MT"/>
              </a:rPr>
              <a:t> </a:t>
            </a:r>
            <a:r>
              <a:rPr sz="2200" dirty="0">
                <a:cs typeface="Arial MT"/>
              </a:rPr>
              <a:t>is</a:t>
            </a:r>
            <a:r>
              <a:rPr sz="2200" spc="26" dirty="0">
                <a:cs typeface="Arial MT"/>
              </a:rPr>
              <a:t> </a:t>
            </a:r>
            <a:r>
              <a:rPr sz="2200" dirty="0">
                <a:cs typeface="Arial MT"/>
              </a:rPr>
              <a:t>designed</a:t>
            </a:r>
            <a:r>
              <a:rPr sz="2200" spc="26" dirty="0">
                <a:cs typeface="Arial MT"/>
              </a:rPr>
              <a:t> </a:t>
            </a:r>
            <a:r>
              <a:rPr sz="2200" dirty="0">
                <a:cs typeface="Arial MT"/>
              </a:rPr>
              <a:t>to</a:t>
            </a:r>
            <a:r>
              <a:rPr sz="2200" spc="30" dirty="0">
                <a:cs typeface="Arial MT"/>
              </a:rPr>
              <a:t> </a:t>
            </a:r>
            <a:r>
              <a:rPr sz="2200" dirty="0">
                <a:cs typeface="Arial MT"/>
              </a:rPr>
              <a:t>offer</a:t>
            </a:r>
            <a:r>
              <a:rPr sz="2200" spc="26" dirty="0">
                <a:cs typeface="Arial MT"/>
              </a:rPr>
              <a:t> </a:t>
            </a:r>
            <a:r>
              <a:rPr sz="2200" dirty="0">
                <a:cs typeface="Arial MT"/>
              </a:rPr>
              <a:t>adults</a:t>
            </a:r>
            <a:r>
              <a:rPr sz="2200" spc="26" dirty="0">
                <a:cs typeface="Arial MT"/>
              </a:rPr>
              <a:t> </a:t>
            </a:r>
            <a:r>
              <a:rPr sz="2200" dirty="0">
                <a:cs typeface="Arial MT"/>
              </a:rPr>
              <a:t>with</a:t>
            </a:r>
            <a:r>
              <a:rPr sz="2200" spc="26" dirty="0">
                <a:cs typeface="Arial MT"/>
              </a:rPr>
              <a:t> </a:t>
            </a:r>
            <a:r>
              <a:rPr lang="en-US" sz="2200" dirty="0">
                <a:cs typeface="Arial MT"/>
              </a:rPr>
              <a:t>HL </a:t>
            </a:r>
            <a:r>
              <a:rPr sz="2200" dirty="0">
                <a:cs typeface="Arial MT"/>
              </a:rPr>
              <a:t>exercises</a:t>
            </a:r>
            <a:r>
              <a:rPr sz="2200" spc="26" dirty="0">
                <a:cs typeface="Arial MT"/>
              </a:rPr>
              <a:t> </a:t>
            </a:r>
            <a:r>
              <a:rPr sz="2200" dirty="0">
                <a:cs typeface="Arial MT"/>
              </a:rPr>
              <a:t>meant</a:t>
            </a:r>
            <a:r>
              <a:rPr sz="2200" spc="23" dirty="0">
                <a:cs typeface="Arial MT"/>
              </a:rPr>
              <a:t> </a:t>
            </a:r>
            <a:r>
              <a:rPr sz="2200" spc="-19" dirty="0">
                <a:cs typeface="Arial MT"/>
              </a:rPr>
              <a:t>to </a:t>
            </a:r>
            <a:r>
              <a:rPr sz="2200" dirty="0">
                <a:cs typeface="Arial MT"/>
              </a:rPr>
              <a:t>enhance</a:t>
            </a:r>
            <a:r>
              <a:rPr sz="2200" spc="-23" dirty="0">
                <a:cs typeface="Arial MT"/>
              </a:rPr>
              <a:t> </a:t>
            </a:r>
            <a:r>
              <a:rPr sz="2200" dirty="0">
                <a:cs typeface="Arial MT"/>
              </a:rPr>
              <a:t>listening</a:t>
            </a:r>
            <a:r>
              <a:rPr sz="2200" spc="-19" dirty="0">
                <a:cs typeface="Arial MT"/>
              </a:rPr>
              <a:t> </a:t>
            </a:r>
            <a:r>
              <a:rPr sz="2200" dirty="0">
                <a:cs typeface="Arial MT"/>
              </a:rPr>
              <a:t>skills</a:t>
            </a:r>
            <a:r>
              <a:rPr sz="2200" spc="-23" dirty="0">
                <a:cs typeface="Arial MT"/>
              </a:rPr>
              <a:t> </a:t>
            </a:r>
            <a:r>
              <a:rPr sz="2200" dirty="0">
                <a:cs typeface="Arial MT"/>
              </a:rPr>
              <a:t>and</a:t>
            </a:r>
            <a:r>
              <a:rPr sz="2200" spc="-19" dirty="0">
                <a:cs typeface="Arial MT"/>
              </a:rPr>
              <a:t> </a:t>
            </a:r>
            <a:r>
              <a:rPr sz="2200" dirty="0">
                <a:cs typeface="Arial MT"/>
              </a:rPr>
              <a:t>improve</a:t>
            </a:r>
            <a:r>
              <a:rPr sz="2200" spc="-19" dirty="0">
                <a:cs typeface="Arial MT"/>
              </a:rPr>
              <a:t> </a:t>
            </a:r>
            <a:r>
              <a:rPr sz="2200" spc="-8" dirty="0">
                <a:cs typeface="Arial MT"/>
              </a:rPr>
              <a:t>communication.</a:t>
            </a:r>
            <a:endParaRPr lang="en-US" sz="2200" spc="-8" dirty="0">
              <a:cs typeface="Arial MT"/>
            </a:endParaRPr>
          </a:p>
          <a:p>
            <a:pPr marL="324326" marR="11906" indent="-315278">
              <a:buChar char="●"/>
              <a:tabLst>
                <a:tab pos="324326" algn="l"/>
                <a:tab pos="325755" algn="l"/>
              </a:tabLst>
            </a:pPr>
            <a:endParaRPr sz="2200" dirty="0">
              <a:cs typeface="Arial MT"/>
            </a:endParaRPr>
          </a:p>
          <a:p>
            <a:pPr marL="324326" marR="3810" indent="-315278">
              <a:buChar char="●"/>
              <a:tabLst>
                <a:tab pos="324326" algn="l"/>
                <a:tab pos="325755" algn="l"/>
              </a:tabLst>
            </a:pPr>
            <a:r>
              <a:rPr sz="2200" dirty="0">
                <a:cs typeface="Arial MT"/>
              </a:rPr>
              <a:t>	</a:t>
            </a:r>
            <a:r>
              <a:rPr lang="en-US" sz="2200" dirty="0">
                <a:cs typeface="Arial MT"/>
              </a:rPr>
              <a:t>P</a:t>
            </a:r>
            <a:r>
              <a:rPr sz="2200" dirty="0">
                <a:cs typeface="Arial MT"/>
              </a:rPr>
              <a:t>rovides</a:t>
            </a:r>
            <a:r>
              <a:rPr sz="2200" spc="116" dirty="0">
                <a:cs typeface="Arial MT"/>
              </a:rPr>
              <a:t>  </a:t>
            </a:r>
            <a:r>
              <a:rPr sz="2200" dirty="0">
                <a:cs typeface="Arial MT"/>
              </a:rPr>
              <a:t>activities</a:t>
            </a:r>
            <a:r>
              <a:rPr sz="2200" spc="120" dirty="0">
                <a:cs typeface="Arial MT"/>
              </a:rPr>
              <a:t>  </a:t>
            </a:r>
            <a:r>
              <a:rPr sz="2200" dirty="0">
                <a:cs typeface="Arial MT"/>
              </a:rPr>
              <a:t>to</a:t>
            </a:r>
            <a:r>
              <a:rPr sz="2200" spc="116" dirty="0">
                <a:cs typeface="Arial MT"/>
              </a:rPr>
              <a:t>  </a:t>
            </a:r>
            <a:r>
              <a:rPr sz="2200" dirty="0">
                <a:cs typeface="Arial MT"/>
              </a:rPr>
              <a:t>address</a:t>
            </a:r>
            <a:r>
              <a:rPr sz="2200" spc="116" dirty="0">
                <a:cs typeface="Arial MT"/>
              </a:rPr>
              <a:t>  </a:t>
            </a:r>
            <a:r>
              <a:rPr sz="2200" dirty="0">
                <a:cs typeface="Arial MT"/>
              </a:rPr>
              <a:t>listening</a:t>
            </a:r>
            <a:r>
              <a:rPr sz="2200" spc="120" dirty="0">
                <a:cs typeface="Arial MT"/>
              </a:rPr>
              <a:t>  </a:t>
            </a:r>
            <a:r>
              <a:rPr sz="2200" dirty="0">
                <a:cs typeface="Arial MT"/>
              </a:rPr>
              <a:t>in</a:t>
            </a:r>
            <a:r>
              <a:rPr sz="2200" spc="116" dirty="0">
                <a:cs typeface="Arial MT"/>
              </a:rPr>
              <a:t>  </a:t>
            </a:r>
            <a:r>
              <a:rPr sz="2200" spc="-8" dirty="0">
                <a:cs typeface="Arial MT"/>
              </a:rPr>
              <a:t>adverse </a:t>
            </a:r>
            <a:r>
              <a:rPr sz="2200" dirty="0">
                <a:cs typeface="Arial MT"/>
              </a:rPr>
              <a:t>conditions</a:t>
            </a:r>
            <a:r>
              <a:rPr sz="2200" spc="26" dirty="0">
                <a:cs typeface="Arial MT"/>
              </a:rPr>
              <a:t>  </a:t>
            </a:r>
            <a:r>
              <a:rPr sz="2200" dirty="0">
                <a:cs typeface="Arial MT"/>
              </a:rPr>
              <a:t>and</a:t>
            </a:r>
            <a:r>
              <a:rPr sz="2200" spc="26" dirty="0">
                <a:cs typeface="Arial MT"/>
              </a:rPr>
              <a:t>  </a:t>
            </a:r>
            <a:r>
              <a:rPr sz="2200" dirty="0">
                <a:cs typeface="Arial MT"/>
              </a:rPr>
              <a:t>some</a:t>
            </a:r>
            <a:r>
              <a:rPr sz="2200" spc="30" dirty="0">
                <a:cs typeface="Arial MT"/>
              </a:rPr>
              <a:t>  </a:t>
            </a:r>
            <a:r>
              <a:rPr sz="2200" dirty="0">
                <a:cs typeface="Arial MT"/>
              </a:rPr>
              <a:t>of</a:t>
            </a:r>
            <a:r>
              <a:rPr sz="2200" spc="26" dirty="0">
                <a:cs typeface="Arial MT"/>
              </a:rPr>
              <a:t>  </a:t>
            </a:r>
            <a:r>
              <a:rPr sz="2200" dirty="0">
                <a:cs typeface="Arial MT"/>
              </a:rPr>
              <a:t>the</a:t>
            </a:r>
            <a:r>
              <a:rPr sz="2200" spc="26" dirty="0">
                <a:cs typeface="Arial MT"/>
              </a:rPr>
              <a:t>  </a:t>
            </a:r>
            <a:r>
              <a:rPr sz="2200" dirty="0">
                <a:cs typeface="Arial MT"/>
              </a:rPr>
              <a:t>cognitive</a:t>
            </a:r>
            <a:r>
              <a:rPr sz="2200" spc="30" dirty="0">
                <a:cs typeface="Arial MT"/>
              </a:rPr>
              <a:t>  </a:t>
            </a:r>
            <a:r>
              <a:rPr sz="2200" dirty="0">
                <a:cs typeface="Arial MT"/>
              </a:rPr>
              <a:t>changes</a:t>
            </a:r>
            <a:r>
              <a:rPr sz="2200" spc="26" dirty="0">
                <a:cs typeface="Arial MT"/>
              </a:rPr>
              <a:t>  </a:t>
            </a:r>
            <a:r>
              <a:rPr sz="2200" dirty="0">
                <a:cs typeface="Arial MT"/>
              </a:rPr>
              <a:t>that</a:t>
            </a:r>
            <a:r>
              <a:rPr sz="2200" spc="26" dirty="0">
                <a:cs typeface="Arial MT"/>
              </a:rPr>
              <a:t>  </a:t>
            </a:r>
            <a:r>
              <a:rPr sz="2200" dirty="0">
                <a:cs typeface="Arial MT"/>
              </a:rPr>
              <a:t>impact</a:t>
            </a:r>
            <a:r>
              <a:rPr sz="2200" spc="26" dirty="0">
                <a:cs typeface="Arial MT"/>
              </a:rPr>
              <a:t> </a:t>
            </a:r>
            <a:r>
              <a:rPr sz="2200" spc="-8" dirty="0">
                <a:cs typeface="Arial MT"/>
              </a:rPr>
              <a:t>aging adults.</a:t>
            </a:r>
            <a:endParaRPr lang="en-US" sz="2200" spc="-8" dirty="0">
              <a:cs typeface="Arial MT"/>
            </a:endParaRPr>
          </a:p>
          <a:p>
            <a:pPr marL="324326" marR="3810" indent="-315278">
              <a:buChar char="●"/>
              <a:tabLst>
                <a:tab pos="324326" algn="l"/>
                <a:tab pos="325755" algn="l"/>
              </a:tabLst>
            </a:pPr>
            <a:endParaRPr sz="2200" dirty="0">
              <a:cs typeface="Arial MT"/>
            </a:endParaRPr>
          </a:p>
          <a:p>
            <a:pPr marL="324326" marR="6191" indent="-315278">
              <a:buChar char="●"/>
              <a:tabLst>
                <a:tab pos="324326" algn="l"/>
                <a:tab pos="325755" algn="l"/>
              </a:tabLst>
            </a:pPr>
            <a:r>
              <a:rPr sz="2200" dirty="0">
                <a:cs typeface="Arial MT"/>
              </a:rPr>
              <a:t>	It</a:t>
            </a:r>
            <a:r>
              <a:rPr sz="2200" spc="94" dirty="0">
                <a:cs typeface="Arial MT"/>
              </a:rPr>
              <a:t> </a:t>
            </a:r>
            <a:r>
              <a:rPr sz="2200" dirty="0">
                <a:cs typeface="Arial MT"/>
              </a:rPr>
              <a:t>comprises</a:t>
            </a:r>
            <a:r>
              <a:rPr sz="2200" spc="98" dirty="0">
                <a:cs typeface="Arial MT"/>
              </a:rPr>
              <a:t> </a:t>
            </a:r>
            <a:r>
              <a:rPr sz="2200" dirty="0">
                <a:cs typeface="Arial MT"/>
              </a:rPr>
              <a:t>tasks</a:t>
            </a:r>
            <a:r>
              <a:rPr sz="2200" spc="98" dirty="0">
                <a:cs typeface="Arial MT"/>
              </a:rPr>
              <a:t> </a:t>
            </a:r>
            <a:r>
              <a:rPr sz="2200" dirty="0">
                <a:cs typeface="Arial MT"/>
              </a:rPr>
              <a:t>involving</a:t>
            </a:r>
            <a:r>
              <a:rPr sz="2200" spc="98" dirty="0">
                <a:cs typeface="Arial MT"/>
              </a:rPr>
              <a:t> </a:t>
            </a:r>
            <a:r>
              <a:rPr sz="2200" dirty="0">
                <a:cs typeface="Arial MT"/>
              </a:rPr>
              <a:t>speech</a:t>
            </a:r>
            <a:r>
              <a:rPr sz="2200" spc="98" dirty="0">
                <a:cs typeface="Arial MT"/>
              </a:rPr>
              <a:t> </a:t>
            </a:r>
            <a:r>
              <a:rPr sz="2200" dirty="0">
                <a:cs typeface="Arial MT"/>
              </a:rPr>
              <a:t>perception</a:t>
            </a:r>
            <a:r>
              <a:rPr sz="2200" spc="98" dirty="0">
                <a:cs typeface="Arial MT"/>
              </a:rPr>
              <a:t> </a:t>
            </a:r>
            <a:r>
              <a:rPr sz="2200" dirty="0">
                <a:cs typeface="Arial MT"/>
              </a:rPr>
              <a:t>in</a:t>
            </a:r>
            <a:r>
              <a:rPr sz="2200" spc="98" dirty="0">
                <a:cs typeface="Arial MT"/>
              </a:rPr>
              <a:t> </a:t>
            </a:r>
            <a:r>
              <a:rPr sz="2200" dirty="0">
                <a:cs typeface="Arial MT"/>
              </a:rPr>
              <a:t>babble</a:t>
            </a:r>
            <a:r>
              <a:rPr sz="2200" spc="98" dirty="0">
                <a:cs typeface="Arial MT"/>
              </a:rPr>
              <a:t> </a:t>
            </a:r>
            <a:r>
              <a:rPr sz="2200" dirty="0">
                <a:cs typeface="Arial MT"/>
              </a:rPr>
              <a:t>and</a:t>
            </a:r>
            <a:r>
              <a:rPr sz="2200" spc="98" dirty="0">
                <a:cs typeface="Arial MT"/>
              </a:rPr>
              <a:t> </a:t>
            </a:r>
            <a:r>
              <a:rPr sz="2200" spc="-8" dirty="0">
                <a:cs typeface="Arial MT"/>
              </a:rPr>
              <a:t>against </a:t>
            </a:r>
            <a:r>
              <a:rPr sz="2200" dirty="0">
                <a:cs typeface="Arial MT"/>
              </a:rPr>
              <a:t>competing</a:t>
            </a:r>
            <a:r>
              <a:rPr sz="2200" spc="-38" dirty="0">
                <a:cs typeface="Arial MT"/>
              </a:rPr>
              <a:t> </a:t>
            </a:r>
            <a:r>
              <a:rPr sz="2200" dirty="0">
                <a:cs typeface="Arial MT"/>
              </a:rPr>
              <a:t>talkers,</a:t>
            </a:r>
            <a:r>
              <a:rPr sz="2200" spc="-38" dirty="0">
                <a:cs typeface="Arial MT"/>
              </a:rPr>
              <a:t> </a:t>
            </a:r>
            <a:r>
              <a:rPr sz="2200" spc="-19" dirty="0">
                <a:cs typeface="Arial MT"/>
              </a:rPr>
              <a:t>time-</a:t>
            </a:r>
            <a:r>
              <a:rPr sz="2200" spc="-8" dirty="0">
                <a:cs typeface="Arial MT"/>
              </a:rPr>
              <a:t>compressed</a:t>
            </a:r>
            <a:r>
              <a:rPr sz="2200" spc="-38" dirty="0">
                <a:cs typeface="Arial MT"/>
              </a:rPr>
              <a:t> </a:t>
            </a:r>
            <a:r>
              <a:rPr sz="2200" dirty="0">
                <a:cs typeface="Arial MT"/>
              </a:rPr>
              <a:t>speech,</a:t>
            </a:r>
            <a:r>
              <a:rPr sz="2200" spc="-34" dirty="0">
                <a:cs typeface="Arial MT"/>
              </a:rPr>
              <a:t> </a:t>
            </a:r>
            <a:r>
              <a:rPr sz="2200" dirty="0">
                <a:cs typeface="Arial MT"/>
              </a:rPr>
              <a:t>and</a:t>
            </a:r>
            <a:r>
              <a:rPr sz="2200" spc="-38" dirty="0">
                <a:cs typeface="Arial MT"/>
              </a:rPr>
              <a:t> </a:t>
            </a:r>
            <a:r>
              <a:rPr sz="2200" dirty="0">
                <a:cs typeface="Arial MT"/>
              </a:rPr>
              <a:t>closure</a:t>
            </a:r>
            <a:r>
              <a:rPr sz="2200" spc="-38" dirty="0">
                <a:cs typeface="Arial MT"/>
              </a:rPr>
              <a:t> </a:t>
            </a:r>
            <a:r>
              <a:rPr sz="2200" spc="-8" dirty="0">
                <a:cs typeface="Arial MT"/>
              </a:rPr>
              <a:t>skills.</a:t>
            </a:r>
            <a:endParaRPr lang="en-US" sz="2200" spc="-8" dirty="0">
              <a:cs typeface="Arial MT"/>
            </a:endParaRPr>
          </a:p>
          <a:p>
            <a:pPr marL="324326" marR="6191" indent="-315278">
              <a:buChar char="●"/>
              <a:tabLst>
                <a:tab pos="324326" algn="l"/>
                <a:tab pos="325755" algn="l"/>
              </a:tabLst>
            </a:pPr>
            <a:endParaRPr sz="2200" dirty="0">
              <a:cs typeface="Arial MT"/>
            </a:endParaRPr>
          </a:p>
          <a:p>
            <a:pPr marL="326231" indent="-316706">
              <a:buChar char="●"/>
              <a:tabLst>
                <a:tab pos="326231" algn="l"/>
              </a:tabLst>
            </a:pPr>
            <a:r>
              <a:rPr lang="en-US" sz="2200" dirty="0">
                <a:cs typeface="Arial MT"/>
              </a:rPr>
              <a:t>LACE</a:t>
            </a:r>
            <a:r>
              <a:rPr sz="2200" spc="-26" dirty="0">
                <a:cs typeface="Arial MT"/>
              </a:rPr>
              <a:t> </a:t>
            </a:r>
            <a:r>
              <a:rPr sz="2200" dirty="0">
                <a:cs typeface="Arial MT"/>
              </a:rPr>
              <a:t>is</a:t>
            </a:r>
            <a:r>
              <a:rPr sz="2200" spc="-23" dirty="0">
                <a:cs typeface="Arial MT"/>
              </a:rPr>
              <a:t> </a:t>
            </a:r>
            <a:r>
              <a:rPr sz="2200" dirty="0">
                <a:cs typeface="Arial MT"/>
              </a:rPr>
              <a:t>divided</a:t>
            </a:r>
            <a:r>
              <a:rPr sz="2200" spc="-23" dirty="0">
                <a:cs typeface="Arial MT"/>
              </a:rPr>
              <a:t> </a:t>
            </a:r>
            <a:r>
              <a:rPr sz="2200" dirty="0">
                <a:cs typeface="Arial MT"/>
              </a:rPr>
              <a:t>into</a:t>
            </a:r>
            <a:r>
              <a:rPr sz="2200" spc="-23" dirty="0">
                <a:cs typeface="Arial MT"/>
              </a:rPr>
              <a:t> </a:t>
            </a:r>
            <a:r>
              <a:rPr sz="2200" dirty="0">
                <a:cs typeface="Arial MT"/>
              </a:rPr>
              <a:t>three</a:t>
            </a:r>
            <a:r>
              <a:rPr sz="2200" spc="-23" dirty="0">
                <a:cs typeface="Arial MT"/>
              </a:rPr>
              <a:t> </a:t>
            </a:r>
            <a:r>
              <a:rPr sz="2200" dirty="0">
                <a:cs typeface="Arial MT"/>
              </a:rPr>
              <a:t>main</a:t>
            </a:r>
            <a:r>
              <a:rPr sz="2200" spc="-23" dirty="0">
                <a:cs typeface="Arial MT"/>
              </a:rPr>
              <a:t> </a:t>
            </a:r>
            <a:r>
              <a:rPr sz="2200" spc="-8" dirty="0">
                <a:cs typeface="Arial MT"/>
              </a:rPr>
              <a:t>sections:</a:t>
            </a:r>
            <a:endParaRPr sz="2200" dirty="0">
              <a:cs typeface="Arial MT"/>
            </a:endParaRPr>
          </a:p>
          <a:p>
            <a:pPr marL="495776" lvl="1" indent="-294799">
              <a:buFont typeface="MS PGothic"/>
              <a:buChar char="➔"/>
              <a:tabLst>
                <a:tab pos="495776" algn="l"/>
              </a:tabLst>
            </a:pPr>
            <a:r>
              <a:rPr sz="2200" dirty="0">
                <a:cs typeface="Arial MT"/>
              </a:rPr>
              <a:t>Degraded</a:t>
            </a:r>
            <a:r>
              <a:rPr sz="2200" spc="-30" dirty="0">
                <a:cs typeface="Arial MT"/>
              </a:rPr>
              <a:t> </a:t>
            </a:r>
            <a:r>
              <a:rPr sz="2200" spc="-8" dirty="0">
                <a:cs typeface="Arial MT"/>
              </a:rPr>
              <a:t>speech</a:t>
            </a:r>
            <a:endParaRPr sz="2200" dirty="0">
              <a:cs typeface="Arial MT"/>
            </a:endParaRPr>
          </a:p>
          <a:p>
            <a:pPr marL="495776" lvl="1" indent="-294799">
              <a:buFont typeface="MS PGothic"/>
              <a:buChar char="➔"/>
              <a:tabLst>
                <a:tab pos="495776" algn="l"/>
              </a:tabLst>
            </a:pPr>
            <a:r>
              <a:rPr sz="2200" dirty="0">
                <a:cs typeface="Arial MT"/>
              </a:rPr>
              <a:t>Cognitive</a:t>
            </a:r>
            <a:r>
              <a:rPr sz="2200" spc="-34" dirty="0">
                <a:cs typeface="Arial MT"/>
              </a:rPr>
              <a:t> </a:t>
            </a:r>
            <a:r>
              <a:rPr sz="2200" spc="-8" dirty="0">
                <a:cs typeface="Arial MT"/>
              </a:rPr>
              <a:t>training</a:t>
            </a:r>
            <a:endParaRPr sz="2200" dirty="0">
              <a:cs typeface="Arial MT"/>
            </a:endParaRPr>
          </a:p>
          <a:p>
            <a:pPr marL="495776" lvl="1" indent="-294799">
              <a:buFont typeface="MS PGothic"/>
              <a:buChar char="➔"/>
              <a:tabLst>
                <a:tab pos="495776" algn="l"/>
              </a:tabLst>
            </a:pPr>
            <a:r>
              <a:rPr sz="2200" dirty="0">
                <a:cs typeface="Arial MT"/>
              </a:rPr>
              <a:t>Communication</a:t>
            </a:r>
            <a:r>
              <a:rPr sz="2200" spc="-56" dirty="0">
                <a:cs typeface="Arial MT"/>
              </a:rPr>
              <a:t> </a:t>
            </a:r>
            <a:r>
              <a:rPr sz="2200" spc="-8" dirty="0">
                <a:cs typeface="Arial MT"/>
              </a:rPr>
              <a:t>strategies</a:t>
            </a:r>
            <a:endParaRPr sz="2200" dirty="0">
              <a:cs typeface="Arial MT"/>
            </a:endParaRPr>
          </a:p>
        </p:txBody>
      </p:sp>
      <p:sp>
        <p:nvSpPr>
          <p:cNvPr id="3" name="object 3"/>
          <p:cNvSpPr txBox="1">
            <a:spLocks noGrp="1"/>
          </p:cNvSpPr>
          <p:nvPr>
            <p:ph type="title"/>
          </p:nvPr>
        </p:nvSpPr>
        <p:spPr>
          <a:xfrm>
            <a:off x="628650" y="291214"/>
            <a:ext cx="7886700" cy="1473387"/>
          </a:xfrm>
          <a:prstGeom prst="rect">
            <a:avLst/>
          </a:prstGeom>
        </p:spPr>
        <p:txBody>
          <a:bodyPr vert="horz" wrap="square" lIns="0" tIns="239938" rIns="0" bIns="0" rtlCol="0" anchor="ctr">
            <a:spAutoFit/>
          </a:bodyPr>
          <a:lstStyle/>
          <a:p>
            <a:pPr marL="156209">
              <a:lnSpc>
                <a:spcPct val="100000"/>
              </a:lnSpc>
              <a:spcBef>
                <a:spcPts val="75"/>
              </a:spcBef>
            </a:pPr>
            <a:r>
              <a:rPr lang="en-IN" sz="4000" b="1" dirty="0">
                <a:latin typeface="+mn-lt"/>
              </a:rPr>
              <a:t>Listening</a:t>
            </a:r>
            <a:r>
              <a:rPr lang="en-IN" sz="4000" b="1" spc="-139" dirty="0">
                <a:latin typeface="+mn-lt"/>
              </a:rPr>
              <a:t> </a:t>
            </a:r>
            <a:r>
              <a:rPr lang="en-IN" sz="4000" b="1" dirty="0">
                <a:latin typeface="+mn-lt"/>
              </a:rPr>
              <a:t>and</a:t>
            </a:r>
            <a:r>
              <a:rPr lang="en-IN" sz="4000" b="1" spc="-45" dirty="0">
                <a:latin typeface="+mn-lt"/>
              </a:rPr>
              <a:t> </a:t>
            </a:r>
            <a:r>
              <a:rPr lang="en-IN" sz="4000" b="1" spc="-15" dirty="0">
                <a:latin typeface="+mn-lt"/>
              </a:rPr>
              <a:t>communication</a:t>
            </a:r>
            <a:r>
              <a:rPr lang="en-IN" sz="4000" b="1" spc="-49" dirty="0">
                <a:latin typeface="+mn-lt"/>
              </a:rPr>
              <a:t> </a:t>
            </a:r>
            <a:r>
              <a:rPr lang="en-IN" sz="4000" b="1" spc="-8" dirty="0">
                <a:latin typeface="+mn-lt"/>
              </a:rPr>
              <a:t>enhancement (LACE)</a:t>
            </a:r>
            <a:endParaRPr lang="en-IN" sz="4000" b="1" dirty="0">
              <a:latin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8650" y="2057400"/>
            <a:ext cx="7993856" cy="4318490"/>
          </a:xfrm>
          <a:prstGeom prst="rect">
            <a:avLst/>
          </a:prstGeom>
        </p:spPr>
        <p:txBody>
          <a:bodyPr vert="horz" wrap="square" lIns="0" tIns="9525" rIns="0" bIns="0" rtlCol="0">
            <a:spAutoFit/>
          </a:bodyPr>
          <a:lstStyle/>
          <a:p>
            <a:pPr marL="264319" marR="69533" indent="-255270">
              <a:buChar char="•"/>
              <a:tabLst>
                <a:tab pos="264319" algn="l"/>
                <a:tab pos="265271" algn="l"/>
              </a:tabLst>
            </a:pPr>
            <a:r>
              <a:rPr sz="2000" dirty="0">
                <a:solidFill>
                  <a:srgbClr val="212121"/>
                </a:solidFill>
                <a:cs typeface="Arial MT"/>
              </a:rPr>
              <a:t>	The</a:t>
            </a:r>
            <a:r>
              <a:rPr sz="2000" spc="64" dirty="0">
                <a:solidFill>
                  <a:srgbClr val="212121"/>
                </a:solidFill>
                <a:cs typeface="Arial MT"/>
              </a:rPr>
              <a:t>  </a:t>
            </a:r>
            <a:r>
              <a:rPr sz="2000" dirty="0">
                <a:solidFill>
                  <a:srgbClr val="212121"/>
                </a:solidFill>
                <a:cs typeface="Arial MT"/>
              </a:rPr>
              <a:t>Speech</a:t>
            </a:r>
            <a:r>
              <a:rPr sz="2000" spc="64" dirty="0">
                <a:solidFill>
                  <a:srgbClr val="212121"/>
                </a:solidFill>
                <a:cs typeface="Arial MT"/>
              </a:rPr>
              <a:t>  </a:t>
            </a:r>
            <a:r>
              <a:rPr sz="2000" dirty="0">
                <a:solidFill>
                  <a:srgbClr val="212121"/>
                </a:solidFill>
                <a:cs typeface="Arial MT"/>
              </a:rPr>
              <a:t>Perception</a:t>
            </a:r>
            <a:r>
              <a:rPr sz="2000" spc="11" dirty="0">
                <a:solidFill>
                  <a:srgbClr val="212121"/>
                </a:solidFill>
                <a:cs typeface="Arial MT"/>
              </a:rPr>
              <a:t>  </a:t>
            </a:r>
            <a:r>
              <a:rPr sz="2000" dirty="0">
                <a:solidFill>
                  <a:srgbClr val="212121"/>
                </a:solidFill>
                <a:cs typeface="Arial MT"/>
              </a:rPr>
              <a:t>Assessment</a:t>
            </a:r>
            <a:r>
              <a:rPr sz="2000" spc="64" dirty="0">
                <a:solidFill>
                  <a:srgbClr val="212121"/>
                </a:solidFill>
                <a:cs typeface="Arial MT"/>
              </a:rPr>
              <a:t>  </a:t>
            </a:r>
            <a:r>
              <a:rPr sz="2000" dirty="0">
                <a:solidFill>
                  <a:srgbClr val="212121"/>
                </a:solidFill>
                <a:cs typeface="Arial MT"/>
              </a:rPr>
              <a:t>and</a:t>
            </a:r>
            <a:r>
              <a:rPr sz="2000" spc="49" dirty="0">
                <a:solidFill>
                  <a:srgbClr val="212121"/>
                </a:solidFill>
                <a:cs typeface="Arial MT"/>
              </a:rPr>
              <a:t>  </a:t>
            </a:r>
            <a:r>
              <a:rPr sz="2000" dirty="0">
                <a:solidFill>
                  <a:srgbClr val="212121"/>
                </a:solidFill>
                <a:cs typeface="Arial MT"/>
              </a:rPr>
              <a:t>Training</a:t>
            </a:r>
            <a:r>
              <a:rPr sz="2000" spc="64" dirty="0">
                <a:solidFill>
                  <a:srgbClr val="212121"/>
                </a:solidFill>
                <a:cs typeface="Arial MT"/>
              </a:rPr>
              <a:t>  </a:t>
            </a:r>
            <a:r>
              <a:rPr sz="2000" dirty="0">
                <a:solidFill>
                  <a:srgbClr val="212121"/>
                </a:solidFill>
                <a:cs typeface="Arial MT"/>
              </a:rPr>
              <a:t>System</a:t>
            </a:r>
            <a:r>
              <a:rPr sz="2000" spc="64" dirty="0">
                <a:solidFill>
                  <a:srgbClr val="212121"/>
                </a:solidFill>
                <a:cs typeface="Arial MT"/>
              </a:rPr>
              <a:t>  </a:t>
            </a:r>
            <a:r>
              <a:rPr sz="2000" spc="-26" dirty="0">
                <a:solidFill>
                  <a:srgbClr val="212121"/>
                </a:solidFill>
                <a:cs typeface="Arial MT"/>
              </a:rPr>
              <a:t>(SPATS) </a:t>
            </a:r>
            <a:r>
              <a:rPr sz="2000" dirty="0">
                <a:solidFill>
                  <a:srgbClr val="212121"/>
                </a:solidFill>
                <a:cs typeface="Arial MT"/>
              </a:rPr>
              <a:t>developed</a:t>
            </a:r>
            <a:r>
              <a:rPr sz="2000" spc="-26" dirty="0">
                <a:solidFill>
                  <a:srgbClr val="212121"/>
                </a:solidFill>
                <a:cs typeface="Arial MT"/>
              </a:rPr>
              <a:t> </a:t>
            </a:r>
            <a:r>
              <a:rPr sz="2000" dirty="0">
                <a:solidFill>
                  <a:srgbClr val="212121"/>
                </a:solidFill>
                <a:cs typeface="Arial MT"/>
              </a:rPr>
              <a:t>by</a:t>
            </a:r>
            <a:r>
              <a:rPr sz="2000" spc="-26" dirty="0">
                <a:solidFill>
                  <a:srgbClr val="212121"/>
                </a:solidFill>
                <a:cs typeface="Arial MT"/>
              </a:rPr>
              <a:t> </a:t>
            </a:r>
            <a:r>
              <a:rPr sz="2000" dirty="0">
                <a:solidFill>
                  <a:srgbClr val="212121"/>
                </a:solidFill>
                <a:cs typeface="Arial MT"/>
              </a:rPr>
              <a:t>the</a:t>
            </a:r>
            <a:r>
              <a:rPr sz="2000" spc="-23" dirty="0">
                <a:solidFill>
                  <a:srgbClr val="212121"/>
                </a:solidFill>
                <a:cs typeface="Arial MT"/>
              </a:rPr>
              <a:t> </a:t>
            </a:r>
            <a:r>
              <a:rPr sz="2000" dirty="0">
                <a:solidFill>
                  <a:srgbClr val="212121"/>
                </a:solidFill>
                <a:cs typeface="Arial MT"/>
              </a:rPr>
              <a:t>authors</a:t>
            </a:r>
            <a:r>
              <a:rPr sz="2000" spc="-26" dirty="0">
                <a:solidFill>
                  <a:srgbClr val="212121"/>
                </a:solidFill>
                <a:cs typeface="Arial MT"/>
              </a:rPr>
              <a:t> </a:t>
            </a:r>
            <a:r>
              <a:rPr sz="2000" dirty="0">
                <a:solidFill>
                  <a:srgbClr val="212121"/>
                </a:solidFill>
                <a:cs typeface="Arial MT"/>
              </a:rPr>
              <a:t>at</a:t>
            </a:r>
            <a:r>
              <a:rPr sz="2000" spc="-26" dirty="0">
                <a:solidFill>
                  <a:srgbClr val="212121"/>
                </a:solidFill>
                <a:cs typeface="Arial MT"/>
              </a:rPr>
              <a:t> </a:t>
            </a:r>
            <a:r>
              <a:rPr sz="2000" dirty="0">
                <a:solidFill>
                  <a:srgbClr val="212121"/>
                </a:solidFill>
                <a:cs typeface="Arial MT"/>
              </a:rPr>
              <a:t>Communication</a:t>
            </a:r>
            <a:r>
              <a:rPr sz="2000" spc="-23" dirty="0">
                <a:solidFill>
                  <a:srgbClr val="212121"/>
                </a:solidFill>
                <a:cs typeface="Arial MT"/>
              </a:rPr>
              <a:t> </a:t>
            </a:r>
            <a:r>
              <a:rPr sz="2000" dirty="0">
                <a:solidFill>
                  <a:srgbClr val="212121"/>
                </a:solidFill>
                <a:cs typeface="Arial MT"/>
              </a:rPr>
              <a:t>Disorders</a:t>
            </a:r>
            <a:r>
              <a:rPr sz="2000" spc="-56" dirty="0">
                <a:solidFill>
                  <a:srgbClr val="212121"/>
                </a:solidFill>
                <a:cs typeface="Arial MT"/>
              </a:rPr>
              <a:t> </a:t>
            </a:r>
            <a:r>
              <a:rPr sz="2000" spc="-26" dirty="0">
                <a:solidFill>
                  <a:srgbClr val="212121"/>
                </a:solidFill>
                <a:cs typeface="Arial MT"/>
              </a:rPr>
              <a:t>Technology, </a:t>
            </a:r>
            <a:r>
              <a:rPr sz="2000" spc="-15" dirty="0">
                <a:solidFill>
                  <a:srgbClr val="212121"/>
                </a:solidFill>
                <a:cs typeface="Arial MT"/>
              </a:rPr>
              <a:t>Inc.</a:t>
            </a:r>
            <a:endParaRPr lang="en-US" sz="2000" spc="-15" dirty="0">
              <a:solidFill>
                <a:srgbClr val="212121"/>
              </a:solidFill>
              <a:cs typeface="Arial MT"/>
            </a:endParaRPr>
          </a:p>
          <a:p>
            <a:pPr marL="264319" marR="69533" indent="-255270">
              <a:buChar char="•"/>
              <a:tabLst>
                <a:tab pos="264319" algn="l"/>
                <a:tab pos="265271" algn="l"/>
              </a:tabLst>
            </a:pPr>
            <a:endParaRPr sz="2000" dirty="0">
              <a:cs typeface="Arial MT"/>
            </a:endParaRPr>
          </a:p>
          <a:p>
            <a:pPr marL="265748" indent="-256223">
              <a:buChar char="•"/>
              <a:tabLst>
                <a:tab pos="265748" algn="l"/>
              </a:tabLst>
            </a:pPr>
            <a:r>
              <a:rPr sz="2000" spc="-45" dirty="0">
                <a:solidFill>
                  <a:srgbClr val="212121"/>
                </a:solidFill>
                <a:cs typeface="Arial MT"/>
              </a:rPr>
              <a:t>SPATS</a:t>
            </a:r>
            <a:r>
              <a:rPr sz="2000" spc="-26" dirty="0">
                <a:solidFill>
                  <a:srgbClr val="212121"/>
                </a:solidFill>
                <a:cs typeface="Arial MT"/>
              </a:rPr>
              <a:t> </a:t>
            </a:r>
            <a:r>
              <a:rPr sz="2000" dirty="0">
                <a:solidFill>
                  <a:srgbClr val="212121"/>
                </a:solidFill>
                <a:cs typeface="Arial MT"/>
              </a:rPr>
              <a:t>has</a:t>
            </a:r>
            <a:r>
              <a:rPr sz="2000" spc="-26" dirty="0">
                <a:solidFill>
                  <a:srgbClr val="212121"/>
                </a:solidFill>
                <a:cs typeface="Arial MT"/>
              </a:rPr>
              <a:t> </a:t>
            </a:r>
            <a:r>
              <a:rPr sz="2000" dirty="0">
                <a:solidFill>
                  <a:srgbClr val="212121"/>
                </a:solidFill>
                <a:cs typeface="Arial MT"/>
              </a:rPr>
              <a:t>two</a:t>
            </a:r>
            <a:r>
              <a:rPr sz="2000" spc="-26" dirty="0">
                <a:solidFill>
                  <a:srgbClr val="212121"/>
                </a:solidFill>
                <a:cs typeface="Arial MT"/>
              </a:rPr>
              <a:t> </a:t>
            </a:r>
            <a:r>
              <a:rPr sz="2000" dirty="0">
                <a:solidFill>
                  <a:srgbClr val="212121"/>
                </a:solidFill>
                <a:cs typeface="Arial MT"/>
              </a:rPr>
              <a:t>main</a:t>
            </a:r>
            <a:r>
              <a:rPr sz="2000" spc="-23" dirty="0">
                <a:solidFill>
                  <a:srgbClr val="212121"/>
                </a:solidFill>
                <a:cs typeface="Arial MT"/>
              </a:rPr>
              <a:t> </a:t>
            </a:r>
            <a:r>
              <a:rPr sz="2000" spc="-8" dirty="0">
                <a:solidFill>
                  <a:srgbClr val="212121"/>
                </a:solidFill>
                <a:cs typeface="Arial MT"/>
              </a:rPr>
              <a:t>modules:</a:t>
            </a:r>
            <a:endParaRPr sz="2000" dirty="0">
              <a:cs typeface="Arial MT"/>
            </a:endParaRPr>
          </a:p>
          <a:p>
            <a:pPr marL="607219" marR="4763" lvl="1" indent="-409575">
              <a:buFont typeface="MS PGothic"/>
              <a:buChar char="➔"/>
              <a:tabLst>
                <a:tab pos="607219" algn="l"/>
              </a:tabLst>
            </a:pPr>
            <a:r>
              <a:rPr sz="2000" b="1" dirty="0">
                <a:solidFill>
                  <a:srgbClr val="212121"/>
                </a:solidFill>
                <a:cs typeface="Arial"/>
              </a:rPr>
              <a:t>The</a:t>
            </a:r>
            <a:r>
              <a:rPr sz="2000" b="1" spc="113" dirty="0">
                <a:solidFill>
                  <a:srgbClr val="212121"/>
                </a:solidFill>
                <a:cs typeface="Arial"/>
              </a:rPr>
              <a:t> </a:t>
            </a:r>
            <a:r>
              <a:rPr sz="2000" b="1" dirty="0">
                <a:solidFill>
                  <a:srgbClr val="212121"/>
                </a:solidFill>
                <a:cs typeface="Arial"/>
              </a:rPr>
              <a:t>Sentence</a:t>
            </a:r>
            <a:r>
              <a:rPr sz="2000" b="1" spc="116" dirty="0">
                <a:solidFill>
                  <a:srgbClr val="212121"/>
                </a:solidFill>
                <a:cs typeface="Arial"/>
              </a:rPr>
              <a:t> </a:t>
            </a:r>
            <a:r>
              <a:rPr sz="2000" b="1" dirty="0">
                <a:solidFill>
                  <a:srgbClr val="212121"/>
                </a:solidFill>
                <a:cs typeface="Arial"/>
              </a:rPr>
              <a:t>Module</a:t>
            </a:r>
            <a:r>
              <a:rPr sz="2000" dirty="0">
                <a:solidFill>
                  <a:srgbClr val="212121"/>
                </a:solidFill>
                <a:cs typeface="Arial MT"/>
              </a:rPr>
              <a:t>:</a:t>
            </a:r>
            <a:r>
              <a:rPr sz="2000" spc="113" dirty="0">
                <a:solidFill>
                  <a:srgbClr val="212121"/>
                </a:solidFill>
                <a:cs typeface="Arial MT"/>
              </a:rPr>
              <a:t> </a:t>
            </a:r>
            <a:r>
              <a:rPr sz="2000" dirty="0">
                <a:solidFill>
                  <a:srgbClr val="212121"/>
                </a:solidFill>
                <a:cs typeface="Arial MT"/>
              </a:rPr>
              <a:t>provides</a:t>
            </a:r>
            <a:r>
              <a:rPr sz="2000" spc="116" dirty="0">
                <a:solidFill>
                  <a:srgbClr val="212121"/>
                </a:solidFill>
                <a:cs typeface="Arial MT"/>
              </a:rPr>
              <a:t> </a:t>
            </a:r>
            <a:r>
              <a:rPr sz="2000" dirty="0">
                <a:solidFill>
                  <a:srgbClr val="212121"/>
                </a:solidFill>
                <a:cs typeface="Arial MT"/>
              </a:rPr>
              <a:t>practice</a:t>
            </a:r>
            <a:r>
              <a:rPr sz="2000" spc="116" dirty="0">
                <a:solidFill>
                  <a:srgbClr val="212121"/>
                </a:solidFill>
                <a:cs typeface="Arial MT"/>
              </a:rPr>
              <a:t> </a:t>
            </a:r>
            <a:r>
              <a:rPr sz="2000" dirty="0">
                <a:solidFill>
                  <a:srgbClr val="212121"/>
                </a:solidFill>
                <a:cs typeface="Arial MT"/>
              </a:rPr>
              <a:t>in</a:t>
            </a:r>
            <a:r>
              <a:rPr sz="2000" spc="116" dirty="0">
                <a:solidFill>
                  <a:srgbClr val="212121"/>
                </a:solidFill>
                <a:cs typeface="Arial MT"/>
              </a:rPr>
              <a:t> </a:t>
            </a:r>
            <a:r>
              <a:rPr sz="2000" spc="-8" dirty="0">
                <a:solidFill>
                  <a:srgbClr val="212121"/>
                </a:solidFill>
                <a:cs typeface="Arial MT"/>
              </a:rPr>
              <a:t>top-</a:t>
            </a:r>
            <a:r>
              <a:rPr sz="2000" dirty="0">
                <a:solidFill>
                  <a:srgbClr val="212121"/>
                </a:solidFill>
                <a:cs typeface="Arial MT"/>
              </a:rPr>
              <a:t>down</a:t>
            </a:r>
            <a:r>
              <a:rPr sz="2000" spc="116" dirty="0">
                <a:solidFill>
                  <a:srgbClr val="212121"/>
                </a:solidFill>
                <a:cs typeface="Arial MT"/>
              </a:rPr>
              <a:t> </a:t>
            </a:r>
            <a:r>
              <a:rPr sz="2000" dirty="0">
                <a:solidFill>
                  <a:srgbClr val="212121"/>
                </a:solidFill>
                <a:cs typeface="Arial MT"/>
              </a:rPr>
              <a:t>and</a:t>
            </a:r>
            <a:r>
              <a:rPr sz="2000" spc="116" dirty="0">
                <a:solidFill>
                  <a:srgbClr val="212121"/>
                </a:solidFill>
                <a:cs typeface="Arial MT"/>
              </a:rPr>
              <a:t> </a:t>
            </a:r>
            <a:r>
              <a:rPr sz="2000" spc="-8" dirty="0">
                <a:solidFill>
                  <a:srgbClr val="212121"/>
                </a:solidFill>
                <a:cs typeface="Arial MT"/>
              </a:rPr>
              <a:t>combined top-</a:t>
            </a:r>
            <a:r>
              <a:rPr sz="2000" dirty="0">
                <a:solidFill>
                  <a:srgbClr val="212121"/>
                </a:solidFill>
                <a:cs typeface="Arial MT"/>
              </a:rPr>
              <a:t>down</a:t>
            </a:r>
            <a:r>
              <a:rPr sz="2000" spc="-26" dirty="0">
                <a:solidFill>
                  <a:srgbClr val="212121"/>
                </a:solidFill>
                <a:cs typeface="Arial MT"/>
              </a:rPr>
              <a:t> </a:t>
            </a:r>
            <a:r>
              <a:rPr sz="2000" dirty="0">
                <a:solidFill>
                  <a:srgbClr val="212121"/>
                </a:solidFill>
                <a:cs typeface="Arial MT"/>
              </a:rPr>
              <a:t>and</a:t>
            </a:r>
            <a:r>
              <a:rPr sz="2000" spc="-23" dirty="0">
                <a:solidFill>
                  <a:srgbClr val="212121"/>
                </a:solidFill>
                <a:cs typeface="Arial MT"/>
              </a:rPr>
              <a:t> </a:t>
            </a:r>
            <a:r>
              <a:rPr sz="2000" dirty="0">
                <a:solidFill>
                  <a:srgbClr val="212121"/>
                </a:solidFill>
                <a:cs typeface="Arial MT"/>
              </a:rPr>
              <a:t>bottom</a:t>
            </a:r>
            <a:r>
              <a:rPr sz="2000" spc="-23" dirty="0">
                <a:solidFill>
                  <a:srgbClr val="212121"/>
                </a:solidFill>
                <a:cs typeface="Arial MT"/>
              </a:rPr>
              <a:t> </a:t>
            </a:r>
            <a:r>
              <a:rPr sz="2000" dirty="0">
                <a:solidFill>
                  <a:srgbClr val="212121"/>
                </a:solidFill>
                <a:cs typeface="Arial MT"/>
              </a:rPr>
              <a:t>up</a:t>
            </a:r>
            <a:r>
              <a:rPr sz="2000" spc="-23" dirty="0">
                <a:solidFill>
                  <a:srgbClr val="212121"/>
                </a:solidFill>
                <a:cs typeface="Arial MT"/>
              </a:rPr>
              <a:t> </a:t>
            </a:r>
            <a:r>
              <a:rPr sz="2000" dirty="0">
                <a:solidFill>
                  <a:srgbClr val="212121"/>
                </a:solidFill>
                <a:cs typeface="Arial MT"/>
              </a:rPr>
              <a:t>speech</a:t>
            </a:r>
            <a:r>
              <a:rPr sz="2000" spc="-26" dirty="0">
                <a:solidFill>
                  <a:srgbClr val="212121"/>
                </a:solidFill>
                <a:cs typeface="Arial MT"/>
              </a:rPr>
              <a:t> </a:t>
            </a:r>
            <a:r>
              <a:rPr sz="2000" dirty="0">
                <a:solidFill>
                  <a:srgbClr val="212121"/>
                </a:solidFill>
                <a:cs typeface="Arial MT"/>
              </a:rPr>
              <a:t>perception</a:t>
            </a:r>
            <a:r>
              <a:rPr sz="2000" spc="-23" dirty="0">
                <a:solidFill>
                  <a:srgbClr val="212121"/>
                </a:solidFill>
                <a:cs typeface="Arial MT"/>
              </a:rPr>
              <a:t> </a:t>
            </a:r>
            <a:r>
              <a:rPr sz="2000" spc="-8" dirty="0">
                <a:solidFill>
                  <a:srgbClr val="212121"/>
                </a:solidFill>
                <a:cs typeface="Arial MT"/>
              </a:rPr>
              <a:t>skills.</a:t>
            </a:r>
            <a:endParaRPr sz="2000" dirty="0">
              <a:cs typeface="Arial MT"/>
            </a:endParaRPr>
          </a:p>
          <a:p>
            <a:pPr marL="607219" marR="5239" lvl="1" indent="-409575">
              <a:buFont typeface="MS PGothic"/>
              <a:buChar char="➔"/>
              <a:tabLst>
                <a:tab pos="607219" algn="l"/>
              </a:tabLst>
            </a:pPr>
            <a:r>
              <a:rPr sz="2000" b="1" dirty="0">
                <a:solidFill>
                  <a:srgbClr val="212121"/>
                </a:solidFill>
                <a:cs typeface="Arial"/>
              </a:rPr>
              <a:t>The</a:t>
            </a:r>
            <a:r>
              <a:rPr sz="2000" b="1" spc="443" dirty="0">
                <a:solidFill>
                  <a:srgbClr val="212121"/>
                </a:solidFill>
                <a:cs typeface="Arial"/>
              </a:rPr>
              <a:t> </a:t>
            </a:r>
            <a:r>
              <a:rPr sz="2000" b="1" spc="-15" dirty="0">
                <a:solidFill>
                  <a:srgbClr val="212121"/>
                </a:solidFill>
                <a:cs typeface="Arial"/>
              </a:rPr>
              <a:t>Syllable-</a:t>
            </a:r>
            <a:r>
              <a:rPr sz="2000" b="1" dirty="0">
                <a:solidFill>
                  <a:srgbClr val="212121"/>
                </a:solidFill>
                <a:cs typeface="Arial"/>
              </a:rPr>
              <a:t>Constituent</a:t>
            </a:r>
            <a:r>
              <a:rPr sz="2000" b="1" spc="446" dirty="0">
                <a:solidFill>
                  <a:srgbClr val="212121"/>
                </a:solidFill>
                <a:cs typeface="Arial"/>
              </a:rPr>
              <a:t> </a:t>
            </a:r>
            <a:r>
              <a:rPr sz="2000" b="1" dirty="0">
                <a:solidFill>
                  <a:srgbClr val="212121"/>
                </a:solidFill>
                <a:cs typeface="Arial"/>
              </a:rPr>
              <a:t>Module</a:t>
            </a:r>
            <a:r>
              <a:rPr sz="2000" dirty="0">
                <a:solidFill>
                  <a:srgbClr val="212121"/>
                </a:solidFill>
                <a:cs typeface="Arial MT"/>
              </a:rPr>
              <a:t>:</a:t>
            </a:r>
            <a:r>
              <a:rPr sz="2000" spc="443" dirty="0">
                <a:solidFill>
                  <a:srgbClr val="212121"/>
                </a:solidFill>
                <a:cs typeface="Arial MT"/>
              </a:rPr>
              <a:t> </a:t>
            </a:r>
            <a:r>
              <a:rPr sz="2000" dirty="0">
                <a:solidFill>
                  <a:srgbClr val="212121"/>
                </a:solidFill>
                <a:cs typeface="Arial MT"/>
              </a:rPr>
              <a:t>designed</a:t>
            </a:r>
            <a:r>
              <a:rPr sz="2000" spc="446" dirty="0">
                <a:solidFill>
                  <a:srgbClr val="212121"/>
                </a:solidFill>
                <a:cs typeface="Arial MT"/>
              </a:rPr>
              <a:t> </a:t>
            </a:r>
            <a:r>
              <a:rPr sz="2000" dirty="0">
                <a:solidFill>
                  <a:srgbClr val="212121"/>
                </a:solidFill>
                <a:cs typeface="Arial MT"/>
              </a:rPr>
              <a:t>to</a:t>
            </a:r>
            <a:r>
              <a:rPr sz="2000" spc="443" dirty="0">
                <a:solidFill>
                  <a:srgbClr val="212121"/>
                </a:solidFill>
                <a:cs typeface="Arial MT"/>
              </a:rPr>
              <a:t> </a:t>
            </a:r>
            <a:r>
              <a:rPr sz="2000" dirty="0">
                <a:solidFill>
                  <a:srgbClr val="212121"/>
                </a:solidFill>
                <a:cs typeface="Arial MT"/>
              </a:rPr>
              <a:t>test</a:t>
            </a:r>
            <a:r>
              <a:rPr sz="2000" spc="446" dirty="0">
                <a:solidFill>
                  <a:srgbClr val="212121"/>
                </a:solidFill>
                <a:cs typeface="Arial MT"/>
              </a:rPr>
              <a:t> </a:t>
            </a:r>
            <a:r>
              <a:rPr sz="2000" dirty="0">
                <a:solidFill>
                  <a:srgbClr val="212121"/>
                </a:solidFill>
                <a:cs typeface="Arial MT"/>
              </a:rPr>
              <a:t>and</a:t>
            </a:r>
            <a:r>
              <a:rPr sz="2000" spc="443" dirty="0">
                <a:solidFill>
                  <a:srgbClr val="212121"/>
                </a:solidFill>
                <a:cs typeface="Arial MT"/>
              </a:rPr>
              <a:t> </a:t>
            </a:r>
            <a:r>
              <a:rPr sz="2000" dirty="0">
                <a:solidFill>
                  <a:srgbClr val="212121"/>
                </a:solidFill>
                <a:cs typeface="Arial MT"/>
              </a:rPr>
              <a:t>train</a:t>
            </a:r>
            <a:r>
              <a:rPr sz="2000" spc="446" dirty="0">
                <a:solidFill>
                  <a:srgbClr val="212121"/>
                </a:solidFill>
                <a:cs typeface="Arial MT"/>
              </a:rPr>
              <a:t> </a:t>
            </a:r>
            <a:r>
              <a:rPr sz="2000" spc="-19" dirty="0">
                <a:solidFill>
                  <a:srgbClr val="212121"/>
                </a:solidFill>
                <a:cs typeface="Arial MT"/>
              </a:rPr>
              <a:t>the </a:t>
            </a:r>
            <a:r>
              <a:rPr sz="2000" dirty="0">
                <a:solidFill>
                  <a:srgbClr val="212121"/>
                </a:solidFill>
                <a:cs typeface="Arial MT"/>
              </a:rPr>
              <a:t>identification</a:t>
            </a:r>
            <a:r>
              <a:rPr sz="2000" spc="143" dirty="0">
                <a:solidFill>
                  <a:srgbClr val="212121"/>
                </a:solidFill>
                <a:cs typeface="Arial MT"/>
              </a:rPr>
              <a:t> </a:t>
            </a:r>
            <a:r>
              <a:rPr sz="2000" dirty="0">
                <a:solidFill>
                  <a:srgbClr val="212121"/>
                </a:solidFill>
                <a:cs typeface="Arial MT"/>
              </a:rPr>
              <a:t>of</a:t>
            </a:r>
            <a:r>
              <a:rPr sz="2000" spc="139" dirty="0">
                <a:solidFill>
                  <a:srgbClr val="212121"/>
                </a:solidFill>
                <a:cs typeface="Arial MT"/>
              </a:rPr>
              <a:t> </a:t>
            </a:r>
            <a:r>
              <a:rPr sz="2000" dirty="0">
                <a:solidFill>
                  <a:srgbClr val="212121"/>
                </a:solidFill>
                <a:cs typeface="Arial MT"/>
              </a:rPr>
              <a:t>all</a:t>
            </a:r>
            <a:r>
              <a:rPr sz="2000" spc="143" dirty="0">
                <a:solidFill>
                  <a:srgbClr val="212121"/>
                </a:solidFill>
                <a:cs typeface="Arial MT"/>
              </a:rPr>
              <a:t> </a:t>
            </a:r>
            <a:r>
              <a:rPr sz="2000" dirty="0">
                <a:solidFill>
                  <a:srgbClr val="212121"/>
                </a:solidFill>
                <a:cs typeface="Arial MT"/>
              </a:rPr>
              <a:t>of</a:t>
            </a:r>
            <a:r>
              <a:rPr sz="2000" spc="143" dirty="0">
                <a:solidFill>
                  <a:srgbClr val="212121"/>
                </a:solidFill>
                <a:cs typeface="Arial MT"/>
              </a:rPr>
              <a:t> </a:t>
            </a:r>
            <a:r>
              <a:rPr sz="2000" dirty="0">
                <a:solidFill>
                  <a:srgbClr val="212121"/>
                </a:solidFill>
                <a:cs typeface="Arial MT"/>
              </a:rPr>
              <a:t>the</a:t>
            </a:r>
            <a:r>
              <a:rPr sz="2000" spc="143" dirty="0">
                <a:solidFill>
                  <a:srgbClr val="212121"/>
                </a:solidFill>
                <a:cs typeface="Arial MT"/>
              </a:rPr>
              <a:t> </a:t>
            </a:r>
            <a:r>
              <a:rPr sz="2000" dirty="0">
                <a:solidFill>
                  <a:srgbClr val="212121"/>
                </a:solidFill>
                <a:cs typeface="Arial MT"/>
              </a:rPr>
              <a:t>significant</a:t>
            </a:r>
            <a:r>
              <a:rPr sz="2000" spc="139" dirty="0">
                <a:solidFill>
                  <a:srgbClr val="212121"/>
                </a:solidFill>
                <a:cs typeface="Arial MT"/>
              </a:rPr>
              <a:t> </a:t>
            </a:r>
            <a:r>
              <a:rPr sz="2000" dirty="0">
                <a:solidFill>
                  <a:srgbClr val="212121"/>
                </a:solidFill>
                <a:cs typeface="Arial MT"/>
              </a:rPr>
              <a:t>components</a:t>
            </a:r>
            <a:r>
              <a:rPr sz="2000" spc="143" dirty="0">
                <a:solidFill>
                  <a:srgbClr val="212121"/>
                </a:solidFill>
                <a:cs typeface="Arial MT"/>
              </a:rPr>
              <a:t> </a:t>
            </a:r>
            <a:r>
              <a:rPr sz="2000" dirty="0">
                <a:solidFill>
                  <a:srgbClr val="212121"/>
                </a:solidFill>
                <a:cs typeface="Arial MT"/>
              </a:rPr>
              <a:t>of</a:t>
            </a:r>
            <a:r>
              <a:rPr sz="2000" spc="143" dirty="0">
                <a:solidFill>
                  <a:srgbClr val="212121"/>
                </a:solidFill>
                <a:cs typeface="Arial MT"/>
              </a:rPr>
              <a:t> </a:t>
            </a:r>
            <a:r>
              <a:rPr sz="2000" dirty="0">
                <a:solidFill>
                  <a:srgbClr val="212121"/>
                </a:solidFill>
                <a:cs typeface="Arial MT"/>
              </a:rPr>
              <a:t>syllables;</a:t>
            </a:r>
            <a:r>
              <a:rPr sz="2000" spc="139" dirty="0">
                <a:solidFill>
                  <a:srgbClr val="212121"/>
                </a:solidFill>
                <a:cs typeface="Arial MT"/>
              </a:rPr>
              <a:t> </a:t>
            </a:r>
            <a:r>
              <a:rPr sz="2000" spc="-8" dirty="0">
                <a:solidFill>
                  <a:srgbClr val="212121"/>
                </a:solidFill>
                <a:cs typeface="Arial MT"/>
              </a:rPr>
              <a:t>onsets, </a:t>
            </a:r>
            <a:r>
              <a:rPr sz="2000" dirty="0">
                <a:solidFill>
                  <a:srgbClr val="212121"/>
                </a:solidFill>
                <a:cs typeface="Arial MT"/>
              </a:rPr>
              <a:t>nuclei,</a:t>
            </a:r>
            <a:r>
              <a:rPr sz="2000" spc="-19" dirty="0">
                <a:solidFill>
                  <a:srgbClr val="212121"/>
                </a:solidFill>
                <a:cs typeface="Arial MT"/>
              </a:rPr>
              <a:t> </a:t>
            </a:r>
            <a:r>
              <a:rPr sz="2000" dirty="0">
                <a:solidFill>
                  <a:srgbClr val="212121"/>
                </a:solidFill>
                <a:cs typeface="Arial MT"/>
              </a:rPr>
              <a:t>and</a:t>
            </a:r>
            <a:r>
              <a:rPr sz="2000" spc="-19" dirty="0">
                <a:solidFill>
                  <a:srgbClr val="212121"/>
                </a:solidFill>
                <a:cs typeface="Arial MT"/>
              </a:rPr>
              <a:t> </a:t>
            </a:r>
            <a:r>
              <a:rPr sz="2000" spc="-8" dirty="0">
                <a:solidFill>
                  <a:srgbClr val="212121"/>
                </a:solidFill>
                <a:cs typeface="Arial MT"/>
              </a:rPr>
              <a:t>codes.</a:t>
            </a:r>
            <a:endParaRPr lang="en-US" sz="2000" spc="-8" dirty="0">
              <a:solidFill>
                <a:srgbClr val="212121"/>
              </a:solidFill>
              <a:cs typeface="Arial MT"/>
            </a:endParaRPr>
          </a:p>
          <a:p>
            <a:pPr marL="607219" marR="5239" lvl="1" indent="-409575">
              <a:buFont typeface="MS PGothic"/>
              <a:buChar char="➔"/>
              <a:tabLst>
                <a:tab pos="607219" algn="l"/>
              </a:tabLst>
            </a:pPr>
            <a:endParaRPr sz="2000" dirty="0">
              <a:cs typeface="Arial MT"/>
            </a:endParaRPr>
          </a:p>
          <a:p>
            <a:pPr marL="264319" marR="3810" indent="-255270">
              <a:buChar char="•"/>
              <a:tabLst>
                <a:tab pos="264319" algn="l"/>
                <a:tab pos="265271" algn="l"/>
              </a:tabLst>
            </a:pPr>
            <a:r>
              <a:rPr sz="2000" dirty="0">
                <a:solidFill>
                  <a:srgbClr val="212121"/>
                </a:solidFill>
                <a:cs typeface="Arial MT"/>
              </a:rPr>
              <a:t>	</a:t>
            </a:r>
            <a:r>
              <a:rPr sz="2000" spc="-60" dirty="0">
                <a:solidFill>
                  <a:srgbClr val="212121"/>
                </a:solidFill>
                <a:cs typeface="Arial MT"/>
              </a:rPr>
              <a:t>Top-</a:t>
            </a:r>
            <a:r>
              <a:rPr sz="2000" dirty="0">
                <a:solidFill>
                  <a:srgbClr val="212121"/>
                </a:solidFill>
                <a:cs typeface="Arial MT"/>
              </a:rPr>
              <a:t>down</a:t>
            </a:r>
            <a:r>
              <a:rPr sz="2000" spc="86" dirty="0">
                <a:solidFill>
                  <a:srgbClr val="212121"/>
                </a:solidFill>
                <a:cs typeface="Arial MT"/>
              </a:rPr>
              <a:t> </a:t>
            </a:r>
            <a:r>
              <a:rPr sz="2000" dirty="0">
                <a:solidFill>
                  <a:srgbClr val="212121"/>
                </a:solidFill>
                <a:cs typeface="Arial MT"/>
              </a:rPr>
              <a:t>skills</a:t>
            </a:r>
            <a:r>
              <a:rPr sz="2000" spc="90" dirty="0">
                <a:solidFill>
                  <a:srgbClr val="212121"/>
                </a:solidFill>
                <a:cs typeface="Arial MT"/>
              </a:rPr>
              <a:t> </a:t>
            </a:r>
            <a:r>
              <a:rPr sz="2000" dirty="0">
                <a:solidFill>
                  <a:srgbClr val="212121"/>
                </a:solidFill>
                <a:cs typeface="Arial MT"/>
              </a:rPr>
              <a:t>are</a:t>
            </a:r>
            <a:r>
              <a:rPr sz="2000" spc="90" dirty="0">
                <a:solidFill>
                  <a:srgbClr val="212121"/>
                </a:solidFill>
                <a:cs typeface="Arial MT"/>
              </a:rPr>
              <a:t> </a:t>
            </a:r>
            <a:r>
              <a:rPr sz="2000" dirty="0">
                <a:solidFill>
                  <a:srgbClr val="212121"/>
                </a:solidFill>
                <a:cs typeface="Arial MT"/>
              </a:rPr>
              <a:t>the</a:t>
            </a:r>
            <a:r>
              <a:rPr sz="2000" spc="90" dirty="0">
                <a:solidFill>
                  <a:srgbClr val="212121"/>
                </a:solidFill>
                <a:cs typeface="Arial MT"/>
              </a:rPr>
              <a:t> </a:t>
            </a:r>
            <a:r>
              <a:rPr sz="2000" dirty="0">
                <a:solidFill>
                  <a:srgbClr val="212121"/>
                </a:solidFill>
                <a:cs typeface="Arial MT"/>
              </a:rPr>
              <a:t>abilities</a:t>
            </a:r>
            <a:r>
              <a:rPr sz="2000" spc="90" dirty="0">
                <a:solidFill>
                  <a:srgbClr val="212121"/>
                </a:solidFill>
                <a:cs typeface="Arial MT"/>
              </a:rPr>
              <a:t> </a:t>
            </a:r>
            <a:r>
              <a:rPr sz="2000" dirty="0">
                <a:solidFill>
                  <a:srgbClr val="212121"/>
                </a:solidFill>
                <a:cs typeface="Arial MT"/>
              </a:rPr>
              <a:t>to</a:t>
            </a:r>
            <a:r>
              <a:rPr sz="2000" spc="90" dirty="0">
                <a:solidFill>
                  <a:srgbClr val="212121"/>
                </a:solidFill>
                <a:cs typeface="Arial MT"/>
              </a:rPr>
              <a:t> </a:t>
            </a:r>
            <a:r>
              <a:rPr sz="2000" dirty="0">
                <a:solidFill>
                  <a:srgbClr val="212121"/>
                </a:solidFill>
                <a:cs typeface="Arial MT"/>
              </a:rPr>
              <a:t>use</a:t>
            </a:r>
            <a:r>
              <a:rPr sz="2000" spc="90" dirty="0">
                <a:solidFill>
                  <a:srgbClr val="212121"/>
                </a:solidFill>
                <a:cs typeface="Arial MT"/>
              </a:rPr>
              <a:t> </a:t>
            </a:r>
            <a:r>
              <a:rPr sz="2000" dirty="0">
                <a:solidFill>
                  <a:srgbClr val="212121"/>
                </a:solidFill>
                <a:cs typeface="Arial MT"/>
              </a:rPr>
              <a:t>knowledge</a:t>
            </a:r>
            <a:r>
              <a:rPr sz="2000" spc="90" dirty="0">
                <a:solidFill>
                  <a:srgbClr val="212121"/>
                </a:solidFill>
                <a:cs typeface="Arial MT"/>
              </a:rPr>
              <a:t> </a:t>
            </a:r>
            <a:r>
              <a:rPr sz="2000" dirty="0">
                <a:solidFill>
                  <a:srgbClr val="212121"/>
                </a:solidFill>
                <a:cs typeface="Arial MT"/>
              </a:rPr>
              <a:t>of</a:t>
            </a:r>
            <a:r>
              <a:rPr sz="2000" spc="86" dirty="0">
                <a:solidFill>
                  <a:srgbClr val="212121"/>
                </a:solidFill>
                <a:cs typeface="Arial MT"/>
              </a:rPr>
              <a:t> </a:t>
            </a:r>
            <a:r>
              <a:rPr sz="2000" dirty="0">
                <a:solidFill>
                  <a:srgbClr val="212121"/>
                </a:solidFill>
                <a:cs typeface="Arial MT"/>
              </a:rPr>
              <a:t>linguistic</a:t>
            </a:r>
            <a:r>
              <a:rPr sz="2000" spc="90" dirty="0">
                <a:solidFill>
                  <a:srgbClr val="212121"/>
                </a:solidFill>
                <a:cs typeface="Arial MT"/>
              </a:rPr>
              <a:t> </a:t>
            </a:r>
            <a:r>
              <a:rPr sz="2000" dirty="0">
                <a:solidFill>
                  <a:srgbClr val="212121"/>
                </a:solidFill>
                <a:cs typeface="Arial MT"/>
              </a:rPr>
              <a:t>context</a:t>
            </a:r>
            <a:r>
              <a:rPr sz="2000" spc="86" dirty="0">
                <a:solidFill>
                  <a:srgbClr val="212121"/>
                </a:solidFill>
                <a:cs typeface="Arial MT"/>
              </a:rPr>
              <a:t> </a:t>
            </a:r>
            <a:r>
              <a:rPr sz="2000" spc="-19" dirty="0">
                <a:solidFill>
                  <a:srgbClr val="212121"/>
                </a:solidFill>
                <a:cs typeface="Arial MT"/>
              </a:rPr>
              <a:t>to </a:t>
            </a:r>
            <a:r>
              <a:rPr sz="2000" dirty="0">
                <a:solidFill>
                  <a:srgbClr val="212121"/>
                </a:solidFill>
                <a:cs typeface="Arial MT"/>
              </a:rPr>
              <a:t>identify</a:t>
            </a:r>
            <a:r>
              <a:rPr sz="2000" spc="214" dirty="0">
                <a:solidFill>
                  <a:srgbClr val="212121"/>
                </a:solidFill>
                <a:cs typeface="Arial MT"/>
              </a:rPr>
              <a:t> </a:t>
            </a:r>
            <a:r>
              <a:rPr sz="2000" dirty="0">
                <a:solidFill>
                  <a:srgbClr val="212121"/>
                </a:solidFill>
                <a:cs typeface="Arial MT"/>
              </a:rPr>
              <a:t>words</a:t>
            </a:r>
            <a:r>
              <a:rPr sz="2000" spc="217" dirty="0">
                <a:solidFill>
                  <a:srgbClr val="212121"/>
                </a:solidFill>
                <a:cs typeface="Arial MT"/>
              </a:rPr>
              <a:t> </a:t>
            </a:r>
            <a:r>
              <a:rPr sz="2000" dirty="0">
                <a:solidFill>
                  <a:srgbClr val="212121"/>
                </a:solidFill>
                <a:cs typeface="Arial MT"/>
              </a:rPr>
              <a:t>in</a:t>
            </a:r>
            <a:r>
              <a:rPr sz="2000" spc="214" dirty="0">
                <a:solidFill>
                  <a:srgbClr val="212121"/>
                </a:solidFill>
                <a:cs typeface="Arial MT"/>
              </a:rPr>
              <a:t> </a:t>
            </a:r>
            <a:r>
              <a:rPr sz="2000" dirty="0">
                <a:solidFill>
                  <a:srgbClr val="212121"/>
                </a:solidFill>
                <a:cs typeface="Arial MT"/>
              </a:rPr>
              <a:t>spoken</a:t>
            </a:r>
            <a:r>
              <a:rPr sz="2000" spc="214" dirty="0">
                <a:solidFill>
                  <a:srgbClr val="212121"/>
                </a:solidFill>
                <a:cs typeface="Arial MT"/>
              </a:rPr>
              <a:t> </a:t>
            </a:r>
            <a:r>
              <a:rPr sz="2000" dirty="0">
                <a:solidFill>
                  <a:srgbClr val="212121"/>
                </a:solidFill>
                <a:cs typeface="Arial MT"/>
              </a:rPr>
              <a:t>sentences.</a:t>
            </a:r>
            <a:r>
              <a:rPr sz="2000" spc="236" dirty="0">
                <a:solidFill>
                  <a:srgbClr val="212121"/>
                </a:solidFill>
                <a:cs typeface="Arial MT"/>
              </a:rPr>
              <a:t> </a:t>
            </a:r>
            <a:r>
              <a:rPr sz="2000" spc="-19" dirty="0">
                <a:solidFill>
                  <a:srgbClr val="212121"/>
                </a:solidFill>
                <a:cs typeface="Arial MT"/>
              </a:rPr>
              <a:t>Bottom-</a:t>
            </a:r>
            <a:r>
              <a:rPr sz="2000" dirty="0">
                <a:solidFill>
                  <a:srgbClr val="212121"/>
                </a:solidFill>
                <a:cs typeface="Arial MT"/>
              </a:rPr>
              <a:t>up</a:t>
            </a:r>
            <a:r>
              <a:rPr sz="2000" spc="214" dirty="0">
                <a:solidFill>
                  <a:srgbClr val="212121"/>
                </a:solidFill>
                <a:cs typeface="Arial MT"/>
              </a:rPr>
              <a:t> </a:t>
            </a:r>
            <a:r>
              <a:rPr sz="2000" dirty="0">
                <a:solidFill>
                  <a:srgbClr val="212121"/>
                </a:solidFill>
                <a:cs typeface="Arial MT"/>
              </a:rPr>
              <a:t>skills</a:t>
            </a:r>
            <a:r>
              <a:rPr sz="2000" spc="217" dirty="0">
                <a:solidFill>
                  <a:srgbClr val="212121"/>
                </a:solidFill>
                <a:cs typeface="Arial MT"/>
              </a:rPr>
              <a:t> </a:t>
            </a:r>
            <a:r>
              <a:rPr sz="2000" dirty="0">
                <a:solidFill>
                  <a:srgbClr val="212121"/>
                </a:solidFill>
                <a:cs typeface="Arial MT"/>
              </a:rPr>
              <a:t>are</a:t>
            </a:r>
            <a:r>
              <a:rPr sz="2000" spc="214" dirty="0">
                <a:solidFill>
                  <a:srgbClr val="212121"/>
                </a:solidFill>
                <a:cs typeface="Arial MT"/>
              </a:rPr>
              <a:t> </a:t>
            </a:r>
            <a:r>
              <a:rPr sz="2000" dirty="0">
                <a:solidFill>
                  <a:srgbClr val="212121"/>
                </a:solidFill>
                <a:cs typeface="Arial MT"/>
              </a:rPr>
              <a:t>the</a:t>
            </a:r>
            <a:r>
              <a:rPr sz="2000" spc="217" dirty="0">
                <a:solidFill>
                  <a:srgbClr val="212121"/>
                </a:solidFill>
                <a:cs typeface="Arial MT"/>
              </a:rPr>
              <a:t> </a:t>
            </a:r>
            <a:r>
              <a:rPr sz="2000" dirty="0">
                <a:solidFill>
                  <a:srgbClr val="212121"/>
                </a:solidFill>
                <a:cs typeface="Arial MT"/>
              </a:rPr>
              <a:t>abilities</a:t>
            </a:r>
            <a:r>
              <a:rPr sz="2000" spc="214" dirty="0">
                <a:solidFill>
                  <a:srgbClr val="212121"/>
                </a:solidFill>
                <a:cs typeface="Arial MT"/>
              </a:rPr>
              <a:t> </a:t>
            </a:r>
            <a:r>
              <a:rPr sz="2000" spc="-19" dirty="0">
                <a:solidFill>
                  <a:srgbClr val="212121"/>
                </a:solidFill>
                <a:cs typeface="Arial MT"/>
              </a:rPr>
              <a:t>to </a:t>
            </a:r>
            <a:r>
              <a:rPr sz="2000" dirty="0">
                <a:solidFill>
                  <a:srgbClr val="212121"/>
                </a:solidFill>
                <a:cs typeface="Arial MT"/>
              </a:rPr>
              <a:t>identify</a:t>
            </a:r>
            <a:r>
              <a:rPr sz="2000" spc="248" dirty="0">
                <a:solidFill>
                  <a:srgbClr val="212121"/>
                </a:solidFill>
                <a:cs typeface="Arial MT"/>
              </a:rPr>
              <a:t> </a:t>
            </a:r>
            <a:r>
              <a:rPr sz="2000" dirty="0">
                <a:solidFill>
                  <a:srgbClr val="212121"/>
                </a:solidFill>
                <a:cs typeface="Arial MT"/>
              </a:rPr>
              <a:t>the</a:t>
            </a:r>
            <a:r>
              <a:rPr sz="2000" spc="248" dirty="0">
                <a:solidFill>
                  <a:srgbClr val="212121"/>
                </a:solidFill>
                <a:cs typeface="Arial MT"/>
              </a:rPr>
              <a:t> </a:t>
            </a:r>
            <a:r>
              <a:rPr sz="2000" dirty="0">
                <a:solidFill>
                  <a:srgbClr val="212121"/>
                </a:solidFill>
                <a:cs typeface="Arial MT"/>
              </a:rPr>
              <a:t>constituents</a:t>
            </a:r>
            <a:r>
              <a:rPr sz="2000" spc="248" dirty="0">
                <a:solidFill>
                  <a:srgbClr val="212121"/>
                </a:solidFill>
                <a:cs typeface="Arial MT"/>
              </a:rPr>
              <a:t> </a:t>
            </a:r>
            <a:r>
              <a:rPr sz="2000" dirty="0">
                <a:solidFill>
                  <a:srgbClr val="212121"/>
                </a:solidFill>
                <a:cs typeface="Arial MT"/>
              </a:rPr>
              <a:t>of</a:t>
            </a:r>
            <a:r>
              <a:rPr sz="2000" spc="248" dirty="0">
                <a:solidFill>
                  <a:srgbClr val="212121"/>
                </a:solidFill>
                <a:cs typeface="Arial MT"/>
              </a:rPr>
              <a:t> </a:t>
            </a:r>
            <a:r>
              <a:rPr sz="2000" dirty="0">
                <a:solidFill>
                  <a:srgbClr val="212121"/>
                </a:solidFill>
                <a:cs typeface="Arial MT"/>
              </a:rPr>
              <a:t>syllables:</a:t>
            </a:r>
            <a:r>
              <a:rPr sz="2000" spc="244" dirty="0">
                <a:solidFill>
                  <a:srgbClr val="212121"/>
                </a:solidFill>
                <a:cs typeface="Arial MT"/>
              </a:rPr>
              <a:t> </a:t>
            </a:r>
            <a:r>
              <a:rPr sz="2000" dirty="0">
                <a:solidFill>
                  <a:srgbClr val="212121"/>
                </a:solidFill>
                <a:cs typeface="Arial MT"/>
              </a:rPr>
              <a:t>onsets,</a:t>
            </a:r>
            <a:r>
              <a:rPr sz="2000" spc="244" dirty="0">
                <a:solidFill>
                  <a:srgbClr val="212121"/>
                </a:solidFill>
                <a:cs typeface="Arial MT"/>
              </a:rPr>
              <a:t> </a:t>
            </a:r>
            <a:r>
              <a:rPr sz="2000" dirty="0">
                <a:solidFill>
                  <a:srgbClr val="212121"/>
                </a:solidFill>
                <a:cs typeface="Arial MT"/>
              </a:rPr>
              <a:t>nuclei,</a:t>
            </a:r>
            <a:r>
              <a:rPr sz="2000" spc="244" dirty="0">
                <a:solidFill>
                  <a:srgbClr val="212121"/>
                </a:solidFill>
                <a:cs typeface="Arial MT"/>
              </a:rPr>
              <a:t> </a:t>
            </a:r>
            <a:r>
              <a:rPr sz="2000" dirty="0">
                <a:solidFill>
                  <a:srgbClr val="212121"/>
                </a:solidFill>
                <a:cs typeface="Arial MT"/>
              </a:rPr>
              <a:t>and</a:t>
            </a:r>
            <a:r>
              <a:rPr sz="2000" spc="251" dirty="0">
                <a:solidFill>
                  <a:srgbClr val="212121"/>
                </a:solidFill>
                <a:cs typeface="Arial MT"/>
              </a:rPr>
              <a:t> </a:t>
            </a:r>
            <a:r>
              <a:rPr sz="2000" dirty="0">
                <a:solidFill>
                  <a:srgbClr val="212121"/>
                </a:solidFill>
                <a:cs typeface="Arial MT"/>
              </a:rPr>
              <a:t>codas</a:t>
            </a:r>
            <a:r>
              <a:rPr sz="2000" spc="248" dirty="0">
                <a:solidFill>
                  <a:srgbClr val="212121"/>
                </a:solidFill>
                <a:cs typeface="Arial MT"/>
              </a:rPr>
              <a:t> </a:t>
            </a:r>
            <a:r>
              <a:rPr sz="2000" dirty="0">
                <a:solidFill>
                  <a:srgbClr val="212121"/>
                </a:solidFill>
                <a:cs typeface="Arial MT"/>
              </a:rPr>
              <a:t>in</a:t>
            </a:r>
            <a:r>
              <a:rPr sz="2000" spc="248" dirty="0">
                <a:solidFill>
                  <a:srgbClr val="212121"/>
                </a:solidFill>
                <a:cs typeface="Arial MT"/>
              </a:rPr>
              <a:t> </a:t>
            </a:r>
            <a:r>
              <a:rPr sz="2000" spc="-8" dirty="0">
                <a:solidFill>
                  <a:srgbClr val="212121"/>
                </a:solidFill>
                <a:cs typeface="Arial MT"/>
              </a:rPr>
              <a:t>quiet </a:t>
            </a:r>
            <a:r>
              <a:rPr sz="2000" dirty="0">
                <a:solidFill>
                  <a:srgbClr val="212121"/>
                </a:solidFill>
                <a:cs typeface="Arial MT"/>
              </a:rPr>
              <a:t>and</a:t>
            </a:r>
            <a:r>
              <a:rPr sz="2000" spc="-15" dirty="0">
                <a:solidFill>
                  <a:srgbClr val="212121"/>
                </a:solidFill>
                <a:cs typeface="Arial MT"/>
              </a:rPr>
              <a:t> </a:t>
            </a:r>
            <a:r>
              <a:rPr sz="2000" dirty="0">
                <a:solidFill>
                  <a:srgbClr val="212121"/>
                </a:solidFill>
                <a:cs typeface="Arial MT"/>
              </a:rPr>
              <a:t>noise</a:t>
            </a:r>
            <a:r>
              <a:rPr sz="2000" spc="-15" dirty="0">
                <a:solidFill>
                  <a:srgbClr val="212121"/>
                </a:solidFill>
                <a:cs typeface="Arial MT"/>
              </a:rPr>
              <a:t> </a:t>
            </a:r>
            <a:r>
              <a:rPr sz="2000" dirty="0">
                <a:solidFill>
                  <a:srgbClr val="212121"/>
                </a:solidFill>
                <a:cs typeface="Arial MT"/>
              </a:rPr>
              <a:t>as</a:t>
            </a:r>
            <a:r>
              <a:rPr sz="2000" spc="-15" dirty="0">
                <a:solidFill>
                  <a:srgbClr val="212121"/>
                </a:solidFill>
                <a:cs typeface="Arial MT"/>
              </a:rPr>
              <a:t> </a:t>
            </a:r>
            <a:r>
              <a:rPr sz="2000" dirty="0">
                <a:solidFill>
                  <a:srgbClr val="212121"/>
                </a:solidFill>
                <a:cs typeface="Arial MT"/>
              </a:rPr>
              <a:t>produced</a:t>
            </a:r>
            <a:r>
              <a:rPr sz="2000" spc="-15" dirty="0">
                <a:solidFill>
                  <a:srgbClr val="212121"/>
                </a:solidFill>
                <a:cs typeface="Arial MT"/>
              </a:rPr>
              <a:t> </a:t>
            </a:r>
            <a:r>
              <a:rPr sz="2000" dirty="0">
                <a:solidFill>
                  <a:srgbClr val="212121"/>
                </a:solidFill>
                <a:cs typeface="Arial MT"/>
              </a:rPr>
              <a:t>by</a:t>
            </a:r>
            <a:r>
              <a:rPr sz="2000" spc="-15" dirty="0">
                <a:solidFill>
                  <a:srgbClr val="212121"/>
                </a:solidFill>
                <a:cs typeface="Arial MT"/>
              </a:rPr>
              <a:t> </a:t>
            </a:r>
            <a:r>
              <a:rPr sz="2000" dirty="0">
                <a:solidFill>
                  <a:srgbClr val="212121"/>
                </a:solidFill>
                <a:cs typeface="Arial MT"/>
              </a:rPr>
              <a:t>eight</a:t>
            </a:r>
            <a:r>
              <a:rPr sz="2000" spc="-11" dirty="0">
                <a:solidFill>
                  <a:srgbClr val="212121"/>
                </a:solidFill>
                <a:cs typeface="Arial MT"/>
              </a:rPr>
              <a:t> </a:t>
            </a:r>
            <a:r>
              <a:rPr sz="2000" spc="-8" dirty="0">
                <a:solidFill>
                  <a:srgbClr val="212121"/>
                </a:solidFill>
                <a:cs typeface="Arial MT"/>
              </a:rPr>
              <a:t>talkers.</a:t>
            </a:r>
            <a:endParaRPr sz="2000" dirty="0">
              <a:cs typeface="Arial MT"/>
            </a:endParaRPr>
          </a:p>
        </p:txBody>
      </p:sp>
      <p:sp>
        <p:nvSpPr>
          <p:cNvPr id="3" name="object 3"/>
          <p:cNvSpPr txBox="1">
            <a:spLocks noGrp="1"/>
          </p:cNvSpPr>
          <p:nvPr>
            <p:ph type="title"/>
          </p:nvPr>
        </p:nvSpPr>
        <p:spPr>
          <a:xfrm>
            <a:off x="628650" y="288737"/>
            <a:ext cx="7886700" cy="1478341"/>
          </a:xfrm>
          <a:prstGeom prst="rect">
            <a:avLst/>
          </a:prstGeom>
        </p:spPr>
        <p:txBody>
          <a:bodyPr vert="horz" wrap="square" lIns="0" tIns="244844" rIns="0" bIns="0" rtlCol="0" anchor="ctr">
            <a:spAutoFit/>
          </a:bodyPr>
          <a:lstStyle/>
          <a:p>
            <a:pPr marL="83820">
              <a:lnSpc>
                <a:spcPct val="100000"/>
              </a:lnSpc>
              <a:spcBef>
                <a:spcPts val="75"/>
              </a:spcBef>
            </a:pPr>
            <a:r>
              <a:rPr lang="en-US" sz="4000" b="1" dirty="0">
                <a:latin typeface="+mn-lt"/>
              </a:rPr>
              <a:t>Speech</a:t>
            </a:r>
            <a:r>
              <a:rPr lang="en-US" sz="4000" b="1" spc="-30" dirty="0">
                <a:latin typeface="+mn-lt"/>
              </a:rPr>
              <a:t> </a:t>
            </a:r>
            <a:r>
              <a:rPr lang="en-US" sz="4000" b="1" dirty="0">
                <a:latin typeface="+mn-lt"/>
              </a:rPr>
              <a:t>perception</a:t>
            </a:r>
            <a:r>
              <a:rPr lang="en-US" sz="4000" b="1" spc="-105" dirty="0">
                <a:latin typeface="+mn-lt"/>
              </a:rPr>
              <a:t> </a:t>
            </a:r>
            <a:r>
              <a:rPr lang="en-US" sz="4000" b="1" dirty="0">
                <a:latin typeface="+mn-lt"/>
              </a:rPr>
              <a:t>assessment</a:t>
            </a:r>
            <a:r>
              <a:rPr lang="en-US" sz="4000" b="1" spc="-26" dirty="0">
                <a:latin typeface="+mn-lt"/>
              </a:rPr>
              <a:t> </a:t>
            </a:r>
            <a:r>
              <a:rPr lang="en-US" sz="4000" b="1" dirty="0">
                <a:latin typeface="+mn-lt"/>
              </a:rPr>
              <a:t>&amp;</a:t>
            </a:r>
            <a:r>
              <a:rPr lang="en-US" sz="4000" b="1" spc="-26" dirty="0">
                <a:latin typeface="+mn-lt"/>
              </a:rPr>
              <a:t> </a:t>
            </a:r>
            <a:r>
              <a:rPr lang="en-US" sz="4000" b="1" dirty="0">
                <a:latin typeface="+mn-lt"/>
              </a:rPr>
              <a:t>training</a:t>
            </a:r>
            <a:r>
              <a:rPr lang="en-US" sz="4000" b="1" spc="-26" dirty="0">
                <a:latin typeface="+mn-lt"/>
              </a:rPr>
              <a:t> </a:t>
            </a:r>
            <a:r>
              <a:rPr lang="en-US" sz="4000" b="1" spc="-8" dirty="0">
                <a:latin typeface="+mn-lt"/>
              </a:rPr>
              <a:t>system</a:t>
            </a:r>
            <a:endParaRPr lang="en-US" sz="4000" b="1" dirty="0">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8627" y="1742400"/>
            <a:ext cx="7991475" cy="3842399"/>
          </a:xfrm>
          <a:prstGeom prst="rect">
            <a:avLst/>
          </a:prstGeom>
        </p:spPr>
        <p:txBody>
          <a:bodyPr vert="horz" wrap="square" lIns="0" tIns="147638" rIns="0" bIns="0" rtlCol="0">
            <a:spAutoFit/>
          </a:bodyPr>
          <a:lstStyle/>
          <a:p>
            <a:pPr marL="263843" indent="-254318">
              <a:buChar char="•"/>
              <a:tabLst>
                <a:tab pos="263843" algn="l"/>
              </a:tabLst>
            </a:pPr>
            <a:r>
              <a:rPr sz="2400" dirty="0">
                <a:solidFill>
                  <a:srgbClr val="212121"/>
                </a:solidFill>
                <a:cs typeface="Arial MT"/>
              </a:rPr>
              <a:t>Assess</a:t>
            </a:r>
            <a:r>
              <a:rPr sz="2400" spc="-23" dirty="0">
                <a:solidFill>
                  <a:srgbClr val="212121"/>
                </a:solidFill>
                <a:cs typeface="Arial MT"/>
              </a:rPr>
              <a:t> </a:t>
            </a:r>
            <a:r>
              <a:rPr sz="2400" dirty="0">
                <a:solidFill>
                  <a:srgbClr val="212121"/>
                </a:solidFill>
                <a:cs typeface="Arial MT"/>
              </a:rPr>
              <a:t>and</a:t>
            </a:r>
            <a:r>
              <a:rPr sz="2400" spc="-23" dirty="0">
                <a:solidFill>
                  <a:srgbClr val="212121"/>
                </a:solidFill>
                <a:cs typeface="Arial MT"/>
              </a:rPr>
              <a:t> </a:t>
            </a:r>
            <a:r>
              <a:rPr sz="2400" dirty="0">
                <a:solidFill>
                  <a:srgbClr val="212121"/>
                </a:solidFill>
                <a:cs typeface="Arial MT"/>
              </a:rPr>
              <a:t>train</a:t>
            </a:r>
            <a:r>
              <a:rPr sz="2400" spc="-23" dirty="0">
                <a:solidFill>
                  <a:srgbClr val="212121"/>
                </a:solidFill>
                <a:cs typeface="Arial MT"/>
              </a:rPr>
              <a:t> </a:t>
            </a:r>
            <a:r>
              <a:rPr sz="2400" dirty="0">
                <a:solidFill>
                  <a:srgbClr val="212121"/>
                </a:solidFill>
                <a:cs typeface="Arial MT"/>
              </a:rPr>
              <a:t>speech</a:t>
            </a:r>
            <a:r>
              <a:rPr sz="2400" spc="-23" dirty="0">
                <a:solidFill>
                  <a:srgbClr val="212121"/>
                </a:solidFill>
                <a:cs typeface="Arial MT"/>
              </a:rPr>
              <a:t> </a:t>
            </a:r>
            <a:r>
              <a:rPr sz="2400" dirty="0">
                <a:solidFill>
                  <a:srgbClr val="212121"/>
                </a:solidFill>
                <a:cs typeface="Arial MT"/>
              </a:rPr>
              <a:t>perception</a:t>
            </a:r>
            <a:r>
              <a:rPr sz="2400" spc="-23" dirty="0">
                <a:solidFill>
                  <a:srgbClr val="212121"/>
                </a:solidFill>
                <a:cs typeface="Arial MT"/>
              </a:rPr>
              <a:t> </a:t>
            </a:r>
            <a:r>
              <a:rPr sz="2400" dirty="0">
                <a:solidFill>
                  <a:srgbClr val="212121"/>
                </a:solidFill>
                <a:cs typeface="Arial MT"/>
              </a:rPr>
              <a:t>by</a:t>
            </a:r>
            <a:r>
              <a:rPr sz="2400" spc="-23" dirty="0">
                <a:solidFill>
                  <a:srgbClr val="212121"/>
                </a:solidFill>
                <a:cs typeface="Arial MT"/>
              </a:rPr>
              <a:t> </a:t>
            </a:r>
            <a:r>
              <a:rPr sz="2400" dirty="0">
                <a:solidFill>
                  <a:srgbClr val="212121"/>
                </a:solidFill>
                <a:cs typeface="Arial MT"/>
              </a:rPr>
              <a:t>adult</a:t>
            </a:r>
            <a:r>
              <a:rPr sz="2400" spc="-23" dirty="0">
                <a:solidFill>
                  <a:srgbClr val="212121"/>
                </a:solidFill>
                <a:cs typeface="Arial MT"/>
              </a:rPr>
              <a:t> </a:t>
            </a:r>
            <a:r>
              <a:rPr sz="2400" dirty="0">
                <a:solidFill>
                  <a:srgbClr val="212121"/>
                </a:solidFill>
                <a:cs typeface="Arial MT"/>
              </a:rPr>
              <a:t>HI/CI</a:t>
            </a:r>
            <a:r>
              <a:rPr sz="2400" spc="-23" dirty="0">
                <a:solidFill>
                  <a:srgbClr val="212121"/>
                </a:solidFill>
                <a:cs typeface="Arial MT"/>
              </a:rPr>
              <a:t> </a:t>
            </a:r>
            <a:r>
              <a:rPr sz="2400" spc="-8" dirty="0">
                <a:solidFill>
                  <a:srgbClr val="212121"/>
                </a:solidFill>
                <a:cs typeface="Arial MT"/>
              </a:rPr>
              <a:t>users.</a:t>
            </a:r>
            <a:r>
              <a:rPr lang="en-US" sz="2400" spc="-8" dirty="0">
                <a:solidFill>
                  <a:srgbClr val="212121"/>
                </a:solidFill>
                <a:cs typeface="Arial MT"/>
              </a:rPr>
              <a:t> </a:t>
            </a:r>
          </a:p>
          <a:p>
            <a:pPr marL="263843" indent="-254318">
              <a:buChar char="•"/>
              <a:tabLst>
                <a:tab pos="263843" algn="l"/>
              </a:tabLst>
            </a:pPr>
            <a:r>
              <a:rPr sz="2400" spc="-19" dirty="0">
                <a:solidFill>
                  <a:srgbClr val="212121"/>
                </a:solidFill>
                <a:cs typeface="Arial MT"/>
              </a:rPr>
              <a:t>It</a:t>
            </a:r>
            <a:r>
              <a:rPr lang="en-US" sz="2400" spc="-19" dirty="0">
                <a:solidFill>
                  <a:srgbClr val="212121"/>
                </a:solidFill>
                <a:cs typeface="Arial MT"/>
              </a:rPr>
              <a:t> </a:t>
            </a:r>
            <a:r>
              <a:rPr sz="2400" spc="-19" dirty="0">
                <a:solidFill>
                  <a:srgbClr val="212121"/>
                </a:solidFill>
                <a:cs typeface="Arial MT"/>
              </a:rPr>
              <a:t>can</a:t>
            </a:r>
            <a:r>
              <a:rPr lang="en-US" sz="2400" spc="-19" dirty="0">
                <a:solidFill>
                  <a:srgbClr val="212121"/>
                </a:solidFill>
                <a:cs typeface="Arial MT"/>
              </a:rPr>
              <a:t> be </a:t>
            </a:r>
            <a:r>
              <a:rPr sz="2400" spc="-15" dirty="0">
                <a:solidFill>
                  <a:srgbClr val="212121"/>
                </a:solidFill>
                <a:cs typeface="Arial MT"/>
              </a:rPr>
              <a:t>used</a:t>
            </a:r>
            <a:r>
              <a:rPr lang="en-US" sz="2400" spc="-15" dirty="0">
                <a:solidFill>
                  <a:srgbClr val="212121"/>
                </a:solidFill>
                <a:cs typeface="Arial MT"/>
              </a:rPr>
              <a:t> </a:t>
            </a:r>
            <a:r>
              <a:rPr sz="2400" spc="-19" dirty="0">
                <a:solidFill>
                  <a:srgbClr val="212121"/>
                </a:solidFill>
                <a:cs typeface="Arial MT"/>
              </a:rPr>
              <a:t>to</a:t>
            </a:r>
            <a:r>
              <a:rPr lang="en-US" sz="2400" spc="-19" dirty="0">
                <a:solidFill>
                  <a:srgbClr val="212121"/>
                </a:solidFill>
                <a:cs typeface="Arial MT"/>
              </a:rPr>
              <a:t> </a:t>
            </a:r>
            <a:r>
              <a:rPr sz="2400" spc="-8" dirty="0">
                <a:solidFill>
                  <a:srgbClr val="212121"/>
                </a:solidFill>
                <a:cs typeface="Arial MT"/>
              </a:rPr>
              <a:t>assess</a:t>
            </a:r>
            <a:r>
              <a:rPr lang="en-US" sz="2400" spc="-8" dirty="0">
                <a:solidFill>
                  <a:srgbClr val="212121"/>
                </a:solidFill>
                <a:cs typeface="Arial MT"/>
              </a:rPr>
              <a:t> </a:t>
            </a:r>
            <a:r>
              <a:rPr sz="2400" spc="-19" dirty="0">
                <a:solidFill>
                  <a:srgbClr val="212121"/>
                </a:solidFill>
                <a:cs typeface="Arial MT"/>
              </a:rPr>
              <a:t>and</a:t>
            </a:r>
            <a:r>
              <a:rPr lang="en-US" sz="2400" spc="-19" dirty="0">
                <a:solidFill>
                  <a:srgbClr val="212121"/>
                </a:solidFill>
                <a:cs typeface="Arial MT"/>
              </a:rPr>
              <a:t> </a:t>
            </a:r>
            <a:r>
              <a:rPr sz="2400" spc="-19" dirty="0">
                <a:solidFill>
                  <a:srgbClr val="212121"/>
                </a:solidFill>
                <a:cs typeface="Arial MT"/>
              </a:rPr>
              <a:t>to</a:t>
            </a:r>
            <a:r>
              <a:rPr lang="en-US" sz="2400" spc="-19" dirty="0">
                <a:solidFill>
                  <a:srgbClr val="212121"/>
                </a:solidFill>
                <a:cs typeface="Arial MT"/>
              </a:rPr>
              <a:t> </a:t>
            </a:r>
            <a:r>
              <a:rPr sz="2400" spc="-8" dirty="0">
                <a:solidFill>
                  <a:srgbClr val="212121"/>
                </a:solidFill>
                <a:cs typeface="Arial MT"/>
              </a:rPr>
              <a:t>successfully</a:t>
            </a:r>
            <a:r>
              <a:rPr sz="2400" dirty="0">
                <a:solidFill>
                  <a:srgbClr val="212121"/>
                </a:solidFill>
                <a:cs typeface="Arial MT"/>
              </a:rPr>
              <a:t>	</a:t>
            </a:r>
            <a:r>
              <a:rPr sz="2400" spc="-8" dirty="0">
                <a:solidFill>
                  <a:srgbClr val="212121"/>
                </a:solidFill>
                <a:cs typeface="Arial MT"/>
              </a:rPr>
              <a:t>train</a:t>
            </a:r>
            <a:r>
              <a:rPr lang="en-US" sz="2400" spc="-8" dirty="0">
                <a:solidFill>
                  <a:srgbClr val="212121"/>
                </a:solidFill>
                <a:cs typeface="Arial MT"/>
              </a:rPr>
              <a:t> </a:t>
            </a:r>
            <a:r>
              <a:rPr sz="2400" spc="-19" dirty="0">
                <a:solidFill>
                  <a:srgbClr val="212121"/>
                </a:solidFill>
                <a:cs typeface="Arial MT"/>
              </a:rPr>
              <a:t>th</a:t>
            </a:r>
            <a:r>
              <a:rPr lang="en-US" sz="2400" spc="-19" dirty="0">
                <a:solidFill>
                  <a:srgbClr val="212121"/>
                </a:solidFill>
                <a:cs typeface="Arial MT"/>
              </a:rPr>
              <a:t>e </a:t>
            </a:r>
            <a:r>
              <a:rPr sz="2400" spc="-8" dirty="0">
                <a:solidFill>
                  <a:srgbClr val="212121"/>
                </a:solidFill>
                <a:cs typeface="Arial MT"/>
              </a:rPr>
              <a:t>perception</a:t>
            </a:r>
            <a:r>
              <a:rPr lang="en-US" sz="2400" spc="-8" dirty="0">
                <a:solidFill>
                  <a:srgbClr val="212121"/>
                </a:solidFill>
                <a:cs typeface="Arial MT"/>
              </a:rPr>
              <a:t> </a:t>
            </a:r>
            <a:r>
              <a:rPr sz="2400" spc="-19" dirty="0">
                <a:solidFill>
                  <a:srgbClr val="212121"/>
                </a:solidFill>
                <a:cs typeface="Arial MT"/>
              </a:rPr>
              <a:t>of</a:t>
            </a:r>
            <a:r>
              <a:rPr lang="en-US" sz="2400" spc="-19" dirty="0">
                <a:solidFill>
                  <a:srgbClr val="212121"/>
                </a:solidFill>
                <a:cs typeface="Arial MT"/>
              </a:rPr>
              <a:t> </a:t>
            </a:r>
            <a:r>
              <a:rPr lang="en-US" sz="2400" dirty="0">
                <a:solidFill>
                  <a:srgbClr val="212121"/>
                </a:solidFill>
                <a:cs typeface="Arial MT"/>
              </a:rPr>
              <a:t>American</a:t>
            </a:r>
            <a:r>
              <a:rPr lang="en-US" sz="2400" spc="-26" dirty="0">
                <a:solidFill>
                  <a:srgbClr val="212121"/>
                </a:solidFill>
                <a:cs typeface="Arial MT"/>
              </a:rPr>
              <a:t> </a:t>
            </a:r>
            <a:r>
              <a:rPr lang="en-US" sz="2400" dirty="0">
                <a:solidFill>
                  <a:srgbClr val="212121"/>
                </a:solidFill>
                <a:cs typeface="Arial MT"/>
              </a:rPr>
              <a:t>English</a:t>
            </a:r>
            <a:r>
              <a:rPr lang="en-US" sz="2400" spc="-15" dirty="0">
                <a:solidFill>
                  <a:srgbClr val="212121"/>
                </a:solidFill>
                <a:cs typeface="Arial MT"/>
              </a:rPr>
              <a:t> </a:t>
            </a:r>
            <a:r>
              <a:rPr lang="en-US" sz="2400" dirty="0">
                <a:solidFill>
                  <a:srgbClr val="212121"/>
                </a:solidFill>
                <a:cs typeface="Arial MT"/>
              </a:rPr>
              <a:t>by</a:t>
            </a:r>
            <a:r>
              <a:rPr lang="en-US" sz="2400" spc="-15" dirty="0">
                <a:solidFill>
                  <a:srgbClr val="212121"/>
                </a:solidFill>
                <a:cs typeface="Arial MT"/>
              </a:rPr>
              <a:t> </a:t>
            </a:r>
            <a:r>
              <a:rPr lang="en-US" sz="2400" dirty="0">
                <a:solidFill>
                  <a:srgbClr val="212121"/>
                </a:solidFill>
                <a:cs typeface="Arial MT"/>
              </a:rPr>
              <a:t>adult</a:t>
            </a:r>
            <a:r>
              <a:rPr lang="en-US" sz="2400" spc="-15" dirty="0">
                <a:solidFill>
                  <a:srgbClr val="212121"/>
                </a:solidFill>
                <a:cs typeface="Arial MT"/>
              </a:rPr>
              <a:t> </a:t>
            </a:r>
            <a:r>
              <a:rPr lang="en-US" sz="2400" spc="-8" dirty="0">
                <a:solidFill>
                  <a:srgbClr val="212121"/>
                </a:solidFill>
                <a:cs typeface="Arial MT"/>
              </a:rPr>
              <a:t>ESL-learners.</a:t>
            </a:r>
            <a:endParaRPr lang="en-US" sz="2400" dirty="0">
              <a:cs typeface="Arial MT"/>
            </a:endParaRPr>
          </a:p>
          <a:p>
            <a:pPr marL="263843" indent="-254318">
              <a:buChar char="•"/>
              <a:tabLst>
                <a:tab pos="263843" algn="l"/>
              </a:tabLst>
            </a:pPr>
            <a:r>
              <a:rPr lang="en-US" sz="2400" dirty="0">
                <a:solidFill>
                  <a:srgbClr val="212121"/>
                </a:solidFill>
                <a:cs typeface="Arial MT"/>
              </a:rPr>
              <a:t>It</a:t>
            </a:r>
            <a:r>
              <a:rPr lang="en-US" sz="2400" spc="-11" dirty="0">
                <a:solidFill>
                  <a:srgbClr val="212121"/>
                </a:solidFill>
                <a:cs typeface="Arial MT"/>
              </a:rPr>
              <a:t> </a:t>
            </a:r>
            <a:r>
              <a:rPr lang="en-US" sz="2400" dirty="0">
                <a:solidFill>
                  <a:srgbClr val="212121"/>
                </a:solidFill>
                <a:cs typeface="Arial MT"/>
              </a:rPr>
              <a:t>has</a:t>
            </a:r>
            <a:r>
              <a:rPr lang="en-US" sz="2400" spc="-11" dirty="0">
                <a:solidFill>
                  <a:srgbClr val="212121"/>
                </a:solidFill>
                <a:cs typeface="Arial MT"/>
              </a:rPr>
              <a:t> </a:t>
            </a:r>
            <a:r>
              <a:rPr lang="en-US" sz="2400" dirty="0">
                <a:solidFill>
                  <a:srgbClr val="212121"/>
                </a:solidFill>
                <a:cs typeface="Arial MT"/>
              </a:rPr>
              <a:t>potential</a:t>
            </a:r>
            <a:r>
              <a:rPr lang="en-US" sz="2400" spc="-8" dirty="0">
                <a:solidFill>
                  <a:srgbClr val="212121"/>
                </a:solidFill>
                <a:cs typeface="Arial MT"/>
              </a:rPr>
              <a:t> </a:t>
            </a:r>
            <a:r>
              <a:rPr lang="en-US" sz="2400" dirty="0">
                <a:solidFill>
                  <a:srgbClr val="212121"/>
                </a:solidFill>
                <a:cs typeface="Arial MT"/>
              </a:rPr>
              <a:t>for</a:t>
            </a:r>
            <a:r>
              <a:rPr lang="en-US" sz="2400" spc="-11" dirty="0">
                <a:solidFill>
                  <a:srgbClr val="212121"/>
                </a:solidFill>
                <a:cs typeface="Arial MT"/>
              </a:rPr>
              <a:t> </a:t>
            </a:r>
            <a:r>
              <a:rPr lang="en-US" sz="2400" spc="-8" dirty="0">
                <a:solidFill>
                  <a:srgbClr val="212121"/>
                </a:solidFill>
                <a:cs typeface="Arial MT"/>
              </a:rPr>
              <a:t>hearing-</a:t>
            </a:r>
            <a:r>
              <a:rPr lang="en-US" sz="2400" dirty="0">
                <a:solidFill>
                  <a:srgbClr val="212121"/>
                </a:solidFill>
                <a:cs typeface="Arial MT"/>
              </a:rPr>
              <a:t>aid</a:t>
            </a:r>
            <a:r>
              <a:rPr lang="en-US" sz="2400" spc="-8" dirty="0">
                <a:solidFill>
                  <a:srgbClr val="212121"/>
                </a:solidFill>
                <a:cs typeface="Arial MT"/>
              </a:rPr>
              <a:t> </a:t>
            </a:r>
            <a:r>
              <a:rPr lang="en-US" sz="2400" dirty="0">
                <a:solidFill>
                  <a:srgbClr val="212121"/>
                </a:solidFill>
                <a:cs typeface="Arial MT"/>
              </a:rPr>
              <a:t>and</a:t>
            </a:r>
            <a:r>
              <a:rPr lang="en-US" sz="2400" spc="-11" dirty="0">
                <a:solidFill>
                  <a:srgbClr val="212121"/>
                </a:solidFill>
                <a:cs typeface="Arial MT"/>
              </a:rPr>
              <a:t> </a:t>
            </a:r>
            <a:r>
              <a:rPr lang="en-US" sz="2400" spc="-8" dirty="0">
                <a:solidFill>
                  <a:srgbClr val="212121"/>
                </a:solidFill>
                <a:cs typeface="Arial MT"/>
              </a:rPr>
              <a:t>cochlear-</a:t>
            </a:r>
            <a:r>
              <a:rPr lang="en-US" sz="2400" dirty="0">
                <a:solidFill>
                  <a:srgbClr val="212121"/>
                </a:solidFill>
                <a:cs typeface="Arial MT"/>
              </a:rPr>
              <a:t>implant</a:t>
            </a:r>
            <a:r>
              <a:rPr lang="en-US" sz="2400" spc="-8" dirty="0">
                <a:solidFill>
                  <a:srgbClr val="212121"/>
                </a:solidFill>
                <a:cs typeface="Arial MT"/>
              </a:rPr>
              <a:t> research.</a:t>
            </a:r>
            <a:endParaRPr lang="en-US" sz="2400" dirty="0">
              <a:cs typeface="Arial MT"/>
            </a:endParaRPr>
          </a:p>
          <a:p>
            <a:pPr marL="263843" indent="-254318">
              <a:buChar char="•"/>
              <a:tabLst>
                <a:tab pos="263843" algn="l"/>
              </a:tabLst>
            </a:pPr>
            <a:r>
              <a:rPr lang="en-US" sz="2400" dirty="0">
                <a:solidFill>
                  <a:srgbClr val="212121"/>
                </a:solidFill>
                <a:cs typeface="Arial MT"/>
              </a:rPr>
              <a:t>It</a:t>
            </a:r>
            <a:r>
              <a:rPr lang="en-US" sz="2400" spc="-15" dirty="0">
                <a:solidFill>
                  <a:srgbClr val="212121"/>
                </a:solidFill>
                <a:cs typeface="Arial MT"/>
              </a:rPr>
              <a:t> </a:t>
            </a:r>
            <a:r>
              <a:rPr lang="en-US" sz="2400" dirty="0">
                <a:solidFill>
                  <a:srgbClr val="212121"/>
                </a:solidFill>
                <a:cs typeface="Arial MT"/>
              </a:rPr>
              <a:t>has</a:t>
            </a:r>
            <a:r>
              <a:rPr lang="en-US" sz="2400" spc="-11" dirty="0">
                <a:solidFill>
                  <a:srgbClr val="212121"/>
                </a:solidFill>
                <a:cs typeface="Arial MT"/>
              </a:rPr>
              <a:t> </a:t>
            </a:r>
            <a:r>
              <a:rPr lang="en-US" sz="2400" dirty="0">
                <a:solidFill>
                  <a:srgbClr val="212121"/>
                </a:solidFill>
                <a:cs typeface="Arial MT"/>
              </a:rPr>
              <a:t>potential</a:t>
            </a:r>
            <a:r>
              <a:rPr lang="en-US" sz="2400" spc="-11" dirty="0">
                <a:solidFill>
                  <a:srgbClr val="212121"/>
                </a:solidFill>
                <a:cs typeface="Arial MT"/>
              </a:rPr>
              <a:t> </a:t>
            </a:r>
            <a:r>
              <a:rPr lang="en-US" sz="2400" dirty="0">
                <a:solidFill>
                  <a:srgbClr val="212121"/>
                </a:solidFill>
                <a:cs typeface="Arial MT"/>
              </a:rPr>
              <a:t>for</a:t>
            </a:r>
            <a:r>
              <a:rPr lang="en-US" sz="2400" spc="-11" dirty="0">
                <a:solidFill>
                  <a:srgbClr val="212121"/>
                </a:solidFill>
                <a:cs typeface="Arial MT"/>
              </a:rPr>
              <a:t> </a:t>
            </a:r>
            <a:r>
              <a:rPr lang="en-US" sz="2400" spc="-8" dirty="0">
                <a:solidFill>
                  <a:srgbClr val="212121"/>
                </a:solidFill>
                <a:cs typeface="Arial MT"/>
              </a:rPr>
              <a:t>hearing-</a:t>
            </a:r>
            <a:r>
              <a:rPr lang="en-US" sz="2400" dirty="0">
                <a:solidFill>
                  <a:srgbClr val="212121"/>
                </a:solidFill>
                <a:cs typeface="Arial MT"/>
              </a:rPr>
              <a:t>aid</a:t>
            </a:r>
            <a:r>
              <a:rPr lang="en-US" sz="2400" spc="-11" dirty="0">
                <a:solidFill>
                  <a:srgbClr val="212121"/>
                </a:solidFill>
                <a:cs typeface="Arial MT"/>
              </a:rPr>
              <a:t> </a:t>
            </a:r>
            <a:r>
              <a:rPr lang="en-US" sz="2400" dirty="0">
                <a:solidFill>
                  <a:srgbClr val="212121"/>
                </a:solidFill>
                <a:cs typeface="Arial MT"/>
              </a:rPr>
              <a:t>fitting</a:t>
            </a:r>
            <a:r>
              <a:rPr lang="en-US" sz="2400" spc="-11" dirty="0">
                <a:solidFill>
                  <a:srgbClr val="212121"/>
                </a:solidFill>
                <a:cs typeface="Arial MT"/>
              </a:rPr>
              <a:t> </a:t>
            </a:r>
            <a:r>
              <a:rPr lang="en-US" sz="2400" dirty="0">
                <a:solidFill>
                  <a:srgbClr val="212121"/>
                </a:solidFill>
                <a:cs typeface="Arial MT"/>
              </a:rPr>
              <a:t>and</a:t>
            </a:r>
            <a:r>
              <a:rPr lang="en-US" sz="2400" spc="-11" dirty="0">
                <a:solidFill>
                  <a:srgbClr val="212121"/>
                </a:solidFill>
                <a:cs typeface="Arial MT"/>
              </a:rPr>
              <a:t> </a:t>
            </a:r>
            <a:r>
              <a:rPr lang="en-US" sz="2400" spc="-8" dirty="0">
                <a:solidFill>
                  <a:srgbClr val="212121"/>
                </a:solidFill>
                <a:cs typeface="Arial MT"/>
              </a:rPr>
              <a:t>cochlear-</a:t>
            </a:r>
            <a:r>
              <a:rPr lang="en-US" sz="2400" dirty="0">
                <a:solidFill>
                  <a:srgbClr val="212121"/>
                </a:solidFill>
                <a:cs typeface="Arial MT"/>
              </a:rPr>
              <a:t>implant</a:t>
            </a:r>
            <a:r>
              <a:rPr lang="en-US" sz="2400" spc="-11" dirty="0">
                <a:solidFill>
                  <a:srgbClr val="212121"/>
                </a:solidFill>
                <a:cs typeface="Arial MT"/>
              </a:rPr>
              <a:t> </a:t>
            </a:r>
            <a:r>
              <a:rPr lang="en-US" sz="2400" spc="-8" dirty="0">
                <a:solidFill>
                  <a:srgbClr val="212121"/>
                </a:solidFill>
                <a:cs typeface="Arial MT"/>
              </a:rPr>
              <a:t>fitting.</a:t>
            </a:r>
            <a:endParaRPr lang="en-US" sz="2400" dirty="0">
              <a:cs typeface="Arial MT"/>
            </a:endParaRPr>
          </a:p>
          <a:p>
            <a:pPr marL="264319" marR="3810" indent="-255270">
              <a:buChar char="•"/>
              <a:tabLst>
                <a:tab pos="264319" algn="l"/>
              </a:tabLst>
            </a:pPr>
            <a:r>
              <a:rPr lang="en-US" sz="2400" spc="-26" dirty="0">
                <a:solidFill>
                  <a:srgbClr val="212121"/>
                </a:solidFill>
                <a:cs typeface="Arial MT"/>
              </a:rPr>
              <a:t>SPATS,</a:t>
            </a:r>
            <a:r>
              <a:rPr lang="en-US" sz="2400" spc="11" dirty="0">
                <a:solidFill>
                  <a:srgbClr val="212121"/>
                </a:solidFill>
                <a:cs typeface="Arial MT"/>
              </a:rPr>
              <a:t> </a:t>
            </a:r>
            <a:r>
              <a:rPr lang="en-US" sz="2400" dirty="0">
                <a:solidFill>
                  <a:srgbClr val="212121"/>
                </a:solidFill>
                <a:cs typeface="Arial MT"/>
              </a:rPr>
              <a:t>with</a:t>
            </a:r>
            <a:r>
              <a:rPr lang="en-US" sz="2400" spc="15" dirty="0">
                <a:solidFill>
                  <a:srgbClr val="212121"/>
                </a:solidFill>
                <a:cs typeface="Arial MT"/>
              </a:rPr>
              <a:t> </a:t>
            </a:r>
            <a:r>
              <a:rPr lang="en-US" sz="2400" dirty="0">
                <a:solidFill>
                  <a:srgbClr val="212121"/>
                </a:solidFill>
                <a:cs typeface="Arial MT"/>
              </a:rPr>
              <a:t>response</a:t>
            </a:r>
            <a:r>
              <a:rPr lang="en-US" sz="2400" spc="15" dirty="0">
                <a:solidFill>
                  <a:srgbClr val="212121"/>
                </a:solidFill>
                <a:cs typeface="Arial MT"/>
              </a:rPr>
              <a:t> </a:t>
            </a:r>
            <a:r>
              <a:rPr lang="en-US" sz="2400" dirty="0">
                <a:solidFill>
                  <a:srgbClr val="212121"/>
                </a:solidFill>
                <a:cs typeface="Arial MT"/>
              </a:rPr>
              <a:t>screens</a:t>
            </a:r>
            <a:r>
              <a:rPr lang="en-US" sz="2400" spc="11" dirty="0">
                <a:solidFill>
                  <a:srgbClr val="212121"/>
                </a:solidFill>
                <a:cs typeface="Arial MT"/>
              </a:rPr>
              <a:t> </a:t>
            </a:r>
            <a:r>
              <a:rPr lang="en-US" sz="2400" dirty="0">
                <a:solidFill>
                  <a:srgbClr val="212121"/>
                </a:solidFill>
                <a:cs typeface="Arial MT"/>
              </a:rPr>
              <a:t>translated</a:t>
            </a:r>
            <a:r>
              <a:rPr lang="en-US" sz="2400" spc="15" dirty="0">
                <a:solidFill>
                  <a:srgbClr val="212121"/>
                </a:solidFill>
                <a:cs typeface="Arial MT"/>
              </a:rPr>
              <a:t> </a:t>
            </a:r>
            <a:r>
              <a:rPr lang="en-US" sz="2400" dirty="0">
                <a:solidFill>
                  <a:srgbClr val="212121"/>
                </a:solidFill>
                <a:cs typeface="Arial MT"/>
              </a:rPr>
              <a:t>to</a:t>
            </a:r>
            <a:r>
              <a:rPr lang="en-US" sz="2400" spc="15" dirty="0">
                <a:solidFill>
                  <a:srgbClr val="212121"/>
                </a:solidFill>
                <a:cs typeface="Arial MT"/>
              </a:rPr>
              <a:t> </a:t>
            </a:r>
            <a:r>
              <a:rPr lang="en-US" sz="2400" dirty="0">
                <a:solidFill>
                  <a:srgbClr val="212121"/>
                </a:solidFill>
                <a:cs typeface="Arial MT"/>
              </a:rPr>
              <a:t>IPA,</a:t>
            </a:r>
            <a:r>
              <a:rPr lang="en-US" sz="2400" spc="11" dirty="0">
                <a:solidFill>
                  <a:srgbClr val="212121"/>
                </a:solidFill>
                <a:cs typeface="Arial MT"/>
              </a:rPr>
              <a:t> </a:t>
            </a:r>
            <a:r>
              <a:rPr lang="en-US" sz="2400" dirty="0">
                <a:solidFill>
                  <a:srgbClr val="212121"/>
                </a:solidFill>
                <a:cs typeface="Arial MT"/>
              </a:rPr>
              <a:t>has</a:t>
            </a:r>
            <a:r>
              <a:rPr lang="en-US" sz="2400" spc="15" dirty="0">
                <a:solidFill>
                  <a:srgbClr val="212121"/>
                </a:solidFill>
                <a:cs typeface="Arial MT"/>
              </a:rPr>
              <a:t> </a:t>
            </a:r>
            <a:r>
              <a:rPr lang="en-US" sz="2400" dirty="0">
                <a:solidFill>
                  <a:srgbClr val="212121"/>
                </a:solidFill>
                <a:cs typeface="Arial MT"/>
              </a:rPr>
              <a:t>potential</a:t>
            </a:r>
            <a:r>
              <a:rPr lang="en-US" sz="2400" spc="15" dirty="0">
                <a:solidFill>
                  <a:srgbClr val="212121"/>
                </a:solidFill>
                <a:cs typeface="Arial MT"/>
              </a:rPr>
              <a:t> </a:t>
            </a:r>
            <a:r>
              <a:rPr lang="en-US" sz="2400" dirty="0">
                <a:solidFill>
                  <a:srgbClr val="212121"/>
                </a:solidFill>
                <a:cs typeface="Arial MT"/>
              </a:rPr>
              <a:t>for</a:t>
            </a:r>
            <a:r>
              <a:rPr lang="en-US" sz="2400" spc="11" dirty="0">
                <a:solidFill>
                  <a:srgbClr val="212121"/>
                </a:solidFill>
                <a:cs typeface="Arial MT"/>
              </a:rPr>
              <a:t> </a:t>
            </a:r>
            <a:r>
              <a:rPr lang="en-US" sz="2400" dirty="0">
                <a:solidFill>
                  <a:srgbClr val="212121"/>
                </a:solidFill>
                <a:cs typeface="Arial MT"/>
              </a:rPr>
              <a:t>use</a:t>
            </a:r>
            <a:r>
              <a:rPr lang="en-US" sz="2400" spc="15" dirty="0">
                <a:solidFill>
                  <a:srgbClr val="212121"/>
                </a:solidFill>
                <a:cs typeface="Arial MT"/>
              </a:rPr>
              <a:t> </a:t>
            </a:r>
            <a:r>
              <a:rPr lang="en-US" sz="2400" spc="-19" dirty="0">
                <a:solidFill>
                  <a:srgbClr val="212121"/>
                </a:solidFill>
                <a:cs typeface="Arial MT"/>
              </a:rPr>
              <a:t>in </a:t>
            </a:r>
            <a:r>
              <a:rPr lang="en-US" sz="2400" dirty="0">
                <a:solidFill>
                  <a:srgbClr val="212121"/>
                </a:solidFill>
                <a:cs typeface="Arial MT"/>
              </a:rPr>
              <a:t>teaching</a:t>
            </a:r>
            <a:r>
              <a:rPr lang="en-US" sz="2400" spc="-30" dirty="0">
                <a:solidFill>
                  <a:srgbClr val="212121"/>
                </a:solidFill>
                <a:cs typeface="Arial MT"/>
              </a:rPr>
              <a:t> </a:t>
            </a:r>
            <a:r>
              <a:rPr lang="en-US" sz="2400" spc="-8" dirty="0">
                <a:solidFill>
                  <a:srgbClr val="212121"/>
                </a:solidFill>
                <a:cs typeface="Arial MT"/>
              </a:rPr>
              <a:t>phonetics.</a:t>
            </a:r>
            <a:endParaRPr lang="en-US" sz="2400" dirty="0">
              <a:cs typeface="Arial MT"/>
            </a:endParaRPr>
          </a:p>
          <a:p>
            <a:pPr marL="263843" indent="-254318">
              <a:buChar char="•"/>
              <a:tabLst>
                <a:tab pos="263843" algn="l"/>
              </a:tabLst>
            </a:pPr>
            <a:r>
              <a:rPr lang="en-US" sz="2400" dirty="0">
                <a:solidFill>
                  <a:srgbClr val="212121"/>
                </a:solidFill>
                <a:cs typeface="Arial MT"/>
              </a:rPr>
              <a:t>It</a:t>
            </a:r>
            <a:r>
              <a:rPr lang="en-US" sz="2400" spc="-23" dirty="0">
                <a:solidFill>
                  <a:srgbClr val="212121"/>
                </a:solidFill>
                <a:cs typeface="Arial MT"/>
              </a:rPr>
              <a:t> </a:t>
            </a:r>
            <a:r>
              <a:rPr lang="en-US" sz="2400" dirty="0">
                <a:solidFill>
                  <a:srgbClr val="212121"/>
                </a:solidFill>
                <a:cs typeface="Arial MT"/>
              </a:rPr>
              <a:t>may</a:t>
            </a:r>
            <a:r>
              <a:rPr lang="en-US" sz="2400" spc="-23" dirty="0">
                <a:solidFill>
                  <a:srgbClr val="212121"/>
                </a:solidFill>
                <a:cs typeface="Arial MT"/>
              </a:rPr>
              <a:t> </a:t>
            </a:r>
            <a:r>
              <a:rPr lang="en-US" sz="2400" dirty="0">
                <a:solidFill>
                  <a:srgbClr val="212121"/>
                </a:solidFill>
                <a:cs typeface="Arial MT"/>
              </a:rPr>
              <a:t>have</a:t>
            </a:r>
            <a:r>
              <a:rPr lang="en-US" sz="2400" spc="-23" dirty="0">
                <a:solidFill>
                  <a:srgbClr val="212121"/>
                </a:solidFill>
                <a:cs typeface="Arial MT"/>
              </a:rPr>
              <a:t> </a:t>
            </a:r>
            <a:r>
              <a:rPr lang="en-US" sz="2400" dirty="0">
                <a:solidFill>
                  <a:srgbClr val="212121"/>
                </a:solidFill>
                <a:cs typeface="Arial MT"/>
              </a:rPr>
              <a:t>potential</a:t>
            </a:r>
            <a:r>
              <a:rPr lang="en-US" sz="2400" spc="-23" dirty="0">
                <a:solidFill>
                  <a:srgbClr val="212121"/>
                </a:solidFill>
                <a:cs typeface="Arial MT"/>
              </a:rPr>
              <a:t> </a:t>
            </a:r>
            <a:r>
              <a:rPr lang="en-US" sz="2400" dirty="0">
                <a:solidFill>
                  <a:srgbClr val="212121"/>
                </a:solidFill>
                <a:cs typeface="Arial MT"/>
              </a:rPr>
              <a:t>in</a:t>
            </a:r>
            <a:r>
              <a:rPr lang="en-US" sz="2400" spc="-23" dirty="0">
                <a:solidFill>
                  <a:srgbClr val="212121"/>
                </a:solidFill>
                <a:cs typeface="Arial MT"/>
              </a:rPr>
              <a:t> </a:t>
            </a:r>
            <a:r>
              <a:rPr lang="en-US" sz="2400" dirty="0">
                <a:solidFill>
                  <a:srgbClr val="212121"/>
                </a:solidFill>
                <a:cs typeface="Arial MT"/>
              </a:rPr>
              <a:t>retraining</a:t>
            </a:r>
            <a:r>
              <a:rPr lang="en-US" sz="2400" spc="-23" dirty="0">
                <a:solidFill>
                  <a:srgbClr val="212121"/>
                </a:solidFill>
                <a:cs typeface="Arial MT"/>
              </a:rPr>
              <a:t> </a:t>
            </a:r>
            <a:r>
              <a:rPr lang="en-US" sz="2400" dirty="0">
                <a:solidFill>
                  <a:srgbClr val="212121"/>
                </a:solidFill>
                <a:cs typeface="Arial MT"/>
              </a:rPr>
              <a:t>people</a:t>
            </a:r>
            <a:r>
              <a:rPr lang="en-US" sz="2400" spc="-23" dirty="0">
                <a:solidFill>
                  <a:srgbClr val="212121"/>
                </a:solidFill>
                <a:cs typeface="Arial MT"/>
              </a:rPr>
              <a:t> </a:t>
            </a:r>
            <a:r>
              <a:rPr lang="en-US" sz="2400" dirty="0">
                <a:solidFill>
                  <a:srgbClr val="212121"/>
                </a:solidFill>
                <a:cs typeface="Arial MT"/>
              </a:rPr>
              <a:t>with</a:t>
            </a:r>
            <a:r>
              <a:rPr lang="en-US" sz="2400" spc="-23" dirty="0">
                <a:solidFill>
                  <a:srgbClr val="212121"/>
                </a:solidFill>
                <a:cs typeface="Arial MT"/>
              </a:rPr>
              <a:t> </a:t>
            </a:r>
            <a:r>
              <a:rPr lang="en-US" sz="2400" dirty="0">
                <a:solidFill>
                  <a:srgbClr val="212121"/>
                </a:solidFill>
                <a:cs typeface="Arial MT"/>
              </a:rPr>
              <a:t>CNS</a:t>
            </a:r>
            <a:r>
              <a:rPr lang="en-US" sz="2400" spc="-23" dirty="0">
                <a:solidFill>
                  <a:srgbClr val="212121"/>
                </a:solidFill>
                <a:cs typeface="Arial MT"/>
              </a:rPr>
              <a:t> </a:t>
            </a:r>
            <a:r>
              <a:rPr lang="en-US" sz="2400" spc="-8" dirty="0">
                <a:solidFill>
                  <a:srgbClr val="212121"/>
                </a:solidFill>
                <a:cs typeface="Arial MT"/>
              </a:rPr>
              <a:t>damage.</a:t>
            </a:r>
            <a:endParaRPr lang="en-US" sz="2400" dirty="0">
              <a:cs typeface="Arial MT"/>
            </a:endParaRPr>
          </a:p>
          <a:p>
            <a:pPr marL="263843" indent="-254318">
              <a:buChar char="•"/>
              <a:tabLst>
                <a:tab pos="263843" algn="l"/>
                <a:tab pos="556260" algn="l"/>
                <a:tab pos="1100138" algn="l"/>
                <a:tab pos="1776889" algn="l"/>
                <a:tab pos="2135505" algn="l"/>
                <a:tab pos="3037046" algn="l"/>
                <a:tab pos="3594259" algn="l"/>
                <a:tab pos="3953351" algn="l"/>
                <a:tab pos="5396865" algn="l"/>
                <a:tab pos="6020276" algn="l"/>
                <a:tab pos="6511766" algn="l"/>
                <a:tab pos="7783354" algn="l"/>
              </a:tabLst>
            </a:pPr>
            <a:endParaRPr sz="2400" dirty="0">
              <a:cs typeface="Arial MT"/>
            </a:endParaRPr>
          </a:p>
        </p:txBody>
      </p:sp>
      <p:sp>
        <p:nvSpPr>
          <p:cNvPr id="5" name="Title 4">
            <a:extLst>
              <a:ext uri="{FF2B5EF4-FFF2-40B4-BE49-F238E27FC236}">
                <a16:creationId xmlns:a16="http://schemas.microsoft.com/office/drawing/2014/main" id="{1BF5584D-E5FA-30C8-DE12-4D660A745585}"/>
              </a:ext>
            </a:extLst>
          </p:cNvPr>
          <p:cNvSpPr>
            <a:spLocks noGrp="1"/>
          </p:cNvSpPr>
          <p:nvPr>
            <p:ph type="title"/>
          </p:nvPr>
        </p:nvSpPr>
        <p:spPr>
          <a:xfrm>
            <a:off x="723402" y="416837"/>
            <a:ext cx="7886700" cy="1325563"/>
          </a:xfrm>
        </p:spPr>
        <p:txBody>
          <a:bodyPr>
            <a:normAutofit/>
          </a:bodyPr>
          <a:lstStyle/>
          <a:p>
            <a:r>
              <a:rPr lang="en-US" sz="4000" b="1" dirty="0">
                <a:latin typeface="+mn-lt"/>
              </a:rPr>
              <a:t>Applications of SPATS</a:t>
            </a:r>
            <a:endParaRPr lang="en-IN" sz="4000" b="1" dirty="0">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B0A3-BAE9-87DD-5192-5929D8A2E8F6}"/>
              </a:ext>
            </a:extLst>
          </p:cNvPr>
          <p:cNvSpPr>
            <a:spLocks noGrp="1"/>
          </p:cNvSpPr>
          <p:nvPr>
            <p:ph type="title"/>
          </p:nvPr>
        </p:nvSpPr>
        <p:spPr/>
        <p:txBody>
          <a:bodyPr>
            <a:normAutofit/>
          </a:bodyPr>
          <a:lstStyle/>
          <a:p>
            <a:r>
              <a:rPr lang="en-US" sz="4000" b="1" dirty="0" err="1">
                <a:latin typeface="+mn-lt"/>
              </a:rPr>
              <a:t>clEAR</a:t>
            </a:r>
            <a:endParaRPr lang="en-IN" sz="4000" b="1" dirty="0">
              <a:latin typeface="+mn-lt"/>
            </a:endParaRPr>
          </a:p>
        </p:txBody>
      </p:sp>
      <p:sp>
        <p:nvSpPr>
          <p:cNvPr id="3" name="Content Placeholder 2">
            <a:extLst>
              <a:ext uri="{FF2B5EF4-FFF2-40B4-BE49-F238E27FC236}">
                <a16:creationId xmlns:a16="http://schemas.microsoft.com/office/drawing/2014/main" id="{B2C10E46-30F5-ECFC-EB14-5EFC7C57F365}"/>
              </a:ext>
            </a:extLst>
          </p:cNvPr>
          <p:cNvSpPr>
            <a:spLocks noGrp="1"/>
          </p:cNvSpPr>
          <p:nvPr>
            <p:ph idx="1"/>
          </p:nvPr>
        </p:nvSpPr>
        <p:spPr>
          <a:xfrm>
            <a:off x="628650" y="1524000"/>
            <a:ext cx="7886700" cy="4530726"/>
          </a:xfrm>
        </p:spPr>
        <p:txBody>
          <a:bodyPr>
            <a:noAutofit/>
          </a:bodyPr>
          <a:lstStyle/>
          <a:p>
            <a:pPr algn="l">
              <a:lnSpc>
                <a:spcPct val="110000"/>
              </a:lnSpc>
              <a:spcBef>
                <a:spcPts val="0"/>
              </a:spcBef>
            </a:pPr>
            <a:r>
              <a:rPr lang="en-US" sz="1800" b="0" i="0" u="none" strike="noStrike" baseline="0" dirty="0"/>
              <a:t>Customized learning: Exercises for Aural Rehabilitation (Tye-Murray, 2016)</a:t>
            </a:r>
          </a:p>
          <a:p>
            <a:pPr algn="l">
              <a:lnSpc>
                <a:spcPct val="110000"/>
              </a:lnSpc>
              <a:spcBef>
                <a:spcPts val="0"/>
              </a:spcBef>
            </a:pPr>
            <a:endParaRPr lang="en-US" sz="1800" dirty="0"/>
          </a:p>
          <a:p>
            <a:pPr algn="l">
              <a:lnSpc>
                <a:spcPct val="110000"/>
              </a:lnSpc>
              <a:spcBef>
                <a:spcPts val="0"/>
              </a:spcBef>
            </a:pPr>
            <a:r>
              <a:rPr lang="en-US" sz="1800" b="0" i="0" u="none" strike="noStrike" baseline="0" dirty="0"/>
              <a:t>Presents listeners with a weekly lesson plan, telling them which training games to play that week and, importantly, why they are playing the particular games. </a:t>
            </a:r>
          </a:p>
          <a:p>
            <a:pPr algn="l">
              <a:lnSpc>
                <a:spcPct val="110000"/>
              </a:lnSpc>
              <a:spcBef>
                <a:spcPts val="0"/>
              </a:spcBef>
            </a:pPr>
            <a:r>
              <a:rPr lang="en-US" sz="1800" b="0" i="0" u="none" strike="noStrike" baseline="0" dirty="0"/>
              <a:t>The program has lesson plans that are uniquely tailored to the patient’s particular listening needs, consonant with Transfer-Appropriate-Processing theory (human learning depends upon the degree of compatibility between the training tasks and measures of desired outcome). </a:t>
            </a:r>
          </a:p>
          <a:p>
            <a:pPr algn="l">
              <a:lnSpc>
                <a:spcPct val="110000"/>
              </a:lnSpc>
              <a:spcBef>
                <a:spcPts val="0"/>
              </a:spcBef>
            </a:pPr>
            <a:endParaRPr lang="en-US" sz="1800" b="0" i="0" u="none" strike="noStrike" baseline="0" dirty="0"/>
          </a:p>
          <a:p>
            <a:pPr algn="l">
              <a:lnSpc>
                <a:spcPct val="110000"/>
              </a:lnSpc>
              <a:spcBef>
                <a:spcPts val="0"/>
              </a:spcBef>
            </a:pPr>
            <a:r>
              <a:rPr lang="en-US" sz="1800" b="0" i="0" u="none" strike="noStrike" baseline="0" dirty="0"/>
              <a:t>For example, </a:t>
            </a:r>
            <a:r>
              <a:rPr lang="en-US" sz="1800" b="0" i="0" u="none" strike="noStrike" baseline="0" dirty="0" err="1"/>
              <a:t>clEAR</a:t>
            </a:r>
            <a:r>
              <a:rPr lang="en-US" sz="1800" b="0" i="0" u="none" strike="noStrike" baseline="0" dirty="0"/>
              <a:t> has a lesson plan for the listener with a new HA, for the listener who wants to understand speech better in the presence of background, and for someone who wants to train with the speech of a spouse or other important communication partner. </a:t>
            </a:r>
          </a:p>
          <a:p>
            <a:pPr algn="l">
              <a:lnSpc>
                <a:spcPct val="110000"/>
              </a:lnSpc>
              <a:spcBef>
                <a:spcPts val="0"/>
              </a:spcBef>
            </a:pPr>
            <a:endParaRPr lang="en-US" sz="1800" dirty="0"/>
          </a:p>
          <a:p>
            <a:pPr algn="l">
              <a:lnSpc>
                <a:spcPct val="110000"/>
              </a:lnSpc>
              <a:spcBef>
                <a:spcPts val="0"/>
              </a:spcBef>
            </a:pPr>
            <a:r>
              <a:rPr lang="en-US" sz="1800" b="0" i="0" u="none" strike="noStrike" baseline="0" dirty="0"/>
              <a:t>The clinician has access to the patient’s feedback charts, so can not only send a lesson plan each week, but provide specific feedback based upon the patient’s charts.</a:t>
            </a:r>
            <a:endParaRPr lang="en-IN" sz="1800" dirty="0"/>
          </a:p>
        </p:txBody>
      </p:sp>
      <p:sp>
        <p:nvSpPr>
          <p:cNvPr id="4" name="Slide Number Placeholder 3">
            <a:extLst>
              <a:ext uri="{FF2B5EF4-FFF2-40B4-BE49-F238E27FC236}">
                <a16:creationId xmlns:a16="http://schemas.microsoft.com/office/drawing/2014/main" id="{2DD509F5-3596-3775-E745-1F3099639440}"/>
              </a:ext>
            </a:extLst>
          </p:cNvPr>
          <p:cNvSpPr>
            <a:spLocks noGrp="1"/>
          </p:cNvSpPr>
          <p:nvPr>
            <p:ph type="sldNum" sz="quarter" idx="12"/>
          </p:nvPr>
        </p:nvSpPr>
        <p:spPr/>
        <p:txBody>
          <a:bodyPr/>
          <a:lstStyle/>
          <a:p>
            <a:fld id="{A8DB374D-CFF7-461A-BDF6-65113C40BFDF}" type="slidenum">
              <a:rPr lang="en-US" smtClean="0"/>
              <a:t>47</a:t>
            </a:fld>
            <a:endParaRPr lang="en-US"/>
          </a:p>
        </p:txBody>
      </p:sp>
    </p:spTree>
    <p:extLst>
      <p:ext uri="{BB962C8B-B14F-4D97-AF65-F5344CB8AC3E}">
        <p14:creationId xmlns:p14="http://schemas.microsoft.com/office/powerpoint/2010/main" val="2695310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B0A3-BAE9-87DD-5192-5929D8A2E8F6}"/>
              </a:ext>
            </a:extLst>
          </p:cNvPr>
          <p:cNvSpPr>
            <a:spLocks noGrp="1"/>
          </p:cNvSpPr>
          <p:nvPr>
            <p:ph type="title"/>
          </p:nvPr>
        </p:nvSpPr>
        <p:spPr/>
        <p:txBody>
          <a:bodyPr>
            <a:normAutofit/>
          </a:bodyPr>
          <a:lstStyle/>
          <a:p>
            <a:r>
              <a:rPr lang="en-US" sz="4000" b="1" dirty="0">
                <a:latin typeface="+mn-lt"/>
              </a:rPr>
              <a:t>Sound and Beyond</a:t>
            </a:r>
            <a:endParaRPr lang="en-IN" sz="4000" b="1" dirty="0">
              <a:latin typeface="+mn-lt"/>
            </a:endParaRPr>
          </a:p>
        </p:txBody>
      </p:sp>
      <p:sp>
        <p:nvSpPr>
          <p:cNvPr id="3" name="Content Placeholder 2">
            <a:extLst>
              <a:ext uri="{FF2B5EF4-FFF2-40B4-BE49-F238E27FC236}">
                <a16:creationId xmlns:a16="http://schemas.microsoft.com/office/drawing/2014/main" id="{B2C10E46-30F5-ECFC-EB14-5EFC7C57F365}"/>
              </a:ext>
            </a:extLst>
          </p:cNvPr>
          <p:cNvSpPr>
            <a:spLocks noGrp="1"/>
          </p:cNvSpPr>
          <p:nvPr>
            <p:ph idx="1"/>
          </p:nvPr>
        </p:nvSpPr>
        <p:spPr>
          <a:xfrm>
            <a:off x="628650" y="1825625"/>
            <a:ext cx="7886700" cy="4530726"/>
          </a:xfrm>
        </p:spPr>
        <p:txBody>
          <a:bodyPr>
            <a:normAutofit/>
          </a:bodyPr>
          <a:lstStyle/>
          <a:p>
            <a:pPr algn="l">
              <a:lnSpc>
                <a:spcPct val="100000"/>
              </a:lnSpc>
              <a:spcBef>
                <a:spcPts val="0"/>
              </a:spcBef>
            </a:pPr>
            <a:r>
              <a:rPr lang="en-US" sz="2400" b="1" i="0" u="none" strike="noStrike" baseline="0" dirty="0"/>
              <a:t>Sound and Beyond </a:t>
            </a:r>
            <a:r>
              <a:rPr lang="en-US" sz="2400" b="0" i="0" u="none" strike="noStrike" baseline="0" dirty="0"/>
              <a:t>(Cochlear Americas) includes auditory training materials for adults with severe to profound losses.</a:t>
            </a:r>
          </a:p>
          <a:p>
            <a:pPr algn="l">
              <a:lnSpc>
                <a:spcPct val="100000"/>
              </a:lnSpc>
              <a:spcBef>
                <a:spcPts val="0"/>
              </a:spcBef>
            </a:pPr>
            <a:endParaRPr lang="en-US" sz="2400" dirty="0"/>
          </a:p>
          <a:p>
            <a:pPr algn="l">
              <a:lnSpc>
                <a:spcPct val="100000"/>
              </a:lnSpc>
              <a:spcBef>
                <a:spcPts val="0"/>
              </a:spcBef>
            </a:pPr>
            <a:r>
              <a:rPr lang="en-US" sz="2400" b="0" i="0" u="none" strike="noStrike" baseline="0" dirty="0"/>
              <a:t>It includes exercises </a:t>
            </a:r>
            <a:r>
              <a:rPr lang="en-IN" sz="2400" b="0" i="0" u="none" strike="noStrike" baseline="0" dirty="0"/>
              <a:t>on pitch discrimination; environmental sound discrimination and </a:t>
            </a:r>
            <a:r>
              <a:rPr lang="en-US" sz="2400" b="0" i="0" u="none" strike="noStrike" baseline="0" dirty="0"/>
              <a:t>identification; discriminating male and female voices; discrimination and identification for vowels and consonants; word discrimination; sentence recognition; and identifying musical instruments and tunes.</a:t>
            </a:r>
            <a:endParaRPr lang="en-IN" sz="3600" dirty="0"/>
          </a:p>
        </p:txBody>
      </p:sp>
      <p:sp>
        <p:nvSpPr>
          <p:cNvPr id="4" name="Slide Number Placeholder 3">
            <a:extLst>
              <a:ext uri="{FF2B5EF4-FFF2-40B4-BE49-F238E27FC236}">
                <a16:creationId xmlns:a16="http://schemas.microsoft.com/office/drawing/2014/main" id="{2DD509F5-3596-3775-E745-1F3099639440}"/>
              </a:ext>
            </a:extLst>
          </p:cNvPr>
          <p:cNvSpPr>
            <a:spLocks noGrp="1"/>
          </p:cNvSpPr>
          <p:nvPr>
            <p:ph type="sldNum" sz="quarter" idx="12"/>
          </p:nvPr>
        </p:nvSpPr>
        <p:spPr/>
        <p:txBody>
          <a:bodyPr/>
          <a:lstStyle/>
          <a:p>
            <a:fld id="{A8DB374D-CFF7-461A-BDF6-65113C40BFDF}" type="slidenum">
              <a:rPr lang="en-US" smtClean="0"/>
              <a:t>48</a:t>
            </a:fld>
            <a:endParaRPr lang="en-US"/>
          </a:p>
        </p:txBody>
      </p:sp>
    </p:spTree>
    <p:extLst>
      <p:ext uri="{BB962C8B-B14F-4D97-AF65-F5344CB8AC3E}">
        <p14:creationId xmlns:p14="http://schemas.microsoft.com/office/powerpoint/2010/main" val="486143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2D9A0-3F34-DC39-93B7-073CBE8298A9}"/>
              </a:ext>
            </a:extLst>
          </p:cNvPr>
          <p:cNvSpPr>
            <a:spLocks noGrp="1"/>
          </p:cNvSpPr>
          <p:nvPr>
            <p:ph type="title"/>
          </p:nvPr>
        </p:nvSpPr>
        <p:spPr/>
        <p:txBody>
          <a:bodyPr>
            <a:normAutofit/>
          </a:bodyPr>
          <a:lstStyle/>
          <a:p>
            <a:r>
              <a:rPr lang="en-US" sz="3600" b="1" dirty="0">
                <a:latin typeface="+mn-lt"/>
              </a:rPr>
              <a:t>Resources for listening Training for adults</a:t>
            </a:r>
            <a:endParaRPr lang="en-IN" sz="3600" b="1" dirty="0">
              <a:latin typeface="+mn-lt"/>
            </a:endParaRPr>
          </a:p>
        </p:txBody>
      </p:sp>
      <p:sp>
        <p:nvSpPr>
          <p:cNvPr id="3" name="Content Placeholder 2">
            <a:extLst>
              <a:ext uri="{FF2B5EF4-FFF2-40B4-BE49-F238E27FC236}">
                <a16:creationId xmlns:a16="http://schemas.microsoft.com/office/drawing/2014/main" id="{A7878142-B3B2-5096-5389-408606E78080}"/>
              </a:ext>
            </a:extLst>
          </p:cNvPr>
          <p:cNvSpPr>
            <a:spLocks noGrp="1"/>
          </p:cNvSpPr>
          <p:nvPr>
            <p:ph idx="1"/>
          </p:nvPr>
        </p:nvSpPr>
        <p:spPr>
          <a:xfrm>
            <a:off x="628650" y="1825625"/>
            <a:ext cx="7886700" cy="4530726"/>
          </a:xfrm>
        </p:spPr>
        <p:txBody>
          <a:bodyPr>
            <a:noAutofit/>
          </a:bodyPr>
          <a:lstStyle/>
          <a:p>
            <a:pPr marL="342900" lvl="0" indent="-342900">
              <a:lnSpc>
                <a:spcPct val="100000"/>
              </a:lnSpc>
              <a:spcBef>
                <a:spcPts val="0"/>
              </a:spcBef>
              <a:buClr>
                <a:schemeClr val="tx1"/>
              </a:buClr>
              <a:buSzPts val="1200"/>
              <a:buFont typeface="+mj-lt"/>
              <a:buAutoNum type="arabicPeriod"/>
            </a:pPr>
            <a:r>
              <a:rPr lang="en-GB" sz="1400" kern="100" dirty="0">
                <a:effectLst/>
                <a:ea typeface="Calibri" panose="020F0502020204030204" pitchFamily="34" charset="0"/>
                <a:cs typeface="Times New Roman" panose="02020603050405020304" pitchFamily="18" charset="0"/>
              </a:rPr>
              <a:t>Adult Cochlear Implant Home-Based Auditory Training Manual Post-lingual Hearing Loss by Henry, Pedley and Fu (2015). Published by Cochlear Ltd.</a:t>
            </a:r>
            <a:r>
              <a:rPr lang="en-IN" sz="1400" kern="100" dirty="0">
                <a:ea typeface="Calibri" panose="020F0502020204030204" pitchFamily="34" charset="0"/>
                <a:cs typeface="Times New Roman" panose="02020603050405020304" pitchFamily="18" charset="0"/>
              </a:rPr>
              <a:t> </a:t>
            </a:r>
            <a:r>
              <a:rPr lang="en-GB" sz="1400" u="sng" kern="100" dirty="0">
                <a:solidFill>
                  <a:srgbClr val="0563C1"/>
                </a:solidFill>
                <a:effectLst/>
                <a:ea typeface="Calibri" panose="020F0502020204030204" pitchFamily="34" charset="0"/>
                <a:cs typeface="Times New Roman" panose="02020603050405020304" pitchFamily="18" charset="0"/>
                <a:hlinkClick r:id="rId2"/>
              </a:rPr>
              <a:t>https://mss-p-007-delivery.sitecorecontenthub.cloud/api/public/content/36eb806e052c4bc69acdecddbbab8a8c?v=be24a341</a:t>
            </a:r>
            <a:endParaRPr lang="en-IN" sz="1400" kern="100" dirty="0">
              <a:effectLst/>
              <a:ea typeface="Calibri" panose="020F0502020204030204" pitchFamily="34" charset="0"/>
              <a:cs typeface="Times New Roman" panose="02020603050405020304" pitchFamily="18" charset="0"/>
            </a:endParaRPr>
          </a:p>
          <a:p>
            <a:pPr marL="342900" lvl="0" indent="-342900" algn="just">
              <a:lnSpc>
                <a:spcPct val="100000"/>
              </a:lnSpc>
              <a:spcBef>
                <a:spcPts val="0"/>
              </a:spcBef>
              <a:buClr>
                <a:schemeClr val="tx1"/>
              </a:buClr>
              <a:buSzPts val="1200"/>
              <a:buFont typeface="+mj-lt"/>
              <a:buAutoNum type="arabicPeriod"/>
            </a:pPr>
            <a:r>
              <a:rPr lang="en-GB" sz="1400" kern="100" dirty="0">
                <a:effectLst/>
                <a:ea typeface="Calibri" panose="020F0502020204030204" pitchFamily="34" charset="0"/>
                <a:cs typeface="Times New Roman" panose="02020603050405020304" pitchFamily="18" charset="0"/>
              </a:rPr>
              <a:t>Adult Auditory Rehabilitation Guide by Pedley, Lind and Hunt (2005). Published by Cochlear Ltd.</a:t>
            </a:r>
            <a:endParaRPr lang="en-IN" sz="1400" kern="100" dirty="0">
              <a:effectLst/>
              <a:ea typeface="Calibri" panose="020F0502020204030204" pitchFamily="34" charset="0"/>
              <a:cs typeface="Times New Roman" panose="02020603050405020304" pitchFamily="18" charset="0"/>
            </a:endParaRPr>
          </a:p>
          <a:p>
            <a:pPr marL="342900" lvl="0" indent="-342900" algn="just">
              <a:lnSpc>
                <a:spcPct val="100000"/>
              </a:lnSpc>
              <a:spcBef>
                <a:spcPts val="0"/>
              </a:spcBef>
              <a:buClr>
                <a:schemeClr val="tx1"/>
              </a:buClr>
              <a:buSzPts val="1200"/>
              <a:buFont typeface="+mj-lt"/>
              <a:buAutoNum type="arabicPeriod"/>
            </a:pPr>
            <a:r>
              <a:rPr lang="en-GB" sz="1400" kern="100" dirty="0">
                <a:effectLst/>
                <a:ea typeface="Calibri" panose="020F0502020204030204" pitchFamily="34" charset="0"/>
                <a:cs typeface="Times New Roman" panose="02020603050405020304" pitchFamily="18" charset="0"/>
              </a:rPr>
              <a:t>Aural Rehabilitation Resource Guide. (Lists resources for purchase, online free resources and Apps)</a:t>
            </a:r>
            <a:r>
              <a:rPr lang="en-IN" sz="1400" kern="100" dirty="0">
                <a:ea typeface="Calibri" panose="020F0502020204030204" pitchFamily="34" charset="0"/>
                <a:cs typeface="Times New Roman" panose="02020603050405020304" pitchFamily="18" charset="0"/>
              </a:rPr>
              <a:t> </a:t>
            </a:r>
            <a:r>
              <a:rPr lang="en-GB" sz="1400" u="sng" kern="100" dirty="0">
                <a:solidFill>
                  <a:srgbClr val="0563C1"/>
                </a:solidFill>
                <a:effectLst/>
                <a:ea typeface="Calibri" panose="020F0502020204030204" pitchFamily="34" charset="0"/>
                <a:cs typeface="Times New Roman" panose="02020603050405020304" pitchFamily="18" charset="0"/>
                <a:hlinkClick r:id="rId3"/>
              </a:rPr>
              <a:t>https://www.med.unc.edu/ent/adultcochlearimplant/wp-content/uploads/sites/518/2017/11/aural-rehabilitation.pdf</a:t>
            </a:r>
            <a:r>
              <a:rPr lang="en-IN" sz="1400" kern="100" dirty="0">
                <a:effectLst/>
                <a:ea typeface="Calibri" panose="020F0502020204030204" pitchFamily="34" charset="0"/>
                <a:cs typeface="Times New Roman" panose="02020603050405020304" pitchFamily="18" charset="0"/>
              </a:rPr>
              <a:t> </a:t>
            </a:r>
          </a:p>
          <a:p>
            <a:pPr marL="342900" lvl="0" indent="-342900" algn="just">
              <a:lnSpc>
                <a:spcPct val="100000"/>
              </a:lnSpc>
              <a:spcBef>
                <a:spcPts val="0"/>
              </a:spcBef>
              <a:buClr>
                <a:schemeClr val="tx1"/>
              </a:buClr>
              <a:buSzPts val="1200"/>
              <a:buFont typeface="+mj-lt"/>
              <a:buAutoNum type="arabicPeriod"/>
            </a:pPr>
            <a:r>
              <a:rPr lang="en-GB" sz="1400" u="sng" kern="100" dirty="0">
                <a:solidFill>
                  <a:srgbClr val="0563C1"/>
                </a:solidFill>
                <a:effectLst/>
                <a:ea typeface="Calibri" panose="020F0502020204030204" pitchFamily="34" charset="0"/>
                <a:cs typeface="Times New Roman" panose="02020603050405020304" pitchFamily="18" charset="0"/>
                <a:hlinkClick r:id="rId4"/>
              </a:rPr>
              <a:t>http://angelsound.tigerspeech.com/</a:t>
            </a:r>
            <a:endParaRPr lang="en-IN" sz="1400" kern="100" dirty="0">
              <a:effectLst/>
              <a:ea typeface="Calibri" panose="020F0502020204030204" pitchFamily="34" charset="0"/>
              <a:cs typeface="Times New Roman" panose="02020603050405020304" pitchFamily="18" charset="0"/>
            </a:endParaRPr>
          </a:p>
          <a:p>
            <a:pPr marL="342900" lvl="0" indent="-342900" algn="just">
              <a:lnSpc>
                <a:spcPct val="100000"/>
              </a:lnSpc>
              <a:spcBef>
                <a:spcPts val="0"/>
              </a:spcBef>
              <a:buClr>
                <a:schemeClr val="tx1"/>
              </a:buClr>
              <a:buSzPts val="1200"/>
              <a:buFont typeface="+mj-lt"/>
              <a:buAutoNum type="arabicPeriod"/>
            </a:pPr>
            <a:r>
              <a:rPr lang="en-GB" sz="1400" u="sng" kern="100" dirty="0">
                <a:solidFill>
                  <a:srgbClr val="0563C1"/>
                </a:solidFill>
                <a:effectLst/>
                <a:ea typeface="Calibri" panose="020F0502020204030204" pitchFamily="34" charset="0"/>
                <a:cs typeface="Times New Roman" panose="02020603050405020304" pitchFamily="18" charset="0"/>
                <a:hlinkClick r:id="rId5"/>
              </a:rPr>
              <a:t>http://www.thelisteningroom.com/</a:t>
            </a:r>
            <a:endParaRPr lang="en-IN" sz="1400" kern="100" dirty="0">
              <a:effectLst/>
              <a:ea typeface="Calibri" panose="020F0502020204030204" pitchFamily="34" charset="0"/>
              <a:cs typeface="Times New Roman" panose="02020603050405020304" pitchFamily="18" charset="0"/>
            </a:endParaRPr>
          </a:p>
          <a:p>
            <a:pPr marL="342900" lvl="0" indent="-342900" algn="just">
              <a:lnSpc>
                <a:spcPct val="100000"/>
              </a:lnSpc>
              <a:spcBef>
                <a:spcPts val="0"/>
              </a:spcBef>
              <a:buClr>
                <a:schemeClr val="tx1"/>
              </a:buClr>
              <a:buSzPts val="1200"/>
              <a:buFont typeface="+mj-lt"/>
              <a:buAutoNum type="arabicPeriod"/>
            </a:pPr>
            <a:r>
              <a:rPr lang="en-GB" sz="1400" u="sng" kern="100" dirty="0">
                <a:solidFill>
                  <a:srgbClr val="0563C1"/>
                </a:solidFill>
                <a:effectLst/>
                <a:ea typeface="Calibri" panose="020F0502020204030204" pitchFamily="34" charset="0"/>
                <a:cs typeface="Times New Roman" panose="02020603050405020304" pitchFamily="18" charset="0"/>
                <a:hlinkClick r:id="rId6"/>
              </a:rPr>
              <a:t>http://www.manythings.org/ac/</a:t>
            </a:r>
            <a:endParaRPr lang="en-IN" sz="1400" kern="100" dirty="0">
              <a:effectLst/>
              <a:ea typeface="Calibri" panose="020F0502020204030204" pitchFamily="34" charset="0"/>
              <a:cs typeface="Times New Roman" panose="02020603050405020304" pitchFamily="18" charset="0"/>
            </a:endParaRPr>
          </a:p>
          <a:p>
            <a:pPr marL="342900" lvl="0" indent="-342900" algn="just">
              <a:lnSpc>
                <a:spcPct val="100000"/>
              </a:lnSpc>
              <a:spcBef>
                <a:spcPts val="0"/>
              </a:spcBef>
              <a:buClr>
                <a:schemeClr val="tx1"/>
              </a:buClr>
              <a:buSzPts val="1200"/>
              <a:buFont typeface="+mj-lt"/>
              <a:buAutoNum type="arabicPeriod"/>
            </a:pPr>
            <a:r>
              <a:rPr lang="en-GB" sz="1400" u="sng" kern="100" dirty="0">
                <a:solidFill>
                  <a:srgbClr val="0563C1"/>
                </a:solidFill>
                <a:effectLst/>
                <a:ea typeface="Calibri" panose="020F0502020204030204" pitchFamily="34" charset="0"/>
                <a:cs typeface="Times New Roman" panose="02020603050405020304" pitchFamily="18" charset="0"/>
                <a:hlinkClick r:id="rId7"/>
              </a:rPr>
              <a:t>http://www.esl-lab.com/</a:t>
            </a:r>
            <a:endParaRPr lang="en-IN" sz="1400" kern="100" dirty="0">
              <a:effectLst/>
              <a:ea typeface="Calibri" panose="020F0502020204030204" pitchFamily="34" charset="0"/>
              <a:cs typeface="Times New Roman" panose="02020603050405020304" pitchFamily="18" charset="0"/>
            </a:endParaRPr>
          </a:p>
          <a:p>
            <a:pPr marL="342900" lvl="0" indent="-342900" algn="just">
              <a:lnSpc>
                <a:spcPct val="100000"/>
              </a:lnSpc>
              <a:spcBef>
                <a:spcPts val="0"/>
              </a:spcBef>
              <a:buClr>
                <a:schemeClr val="tx1"/>
              </a:buClr>
              <a:buSzPts val="1200"/>
              <a:buFont typeface="+mj-lt"/>
              <a:buAutoNum type="arabicPeriod"/>
            </a:pPr>
            <a:r>
              <a:rPr lang="en-GB" sz="1400" u="sng" kern="100" dirty="0">
                <a:solidFill>
                  <a:srgbClr val="0563C1"/>
                </a:solidFill>
                <a:effectLst/>
                <a:ea typeface="Calibri" panose="020F0502020204030204" pitchFamily="34" charset="0"/>
                <a:cs typeface="Times New Roman" panose="02020603050405020304" pitchFamily="18" charset="0"/>
                <a:hlinkClick r:id="rId8"/>
              </a:rPr>
              <a:t>http://www.cochlear.com/wps/wcm/connect/us/communication-corner/program-selection/adults.htm</a:t>
            </a:r>
            <a:r>
              <a:rPr lang="en-IN" sz="1400" kern="100" dirty="0">
                <a:effectLst/>
                <a:ea typeface="Calibri" panose="020F0502020204030204" pitchFamily="34" charset="0"/>
                <a:cs typeface="Times New Roman" panose="02020603050405020304" pitchFamily="18" charset="0"/>
              </a:rPr>
              <a:t> </a:t>
            </a:r>
          </a:p>
          <a:p>
            <a:pPr marL="342900" lvl="0" indent="-342900" algn="just">
              <a:lnSpc>
                <a:spcPct val="100000"/>
              </a:lnSpc>
              <a:spcBef>
                <a:spcPts val="0"/>
              </a:spcBef>
              <a:buClr>
                <a:schemeClr val="tx1"/>
              </a:buClr>
              <a:buSzPts val="1200"/>
              <a:buFont typeface="+mj-lt"/>
              <a:buAutoNum type="arabicPeriod"/>
            </a:pPr>
            <a:r>
              <a:rPr lang="en-GB" sz="1400" kern="100" dirty="0">
                <a:effectLst/>
                <a:ea typeface="Calibri" panose="020F0502020204030204" pitchFamily="34" charset="0"/>
                <a:cs typeface="Times New Roman" panose="02020603050405020304" pitchFamily="18" charset="0"/>
              </a:rPr>
              <a:t>Adult Rehabilitation Kits. Set of 13 kits. </a:t>
            </a:r>
            <a:r>
              <a:rPr lang="en-GB" sz="1400" u="sng" kern="100" dirty="0">
                <a:solidFill>
                  <a:srgbClr val="0563C1"/>
                </a:solidFill>
                <a:effectLst/>
                <a:ea typeface="Calibri" panose="020F0502020204030204" pitchFamily="34" charset="0"/>
                <a:cs typeface="Times New Roman" panose="02020603050405020304" pitchFamily="18" charset="0"/>
                <a:hlinkClick r:id="rId9"/>
              </a:rPr>
              <a:t>https://blog.medel.pro</a:t>
            </a:r>
            <a:r>
              <a:rPr lang="en-IN" sz="1400" kern="100" dirty="0">
                <a:effectLst/>
                <a:ea typeface="Calibri" panose="020F0502020204030204" pitchFamily="34" charset="0"/>
                <a:cs typeface="Times New Roman" panose="02020603050405020304" pitchFamily="18" charset="0"/>
              </a:rPr>
              <a:t> </a:t>
            </a:r>
          </a:p>
          <a:p>
            <a:pPr marL="342900" lvl="0" indent="-342900" algn="just">
              <a:lnSpc>
                <a:spcPct val="100000"/>
              </a:lnSpc>
              <a:spcBef>
                <a:spcPts val="0"/>
              </a:spcBef>
              <a:buClr>
                <a:schemeClr val="tx1"/>
              </a:buClr>
              <a:buSzPts val="1200"/>
              <a:buFont typeface="+mj-lt"/>
              <a:buAutoNum type="arabicPeriod"/>
            </a:pPr>
            <a:r>
              <a:rPr lang="en-GB" sz="1400" kern="100" dirty="0">
                <a:effectLst/>
                <a:ea typeface="Calibri" panose="020F0502020204030204" pitchFamily="34" charset="0"/>
                <a:cs typeface="Times New Roman" panose="02020603050405020304" pitchFamily="18" charset="0"/>
              </a:rPr>
              <a:t>Rehabilitation Digital (</a:t>
            </a:r>
            <a:r>
              <a:rPr lang="en-GB" sz="1400" kern="100" dirty="0" err="1">
                <a:effectLst/>
                <a:ea typeface="Calibri" panose="020F0502020204030204" pitchFamily="34" charset="0"/>
                <a:cs typeface="Times New Roman" panose="02020603050405020304" pitchFamily="18" charset="0"/>
              </a:rPr>
              <a:t>ReDi</a:t>
            </a:r>
            <a:r>
              <a:rPr lang="en-GB" sz="1400" kern="100" dirty="0">
                <a:effectLst/>
                <a:ea typeface="Calibri" panose="020F0502020204030204" pitchFamily="34" charset="0"/>
                <a:cs typeface="Times New Roman" panose="02020603050405020304" pitchFamily="18" charset="0"/>
              </a:rPr>
              <a:t>) App by Med-El. </a:t>
            </a:r>
            <a:endParaRPr lang="en-IN" sz="1400" kern="100" dirty="0">
              <a:effectLst/>
              <a:ea typeface="Calibri" panose="020F0502020204030204" pitchFamily="34" charset="0"/>
              <a:cs typeface="Times New Roman" panose="02020603050405020304" pitchFamily="18" charset="0"/>
            </a:endParaRPr>
          </a:p>
          <a:p>
            <a:pPr marL="342900" lvl="0" indent="-342900" algn="just">
              <a:lnSpc>
                <a:spcPct val="100000"/>
              </a:lnSpc>
              <a:spcBef>
                <a:spcPts val="0"/>
              </a:spcBef>
              <a:buClr>
                <a:schemeClr val="tx1"/>
              </a:buClr>
              <a:buSzPts val="1200"/>
              <a:buFont typeface="+mj-lt"/>
              <a:buAutoNum type="arabicPeriod"/>
            </a:pPr>
            <a:r>
              <a:rPr lang="en-GB" sz="1400" kern="100" dirty="0">
                <a:effectLst/>
                <a:ea typeface="Calibri" panose="020F0502020204030204" pitchFamily="34" charset="0"/>
                <a:cs typeface="Times New Roman" panose="02020603050405020304" pitchFamily="18" charset="0"/>
              </a:rPr>
              <a:t>Rehab at home for adults. Video series by Med-El. </a:t>
            </a:r>
            <a:r>
              <a:rPr lang="en-GB" sz="1400" u="sng" kern="100" dirty="0">
                <a:solidFill>
                  <a:srgbClr val="0563C1"/>
                </a:solidFill>
                <a:effectLst/>
                <a:ea typeface="Calibri" panose="020F0502020204030204" pitchFamily="34" charset="0"/>
                <a:cs typeface="Times New Roman" panose="02020603050405020304" pitchFamily="18" charset="0"/>
                <a:hlinkClick r:id="rId10"/>
              </a:rPr>
              <a:t>https://blog.medel.com/tips-and-tricks/</a:t>
            </a:r>
            <a:r>
              <a:rPr lang="en-IN" sz="1400" kern="100" dirty="0">
                <a:effectLst/>
                <a:ea typeface="Calibri" panose="020F0502020204030204" pitchFamily="34" charset="0"/>
                <a:cs typeface="Times New Roman" panose="02020603050405020304" pitchFamily="18" charset="0"/>
              </a:rPr>
              <a:t> </a:t>
            </a:r>
          </a:p>
          <a:p>
            <a:pPr marL="342900" lvl="0" indent="-342900">
              <a:lnSpc>
                <a:spcPct val="100000"/>
              </a:lnSpc>
              <a:spcBef>
                <a:spcPts val="0"/>
              </a:spcBef>
              <a:buClr>
                <a:schemeClr val="tx1"/>
              </a:buClr>
              <a:buSzPts val="1200"/>
              <a:buFont typeface="+mj-lt"/>
              <a:buAutoNum type="arabicPeriod"/>
            </a:pPr>
            <a:r>
              <a:rPr lang="en-GB" sz="1400" kern="100" dirty="0">
                <a:effectLst/>
                <a:ea typeface="Calibri" panose="020F0502020204030204" pitchFamily="34" charset="0"/>
                <a:cs typeface="Times New Roman" panose="02020603050405020304" pitchFamily="18" charset="0"/>
              </a:rPr>
              <a:t>Smart Tips for CI users by Med-El. </a:t>
            </a:r>
            <a:r>
              <a:rPr lang="en-GB" sz="1400" u="sng" kern="100" dirty="0">
                <a:solidFill>
                  <a:srgbClr val="0563C1"/>
                </a:solidFill>
                <a:effectLst/>
                <a:ea typeface="Calibri" panose="020F0502020204030204" pitchFamily="34" charset="0"/>
                <a:cs typeface="Times New Roman" panose="02020603050405020304" pitchFamily="18" charset="0"/>
                <a:hlinkClick r:id="rId11"/>
              </a:rPr>
              <a:t>file:///C:/Users/intel/Downloads/21557CE_r3_0-SmartTipsForCIUsers-WEB.20240314072352909.pdf</a:t>
            </a:r>
            <a:r>
              <a:rPr lang="en-IN" sz="1400" kern="100" dirty="0">
                <a:effectLst/>
                <a:ea typeface="Calibri" panose="020F0502020204030204" pitchFamily="34" charset="0"/>
                <a:cs typeface="Times New Roman" panose="02020603050405020304" pitchFamily="18" charset="0"/>
              </a:rPr>
              <a:t> </a:t>
            </a:r>
          </a:p>
          <a:p>
            <a:pPr marL="342900" lvl="0" indent="-342900" algn="just">
              <a:lnSpc>
                <a:spcPct val="100000"/>
              </a:lnSpc>
              <a:spcBef>
                <a:spcPts val="0"/>
              </a:spcBef>
              <a:buClr>
                <a:schemeClr val="tx1"/>
              </a:buClr>
              <a:buSzPts val="1200"/>
              <a:buFont typeface="+mj-lt"/>
              <a:buAutoNum type="arabicPeriod"/>
            </a:pPr>
            <a:r>
              <a:rPr lang="en-GB" sz="1400" kern="100" dirty="0">
                <a:effectLst/>
                <a:ea typeface="Calibri" panose="020F0502020204030204" pitchFamily="34" charset="0"/>
                <a:cs typeface="Times New Roman" panose="02020603050405020304" pitchFamily="18" charset="0"/>
              </a:rPr>
              <a:t>Hearing Success. App by Advanced Bionics for Adults and teens. </a:t>
            </a:r>
            <a:endParaRPr lang="en-IN" sz="1400" kern="100" dirty="0">
              <a:effectLst/>
              <a:ea typeface="Calibri" panose="020F0502020204030204" pitchFamily="34" charset="0"/>
              <a:cs typeface="Times New Roman" panose="02020603050405020304" pitchFamily="18" charset="0"/>
            </a:endParaRPr>
          </a:p>
          <a:p>
            <a:pPr marL="342900" lvl="0" indent="-342900" algn="just">
              <a:lnSpc>
                <a:spcPct val="100000"/>
              </a:lnSpc>
              <a:spcBef>
                <a:spcPts val="0"/>
              </a:spcBef>
              <a:buClr>
                <a:schemeClr val="tx1"/>
              </a:buClr>
              <a:buSzPts val="1200"/>
              <a:buFont typeface="+mj-lt"/>
              <a:buAutoNum type="arabicPeriod"/>
            </a:pPr>
            <a:r>
              <a:rPr lang="en-GB" sz="1400" kern="100" dirty="0">
                <a:effectLst/>
                <a:ea typeface="Calibri" panose="020F0502020204030204" pitchFamily="34" charset="0"/>
                <a:cs typeface="Times New Roman" panose="02020603050405020304" pitchFamily="18" charset="0"/>
              </a:rPr>
              <a:t>able CLIX (Advanced Bionics Listening Exercises – able). </a:t>
            </a:r>
            <a:r>
              <a:rPr lang="en-GB" sz="1400" kern="100" dirty="0" err="1">
                <a:effectLst/>
                <a:ea typeface="Calibri" panose="020F0502020204030204" pitchFamily="34" charset="0"/>
                <a:cs typeface="Times New Roman" panose="02020603050405020304" pitchFamily="18" charset="0"/>
              </a:rPr>
              <a:t>ios</a:t>
            </a:r>
            <a:r>
              <a:rPr lang="en-GB" sz="1400" kern="100" dirty="0">
                <a:effectLst/>
                <a:ea typeface="Calibri" panose="020F0502020204030204" pitchFamily="34" charset="0"/>
                <a:cs typeface="Times New Roman" panose="02020603050405020304" pitchFamily="18" charset="0"/>
              </a:rPr>
              <a:t> App.</a:t>
            </a:r>
          </a:p>
          <a:p>
            <a:pPr marL="342900" lvl="0" indent="-342900" algn="just">
              <a:lnSpc>
                <a:spcPct val="100000"/>
              </a:lnSpc>
              <a:spcBef>
                <a:spcPts val="0"/>
              </a:spcBef>
              <a:buClr>
                <a:schemeClr val="tx1"/>
              </a:buClr>
              <a:buSzPts val="1200"/>
              <a:buFont typeface="+mj-lt"/>
              <a:buAutoNum type="arabicPeriod"/>
            </a:pPr>
            <a:r>
              <a:rPr lang="en-GB" sz="1400" kern="100" dirty="0">
                <a:ea typeface="Calibri" panose="020F0502020204030204" pitchFamily="34" charset="0"/>
                <a:cs typeface="Times New Roman" panose="02020603050405020304" pitchFamily="18" charset="0"/>
              </a:rPr>
              <a:t>Starkey Hear Coach</a:t>
            </a:r>
            <a:endParaRPr lang="en-IN" sz="1400" kern="100" dirty="0">
              <a:effectLst/>
              <a:ea typeface="Calibri" panose="020F0502020204030204" pitchFamily="34" charset="0"/>
              <a:cs typeface="Times New Roman" panose="02020603050405020304" pitchFamily="18" charset="0"/>
            </a:endParaRPr>
          </a:p>
          <a:p>
            <a:pPr marL="457200" indent="-457200">
              <a:lnSpc>
                <a:spcPct val="100000"/>
              </a:lnSpc>
              <a:spcBef>
                <a:spcPts val="0"/>
              </a:spcBef>
              <a:buClr>
                <a:schemeClr val="tx1"/>
              </a:buClr>
              <a:buFont typeface="+mj-lt"/>
              <a:buAutoNum type="arabicPeriod"/>
            </a:pPr>
            <a:endParaRPr lang="en-IN" sz="1400" dirty="0"/>
          </a:p>
        </p:txBody>
      </p:sp>
      <p:sp>
        <p:nvSpPr>
          <p:cNvPr id="4" name="Slide Number Placeholder 3">
            <a:extLst>
              <a:ext uri="{FF2B5EF4-FFF2-40B4-BE49-F238E27FC236}">
                <a16:creationId xmlns:a16="http://schemas.microsoft.com/office/drawing/2014/main" id="{7B6977FD-DAE5-5DDB-7D43-66B2F7FF8742}"/>
              </a:ext>
            </a:extLst>
          </p:cNvPr>
          <p:cNvSpPr>
            <a:spLocks noGrp="1"/>
          </p:cNvSpPr>
          <p:nvPr>
            <p:ph type="sldNum" sz="quarter" idx="12"/>
          </p:nvPr>
        </p:nvSpPr>
        <p:spPr/>
        <p:txBody>
          <a:bodyPr/>
          <a:lstStyle/>
          <a:p>
            <a:fld id="{A8DB374D-CFF7-461A-BDF6-65113C40BFDF}" type="slidenum">
              <a:rPr lang="en-US" smtClean="0"/>
              <a:t>49</a:t>
            </a:fld>
            <a:endParaRPr lang="en-US"/>
          </a:p>
        </p:txBody>
      </p:sp>
    </p:spTree>
    <p:extLst>
      <p:ext uri="{BB962C8B-B14F-4D97-AF65-F5344CB8AC3E}">
        <p14:creationId xmlns:p14="http://schemas.microsoft.com/office/powerpoint/2010/main" val="33049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DA31-6FBB-1BDB-92A2-A2D515BE7619}"/>
              </a:ext>
            </a:extLst>
          </p:cNvPr>
          <p:cNvSpPr>
            <a:spLocks noGrp="1"/>
          </p:cNvSpPr>
          <p:nvPr>
            <p:ph type="title"/>
          </p:nvPr>
        </p:nvSpPr>
        <p:spPr/>
        <p:txBody>
          <a:bodyPr>
            <a:normAutofit/>
          </a:bodyPr>
          <a:lstStyle/>
          <a:p>
            <a:r>
              <a:rPr lang="en-US" sz="4000" b="1" dirty="0">
                <a:latin typeface="+mn-lt"/>
              </a:rPr>
              <a:t>Speech spectrum</a:t>
            </a:r>
            <a:endParaRPr lang="en-IN" sz="4000" b="1" dirty="0">
              <a:latin typeface="+mn-lt"/>
            </a:endParaRPr>
          </a:p>
        </p:txBody>
      </p:sp>
      <p:sp>
        <p:nvSpPr>
          <p:cNvPr id="4" name="Slide Number Placeholder 3">
            <a:extLst>
              <a:ext uri="{FF2B5EF4-FFF2-40B4-BE49-F238E27FC236}">
                <a16:creationId xmlns:a16="http://schemas.microsoft.com/office/drawing/2014/main" id="{4D3BA3EB-02B7-B509-4CBC-958017C41F08}"/>
              </a:ext>
            </a:extLst>
          </p:cNvPr>
          <p:cNvSpPr>
            <a:spLocks noGrp="1"/>
          </p:cNvSpPr>
          <p:nvPr>
            <p:ph type="sldNum" sz="quarter" idx="12"/>
          </p:nvPr>
        </p:nvSpPr>
        <p:spPr/>
        <p:txBody>
          <a:bodyPr/>
          <a:lstStyle/>
          <a:p>
            <a:fld id="{A8DB374D-CFF7-461A-BDF6-65113C40BFDF}" type="slidenum">
              <a:rPr lang="en-US" smtClean="0"/>
              <a:t>5</a:t>
            </a:fld>
            <a:endParaRPr lang="en-US"/>
          </a:p>
        </p:txBody>
      </p:sp>
      <p:pic>
        <p:nvPicPr>
          <p:cNvPr id="5" name="Content Placeholder 4" descr="Speech banana - Wikipedia">
            <a:extLst>
              <a:ext uri="{FF2B5EF4-FFF2-40B4-BE49-F238E27FC236}">
                <a16:creationId xmlns:a16="http://schemas.microsoft.com/office/drawing/2014/main" id="{D86C5027-840F-0789-F0C5-47CE620920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711" t="11650" r="8398"/>
          <a:stretch/>
        </p:blipFill>
        <p:spPr bwMode="auto">
          <a:xfrm>
            <a:off x="1905000" y="1661598"/>
            <a:ext cx="5562600" cy="48799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4677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97B9-B0AF-1982-BB30-F59A8E0F17C2}"/>
              </a:ext>
            </a:extLst>
          </p:cNvPr>
          <p:cNvSpPr>
            <a:spLocks noGrp="1"/>
          </p:cNvSpPr>
          <p:nvPr>
            <p:ph type="title"/>
          </p:nvPr>
        </p:nvSpPr>
        <p:spPr/>
        <p:txBody>
          <a:bodyPr>
            <a:normAutofit/>
          </a:bodyPr>
          <a:lstStyle/>
          <a:p>
            <a:r>
              <a:rPr lang="en-US" sz="4000" b="1" dirty="0">
                <a:latin typeface="+mn-lt"/>
              </a:rPr>
              <a:t>Advantages of games</a:t>
            </a:r>
            <a:endParaRPr lang="en-IN" sz="4000" b="1" dirty="0">
              <a:latin typeface="+mn-lt"/>
            </a:endParaRPr>
          </a:p>
        </p:txBody>
      </p:sp>
      <p:sp>
        <p:nvSpPr>
          <p:cNvPr id="3" name="Content Placeholder 2">
            <a:extLst>
              <a:ext uri="{FF2B5EF4-FFF2-40B4-BE49-F238E27FC236}">
                <a16:creationId xmlns:a16="http://schemas.microsoft.com/office/drawing/2014/main" id="{C3730BAB-0870-FB27-EAB3-15A283171BFE}"/>
              </a:ext>
            </a:extLst>
          </p:cNvPr>
          <p:cNvSpPr>
            <a:spLocks noGrp="1"/>
          </p:cNvSpPr>
          <p:nvPr>
            <p:ph idx="1"/>
          </p:nvPr>
        </p:nvSpPr>
        <p:spPr/>
        <p:txBody>
          <a:bodyPr>
            <a:noAutofit/>
          </a:bodyPr>
          <a:lstStyle/>
          <a:p>
            <a:pPr algn="l">
              <a:lnSpc>
                <a:spcPct val="100000"/>
              </a:lnSpc>
              <a:spcBef>
                <a:spcPts val="0"/>
              </a:spcBef>
            </a:pPr>
            <a:r>
              <a:rPr lang="en-US" sz="2400" b="0" i="0" u="none" strike="noStrike" baseline="0" dirty="0"/>
              <a:t>Playing video games is pleasurable.</a:t>
            </a:r>
          </a:p>
          <a:p>
            <a:pPr algn="l">
              <a:lnSpc>
                <a:spcPct val="100000"/>
              </a:lnSpc>
              <a:spcBef>
                <a:spcPts val="0"/>
              </a:spcBef>
            </a:pPr>
            <a:r>
              <a:rPr lang="en-US" sz="2400" b="0" i="0" u="none" strike="noStrike" baseline="0" dirty="0"/>
              <a:t>Pleasant activities (playing video games) cause the brain to increase production of dopamine, a neurotransmitter that acts as a “messenger” between brain cells. </a:t>
            </a:r>
          </a:p>
          <a:p>
            <a:pPr algn="l">
              <a:lnSpc>
                <a:spcPct val="100000"/>
              </a:lnSpc>
              <a:spcBef>
                <a:spcPts val="0"/>
              </a:spcBef>
            </a:pPr>
            <a:r>
              <a:rPr lang="en-US" sz="2400" b="0" i="0" u="none" strike="noStrike" baseline="0" dirty="0"/>
              <a:t>Increased dopamine levels enhance neural plasticity.</a:t>
            </a:r>
          </a:p>
          <a:p>
            <a:pPr algn="l">
              <a:lnSpc>
                <a:spcPct val="100000"/>
              </a:lnSpc>
              <a:spcBef>
                <a:spcPts val="0"/>
              </a:spcBef>
            </a:pPr>
            <a:r>
              <a:rPr lang="en-US" sz="2400" b="0" i="0" u="none" strike="noStrike" baseline="0" dirty="0"/>
              <a:t>Enhanced neural plasticity allows for greater perceptual learning.</a:t>
            </a:r>
          </a:p>
          <a:p>
            <a:pPr algn="l">
              <a:lnSpc>
                <a:spcPct val="100000"/>
              </a:lnSpc>
              <a:spcBef>
                <a:spcPts val="0"/>
              </a:spcBef>
            </a:pPr>
            <a:endParaRPr lang="en-US" sz="2400" b="0" i="0" u="none" strike="noStrike" baseline="0" dirty="0"/>
          </a:p>
          <a:p>
            <a:pPr algn="l">
              <a:lnSpc>
                <a:spcPct val="100000"/>
              </a:lnSpc>
              <a:spcBef>
                <a:spcPts val="0"/>
              </a:spcBef>
            </a:pPr>
            <a:r>
              <a:rPr lang="en-US" sz="2400" b="0" i="0" u="none" strike="noStrike" baseline="0" dirty="0"/>
              <a:t>Hence, individuals with HL have better potential for learning to use their residual hearing when playing auditory training games than when engaging in rote </a:t>
            </a:r>
            <a:r>
              <a:rPr lang="en-IN" sz="2400" b="0" i="0" u="none" strike="noStrike" baseline="0" dirty="0"/>
              <a:t>auditory training tasks.</a:t>
            </a:r>
            <a:endParaRPr lang="en-IN" sz="2400" dirty="0"/>
          </a:p>
        </p:txBody>
      </p:sp>
      <p:sp>
        <p:nvSpPr>
          <p:cNvPr id="4" name="Slide Number Placeholder 3">
            <a:extLst>
              <a:ext uri="{FF2B5EF4-FFF2-40B4-BE49-F238E27FC236}">
                <a16:creationId xmlns:a16="http://schemas.microsoft.com/office/drawing/2014/main" id="{2248E6AE-F41F-F82E-D155-45E08CDA3503}"/>
              </a:ext>
            </a:extLst>
          </p:cNvPr>
          <p:cNvSpPr>
            <a:spLocks noGrp="1"/>
          </p:cNvSpPr>
          <p:nvPr>
            <p:ph type="sldNum" sz="quarter" idx="12"/>
          </p:nvPr>
        </p:nvSpPr>
        <p:spPr/>
        <p:txBody>
          <a:bodyPr/>
          <a:lstStyle/>
          <a:p>
            <a:fld id="{A8DB374D-CFF7-461A-BDF6-65113C40BFDF}" type="slidenum">
              <a:rPr lang="en-US" smtClean="0"/>
              <a:t>50</a:t>
            </a:fld>
            <a:endParaRPr lang="en-US"/>
          </a:p>
        </p:txBody>
      </p:sp>
    </p:spTree>
    <p:extLst>
      <p:ext uri="{BB962C8B-B14F-4D97-AF65-F5344CB8AC3E}">
        <p14:creationId xmlns:p14="http://schemas.microsoft.com/office/powerpoint/2010/main" val="3394766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6283-7272-72FC-C793-4DE71DC816E8}"/>
              </a:ext>
            </a:extLst>
          </p:cNvPr>
          <p:cNvSpPr>
            <a:spLocks noGrp="1"/>
          </p:cNvSpPr>
          <p:nvPr>
            <p:ph type="title"/>
          </p:nvPr>
        </p:nvSpPr>
        <p:spPr/>
        <p:txBody>
          <a:bodyPr>
            <a:normAutofit/>
          </a:bodyPr>
          <a:lstStyle/>
          <a:p>
            <a:r>
              <a:rPr lang="en-US" sz="4000" b="1" dirty="0">
                <a:latin typeface="+mn-lt"/>
              </a:rPr>
              <a:t>Advantages of computerized instruction</a:t>
            </a:r>
            <a:endParaRPr lang="en-IN" sz="4000" b="1" dirty="0">
              <a:latin typeface="+mn-lt"/>
            </a:endParaRPr>
          </a:p>
        </p:txBody>
      </p:sp>
      <p:sp>
        <p:nvSpPr>
          <p:cNvPr id="3" name="Content Placeholder 2">
            <a:extLst>
              <a:ext uri="{FF2B5EF4-FFF2-40B4-BE49-F238E27FC236}">
                <a16:creationId xmlns:a16="http://schemas.microsoft.com/office/drawing/2014/main" id="{CBFDAE1D-66D4-F3BE-A323-DC059BBD7139}"/>
              </a:ext>
            </a:extLst>
          </p:cNvPr>
          <p:cNvSpPr>
            <a:spLocks noGrp="1"/>
          </p:cNvSpPr>
          <p:nvPr>
            <p:ph idx="1"/>
          </p:nvPr>
        </p:nvSpPr>
        <p:spPr>
          <a:xfrm>
            <a:off x="628650" y="1825624"/>
            <a:ext cx="8058150" cy="4667249"/>
          </a:xfrm>
        </p:spPr>
        <p:txBody>
          <a:bodyPr>
            <a:noAutofit/>
          </a:bodyPr>
          <a:lstStyle/>
          <a:p>
            <a:pPr algn="l">
              <a:lnSpc>
                <a:spcPct val="120000"/>
              </a:lnSpc>
              <a:spcBef>
                <a:spcPts val="0"/>
              </a:spcBef>
            </a:pPr>
            <a:r>
              <a:rPr lang="en-US" sz="1600" b="0" i="0" u="none" strike="noStrike" baseline="0" dirty="0"/>
              <a:t>Many </a:t>
            </a:r>
            <a:r>
              <a:rPr lang="en-US" sz="1600" b="1" i="0" u="none" strike="noStrike" baseline="0" dirty="0"/>
              <a:t>different talkers </a:t>
            </a:r>
            <a:r>
              <a:rPr lang="en-US" sz="1600" b="0" i="0" u="none" strike="noStrike" baseline="0" dirty="0"/>
              <a:t>can speak training items, which may lead to training benefits generalizing to the real world, where many different talkers are encountered.</a:t>
            </a:r>
          </a:p>
          <a:p>
            <a:pPr algn="l">
              <a:lnSpc>
                <a:spcPct val="120000"/>
              </a:lnSpc>
              <a:spcBef>
                <a:spcPts val="0"/>
              </a:spcBef>
            </a:pPr>
            <a:r>
              <a:rPr lang="en-US" sz="1600" b="1" i="0" u="none" strike="noStrike" baseline="0" dirty="0"/>
              <a:t>Many training items </a:t>
            </a:r>
            <a:r>
              <a:rPr lang="en-US" sz="1600" b="0" i="0" u="none" strike="noStrike" baseline="0" dirty="0"/>
              <a:t>can be presented in a relatively short period of time; concentrated training may lead to faster learning and maintains a student’s interest.</a:t>
            </a:r>
          </a:p>
          <a:p>
            <a:pPr algn="l">
              <a:lnSpc>
                <a:spcPct val="120000"/>
              </a:lnSpc>
              <a:spcBef>
                <a:spcPts val="0"/>
              </a:spcBef>
            </a:pPr>
            <a:r>
              <a:rPr lang="en-US" sz="1600" b="0" i="0" u="none" strike="noStrike" baseline="0" dirty="0"/>
              <a:t>Training is </a:t>
            </a:r>
            <a:r>
              <a:rPr lang="en-US" sz="1600" b="1" i="0" u="none" strike="noStrike" baseline="0" dirty="0"/>
              <a:t>interactive</a:t>
            </a:r>
            <a:r>
              <a:rPr lang="en-US" sz="1600" b="0" i="0" u="none" strike="noStrike" baseline="0" dirty="0"/>
              <a:t>, which means that a student’s response to one training item determines what will happen next; response contingency may lead to enhanced </a:t>
            </a:r>
            <a:r>
              <a:rPr lang="en-IN" sz="1600" b="0" i="0" u="none" strike="noStrike" baseline="0" dirty="0"/>
              <a:t>learning.</a:t>
            </a:r>
          </a:p>
          <a:p>
            <a:pPr algn="l">
              <a:lnSpc>
                <a:spcPct val="120000"/>
              </a:lnSpc>
              <a:spcBef>
                <a:spcPts val="0"/>
              </a:spcBef>
            </a:pPr>
            <a:r>
              <a:rPr lang="en-US" sz="1600" b="0" i="0" u="none" strike="noStrike" baseline="0" dirty="0"/>
              <a:t>A </a:t>
            </a:r>
            <a:r>
              <a:rPr lang="en-US" sz="1600" b="1" i="0" u="none" strike="noStrike" baseline="0" dirty="0"/>
              <a:t>record</a:t>
            </a:r>
            <a:r>
              <a:rPr lang="en-US" sz="1600" b="0" i="0" u="none" strike="noStrike" baseline="0" dirty="0"/>
              <a:t> can be maintained of correct and incorrect responses, which affords a means for the clinician to monitor progress.</a:t>
            </a:r>
          </a:p>
          <a:p>
            <a:pPr algn="l">
              <a:lnSpc>
                <a:spcPct val="120000"/>
              </a:lnSpc>
              <a:spcBef>
                <a:spcPts val="0"/>
              </a:spcBef>
            </a:pPr>
            <a:r>
              <a:rPr lang="en-US" sz="1600" b="0" i="0" u="none" strike="noStrike" baseline="0" dirty="0"/>
              <a:t>Training difficulty can vary </a:t>
            </a:r>
            <a:r>
              <a:rPr lang="en-US" sz="1600" b="1" i="0" u="none" strike="noStrike" baseline="0" dirty="0"/>
              <a:t>adaptively</a:t>
            </a:r>
            <a:r>
              <a:rPr lang="en-US" sz="1600" b="0" i="0" u="none" strike="noStrike" baseline="0" dirty="0"/>
              <a:t>, based on a student’s performance.</a:t>
            </a:r>
          </a:p>
          <a:p>
            <a:pPr algn="l">
              <a:lnSpc>
                <a:spcPct val="120000"/>
              </a:lnSpc>
              <a:spcBef>
                <a:spcPts val="0"/>
              </a:spcBef>
            </a:pPr>
            <a:r>
              <a:rPr lang="en-US" sz="1600" b="0" i="0" u="none" strike="noStrike" baseline="0" dirty="0"/>
              <a:t>Instruction is </a:t>
            </a:r>
            <a:r>
              <a:rPr lang="en-US" sz="1600" b="1" i="0" u="none" strike="noStrike" baseline="0" dirty="0"/>
              <a:t>self-paced</a:t>
            </a:r>
            <a:r>
              <a:rPr lang="en-US" sz="1600" b="0" i="0" u="none" strike="noStrike" baseline="0" dirty="0"/>
              <a:t>; students can proceed through an exercise as slowly or as </a:t>
            </a:r>
            <a:r>
              <a:rPr lang="en-IN" sz="1600" b="0" i="0" u="none" strike="noStrike" baseline="0" dirty="0"/>
              <a:t>quickly as they choose.</a:t>
            </a:r>
          </a:p>
          <a:p>
            <a:pPr algn="l">
              <a:lnSpc>
                <a:spcPct val="120000"/>
              </a:lnSpc>
              <a:spcBef>
                <a:spcPts val="0"/>
              </a:spcBef>
            </a:pPr>
            <a:r>
              <a:rPr lang="en-US" sz="1600" b="0" i="0" u="none" strike="noStrike" baseline="0" dirty="0"/>
              <a:t>Training can occur in the </a:t>
            </a:r>
            <a:r>
              <a:rPr lang="en-US" sz="1600" b="1" i="0" u="none" strike="noStrike" baseline="0" dirty="0"/>
              <a:t>student’s home </a:t>
            </a:r>
            <a:r>
              <a:rPr lang="en-US" sz="1600" b="0" i="0" u="none" strike="noStrike" baseline="0" dirty="0"/>
              <a:t>and at the student’s convenience.</a:t>
            </a:r>
          </a:p>
          <a:p>
            <a:pPr algn="l">
              <a:lnSpc>
                <a:spcPct val="120000"/>
              </a:lnSpc>
              <a:spcBef>
                <a:spcPts val="0"/>
              </a:spcBef>
            </a:pPr>
            <a:r>
              <a:rPr lang="en-US" sz="1600" b="0" i="0" u="none" strike="noStrike" baseline="0" dirty="0"/>
              <a:t>Training can be </a:t>
            </a:r>
            <a:r>
              <a:rPr lang="en-US" sz="1600" b="1" i="0" u="none" strike="noStrike" baseline="0" dirty="0"/>
              <a:t>self-guided</a:t>
            </a:r>
            <a:r>
              <a:rPr lang="en-US" sz="1600" b="0" i="0" u="none" strike="noStrike" baseline="0" dirty="0"/>
              <a:t>, meaning that a student can choose which activities </a:t>
            </a:r>
            <a:r>
              <a:rPr lang="en-IN" sz="1600" b="0" i="0" u="none" strike="noStrike" baseline="0" dirty="0"/>
              <a:t>and exercises to complete.</a:t>
            </a:r>
          </a:p>
          <a:p>
            <a:pPr algn="l">
              <a:lnSpc>
                <a:spcPct val="120000"/>
              </a:lnSpc>
              <a:spcBef>
                <a:spcPts val="0"/>
              </a:spcBef>
            </a:pPr>
            <a:r>
              <a:rPr lang="en-US" sz="1600" b="1" i="0" u="none" strike="noStrike" baseline="0" dirty="0"/>
              <a:t>Costs</a:t>
            </a:r>
            <a:r>
              <a:rPr lang="en-US" sz="1600" b="0" i="0" u="none" strike="noStrike" baseline="0" dirty="0"/>
              <a:t> may be less than labor-intensive clinician-based training.</a:t>
            </a:r>
            <a:endParaRPr lang="en-IN" sz="1600" dirty="0"/>
          </a:p>
          <a:p>
            <a:pPr algn="l">
              <a:lnSpc>
                <a:spcPct val="120000"/>
              </a:lnSpc>
              <a:spcBef>
                <a:spcPts val="0"/>
              </a:spcBef>
            </a:pPr>
            <a:endParaRPr lang="en-IN" sz="1600" dirty="0"/>
          </a:p>
        </p:txBody>
      </p:sp>
      <p:sp>
        <p:nvSpPr>
          <p:cNvPr id="4" name="Slide Number Placeholder 3">
            <a:extLst>
              <a:ext uri="{FF2B5EF4-FFF2-40B4-BE49-F238E27FC236}">
                <a16:creationId xmlns:a16="http://schemas.microsoft.com/office/drawing/2014/main" id="{B43DECBC-472D-E845-6683-F27502ECD075}"/>
              </a:ext>
            </a:extLst>
          </p:cNvPr>
          <p:cNvSpPr>
            <a:spLocks noGrp="1"/>
          </p:cNvSpPr>
          <p:nvPr>
            <p:ph type="sldNum" sz="quarter" idx="12"/>
          </p:nvPr>
        </p:nvSpPr>
        <p:spPr/>
        <p:txBody>
          <a:bodyPr/>
          <a:lstStyle/>
          <a:p>
            <a:fld id="{A8DB374D-CFF7-461A-BDF6-65113C40BFDF}" type="slidenum">
              <a:rPr lang="en-US" smtClean="0"/>
              <a:t>51</a:t>
            </a:fld>
            <a:endParaRPr lang="en-US"/>
          </a:p>
        </p:txBody>
      </p:sp>
    </p:spTree>
    <p:extLst>
      <p:ext uri="{BB962C8B-B14F-4D97-AF65-F5344CB8AC3E}">
        <p14:creationId xmlns:p14="http://schemas.microsoft.com/office/powerpoint/2010/main" val="2243726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619BD-DF63-644E-EB51-E8411848D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53B61-CE29-31D9-BFDC-5AF8A4B0F96D}"/>
              </a:ext>
            </a:extLst>
          </p:cNvPr>
          <p:cNvSpPr>
            <a:spLocks noGrp="1"/>
          </p:cNvSpPr>
          <p:nvPr>
            <p:ph type="title"/>
          </p:nvPr>
        </p:nvSpPr>
        <p:spPr/>
        <p:txBody>
          <a:bodyPr>
            <a:noAutofit/>
          </a:bodyPr>
          <a:lstStyle/>
          <a:p>
            <a:r>
              <a:rPr lang="en-US" sz="4000" b="1" dirty="0">
                <a:latin typeface="Calibri" panose="020F0502020204030204" pitchFamily="34" charset="0"/>
                <a:cs typeface="Calibri" panose="020F0502020204030204" pitchFamily="34" charset="0"/>
              </a:rPr>
              <a:t>Independent listening practice - important</a:t>
            </a:r>
          </a:p>
        </p:txBody>
      </p:sp>
      <p:graphicFrame>
        <p:nvGraphicFramePr>
          <p:cNvPr id="9" name="Content Placeholder 8">
            <a:extLst>
              <a:ext uri="{FF2B5EF4-FFF2-40B4-BE49-F238E27FC236}">
                <a16:creationId xmlns:a16="http://schemas.microsoft.com/office/drawing/2014/main" id="{2C9EE2DA-7765-05AE-4F5A-EB6554D2F1F7}"/>
              </a:ext>
            </a:extLst>
          </p:cNvPr>
          <p:cNvGraphicFramePr>
            <a:graphicFrameLocks noGrp="1"/>
          </p:cNvGraphicFramePr>
          <p:nvPr>
            <p:ph idx="1"/>
            <p:extLst>
              <p:ext uri="{D42A27DB-BD31-4B8C-83A1-F6EECF244321}">
                <p14:modId xmlns:p14="http://schemas.microsoft.com/office/powerpoint/2010/main" val="27127329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A4564152-AB4B-350A-4E82-F5DF6AE537AC}"/>
              </a:ext>
            </a:extLst>
          </p:cNvPr>
          <p:cNvSpPr>
            <a:spLocks noGrp="1"/>
          </p:cNvSpPr>
          <p:nvPr>
            <p:ph type="sldNum" sz="quarter" idx="12"/>
          </p:nvPr>
        </p:nvSpPr>
        <p:spPr/>
        <p:txBody>
          <a:bodyPr/>
          <a:lstStyle/>
          <a:p>
            <a:fld id="{2B997E46-DF3B-D74B-B7F6-5657F29FED55}" type="slidenum">
              <a:rPr lang="en-US" smtClean="0"/>
              <a:pPr/>
              <a:t>52</a:t>
            </a:fld>
            <a:endParaRPr lang="en-US" dirty="0"/>
          </a:p>
        </p:txBody>
      </p:sp>
    </p:spTree>
    <p:extLst>
      <p:ext uri="{BB962C8B-B14F-4D97-AF65-F5344CB8AC3E}">
        <p14:creationId xmlns:p14="http://schemas.microsoft.com/office/powerpoint/2010/main" val="2164832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endParaRPr lang="en-US" sz="4000" b="1" dirty="0">
              <a:solidFill>
                <a:srgbClr val="FFFF00"/>
              </a:solidFill>
              <a:latin typeface="Algerian" pitchFamily="82" charset="0"/>
              <a:cs typeface="Times New Roman" pitchFamily="18" charset="0"/>
            </a:endParaRPr>
          </a:p>
          <a:p>
            <a:pPr marL="0" indent="0" algn="ctr">
              <a:buNone/>
            </a:pPr>
            <a:endParaRPr lang="en-US" sz="4000" b="1" dirty="0">
              <a:solidFill>
                <a:srgbClr val="FFFF00"/>
              </a:solidFill>
              <a:latin typeface="Algerian" pitchFamily="82" charset="0"/>
              <a:cs typeface="Times New Roman" pitchFamily="18" charset="0"/>
            </a:endParaRPr>
          </a:p>
          <a:p>
            <a:pPr marL="0" indent="0" algn="ctr">
              <a:buNone/>
            </a:pPr>
            <a:endParaRPr lang="en-US" sz="4000" b="1" dirty="0">
              <a:cs typeface="Times New Roman" pitchFamily="18" charset="0"/>
            </a:endParaRPr>
          </a:p>
          <a:p>
            <a:pPr marL="0" indent="0">
              <a:buNone/>
            </a:pPr>
            <a:r>
              <a:rPr lang="en-US" sz="4000" b="1" dirty="0">
                <a:cs typeface="Times New Roman" pitchFamily="18" charset="0"/>
              </a:rPr>
              <a:t>d) </a:t>
            </a:r>
            <a:r>
              <a:rPr lang="en-US" sz="4000" b="1" dirty="0"/>
              <a:t>Listening training to improve music perception</a:t>
            </a:r>
          </a:p>
          <a:p>
            <a:pPr marL="0" indent="0" algn="ctr">
              <a:buNone/>
            </a:pPr>
            <a:endParaRPr lang="en-US" sz="3600" b="1" dirty="0">
              <a:solidFill>
                <a:srgbClr val="FFFF00"/>
              </a:solidFill>
              <a:latin typeface="Algerian" pitchFamily="82" charset="0"/>
            </a:endParaRPr>
          </a:p>
        </p:txBody>
      </p:sp>
      <p:sp>
        <p:nvSpPr>
          <p:cNvPr id="2" name="Slide Number Placeholder 1"/>
          <p:cNvSpPr>
            <a:spLocks noGrp="1"/>
          </p:cNvSpPr>
          <p:nvPr>
            <p:ph type="sldNum" sz="quarter" idx="12"/>
          </p:nvPr>
        </p:nvSpPr>
        <p:spPr/>
        <p:txBody>
          <a:bodyPr/>
          <a:lstStyle/>
          <a:p>
            <a:fld id="{A8DB374D-CFF7-461A-BDF6-65113C40BFDF}"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3343414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CF0D-C1E2-5F43-8B6A-57EBCC1A0DF1}"/>
              </a:ext>
            </a:extLst>
          </p:cNvPr>
          <p:cNvSpPr>
            <a:spLocks noGrp="1"/>
          </p:cNvSpPr>
          <p:nvPr>
            <p:ph type="title"/>
          </p:nvPr>
        </p:nvSpPr>
        <p:spPr/>
        <p:txBody>
          <a:bodyPr>
            <a:normAutofit/>
          </a:bodyPr>
          <a:lstStyle/>
          <a:p>
            <a:r>
              <a:rPr lang="en-US" sz="4000" b="1" dirty="0">
                <a:latin typeface="+mn-lt"/>
              </a:rPr>
              <a:t>Why music?</a:t>
            </a:r>
            <a:endParaRPr lang="en-IN" sz="4000" b="1" dirty="0">
              <a:latin typeface="+mn-lt"/>
            </a:endParaRPr>
          </a:p>
        </p:txBody>
      </p:sp>
      <p:sp>
        <p:nvSpPr>
          <p:cNvPr id="3" name="Content Placeholder 2">
            <a:extLst>
              <a:ext uri="{FF2B5EF4-FFF2-40B4-BE49-F238E27FC236}">
                <a16:creationId xmlns:a16="http://schemas.microsoft.com/office/drawing/2014/main" id="{8B4F85BE-DC5B-336E-7ABF-D48CBCBD1CA8}"/>
              </a:ext>
            </a:extLst>
          </p:cNvPr>
          <p:cNvSpPr>
            <a:spLocks noGrp="1"/>
          </p:cNvSpPr>
          <p:nvPr>
            <p:ph idx="1"/>
          </p:nvPr>
        </p:nvSpPr>
        <p:spPr>
          <a:xfrm>
            <a:off x="628650" y="1690689"/>
            <a:ext cx="7886700" cy="4665661"/>
          </a:xfrm>
        </p:spPr>
        <p:txBody>
          <a:bodyPr>
            <a:noAutofit/>
          </a:bodyPr>
          <a:lstStyle/>
          <a:p>
            <a:pPr marL="0" indent="0" algn="l">
              <a:lnSpc>
                <a:spcPct val="100000"/>
              </a:lnSpc>
              <a:spcBef>
                <a:spcPts val="0"/>
              </a:spcBef>
              <a:buNone/>
            </a:pPr>
            <a:r>
              <a:rPr lang="en-US" sz="2000" b="1" i="0" u="none" strike="noStrike" baseline="0" dirty="0">
                <a:latin typeface="Calibri" panose="020F0502020204030204" pitchFamily="34" charset="0"/>
                <a:cs typeface="Calibri" panose="020F0502020204030204" pitchFamily="34" charset="0"/>
              </a:rPr>
              <a:t>Similarities in music and speech/language</a:t>
            </a:r>
          </a:p>
          <a:p>
            <a:pPr lvl="1">
              <a:lnSpc>
                <a:spcPct val="100000"/>
              </a:lnSpc>
              <a:spcBef>
                <a:spcPts val="0"/>
              </a:spcBef>
            </a:pPr>
            <a:r>
              <a:rPr lang="en-US" sz="2000" dirty="0">
                <a:latin typeface="Calibri" panose="020F0502020204030204" pitchFamily="34" charset="0"/>
                <a:cs typeface="Calibri" panose="020F0502020204030204" pitchFamily="34" charset="0"/>
              </a:rPr>
              <a:t>Shared terminology – pitch, timbre, timing, intensity</a:t>
            </a:r>
          </a:p>
          <a:p>
            <a:pPr lvl="1">
              <a:lnSpc>
                <a:spcPct val="100000"/>
              </a:lnSpc>
              <a:spcBef>
                <a:spcPts val="0"/>
              </a:spcBef>
            </a:pPr>
            <a:r>
              <a:rPr lang="en-US" sz="2000" dirty="0">
                <a:latin typeface="Calibri" panose="020F0502020204030204" pitchFamily="34" charset="0"/>
                <a:cs typeface="Calibri" panose="020F0502020204030204" pitchFamily="34" charset="0"/>
              </a:rPr>
              <a:t>Melodic contour in both</a:t>
            </a:r>
          </a:p>
          <a:p>
            <a:pPr lvl="1">
              <a:lnSpc>
                <a:spcPct val="100000"/>
              </a:lnSpc>
              <a:spcBef>
                <a:spcPts val="0"/>
              </a:spcBef>
            </a:pPr>
            <a:r>
              <a:rPr lang="en-US" sz="2000" dirty="0">
                <a:latin typeface="Calibri" panose="020F0502020204030204" pitchFamily="34" charset="0"/>
                <a:cs typeface="Calibri" panose="020F0502020204030204" pitchFamily="34" charset="0"/>
              </a:rPr>
              <a:t>Similar strategies used while listening to both</a:t>
            </a:r>
          </a:p>
          <a:p>
            <a:pPr lvl="1">
              <a:lnSpc>
                <a:spcPct val="100000"/>
              </a:lnSpc>
              <a:spcBef>
                <a:spcPts val="0"/>
              </a:spcBef>
            </a:pPr>
            <a:r>
              <a:rPr lang="en-US" sz="2000" dirty="0">
                <a:latin typeface="Calibri" panose="020F0502020204030204" pitchFamily="34" charset="0"/>
                <a:cs typeface="Calibri" panose="020F0502020204030204" pitchFamily="34" charset="0"/>
              </a:rPr>
              <a:t>Early exposure is critical for both</a:t>
            </a:r>
          </a:p>
          <a:p>
            <a:pPr lvl="1">
              <a:lnSpc>
                <a:spcPct val="100000"/>
              </a:lnSpc>
              <a:spcBef>
                <a:spcPts val="0"/>
              </a:spcBef>
            </a:pPr>
            <a:r>
              <a:rPr lang="en-US" sz="2000" dirty="0">
                <a:latin typeface="Calibri" panose="020F0502020204030204" pitchFamily="34" charset="0"/>
                <a:cs typeface="Calibri" panose="020F0502020204030204" pitchFamily="34" charset="0"/>
              </a:rPr>
              <a:t>Time ordered sequence of milestones in acquisition</a:t>
            </a:r>
          </a:p>
          <a:p>
            <a:pPr>
              <a:lnSpc>
                <a:spcPct val="100000"/>
              </a:lnSpc>
              <a:spcBef>
                <a:spcPts val="0"/>
              </a:spcBef>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2000" b="1" dirty="0">
                <a:latin typeface="Calibri" panose="020F0502020204030204" pitchFamily="34" charset="0"/>
                <a:cs typeface="Calibri" panose="020F0502020204030204" pitchFamily="34" charset="0"/>
              </a:rPr>
              <a:t>Differences between music and speech/language</a:t>
            </a:r>
          </a:p>
          <a:p>
            <a:pPr lvl="1">
              <a:lnSpc>
                <a:spcPct val="100000"/>
              </a:lnSpc>
              <a:spcBef>
                <a:spcPts val="0"/>
              </a:spcBef>
            </a:pPr>
            <a:r>
              <a:rPr lang="en-US" sz="2000" dirty="0">
                <a:latin typeface="Calibri" panose="020F0502020204030204" pitchFamily="34" charset="0"/>
                <a:cs typeface="Calibri" panose="020F0502020204030204" pitchFamily="34" charset="0"/>
              </a:rPr>
              <a:t>Music encompasses a greater spectral range</a:t>
            </a:r>
          </a:p>
          <a:p>
            <a:pPr lvl="1">
              <a:lnSpc>
                <a:spcPct val="100000"/>
              </a:lnSpc>
              <a:spcBef>
                <a:spcPts val="0"/>
              </a:spcBef>
            </a:pPr>
            <a:r>
              <a:rPr lang="en-US" sz="2000" dirty="0">
                <a:latin typeface="Calibri" panose="020F0502020204030204" pitchFamily="34" charset="0"/>
                <a:cs typeface="Calibri" panose="020F0502020204030204" pitchFamily="34" charset="0"/>
              </a:rPr>
              <a:t>Music can exist without language</a:t>
            </a:r>
          </a:p>
          <a:p>
            <a:pPr lvl="1">
              <a:lnSpc>
                <a:spcPct val="100000"/>
              </a:lnSpc>
              <a:spcBef>
                <a:spcPts val="0"/>
              </a:spcBef>
            </a:pPr>
            <a:r>
              <a:rPr lang="en-US" sz="2000" dirty="0">
                <a:latin typeface="Calibri" panose="020F0502020204030204" pitchFamily="34" charset="0"/>
                <a:cs typeface="Calibri" panose="020F0502020204030204" pitchFamily="34" charset="0"/>
              </a:rPr>
              <a:t>Language can be altered in music without changing the music itself</a:t>
            </a:r>
          </a:p>
          <a:p>
            <a:pPr lvl="1">
              <a:lnSpc>
                <a:spcPct val="100000"/>
              </a:lnSpc>
              <a:spcBef>
                <a:spcPts val="0"/>
              </a:spcBef>
            </a:pPr>
            <a:r>
              <a:rPr lang="en-US" sz="2000" dirty="0">
                <a:latin typeface="Calibri" panose="020F0502020204030204" pitchFamily="34" charset="0"/>
                <a:cs typeface="Calibri" panose="020F0502020204030204" pitchFamily="34" charset="0"/>
              </a:rPr>
              <a:t>Spoken language exposure is much more than music exposure around us</a:t>
            </a:r>
          </a:p>
          <a:p>
            <a:pPr lvl="1">
              <a:lnSpc>
                <a:spcPct val="100000"/>
              </a:lnSpc>
              <a:spcBef>
                <a:spcPts val="0"/>
              </a:spcBef>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2000" b="1" dirty="0">
                <a:latin typeface="Calibri" panose="020F0502020204030204" pitchFamily="34" charset="0"/>
                <a:cs typeface="Calibri" panose="020F0502020204030204" pitchFamily="34" charset="0"/>
              </a:rPr>
              <a:t>More music training with CI users</a:t>
            </a:r>
          </a:p>
        </p:txBody>
      </p:sp>
      <p:sp>
        <p:nvSpPr>
          <p:cNvPr id="4" name="Slide Number Placeholder 3">
            <a:extLst>
              <a:ext uri="{FF2B5EF4-FFF2-40B4-BE49-F238E27FC236}">
                <a16:creationId xmlns:a16="http://schemas.microsoft.com/office/drawing/2014/main" id="{D119EC63-8DF6-AC17-8865-2762136A4A4B}"/>
              </a:ext>
            </a:extLst>
          </p:cNvPr>
          <p:cNvSpPr>
            <a:spLocks noGrp="1"/>
          </p:cNvSpPr>
          <p:nvPr>
            <p:ph type="sldNum" sz="quarter" idx="12"/>
          </p:nvPr>
        </p:nvSpPr>
        <p:spPr/>
        <p:txBody>
          <a:bodyPr/>
          <a:lstStyle/>
          <a:p>
            <a:fld id="{A8DB374D-CFF7-461A-BDF6-65113C40BFDF}" type="slidenum">
              <a:rPr lang="en-US" smtClean="0"/>
              <a:t>54</a:t>
            </a:fld>
            <a:endParaRPr lang="en-US"/>
          </a:p>
        </p:txBody>
      </p:sp>
    </p:spTree>
    <p:extLst>
      <p:ext uri="{BB962C8B-B14F-4D97-AF65-F5344CB8AC3E}">
        <p14:creationId xmlns:p14="http://schemas.microsoft.com/office/powerpoint/2010/main" val="2150926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CF0D-C1E2-5F43-8B6A-57EBCC1A0DF1}"/>
              </a:ext>
            </a:extLst>
          </p:cNvPr>
          <p:cNvSpPr>
            <a:spLocks noGrp="1"/>
          </p:cNvSpPr>
          <p:nvPr>
            <p:ph type="title"/>
          </p:nvPr>
        </p:nvSpPr>
        <p:spPr/>
        <p:txBody>
          <a:bodyPr>
            <a:normAutofit/>
          </a:bodyPr>
          <a:lstStyle/>
          <a:p>
            <a:r>
              <a:rPr lang="en-US" sz="4000" b="1" dirty="0">
                <a:latin typeface="+mn-lt"/>
              </a:rPr>
              <a:t>Terminology in music</a:t>
            </a:r>
            <a:endParaRPr lang="en-IN" sz="4000" b="1" dirty="0">
              <a:latin typeface="+mn-lt"/>
            </a:endParaRPr>
          </a:p>
        </p:txBody>
      </p:sp>
      <p:sp>
        <p:nvSpPr>
          <p:cNvPr id="3" name="Content Placeholder 2">
            <a:extLst>
              <a:ext uri="{FF2B5EF4-FFF2-40B4-BE49-F238E27FC236}">
                <a16:creationId xmlns:a16="http://schemas.microsoft.com/office/drawing/2014/main" id="{8B4F85BE-DC5B-336E-7ABF-D48CBCBD1CA8}"/>
              </a:ext>
            </a:extLst>
          </p:cNvPr>
          <p:cNvSpPr>
            <a:spLocks noGrp="1"/>
          </p:cNvSpPr>
          <p:nvPr>
            <p:ph idx="1"/>
          </p:nvPr>
        </p:nvSpPr>
        <p:spPr/>
        <p:txBody>
          <a:bodyPr>
            <a:normAutofit fontScale="92500" lnSpcReduction="10000"/>
          </a:bodyPr>
          <a:lstStyle/>
          <a:p>
            <a:pPr algn="l">
              <a:lnSpc>
                <a:spcPct val="100000"/>
              </a:lnSpc>
              <a:spcBef>
                <a:spcPts val="0"/>
              </a:spcBef>
            </a:pPr>
            <a:r>
              <a:rPr lang="en-US" sz="2400" b="1" i="0" u="none" strike="noStrike" baseline="0" dirty="0"/>
              <a:t>Rhythm </a:t>
            </a:r>
            <a:r>
              <a:rPr lang="en-US" sz="2400" b="0" i="0" u="none" strike="noStrike" baseline="0" dirty="0"/>
              <a:t>refers to a pattern of sounds and silences that is repeated.</a:t>
            </a:r>
          </a:p>
          <a:p>
            <a:pPr algn="l">
              <a:lnSpc>
                <a:spcPct val="100000"/>
              </a:lnSpc>
              <a:spcBef>
                <a:spcPts val="0"/>
              </a:spcBef>
            </a:pPr>
            <a:endParaRPr lang="en-US" sz="2400" b="0" i="0" u="none" strike="noStrike" baseline="0" dirty="0"/>
          </a:p>
          <a:p>
            <a:pPr algn="l">
              <a:lnSpc>
                <a:spcPct val="100000"/>
              </a:lnSpc>
              <a:spcBef>
                <a:spcPts val="0"/>
              </a:spcBef>
            </a:pPr>
            <a:r>
              <a:rPr lang="en-US" sz="2400" b="1" i="0" u="none" strike="noStrike" baseline="0" dirty="0"/>
              <a:t>Pitch </a:t>
            </a:r>
            <a:r>
              <a:rPr lang="en-US" sz="2400" b="0" i="0" u="none" strike="noStrike" baseline="0" dirty="0"/>
              <a:t>is a perceptual phenomenon that allows the ordering of sounds along a frequency scale, and is a psychological </a:t>
            </a:r>
            <a:r>
              <a:rPr lang="en-IN" sz="2400" b="0" i="0" u="none" strike="noStrike" baseline="0" dirty="0"/>
              <a:t>impression of frequency.</a:t>
            </a:r>
          </a:p>
          <a:p>
            <a:pPr algn="l">
              <a:lnSpc>
                <a:spcPct val="100000"/>
              </a:lnSpc>
              <a:spcBef>
                <a:spcPts val="0"/>
              </a:spcBef>
            </a:pPr>
            <a:endParaRPr lang="en-IN" sz="2400" b="0" i="0" u="none" strike="noStrike" baseline="0" dirty="0"/>
          </a:p>
          <a:p>
            <a:pPr algn="l">
              <a:lnSpc>
                <a:spcPct val="100000"/>
              </a:lnSpc>
              <a:spcBef>
                <a:spcPts val="0"/>
              </a:spcBef>
            </a:pPr>
            <a:r>
              <a:rPr lang="en-US" sz="2400" b="0" i="0" u="none" strike="noStrike" baseline="0" dirty="0"/>
              <a:t>A </a:t>
            </a:r>
            <a:r>
              <a:rPr lang="en-US" sz="2400" b="1" i="0" u="none" strike="noStrike" baseline="0" dirty="0"/>
              <a:t>melody </a:t>
            </a:r>
            <a:r>
              <a:rPr lang="en-US" sz="2400" b="0" i="0" u="none" strike="noStrike" baseline="0" dirty="0"/>
              <a:t>is a sequence of musical tones that are perceived as a single entity.</a:t>
            </a:r>
          </a:p>
          <a:p>
            <a:pPr algn="l">
              <a:lnSpc>
                <a:spcPct val="100000"/>
              </a:lnSpc>
              <a:spcBef>
                <a:spcPts val="0"/>
              </a:spcBef>
            </a:pPr>
            <a:endParaRPr lang="en-US" sz="2400" b="0" i="0" u="none" strike="noStrike" baseline="0" dirty="0"/>
          </a:p>
          <a:p>
            <a:pPr algn="l">
              <a:lnSpc>
                <a:spcPct val="100000"/>
              </a:lnSpc>
              <a:spcBef>
                <a:spcPts val="0"/>
              </a:spcBef>
            </a:pPr>
            <a:r>
              <a:rPr lang="en-US" sz="2400" b="1" i="0" u="none" strike="noStrike" baseline="0" dirty="0"/>
              <a:t>Timbre </a:t>
            </a:r>
            <a:r>
              <a:rPr lang="en-US" sz="2400" b="0" i="0" u="none" strike="noStrike" baseline="0" dirty="0"/>
              <a:t>is the quality of a musical note that distinguishes different sound sources, such as wind instruments (e.g., a flute) and string </a:t>
            </a:r>
            <a:r>
              <a:rPr lang="en-IN" sz="2400" b="0" i="0" u="none" strike="noStrike" baseline="0" dirty="0"/>
              <a:t>instruments (e.g., violin).</a:t>
            </a:r>
            <a:endParaRPr lang="en-IN" sz="2800" dirty="0"/>
          </a:p>
        </p:txBody>
      </p:sp>
      <p:sp>
        <p:nvSpPr>
          <p:cNvPr id="4" name="Slide Number Placeholder 3">
            <a:extLst>
              <a:ext uri="{FF2B5EF4-FFF2-40B4-BE49-F238E27FC236}">
                <a16:creationId xmlns:a16="http://schemas.microsoft.com/office/drawing/2014/main" id="{D119EC63-8DF6-AC17-8865-2762136A4A4B}"/>
              </a:ext>
            </a:extLst>
          </p:cNvPr>
          <p:cNvSpPr>
            <a:spLocks noGrp="1"/>
          </p:cNvSpPr>
          <p:nvPr>
            <p:ph type="sldNum" sz="quarter" idx="12"/>
          </p:nvPr>
        </p:nvSpPr>
        <p:spPr/>
        <p:txBody>
          <a:bodyPr/>
          <a:lstStyle/>
          <a:p>
            <a:fld id="{A8DB374D-CFF7-461A-BDF6-65113C40BFDF}" type="slidenum">
              <a:rPr lang="en-US" smtClean="0"/>
              <a:t>55</a:t>
            </a:fld>
            <a:endParaRPr lang="en-US"/>
          </a:p>
        </p:txBody>
      </p:sp>
    </p:spTree>
    <p:extLst>
      <p:ext uri="{BB962C8B-B14F-4D97-AF65-F5344CB8AC3E}">
        <p14:creationId xmlns:p14="http://schemas.microsoft.com/office/powerpoint/2010/main" val="1436570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CF0D-C1E2-5F43-8B6A-57EBCC1A0DF1}"/>
              </a:ext>
            </a:extLst>
          </p:cNvPr>
          <p:cNvSpPr>
            <a:spLocks noGrp="1"/>
          </p:cNvSpPr>
          <p:nvPr>
            <p:ph type="title"/>
          </p:nvPr>
        </p:nvSpPr>
        <p:spPr/>
        <p:txBody>
          <a:bodyPr>
            <a:normAutofit/>
          </a:bodyPr>
          <a:lstStyle/>
          <a:p>
            <a:r>
              <a:rPr lang="en-US" sz="4000" b="1" dirty="0">
                <a:latin typeface="+mn-lt"/>
              </a:rPr>
              <a:t>Musical Feature Approach</a:t>
            </a:r>
            <a:endParaRPr lang="en-IN" sz="4000" b="1" dirty="0">
              <a:latin typeface="+mn-lt"/>
            </a:endParaRPr>
          </a:p>
        </p:txBody>
      </p:sp>
      <p:sp>
        <p:nvSpPr>
          <p:cNvPr id="3" name="Content Placeholder 2">
            <a:extLst>
              <a:ext uri="{FF2B5EF4-FFF2-40B4-BE49-F238E27FC236}">
                <a16:creationId xmlns:a16="http://schemas.microsoft.com/office/drawing/2014/main" id="{8B4F85BE-DC5B-336E-7ABF-D48CBCBD1CA8}"/>
              </a:ext>
            </a:extLst>
          </p:cNvPr>
          <p:cNvSpPr>
            <a:spLocks noGrp="1"/>
          </p:cNvSpPr>
          <p:nvPr>
            <p:ph idx="1"/>
          </p:nvPr>
        </p:nvSpPr>
        <p:spPr>
          <a:xfrm>
            <a:off x="628650" y="1600200"/>
            <a:ext cx="7981950" cy="4756151"/>
          </a:xfrm>
        </p:spPr>
        <p:txBody>
          <a:bodyPr>
            <a:noAutofit/>
          </a:bodyPr>
          <a:lstStyle/>
          <a:p>
            <a:pPr algn="l">
              <a:lnSpc>
                <a:spcPct val="100000"/>
              </a:lnSpc>
              <a:spcBef>
                <a:spcPts val="0"/>
              </a:spcBef>
            </a:pPr>
            <a:r>
              <a:rPr lang="en-US" sz="1900" b="0" i="0" u="none" strike="noStrike" baseline="0" dirty="0"/>
              <a:t>Trains to perceive the structural features of music, such as </a:t>
            </a:r>
            <a:r>
              <a:rPr lang="en-US" sz="1900" b="1" i="0" u="none" strike="noStrike" baseline="0" dirty="0"/>
              <a:t>rhythm</a:t>
            </a:r>
            <a:r>
              <a:rPr lang="en-US" sz="1900" b="0" i="0" u="none" strike="noStrike" baseline="0" dirty="0"/>
              <a:t>, </a:t>
            </a:r>
            <a:r>
              <a:rPr lang="en-US" sz="1900" b="1" i="0" u="none" strike="noStrike" baseline="0" dirty="0"/>
              <a:t>pitch</a:t>
            </a:r>
            <a:r>
              <a:rPr lang="en-US" sz="1900" b="0" i="0" u="none" strike="noStrike" baseline="0" dirty="0"/>
              <a:t>, </a:t>
            </a:r>
            <a:r>
              <a:rPr lang="en-US" sz="1900" b="1" i="0" u="none" strike="noStrike" baseline="0" dirty="0"/>
              <a:t>melody</a:t>
            </a:r>
            <a:r>
              <a:rPr lang="en-US" sz="1900" b="0" i="0" u="none" strike="noStrike" baseline="0" dirty="0"/>
              <a:t>, and </a:t>
            </a:r>
            <a:r>
              <a:rPr lang="en-US" sz="1900" b="1" i="0" u="none" strike="noStrike" baseline="0" dirty="0"/>
              <a:t>timbre</a:t>
            </a:r>
            <a:r>
              <a:rPr lang="en-US" sz="1900" dirty="0"/>
              <a:t> – bottom-up approach.</a:t>
            </a:r>
          </a:p>
          <a:p>
            <a:pPr algn="l">
              <a:lnSpc>
                <a:spcPct val="100000"/>
              </a:lnSpc>
              <a:spcBef>
                <a:spcPts val="0"/>
              </a:spcBef>
            </a:pPr>
            <a:endParaRPr lang="en-US" sz="1900" b="0" i="0" u="none" strike="noStrike" baseline="0" dirty="0"/>
          </a:p>
          <a:p>
            <a:pPr algn="l">
              <a:lnSpc>
                <a:spcPct val="100000"/>
              </a:lnSpc>
              <a:spcBef>
                <a:spcPts val="0"/>
              </a:spcBef>
            </a:pPr>
            <a:r>
              <a:rPr lang="en-US" sz="1900" b="0" i="0" u="none" strike="noStrike" baseline="0" dirty="0"/>
              <a:t>As music is a complex combination of features, a </a:t>
            </a:r>
            <a:r>
              <a:rPr lang="en-US" sz="1900" b="1" i="0" u="none" strike="noStrike" baseline="0" dirty="0"/>
              <a:t>starting point </a:t>
            </a:r>
            <a:r>
              <a:rPr lang="en-US" sz="1900" b="0" i="0" u="none" strike="noStrike" baseline="0" dirty="0"/>
              <a:t>in learning to perceive and organize these features is to learn to perceive and appraise them one by one. </a:t>
            </a:r>
          </a:p>
          <a:p>
            <a:pPr algn="l">
              <a:lnSpc>
                <a:spcPct val="100000"/>
              </a:lnSpc>
              <a:spcBef>
                <a:spcPts val="0"/>
              </a:spcBef>
            </a:pPr>
            <a:endParaRPr lang="en-US" sz="1900" dirty="0"/>
          </a:p>
          <a:p>
            <a:pPr algn="l">
              <a:lnSpc>
                <a:spcPct val="100000"/>
              </a:lnSpc>
              <a:spcBef>
                <a:spcPts val="0"/>
              </a:spcBef>
            </a:pPr>
            <a:r>
              <a:rPr lang="en-US" sz="1900" b="0" i="0" u="none" strike="noStrike" baseline="0" dirty="0"/>
              <a:t>These skills may then </a:t>
            </a:r>
            <a:r>
              <a:rPr lang="en-US" sz="1900" b="1" i="0" u="none" strike="noStrike" baseline="0" dirty="0"/>
              <a:t>generalize</a:t>
            </a:r>
            <a:r>
              <a:rPr lang="en-US" sz="1900" b="0" i="0" u="none" strike="noStrike" baseline="0" dirty="0"/>
              <a:t> to more realistic music listening, and the experience may become </a:t>
            </a:r>
            <a:r>
              <a:rPr lang="en-IN" sz="1900" b="0" i="0" u="none" strike="noStrike" baseline="0" dirty="0"/>
              <a:t>more pleasurable.</a:t>
            </a:r>
          </a:p>
          <a:p>
            <a:pPr algn="l">
              <a:lnSpc>
                <a:spcPct val="100000"/>
              </a:lnSpc>
              <a:spcBef>
                <a:spcPts val="0"/>
              </a:spcBef>
            </a:pPr>
            <a:endParaRPr lang="en-IN" sz="1900" dirty="0"/>
          </a:p>
          <a:p>
            <a:pPr algn="l">
              <a:lnSpc>
                <a:spcPct val="100000"/>
              </a:lnSpc>
              <a:spcBef>
                <a:spcPts val="0"/>
              </a:spcBef>
            </a:pPr>
            <a:r>
              <a:rPr lang="en-US" sz="1900" b="0" i="0" u="none" strike="noStrike" baseline="0" dirty="0"/>
              <a:t>A typical exercise  - to train the recognition of </a:t>
            </a:r>
            <a:r>
              <a:rPr lang="en-US" sz="1900" b="1" i="0" u="none" strike="noStrike" baseline="0" dirty="0"/>
              <a:t>musical instruments</a:t>
            </a:r>
            <a:r>
              <a:rPr lang="en-US" sz="1900" b="0" i="0" u="none" strike="noStrike" baseline="0" dirty="0"/>
              <a:t>, a skill that requires timbre perception. E.g. listeners might be presented the same simple melody over and over, each time produced with one of 12 different instruments and the task is to identify which instrument played a given sample. Alternative </a:t>
            </a:r>
            <a:r>
              <a:rPr lang="en-US" sz="1900" dirty="0"/>
              <a:t>tasks - </a:t>
            </a:r>
            <a:r>
              <a:rPr lang="en-US" sz="1900" b="0" i="0" u="none" strike="noStrike" baseline="0" dirty="0"/>
              <a:t>identify simple </a:t>
            </a:r>
            <a:r>
              <a:rPr lang="en-US" sz="1900" b="1" i="0" u="none" strike="noStrike" baseline="0" dirty="0"/>
              <a:t>melodic contours </a:t>
            </a:r>
            <a:r>
              <a:rPr lang="en-US" sz="1900" b="0" i="0" u="none" strike="noStrike" baseline="0" dirty="0"/>
              <a:t>and indicate the </a:t>
            </a:r>
            <a:r>
              <a:rPr lang="en-US" sz="1900" b="1" i="0" u="none" strike="noStrike" baseline="0" dirty="0"/>
              <a:t>pitch</a:t>
            </a:r>
            <a:r>
              <a:rPr lang="en-US" sz="1900" b="0" i="0" u="none" strike="noStrike" baseline="0" dirty="0"/>
              <a:t> contour e.g. rising, falling.</a:t>
            </a:r>
            <a:endParaRPr lang="en-IN" sz="1900" dirty="0"/>
          </a:p>
        </p:txBody>
      </p:sp>
      <p:sp>
        <p:nvSpPr>
          <p:cNvPr id="4" name="Slide Number Placeholder 3">
            <a:extLst>
              <a:ext uri="{FF2B5EF4-FFF2-40B4-BE49-F238E27FC236}">
                <a16:creationId xmlns:a16="http://schemas.microsoft.com/office/drawing/2014/main" id="{D119EC63-8DF6-AC17-8865-2762136A4A4B}"/>
              </a:ext>
            </a:extLst>
          </p:cNvPr>
          <p:cNvSpPr>
            <a:spLocks noGrp="1"/>
          </p:cNvSpPr>
          <p:nvPr>
            <p:ph type="sldNum" sz="quarter" idx="12"/>
          </p:nvPr>
        </p:nvSpPr>
        <p:spPr/>
        <p:txBody>
          <a:bodyPr/>
          <a:lstStyle/>
          <a:p>
            <a:fld id="{A8DB374D-CFF7-461A-BDF6-65113C40BFDF}" type="slidenum">
              <a:rPr lang="en-US" smtClean="0"/>
              <a:t>56</a:t>
            </a:fld>
            <a:endParaRPr lang="en-US"/>
          </a:p>
        </p:txBody>
      </p:sp>
    </p:spTree>
    <p:extLst>
      <p:ext uri="{BB962C8B-B14F-4D97-AF65-F5344CB8AC3E}">
        <p14:creationId xmlns:p14="http://schemas.microsoft.com/office/powerpoint/2010/main" val="23127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CF0D-C1E2-5F43-8B6A-57EBCC1A0DF1}"/>
              </a:ext>
            </a:extLst>
          </p:cNvPr>
          <p:cNvSpPr>
            <a:spLocks noGrp="1"/>
          </p:cNvSpPr>
          <p:nvPr>
            <p:ph type="title"/>
          </p:nvPr>
        </p:nvSpPr>
        <p:spPr/>
        <p:txBody>
          <a:bodyPr>
            <a:normAutofit/>
          </a:bodyPr>
          <a:lstStyle/>
          <a:p>
            <a:r>
              <a:rPr lang="en-US" sz="4000" b="1" dirty="0">
                <a:latin typeface="+mn-lt"/>
              </a:rPr>
              <a:t>Whole Song Approach</a:t>
            </a:r>
            <a:endParaRPr lang="en-IN" sz="4000" b="1" dirty="0">
              <a:latin typeface="+mn-lt"/>
            </a:endParaRPr>
          </a:p>
        </p:txBody>
      </p:sp>
      <p:sp>
        <p:nvSpPr>
          <p:cNvPr id="3" name="Content Placeholder 2">
            <a:extLst>
              <a:ext uri="{FF2B5EF4-FFF2-40B4-BE49-F238E27FC236}">
                <a16:creationId xmlns:a16="http://schemas.microsoft.com/office/drawing/2014/main" id="{8B4F85BE-DC5B-336E-7ABF-D48CBCBD1CA8}"/>
              </a:ext>
            </a:extLst>
          </p:cNvPr>
          <p:cNvSpPr>
            <a:spLocks noGrp="1"/>
          </p:cNvSpPr>
          <p:nvPr>
            <p:ph idx="1"/>
          </p:nvPr>
        </p:nvSpPr>
        <p:spPr>
          <a:xfrm>
            <a:off x="628650" y="1600200"/>
            <a:ext cx="7886700" cy="4892673"/>
          </a:xfrm>
        </p:spPr>
        <p:txBody>
          <a:bodyPr>
            <a:normAutofit/>
          </a:bodyPr>
          <a:lstStyle/>
          <a:p>
            <a:pPr algn="l">
              <a:lnSpc>
                <a:spcPct val="110000"/>
              </a:lnSpc>
              <a:spcBef>
                <a:spcPts val="0"/>
              </a:spcBef>
            </a:pPr>
            <a:r>
              <a:rPr lang="en-US" sz="1800" b="0" i="0" u="none" strike="noStrike" baseline="0" dirty="0">
                <a:latin typeface="AGaramondPro-Regular"/>
              </a:rPr>
              <a:t>Provides positive and ultimately pleasurable music listening experiences, and is epitomized by some of the activities developed for Med-El and for cochlear implant users seen at the Hearing Rehabilitation Foundation (Plant, 2009).</a:t>
            </a:r>
          </a:p>
          <a:p>
            <a:pPr algn="l">
              <a:lnSpc>
                <a:spcPct val="110000"/>
              </a:lnSpc>
              <a:spcBef>
                <a:spcPts val="0"/>
              </a:spcBef>
            </a:pPr>
            <a:endParaRPr lang="en-US" sz="1800" b="0" i="0" u="none" strike="noStrike" baseline="0" dirty="0">
              <a:latin typeface="AGaramondPro-Regular"/>
            </a:endParaRPr>
          </a:p>
          <a:p>
            <a:pPr algn="l">
              <a:lnSpc>
                <a:spcPct val="110000"/>
              </a:lnSpc>
              <a:spcBef>
                <a:spcPts val="0"/>
              </a:spcBef>
            </a:pPr>
            <a:r>
              <a:rPr lang="en-US" sz="1800" b="0" i="0" u="none" strike="noStrike" baseline="0" dirty="0">
                <a:latin typeface="AGaramondPro-Regular"/>
              </a:rPr>
              <a:t>In this training program, listeners cycle through the following activities:</a:t>
            </a:r>
          </a:p>
          <a:p>
            <a:pPr marL="342900" indent="-342900" algn="l">
              <a:lnSpc>
                <a:spcPct val="110000"/>
              </a:lnSpc>
              <a:spcBef>
                <a:spcPts val="0"/>
              </a:spcBef>
              <a:buAutoNum type="arabicParenBoth"/>
            </a:pPr>
            <a:r>
              <a:rPr lang="en-US" sz="1800" b="0" i="0" u="none" strike="noStrike" baseline="0" dirty="0">
                <a:latin typeface="AGaramondPro-Regular"/>
              </a:rPr>
              <a:t>listening to familiar melodies</a:t>
            </a:r>
          </a:p>
          <a:p>
            <a:pPr marL="342900" indent="-342900" algn="l">
              <a:lnSpc>
                <a:spcPct val="110000"/>
              </a:lnSpc>
              <a:spcBef>
                <a:spcPts val="0"/>
              </a:spcBef>
              <a:buAutoNum type="arabicParenBoth"/>
            </a:pPr>
            <a:r>
              <a:rPr lang="en-US" sz="1800" b="0" i="0" u="none" strike="noStrike" baseline="0" dirty="0">
                <a:latin typeface="AGaramondPro-Regular"/>
              </a:rPr>
              <a:t>listening to songs with simple musical styles; these are songs that have “easy to-access” lyrics and minimal instrumental accompaniment</a:t>
            </a:r>
          </a:p>
          <a:p>
            <a:pPr marL="342900" indent="-342900" algn="l">
              <a:lnSpc>
                <a:spcPct val="110000"/>
              </a:lnSpc>
              <a:spcBef>
                <a:spcPts val="0"/>
              </a:spcBef>
              <a:buAutoNum type="arabicParenBoth"/>
            </a:pPr>
            <a:r>
              <a:rPr lang="en-US" sz="1800" b="0" i="0" u="none" strike="noStrike" baseline="0" dirty="0">
                <a:latin typeface="AGaramondPro-Regular"/>
              </a:rPr>
              <a:t>playing music videos so they can watch the performer’s mouth form the words to the lyrics and see the performer’s body sway to the rhythm</a:t>
            </a:r>
          </a:p>
          <a:p>
            <a:pPr marL="342900" indent="-342900" algn="l">
              <a:lnSpc>
                <a:spcPct val="110000"/>
              </a:lnSpc>
              <a:spcBef>
                <a:spcPts val="0"/>
              </a:spcBef>
              <a:buAutoNum type="arabicParenBoth"/>
            </a:pPr>
            <a:r>
              <a:rPr lang="en-US" sz="1800" b="0" i="0" u="none" strike="noStrike" baseline="0" dirty="0">
                <a:latin typeface="AGaramondPro-Regular"/>
              </a:rPr>
              <a:t>experiencing a live performance, as when a clinician plays the guitar and encourages the patient to sing along</a:t>
            </a:r>
          </a:p>
          <a:p>
            <a:pPr marL="342900" indent="-342900" algn="l">
              <a:lnSpc>
                <a:spcPct val="110000"/>
              </a:lnSpc>
              <a:spcBef>
                <a:spcPts val="0"/>
              </a:spcBef>
              <a:buAutoNum type="arabicParenBoth"/>
            </a:pPr>
            <a:r>
              <a:rPr lang="en-US" sz="1800" b="0" i="0" u="none" strike="noStrike" baseline="0" dirty="0">
                <a:latin typeface="AGaramondPro-Regular"/>
              </a:rPr>
              <a:t>listening to music composed for cochlear implant users, music that is characterized by low frequency timbres, many instrumental solos, and </a:t>
            </a:r>
            <a:r>
              <a:rPr lang="en-IN" sz="1800" b="0" i="0" u="none" strike="noStrike" baseline="0" dirty="0">
                <a:latin typeface="AGaramondPro-Regular"/>
              </a:rPr>
              <a:t>avoidance of complex harmonies.</a:t>
            </a:r>
            <a:endParaRPr lang="en-IN" sz="2800" dirty="0"/>
          </a:p>
        </p:txBody>
      </p:sp>
      <p:sp>
        <p:nvSpPr>
          <p:cNvPr id="4" name="Slide Number Placeholder 3">
            <a:extLst>
              <a:ext uri="{FF2B5EF4-FFF2-40B4-BE49-F238E27FC236}">
                <a16:creationId xmlns:a16="http://schemas.microsoft.com/office/drawing/2014/main" id="{D119EC63-8DF6-AC17-8865-2762136A4A4B}"/>
              </a:ext>
            </a:extLst>
          </p:cNvPr>
          <p:cNvSpPr>
            <a:spLocks noGrp="1"/>
          </p:cNvSpPr>
          <p:nvPr>
            <p:ph type="sldNum" sz="quarter" idx="12"/>
          </p:nvPr>
        </p:nvSpPr>
        <p:spPr/>
        <p:txBody>
          <a:bodyPr/>
          <a:lstStyle/>
          <a:p>
            <a:fld id="{A8DB374D-CFF7-461A-BDF6-65113C40BFDF}" type="slidenum">
              <a:rPr lang="en-US" smtClean="0"/>
              <a:t>57</a:t>
            </a:fld>
            <a:endParaRPr lang="en-US"/>
          </a:p>
        </p:txBody>
      </p:sp>
    </p:spTree>
    <p:extLst>
      <p:ext uri="{BB962C8B-B14F-4D97-AF65-F5344CB8AC3E}">
        <p14:creationId xmlns:p14="http://schemas.microsoft.com/office/powerpoint/2010/main" val="691373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gn="ctr"/>
            <a:endParaRPr lang="en-US" sz="4000" b="1" dirty="0">
              <a:solidFill>
                <a:srgbClr val="FFFF00"/>
              </a:solidFill>
              <a:latin typeface="Algerian" pitchFamily="82" charset="0"/>
              <a:cs typeface="Times New Roman" pitchFamily="18" charset="0"/>
            </a:endParaRPr>
          </a:p>
          <a:p>
            <a:pPr marL="0" indent="0" algn="ctr">
              <a:buNone/>
            </a:pPr>
            <a:endParaRPr lang="en-US" sz="4000" b="1" dirty="0">
              <a:solidFill>
                <a:srgbClr val="FFFF00"/>
              </a:solidFill>
              <a:latin typeface="Algerian" pitchFamily="82" charset="0"/>
              <a:cs typeface="Times New Roman" pitchFamily="18" charset="0"/>
            </a:endParaRPr>
          </a:p>
          <a:p>
            <a:pPr marL="0" indent="0" algn="ctr">
              <a:buNone/>
            </a:pPr>
            <a:endParaRPr lang="en-US" sz="4000" b="1" dirty="0">
              <a:cs typeface="Times New Roman" pitchFamily="18" charset="0"/>
            </a:endParaRPr>
          </a:p>
          <a:p>
            <a:pPr marL="0" indent="0">
              <a:buNone/>
            </a:pPr>
            <a:r>
              <a:rPr lang="en-US" sz="4000" b="1" dirty="0"/>
              <a:t>e) Benefits of Auditory Training</a:t>
            </a:r>
            <a:endParaRPr lang="en-US" sz="4000" b="1" dirty="0">
              <a:solidFill>
                <a:srgbClr val="FFFF00"/>
              </a:solidFill>
              <a:cs typeface="Times New Roman" pitchFamily="18" charset="0"/>
            </a:endParaRPr>
          </a:p>
          <a:p>
            <a:pPr marL="0" indent="0" algn="ctr">
              <a:buNone/>
            </a:pPr>
            <a:endParaRPr lang="en-US" sz="4000" b="1" dirty="0">
              <a:solidFill>
                <a:srgbClr val="FFFF00"/>
              </a:solidFill>
              <a:latin typeface="Algerian" pitchFamily="82" charset="0"/>
              <a:cs typeface="Times New Roman" pitchFamily="18" charset="0"/>
            </a:endParaRPr>
          </a:p>
          <a:p>
            <a:pPr marL="0" indent="0" algn="ctr">
              <a:buNone/>
            </a:pPr>
            <a:endParaRPr lang="en-US" sz="3600" b="1" dirty="0">
              <a:solidFill>
                <a:srgbClr val="FFFF00"/>
              </a:solidFill>
              <a:latin typeface="Algerian" pitchFamily="82" charset="0"/>
            </a:endParaRPr>
          </a:p>
        </p:txBody>
      </p:sp>
      <p:sp>
        <p:nvSpPr>
          <p:cNvPr id="2" name="Slide Number Placeholder 1"/>
          <p:cNvSpPr>
            <a:spLocks noGrp="1"/>
          </p:cNvSpPr>
          <p:nvPr>
            <p:ph type="sldNum" sz="quarter" idx="12"/>
          </p:nvPr>
        </p:nvSpPr>
        <p:spPr/>
        <p:txBody>
          <a:bodyPr/>
          <a:lstStyle/>
          <a:p>
            <a:fld id="{A8DB374D-CFF7-461A-BDF6-65113C40BFDF}"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1309718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26C3-4395-0227-0B4D-D289B31DAEBF}"/>
              </a:ext>
            </a:extLst>
          </p:cNvPr>
          <p:cNvSpPr>
            <a:spLocks noGrp="1"/>
          </p:cNvSpPr>
          <p:nvPr>
            <p:ph type="title"/>
          </p:nvPr>
        </p:nvSpPr>
        <p:spPr/>
        <p:txBody>
          <a:bodyPr>
            <a:normAutofit/>
          </a:bodyPr>
          <a:lstStyle/>
          <a:p>
            <a:r>
              <a:rPr lang="en-US" sz="4000" b="1" dirty="0">
                <a:latin typeface="+mn-lt"/>
              </a:rPr>
              <a:t>Factors affecting auditory training</a:t>
            </a:r>
            <a:endParaRPr lang="en-IN" sz="4000" b="1" dirty="0">
              <a:latin typeface="+mn-lt"/>
            </a:endParaRPr>
          </a:p>
        </p:txBody>
      </p:sp>
      <p:sp>
        <p:nvSpPr>
          <p:cNvPr id="3" name="Content Placeholder 2">
            <a:extLst>
              <a:ext uri="{FF2B5EF4-FFF2-40B4-BE49-F238E27FC236}">
                <a16:creationId xmlns:a16="http://schemas.microsoft.com/office/drawing/2014/main" id="{366FDE26-F24F-9E27-5452-A54E4B4227BF}"/>
              </a:ext>
            </a:extLst>
          </p:cNvPr>
          <p:cNvSpPr>
            <a:spLocks noGrp="1"/>
          </p:cNvSpPr>
          <p:nvPr>
            <p:ph idx="1"/>
          </p:nvPr>
        </p:nvSpPr>
        <p:spPr>
          <a:xfrm>
            <a:off x="628650" y="1825625"/>
            <a:ext cx="7886700" cy="4530726"/>
          </a:xfrm>
        </p:spPr>
        <p:txBody>
          <a:bodyPr>
            <a:normAutofit fontScale="92500" lnSpcReduction="20000"/>
          </a:bodyPr>
          <a:lstStyle/>
          <a:p>
            <a:r>
              <a:rPr lang="en-US" dirty="0"/>
              <a:t>Residual hearing</a:t>
            </a:r>
          </a:p>
          <a:p>
            <a:r>
              <a:rPr lang="en-US" dirty="0"/>
              <a:t>Duration of deafness</a:t>
            </a:r>
          </a:p>
          <a:p>
            <a:r>
              <a:rPr lang="en-US" dirty="0"/>
              <a:t>Hearing aid use – appropriately fitted</a:t>
            </a:r>
          </a:p>
          <a:p>
            <a:r>
              <a:rPr lang="en-US" dirty="0"/>
              <a:t>Duration of HA use – number of hours per day</a:t>
            </a:r>
          </a:p>
          <a:p>
            <a:r>
              <a:rPr lang="en-US" dirty="0"/>
              <a:t>Significant others support</a:t>
            </a:r>
          </a:p>
          <a:p>
            <a:r>
              <a:rPr lang="en-US" dirty="0"/>
              <a:t>Listening needs</a:t>
            </a:r>
          </a:p>
          <a:p>
            <a:r>
              <a:rPr lang="en-US" dirty="0"/>
              <a:t>Approaches used</a:t>
            </a:r>
          </a:p>
          <a:p>
            <a:r>
              <a:rPr lang="en-US" dirty="0"/>
              <a:t>Difficulty of activities</a:t>
            </a:r>
          </a:p>
          <a:p>
            <a:r>
              <a:rPr lang="en-US" dirty="0"/>
              <a:t>Stimuli used – relevance, interest</a:t>
            </a:r>
          </a:p>
          <a:p>
            <a:r>
              <a:rPr lang="en-US" dirty="0"/>
              <a:t>Opportunity to carryover skills learnt in training</a:t>
            </a:r>
          </a:p>
          <a:p>
            <a:r>
              <a:rPr lang="en-US" dirty="0"/>
              <a:t>Motivation</a:t>
            </a:r>
          </a:p>
          <a:p>
            <a:r>
              <a:rPr lang="en-US" dirty="0"/>
              <a:t>Consistency in practice</a:t>
            </a:r>
          </a:p>
          <a:p>
            <a:r>
              <a:rPr lang="en-US" dirty="0"/>
              <a:t>Associated impairments</a:t>
            </a:r>
          </a:p>
          <a:p>
            <a:r>
              <a:rPr lang="en-US" dirty="0"/>
              <a:t>Cognitive and executive skills – attention, memory</a:t>
            </a:r>
            <a:endParaRPr lang="en-IN" dirty="0"/>
          </a:p>
        </p:txBody>
      </p:sp>
      <p:sp>
        <p:nvSpPr>
          <p:cNvPr id="4" name="Slide Number Placeholder 3">
            <a:extLst>
              <a:ext uri="{FF2B5EF4-FFF2-40B4-BE49-F238E27FC236}">
                <a16:creationId xmlns:a16="http://schemas.microsoft.com/office/drawing/2014/main" id="{A8D1E84B-1917-054E-2060-961A2A674CDD}"/>
              </a:ext>
            </a:extLst>
          </p:cNvPr>
          <p:cNvSpPr>
            <a:spLocks noGrp="1"/>
          </p:cNvSpPr>
          <p:nvPr>
            <p:ph type="sldNum" sz="quarter" idx="12"/>
          </p:nvPr>
        </p:nvSpPr>
        <p:spPr/>
        <p:txBody>
          <a:bodyPr/>
          <a:lstStyle/>
          <a:p>
            <a:fld id="{A8DB374D-CFF7-461A-BDF6-65113C40BFDF}" type="slidenum">
              <a:rPr lang="en-US" smtClean="0"/>
              <a:t>59</a:t>
            </a:fld>
            <a:endParaRPr lang="en-US"/>
          </a:p>
        </p:txBody>
      </p:sp>
    </p:spTree>
    <p:extLst>
      <p:ext uri="{BB962C8B-B14F-4D97-AF65-F5344CB8AC3E}">
        <p14:creationId xmlns:p14="http://schemas.microsoft.com/office/powerpoint/2010/main" val="332120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43C0-0FD9-3F7A-BDC2-670F70C6841C}"/>
              </a:ext>
            </a:extLst>
          </p:cNvPr>
          <p:cNvSpPr>
            <a:spLocks noGrp="1"/>
          </p:cNvSpPr>
          <p:nvPr>
            <p:ph type="title"/>
          </p:nvPr>
        </p:nvSpPr>
        <p:spPr/>
        <p:txBody>
          <a:bodyPr>
            <a:normAutofit/>
          </a:bodyPr>
          <a:lstStyle/>
          <a:p>
            <a:r>
              <a:rPr lang="en-US" sz="4000" b="1" dirty="0">
                <a:latin typeface="+mn-lt"/>
              </a:rPr>
              <a:t>Acoustics of vowels</a:t>
            </a:r>
            <a:endParaRPr lang="en-IN" sz="4000" b="1" dirty="0">
              <a:latin typeface="+mn-lt"/>
            </a:endParaRPr>
          </a:p>
        </p:txBody>
      </p:sp>
      <p:pic>
        <p:nvPicPr>
          <p:cNvPr id="14338" name="Picture 2" descr="F:\anu collections professional\My Pictures\My Pictures\Office\formants 2.jpg">
            <a:extLst>
              <a:ext uri="{FF2B5EF4-FFF2-40B4-BE49-F238E27FC236}">
                <a16:creationId xmlns:a16="http://schemas.microsoft.com/office/drawing/2014/main" id="{1275339D-0CFC-52C7-A65A-C682D3651461}"/>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297920" y="1690688"/>
            <a:ext cx="4648745" cy="4329111"/>
          </a:xfrm>
          <a:noFill/>
        </p:spPr>
      </p:pic>
      <p:sp>
        <p:nvSpPr>
          <p:cNvPr id="5" name="Slide Number Placeholder 4">
            <a:extLst>
              <a:ext uri="{FF2B5EF4-FFF2-40B4-BE49-F238E27FC236}">
                <a16:creationId xmlns:a16="http://schemas.microsoft.com/office/drawing/2014/main" id="{E1E70377-E8FD-F198-C558-8C4D5D7AA819}"/>
              </a:ext>
            </a:extLst>
          </p:cNvPr>
          <p:cNvSpPr>
            <a:spLocks noGrp="1"/>
          </p:cNvSpPr>
          <p:nvPr>
            <p:ph type="sldNum" sz="quarter" idx="12"/>
          </p:nvPr>
        </p:nvSpPr>
        <p:spPr/>
        <p:txBody>
          <a:bodyPr>
            <a:normAutofit/>
          </a:bodyPr>
          <a:lstStyle/>
          <a:p>
            <a:fld id="{1FEC794B-3EF3-4E85-97A4-F441ADB40385}" type="slidenum">
              <a:rPr lang="en-IN" smtClean="0"/>
              <a:t>6</a:t>
            </a:fld>
            <a:endParaRPr lang="en-I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ADD9168E-6BA1-54F8-12F4-436F9FF26D9C}"/>
              </a:ext>
            </a:extLst>
          </p:cNvPr>
          <p:cNvSpPr>
            <a:spLocks noGrp="1" noChangeArrowheads="1"/>
          </p:cNvSpPr>
          <p:nvPr>
            <p:ph type="title"/>
          </p:nvPr>
        </p:nvSpPr>
        <p:spPr/>
        <p:txBody>
          <a:bodyPr>
            <a:normAutofit/>
          </a:bodyPr>
          <a:lstStyle/>
          <a:p>
            <a:pPr eaLnBrk="1" hangingPunct="1"/>
            <a:r>
              <a:rPr lang="en-US" altLang="en-US" sz="4000" b="1" dirty="0">
                <a:solidFill>
                  <a:srgbClr val="000000"/>
                </a:solidFill>
                <a:latin typeface="Calibri" panose="020F0502020204030204" pitchFamily="34" charset="0"/>
                <a:cs typeface="Calibri" panose="020F0502020204030204" pitchFamily="34" charset="0"/>
              </a:rPr>
              <a:t>Barriers to good listening</a:t>
            </a:r>
          </a:p>
        </p:txBody>
      </p:sp>
      <p:sp>
        <p:nvSpPr>
          <p:cNvPr id="9220" name="Rectangle 3">
            <a:extLst>
              <a:ext uri="{FF2B5EF4-FFF2-40B4-BE49-F238E27FC236}">
                <a16:creationId xmlns:a16="http://schemas.microsoft.com/office/drawing/2014/main" id="{AA8AB90C-C620-F1DC-2E7E-1C47F9425E55}"/>
              </a:ext>
            </a:extLst>
          </p:cNvPr>
          <p:cNvSpPr>
            <a:spLocks noGrp="1" noChangeArrowheads="1"/>
          </p:cNvSpPr>
          <p:nvPr>
            <p:ph idx="1"/>
          </p:nvPr>
        </p:nvSpPr>
        <p:spPr/>
        <p:txBody>
          <a:bodyPr>
            <a:normAutofit/>
          </a:bodyPr>
          <a:lstStyle/>
          <a:p>
            <a:pPr marL="571500" indent="-571500" eaLnBrk="1" hangingPunct="1">
              <a:lnSpc>
                <a:spcPct val="8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Distractions</a:t>
            </a:r>
          </a:p>
          <a:p>
            <a:pPr marL="571500" indent="-571500" eaLnBrk="1" hangingPunct="1">
              <a:lnSpc>
                <a:spcPct val="8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Feelings of failure</a:t>
            </a:r>
          </a:p>
          <a:p>
            <a:pPr marL="571500" indent="-571500" eaLnBrk="1" hangingPunct="1">
              <a:lnSpc>
                <a:spcPct val="8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Emotional problems</a:t>
            </a:r>
          </a:p>
          <a:p>
            <a:pPr marL="571500" indent="-571500" eaLnBrk="1" hangingPunct="1">
              <a:lnSpc>
                <a:spcPct val="8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Lack of motivation</a:t>
            </a:r>
          </a:p>
          <a:p>
            <a:pPr marL="571500" indent="-571500" eaLnBrk="1" hangingPunct="1">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Inappropriate material – too simple or too difficult</a:t>
            </a:r>
          </a:p>
          <a:p>
            <a:pPr marL="571500" indent="-571500" eaLnBrk="1" hangingPunct="1">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Lack of practice</a:t>
            </a:r>
          </a:p>
          <a:p>
            <a:pPr marL="571500" indent="-571500" eaLnBrk="1" hangingPunct="1">
              <a:lnSpc>
                <a:spcPct val="9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Poor habits – faking, laziness, wandering mind, scanning</a:t>
            </a:r>
          </a:p>
          <a:p>
            <a:pPr marL="571500" indent="-571500" eaLnBrk="1" hangingPunct="1">
              <a:lnSpc>
                <a:spcPct val="9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Inadequate understanding of principles involved</a:t>
            </a:r>
          </a:p>
          <a:p>
            <a:pPr marL="571500" indent="-571500" eaLnBrk="1" hangingPunct="1">
              <a:lnSpc>
                <a:spcPct val="9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Inadequate knowledge of progress</a:t>
            </a:r>
          </a:p>
          <a:p>
            <a:pPr marL="571500" indent="-571500" eaLnBrk="1" hangingPunct="1">
              <a:lnSpc>
                <a:spcPct val="9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Intelligence, cognitive issues </a:t>
            </a:r>
          </a:p>
          <a:p>
            <a:pPr marL="571500" indent="-571500" eaLnBrk="1" hangingPunct="1">
              <a:buFont typeface="Wingdings" panose="05000000000000000000" pitchFamily="2" charset="2"/>
              <a:buChar char="q"/>
            </a:pPr>
            <a:endParaRPr lang="en-US" altLang="en-US" sz="2400" dirty="0">
              <a:latin typeface="Calibri" panose="020F0502020204030204" pitchFamily="34" charset="0"/>
              <a:cs typeface="Calibri" panose="020F0502020204030204" pitchFamily="34" charset="0"/>
            </a:endParaRPr>
          </a:p>
        </p:txBody>
      </p:sp>
      <p:sp>
        <p:nvSpPr>
          <p:cNvPr id="9218" name="Slide Number Placeholder 5">
            <a:extLst>
              <a:ext uri="{FF2B5EF4-FFF2-40B4-BE49-F238E27FC236}">
                <a16:creationId xmlns:a16="http://schemas.microsoft.com/office/drawing/2014/main" id="{45558A91-F665-1580-B6B6-DEF6F21D5E39}"/>
              </a:ext>
            </a:extLst>
          </p:cNvPr>
          <p:cNvSpPr>
            <a:spLocks noGrp="1"/>
          </p:cNvSpPr>
          <p:nvPr>
            <p:ph type="sldNum" sz="quarter" idx="12"/>
          </p:nvPr>
        </p:nvSpPr>
        <p:spPr>
          <a:noFill/>
        </p:spPr>
        <p:txBody>
          <a:bodyPr/>
          <a:lstStyle>
            <a:lvl1pPr>
              <a:spcBef>
                <a:spcPct val="20000"/>
              </a:spcBef>
              <a:buClr>
                <a:srgbClr val="374E5F"/>
              </a:buClr>
              <a:buChar char="•"/>
              <a:defRPr sz="2400">
                <a:solidFill>
                  <a:srgbClr val="374E5F"/>
                </a:solidFill>
                <a:latin typeface="Times New Roman" panose="02020603050405020304" pitchFamily="18" charset="0"/>
              </a:defRPr>
            </a:lvl1pPr>
            <a:lvl2pPr marL="742950" indent="-285750">
              <a:spcBef>
                <a:spcPct val="20000"/>
              </a:spcBef>
              <a:buClr>
                <a:srgbClr val="374E5F"/>
              </a:buClr>
              <a:buChar char="•"/>
              <a:defRPr sz="2000">
                <a:solidFill>
                  <a:srgbClr val="374E5F"/>
                </a:solidFill>
                <a:latin typeface="Times New Roman" panose="02020603050405020304" pitchFamily="18" charset="0"/>
              </a:defRPr>
            </a:lvl2pPr>
            <a:lvl3pPr marL="1143000" indent="-228600">
              <a:spcBef>
                <a:spcPct val="20000"/>
              </a:spcBef>
              <a:buClr>
                <a:srgbClr val="374E5F"/>
              </a:buClr>
              <a:buChar char="•"/>
              <a:defRPr>
                <a:solidFill>
                  <a:srgbClr val="374E5F"/>
                </a:solidFill>
                <a:latin typeface="Times New Roman" panose="02020603050405020304" pitchFamily="18" charset="0"/>
              </a:defRPr>
            </a:lvl3pPr>
            <a:lvl4pPr marL="1600200" indent="-228600">
              <a:spcBef>
                <a:spcPct val="20000"/>
              </a:spcBef>
              <a:buClr>
                <a:srgbClr val="374E5F"/>
              </a:buClr>
              <a:buChar char="•"/>
              <a:defRPr sz="1600">
                <a:solidFill>
                  <a:srgbClr val="374E5F"/>
                </a:solidFill>
                <a:latin typeface="Times New Roman" panose="02020603050405020304" pitchFamily="18" charset="0"/>
              </a:defRPr>
            </a:lvl4pPr>
            <a:lvl5pPr marL="2057400" indent="-228600">
              <a:spcBef>
                <a:spcPct val="20000"/>
              </a:spcBef>
              <a:buClr>
                <a:srgbClr val="374E5F"/>
              </a:buClr>
              <a:buChar char="•"/>
              <a:defRPr sz="1400">
                <a:solidFill>
                  <a:srgbClr val="374E5F"/>
                </a:solidFill>
                <a:latin typeface="Times New Roman" panose="02020603050405020304" pitchFamily="18" charset="0"/>
              </a:defRPr>
            </a:lvl5pPr>
            <a:lvl6pPr marL="25146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6pPr>
            <a:lvl7pPr marL="29718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7pPr>
            <a:lvl8pPr marL="34290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8pPr>
            <a:lvl9pPr marL="38862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9pPr>
          </a:lstStyle>
          <a:p>
            <a:pPr>
              <a:spcBef>
                <a:spcPct val="0"/>
              </a:spcBef>
              <a:buClrTx/>
              <a:buFontTx/>
              <a:buNone/>
            </a:pPr>
            <a:fld id="{8C87B4A3-2658-486A-B0DB-34CC6DB4E72A}" type="slidenum">
              <a:rPr lang="en-US" altLang="en-US" sz="1400">
                <a:latin typeface="Comic Sans MS" panose="030F0702030302020204" pitchFamily="66" charset="0"/>
              </a:rPr>
              <a:pPr>
                <a:spcBef>
                  <a:spcPct val="0"/>
                </a:spcBef>
                <a:buClrTx/>
                <a:buFontTx/>
                <a:buNone/>
              </a:pPr>
              <a:t>60</a:t>
            </a:fld>
            <a:endParaRPr lang="en-US" altLang="en-US" sz="1400">
              <a:latin typeface="Comic Sans MS" panose="030F0702030302020204" pitchFamily="66" charset="0"/>
            </a:endParaRPr>
          </a:p>
        </p:txBody>
      </p:sp>
    </p:spTree>
    <p:extLst>
      <p:ext uri="{BB962C8B-B14F-4D97-AF65-F5344CB8AC3E}">
        <p14:creationId xmlns:p14="http://schemas.microsoft.com/office/powerpoint/2010/main" val="2871594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sz="4000" b="1" dirty="0">
                <a:latin typeface="+mn-lt"/>
                <a:cs typeface="Times New Roman" pitchFamily="18" charset="0"/>
              </a:rPr>
              <a:t>Reported benefits </a:t>
            </a:r>
          </a:p>
        </p:txBody>
      </p:sp>
      <p:sp>
        <p:nvSpPr>
          <p:cNvPr id="100355" name="Content Placeholder 2"/>
          <p:cNvSpPr>
            <a:spLocks noGrp="1"/>
          </p:cNvSpPr>
          <p:nvPr>
            <p:ph idx="1"/>
          </p:nvPr>
        </p:nvSpPr>
        <p:spPr>
          <a:prstGeom prst="rect">
            <a:avLst/>
          </a:prstGeom>
        </p:spPr>
        <p:txBody>
          <a:bodyPr>
            <a:normAutofit fontScale="77500" lnSpcReduction="20000"/>
          </a:bodyPr>
          <a:lstStyle/>
          <a:p>
            <a:pPr marL="344488" indent="-344488">
              <a:lnSpc>
                <a:spcPct val="100000"/>
              </a:lnSpc>
              <a:spcBef>
                <a:spcPts val="0"/>
              </a:spcBef>
            </a:pPr>
            <a:r>
              <a:rPr lang="en-US" sz="2800" dirty="0">
                <a:cs typeface="Times New Roman" pitchFamily="18" charset="0"/>
              </a:rPr>
              <a:t>More listeners who receive auditory training </a:t>
            </a:r>
            <a:r>
              <a:rPr lang="en-US" sz="2800" b="1" dirty="0">
                <a:cs typeface="Times New Roman" pitchFamily="18" charset="0"/>
              </a:rPr>
              <a:t>use their hearing aids </a:t>
            </a:r>
            <a:r>
              <a:rPr lang="en-US" sz="2800" dirty="0">
                <a:cs typeface="Times New Roman" pitchFamily="18" charset="0"/>
              </a:rPr>
              <a:t>as opposed to those who do not</a:t>
            </a:r>
          </a:p>
          <a:p>
            <a:pPr marL="344488" indent="-344488">
              <a:lnSpc>
                <a:spcPct val="100000"/>
              </a:lnSpc>
              <a:spcBef>
                <a:spcPts val="0"/>
              </a:spcBef>
            </a:pPr>
            <a:endParaRPr lang="en-US" sz="2800" dirty="0">
              <a:cs typeface="Times New Roman" pitchFamily="18" charset="0"/>
            </a:endParaRPr>
          </a:p>
          <a:p>
            <a:pPr marL="344488" indent="-344488">
              <a:lnSpc>
                <a:spcPct val="100000"/>
              </a:lnSpc>
              <a:spcBef>
                <a:spcPts val="0"/>
              </a:spcBef>
            </a:pPr>
            <a:r>
              <a:rPr lang="en-US" sz="2800" dirty="0">
                <a:cs typeface="Times New Roman" pitchFamily="18" charset="0"/>
              </a:rPr>
              <a:t>Gains in </a:t>
            </a:r>
            <a:r>
              <a:rPr lang="en-US" sz="2800" b="1" dirty="0">
                <a:cs typeface="Times New Roman" pitchFamily="18" charset="0"/>
              </a:rPr>
              <a:t>speech discrimination </a:t>
            </a:r>
            <a:r>
              <a:rPr lang="en-US" sz="2800" dirty="0">
                <a:cs typeface="Times New Roman" pitchFamily="18" charset="0"/>
              </a:rPr>
              <a:t>and recognition – enhanced speech perception</a:t>
            </a:r>
          </a:p>
          <a:p>
            <a:pPr marL="344488" indent="-344488">
              <a:lnSpc>
                <a:spcPct val="100000"/>
              </a:lnSpc>
              <a:spcBef>
                <a:spcPts val="0"/>
              </a:spcBef>
            </a:pPr>
            <a:endParaRPr lang="en-US" sz="2800" dirty="0">
              <a:cs typeface="Times New Roman" pitchFamily="18" charset="0"/>
            </a:endParaRPr>
          </a:p>
          <a:p>
            <a:pPr marL="344488" indent="-344488">
              <a:lnSpc>
                <a:spcPct val="100000"/>
              </a:lnSpc>
              <a:spcBef>
                <a:spcPts val="0"/>
              </a:spcBef>
            </a:pPr>
            <a:r>
              <a:rPr lang="en-US" sz="2800" dirty="0">
                <a:cs typeface="Times New Roman" pitchFamily="18" charset="0"/>
              </a:rPr>
              <a:t>Enhanced </a:t>
            </a:r>
            <a:r>
              <a:rPr lang="en-US" sz="2800" b="1" dirty="0">
                <a:cs typeface="Times New Roman" pitchFamily="18" charset="0"/>
              </a:rPr>
              <a:t>communication</a:t>
            </a:r>
            <a:r>
              <a:rPr lang="en-US" sz="2800" dirty="0">
                <a:cs typeface="Times New Roman" pitchFamily="18" charset="0"/>
              </a:rPr>
              <a:t>, also in adverse listening conditions</a:t>
            </a:r>
          </a:p>
          <a:p>
            <a:pPr marL="344488" indent="-344488">
              <a:lnSpc>
                <a:spcPct val="100000"/>
              </a:lnSpc>
              <a:spcBef>
                <a:spcPts val="0"/>
              </a:spcBef>
            </a:pPr>
            <a:endParaRPr lang="en-US" sz="2800" dirty="0">
              <a:cs typeface="Times New Roman" pitchFamily="18" charset="0"/>
            </a:endParaRPr>
          </a:p>
          <a:p>
            <a:pPr marL="344488" indent="-344488">
              <a:lnSpc>
                <a:spcPct val="100000"/>
              </a:lnSpc>
              <a:spcBef>
                <a:spcPts val="0"/>
              </a:spcBef>
            </a:pPr>
            <a:r>
              <a:rPr lang="en-US" sz="2800" b="1" dirty="0">
                <a:cs typeface="Times New Roman" pitchFamily="18" charset="0"/>
              </a:rPr>
              <a:t>Confidence</a:t>
            </a:r>
            <a:r>
              <a:rPr lang="en-US" sz="2800" dirty="0">
                <a:cs typeface="Times New Roman" pitchFamily="18" charset="0"/>
              </a:rPr>
              <a:t> in speaking with both familiar and unfamiliar talkers</a:t>
            </a:r>
          </a:p>
          <a:p>
            <a:pPr marL="344488" indent="-344488">
              <a:lnSpc>
                <a:spcPct val="100000"/>
              </a:lnSpc>
              <a:spcBef>
                <a:spcPts val="0"/>
              </a:spcBef>
            </a:pPr>
            <a:endParaRPr lang="en-US" sz="2800" dirty="0">
              <a:cs typeface="Times New Roman" pitchFamily="18" charset="0"/>
            </a:endParaRPr>
          </a:p>
          <a:p>
            <a:pPr marL="344488" indent="-344488">
              <a:lnSpc>
                <a:spcPct val="100000"/>
              </a:lnSpc>
              <a:spcBef>
                <a:spcPts val="0"/>
              </a:spcBef>
            </a:pPr>
            <a:r>
              <a:rPr lang="en-US" sz="2800" dirty="0">
                <a:cs typeface="Times New Roman" pitchFamily="18" charset="0"/>
              </a:rPr>
              <a:t>Significantly less perceptual </a:t>
            </a:r>
            <a:r>
              <a:rPr lang="en-US" sz="2800" b="1" dirty="0">
                <a:cs typeface="Times New Roman" pitchFamily="18" charset="0"/>
              </a:rPr>
              <a:t>effort and fatigue</a:t>
            </a:r>
          </a:p>
          <a:p>
            <a:pPr marL="344488" indent="-344488">
              <a:lnSpc>
                <a:spcPct val="100000"/>
              </a:lnSpc>
              <a:spcBef>
                <a:spcPts val="0"/>
              </a:spcBef>
            </a:pPr>
            <a:endParaRPr lang="en-US" sz="2800" dirty="0">
              <a:cs typeface="Times New Roman" pitchFamily="18" charset="0"/>
            </a:endParaRPr>
          </a:p>
          <a:p>
            <a:pPr marL="344488" indent="-344488">
              <a:lnSpc>
                <a:spcPct val="100000"/>
              </a:lnSpc>
              <a:spcBef>
                <a:spcPts val="0"/>
              </a:spcBef>
            </a:pPr>
            <a:r>
              <a:rPr lang="en-US" sz="2800" dirty="0">
                <a:cs typeface="Times New Roman" pitchFamily="18" charset="0"/>
              </a:rPr>
              <a:t>Increased </a:t>
            </a:r>
            <a:r>
              <a:rPr lang="en-US" sz="2800" b="1" dirty="0">
                <a:cs typeface="Times New Roman" pitchFamily="18" charset="0"/>
              </a:rPr>
              <a:t>music</a:t>
            </a:r>
            <a:r>
              <a:rPr lang="en-US" sz="2800" dirty="0">
                <a:cs typeface="Times New Roman" pitchFamily="18" charset="0"/>
              </a:rPr>
              <a:t> enjoyment</a:t>
            </a:r>
          </a:p>
          <a:p>
            <a:pPr marL="344488" indent="-344488">
              <a:lnSpc>
                <a:spcPct val="100000"/>
              </a:lnSpc>
              <a:spcBef>
                <a:spcPts val="0"/>
              </a:spcBef>
            </a:pPr>
            <a:endParaRPr lang="en-US" sz="2800" dirty="0">
              <a:cs typeface="Times New Roman" pitchFamily="18" charset="0"/>
            </a:endParaRPr>
          </a:p>
          <a:p>
            <a:pPr marL="344488" indent="-344488">
              <a:lnSpc>
                <a:spcPct val="100000"/>
              </a:lnSpc>
              <a:spcBef>
                <a:spcPts val="0"/>
              </a:spcBef>
            </a:pPr>
            <a:r>
              <a:rPr lang="en-US" sz="2800" b="1" dirty="0">
                <a:cs typeface="Times New Roman" pitchFamily="18" charset="0"/>
              </a:rPr>
              <a:t>Cognitive</a:t>
            </a:r>
            <a:r>
              <a:rPr lang="en-US" sz="2800" dirty="0">
                <a:cs typeface="Times New Roman" pitchFamily="18" charset="0"/>
              </a:rPr>
              <a:t> benefits – attention, working memory</a:t>
            </a:r>
          </a:p>
          <a:p>
            <a:pPr marL="344488" indent="-344488">
              <a:lnSpc>
                <a:spcPct val="100000"/>
              </a:lnSpc>
              <a:spcBef>
                <a:spcPts val="0"/>
              </a:spcBef>
            </a:pPr>
            <a:endParaRPr lang="en-US" sz="2800" dirty="0">
              <a:cs typeface="Times New Roman" pitchFamily="18" charset="0"/>
            </a:endParaRPr>
          </a:p>
          <a:p>
            <a:pPr marL="0" indent="0">
              <a:lnSpc>
                <a:spcPct val="100000"/>
              </a:lnSpc>
              <a:spcBef>
                <a:spcPts val="0"/>
              </a:spcBef>
              <a:buNone/>
            </a:pPr>
            <a:endParaRPr lang="en-US" sz="2800" dirty="0">
              <a:cs typeface="Times New Roman" pitchFamily="18" charset="0"/>
            </a:endParaRPr>
          </a:p>
          <a:p>
            <a:pPr marL="0" indent="0">
              <a:lnSpc>
                <a:spcPct val="100000"/>
              </a:lnSpc>
              <a:spcBef>
                <a:spcPts val="0"/>
              </a:spcBef>
              <a:buNone/>
            </a:pPr>
            <a:endParaRPr lang="en-US" sz="2800" dirty="0">
              <a:cs typeface="Times New Roman" pitchFamily="18" charset="0"/>
            </a:endParaRPr>
          </a:p>
        </p:txBody>
      </p:sp>
      <p:sp>
        <p:nvSpPr>
          <p:cNvPr id="4" name="Slide Number Placeholder 3"/>
          <p:cNvSpPr>
            <a:spLocks noGrp="1"/>
          </p:cNvSpPr>
          <p:nvPr>
            <p:ph type="sldNum" sz="quarter" idx="12"/>
          </p:nvPr>
        </p:nvSpPr>
        <p:spPr/>
        <p:txBody>
          <a:bodyPr/>
          <a:lstStyle/>
          <a:p>
            <a:pPr>
              <a:defRPr/>
            </a:pPr>
            <a:fld id="{E8D6CA21-4190-476F-B1E7-9DD96DF909AC}" type="slidenum">
              <a:rPr lang="en-IN" smtClean="0">
                <a:solidFill>
                  <a:prstClr val="black">
                    <a:tint val="75000"/>
                  </a:prstClr>
                </a:solidFill>
              </a:rPr>
              <a:pPr>
                <a:defRPr/>
              </a:pPr>
              <a:t>61</a:t>
            </a:fld>
            <a:endParaRPr lang="en-IN" dirty="0">
              <a:solidFill>
                <a:prstClr val="black">
                  <a:tint val="75000"/>
                </a:prstClr>
              </a:solidFill>
            </a:endParaRPr>
          </a:p>
        </p:txBody>
      </p:sp>
    </p:spTree>
    <p:extLst>
      <p:ext uri="{BB962C8B-B14F-4D97-AF65-F5344CB8AC3E}">
        <p14:creationId xmlns:p14="http://schemas.microsoft.com/office/powerpoint/2010/main" val="3168097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97F87314-4630-6335-03C9-75E90413DDBE}"/>
              </a:ext>
            </a:extLst>
          </p:cNvPr>
          <p:cNvSpPr>
            <a:spLocks noGrp="1"/>
          </p:cNvSpPr>
          <p:nvPr>
            <p:ph type="sldNum" sz="quarter" idx="12"/>
          </p:nvPr>
        </p:nvSpPr>
        <p:spPr>
          <a:noFill/>
        </p:spPr>
        <p:txBody>
          <a:bodyPr/>
          <a:lstStyle>
            <a:lvl1pPr>
              <a:spcBef>
                <a:spcPct val="20000"/>
              </a:spcBef>
              <a:buClr>
                <a:srgbClr val="374E5F"/>
              </a:buClr>
              <a:buChar char="•"/>
              <a:defRPr sz="2400">
                <a:solidFill>
                  <a:srgbClr val="374E5F"/>
                </a:solidFill>
                <a:latin typeface="Times New Roman" panose="02020603050405020304" pitchFamily="18" charset="0"/>
              </a:defRPr>
            </a:lvl1pPr>
            <a:lvl2pPr marL="742950" indent="-285750">
              <a:spcBef>
                <a:spcPct val="20000"/>
              </a:spcBef>
              <a:buClr>
                <a:srgbClr val="374E5F"/>
              </a:buClr>
              <a:buChar char="•"/>
              <a:defRPr sz="2000">
                <a:solidFill>
                  <a:srgbClr val="374E5F"/>
                </a:solidFill>
                <a:latin typeface="Times New Roman" panose="02020603050405020304" pitchFamily="18" charset="0"/>
              </a:defRPr>
            </a:lvl2pPr>
            <a:lvl3pPr marL="1143000" indent="-228600">
              <a:spcBef>
                <a:spcPct val="20000"/>
              </a:spcBef>
              <a:buClr>
                <a:srgbClr val="374E5F"/>
              </a:buClr>
              <a:buChar char="•"/>
              <a:defRPr>
                <a:solidFill>
                  <a:srgbClr val="374E5F"/>
                </a:solidFill>
                <a:latin typeface="Times New Roman" panose="02020603050405020304" pitchFamily="18" charset="0"/>
              </a:defRPr>
            </a:lvl3pPr>
            <a:lvl4pPr marL="1600200" indent="-228600">
              <a:spcBef>
                <a:spcPct val="20000"/>
              </a:spcBef>
              <a:buClr>
                <a:srgbClr val="374E5F"/>
              </a:buClr>
              <a:buChar char="•"/>
              <a:defRPr sz="1600">
                <a:solidFill>
                  <a:srgbClr val="374E5F"/>
                </a:solidFill>
                <a:latin typeface="Times New Roman" panose="02020603050405020304" pitchFamily="18" charset="0"/>
              </a:defRPr>
            </a:lvl4pPr>
            <a:lvl5pPr marL="2057400" indent="-228600">
              <a:spcBef>
                <a:spcPct val="20000"/>
              </a:spcBef>
              <a:buClr>
                <a:srgbClr val="374E5F"/>
              </a:buClr>
              <a:buChar char="•"/>
              <a:defRPr sz="1400">
                <a:solidFill>
                  <a:srgbClr val="374E5F"/>
                </a:solidFill>
                <a:latin typeface="Times New Roman" panose="02020603050405020304" pitchFamily="18" charset="0"/>
              </a:defRPr>
            </a:lvl5pPr>
            <a:lvl6pPr marL="25146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6pPr>
            <a:lvl7pPr marL="29718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7pPr>
            <a:lvl8pPr marL="34290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8pPr>
            <a:lvl9pPr marL="38862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9pPr>
          </a:lstStyle>
          <a:p>
            <a:pPr>
              <a:spcBef>
                <a:spcPct val="0"/>
              </a:spcBef>
              <a:buClrTx/>
              <a:buFontTx/>
              <a:buNone/>
            </a:pPr>
            <a:fld id="{623C0A4E-7536-44BE-A8E6-AF45B0D0BC13}" type="slidenum">
              <a:rPr lang="en-US" altLang="en-US" sz="1400">
                <a:latin typeface="Comic Sans MS" panose="030F0702030302020204" pitchFamily="66" charset="0"/>
              </a:rPr>
              <a:pPr>
                <a:spcBef>
                  <a:spcPct val="0"/>
                </a:spcBef>
                <a:buClrTx/>
                <a:buFontTx/>
                <a:buNone/>
              </a:pPr>
              <a:t>62</a:t>
            </a:fld>
            <a:endParaRPr lang="en-US" altLang="en-US" sz="1400">
              <a:latin typeface="Comic Sans MS" panose="030F0702030302020204" pitchFamily="66" charset="0"/>
            </a:endParaRPr>
          </a:p>
        </p:txBody>
      </p:sp>
      <p:sp>
        <p:nvSpPr>
          <p:cNvPr id="19459" name="Rectangle 2">
            <a:extLst>
              <a:ext uri="{FF2B5EF4-FFF2-40B4-BE49-F238E27FC236}">
                <a16:creationId xmlns:a16="http://schemas.microsoft.com/office/drawing/2014/main" id="{D4CB9F8C-5C50-5FE5-300A-99579C51FE80}"/>
              </a:ext>
            </a:extLst>
          </p:cNvPr>
          <p:cNvSpPr>
            <a:spLocks noGrp="1" noChangeArrowheads="1"/>
          </p:cNvSpPr>
          <p:nvPr>
            <p:ph type="title"/>
          </p:nvPr>
        </p:nvSpPr>
        <p:spPr>
          <a:xfrm>
            <a:off x="574675" y="304800"/>
            <a:ext cx="7578725" cy="1216025"/>
          </a:xfrm>
        </p:spPr>
        <p:txBody>
          <a:bodyPr>
            <a:normAutofit/>
          </a:bodyPr>
          <a:lstStyle/>
          <a:p>
            <a:pPr eaLnBrk="1" hangingPunct="1"/>
            <a:r>
              <a:rPr lang="en-US" altLang="en-US" sz="4000" b="1" dirty="0">
                <a:solidFill>
                  <a:srgbClr val="000000"/>
                </a:solidFill>
                <a:latin typeface="Calibri" panose="020F0502020204030204" pitchFamily="34" charset="0"/>
                <a:cs typeface="Calibri" panose="020F0502020204030204" pitchFamily="34" charset="0"/>
              </a:rPr>
              <a:t>Assessment in listening training</a:t>
            </a:r>
          </a:p>
        </p:txBody>
      </p:sp>
      <p:sp>
        <p:nvSpPr>
          <p:cNvPr id="19460" name="Rectangle 3">
            <a:extLst>
              <a:ext uri="{FF2B5EF4-FFF2-40B4-BE49-F238E27FC236}">
                <a16:creationId xmlns:a16="http://schemas.microsoft.com/office/drawing/2014/main" id="{0205ACDE-5800-0736-49E7-44D7861B9BA0}"/>
              </a:ext>
            </a:extLst>
          </p:cNvPr>
          <p:cNvSpPr>
            <a:spLocks noGrp="1" noChangeArrowheads="1"/>
          </p:cNvSpPr>
          <p:nvPr>
            <p:ph type="body" idx="1"/>
          </p:nvPr>
        </p:nvSpPr>
        <p:spPr>
          <a:xfrm>
            <a:off x="566738" y="1676400"/>
            <a:ext cx="8272462" cy="4495800"/>
          </a:xfrm>
        </p:spPr>
        <p:txBody>
          <a:bodyPr>
            <a:normAutofit fontScale="92500"/>
          </a:bodyPr>
          <a:lstStyle/>
          <a:p>
            <a:pPr marL="571500" indent="-571500" eaLnBrk="1" hangingPunct="1">
              <a:lnSpc>
                <a:spcPct val="9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Why assess?</a:t>
            </a:r>
          </a:p>
          <a:p>
            <a:pPr marL="571500" indent="-571500" eaLnBrk="1" hangingPunct="1">
              <a:lnSpc>
                <a:spcPct val="90000"/>
              </a:lnSpc>
              <a:buFont typeface="Wingdings" panose="05000000000000000000" pitchFamily="2" charset="2"/>
              <a:buChar char="q"/>
            </a:pPr>
            <a:endParaRPr lang="en-US" altLang="en-US" sz="2400" dirty="0">
              <a:latin typeface="Calibri" panose="020F0502020204030204" pitchFamily="34" charset="0"/>
              <a:cs typeface="Calibri" panose="020F0502020204030204" pitchFamily="34" charset="0"/>
            </a:endParaRPr>
          </a:p>
          <a:p>
            <a:pPr marL="571500" indent="-571500" eaLnBrk="1" hangingPunct="1">
              <a:lnSpc>
                <a:spcPct val="9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What to assess?</a:t>
            </a:r>
          </a:p>
          <a:p>
            <a:pPr marL="966788" lvl="1" indent="-509588" eaLnBrk="1" hangingPunct="1">
              <a:lnSpc>
                <a:spcPct val="90000"/>
              </a:lnSpc>
              <a:buFontTx/>
              <a:buChar char="o"/>
            </a:pPr>
            <a:r>
              <a:rPr lang="en-US" altLang="en-US" sz="2400" dirty="0">
                <a:latin typeface="Calibri" panose="020F0502020204030204" pitchFamily="34" charset="0"/>
                <a:cs typeface="Calibri" panose="020F0502020204030204" pitchFamily="34" charset="0"/>
              </a:rPr>
              <a:t>Hearing aid itself</a:t>
            </a:r>
          </a:p>
          <a:p>
            <a:pPr marL="966788" lvl="1" indent="-509588" eaLnBrk="1" hangingPunct="1">
              <a:lnSpc>
                <a:spcPct val="90000"/>
              </a:lnSpc>
              <a:buFontTx/>
              <a:buChar char="o"/>
            </a:pPr>
            <a:r>
              <a:rPr lang="en-US" altLang="en-US" sz="2400" dirty="0">
                <a:latin typeface="Calibri" panose="020F0502020204030204" pitchFamily="34" charset="0"/>
                <a:cs typeface="Calibri" panose="020F0502020204030204" pitchFamily="34" charset="0"/>
              </a:rPr>
              <a:t>Duration of hearing aid use</a:t>
            </a:r>
          </a:p>
          <a:p>
            <a:pPr marL="966788" lvl="1" indent="-509588" eaLnBrk="1" hangingPunct="1">
              <a:lnSpc>
                <a:spcPct val="90000"/>
              </a:lnSpc>
              <a:buFontTx/>
              <a:buChar char="o"/>
            </a:pPr>
            <a:r>
              <a:rPr lang="en-US" altLang="en-US" sz="2400" dirty="0">
                <a:latin typeface="Calibri" panose="020F0502020204030204" pitchFamily="34" charset="0"/>
                <a:cs typeface="Calibri" panose="020F0502020204030204" pitchFamily="34" charset="0"/>
              </a:rPr>
              <a:t>Aided audiogram</a:t>
            </a:r>
          </a:p>
          <a:p>
            <a:pPr marL="966788" lvl="1" indent="-509588" eaLnBrk="1" hangingPunct="1">
              <a:lnSpc>
                <a:spcPct val="90000"/>
              </a:lnSpc>
              <a:buFontTx/>
              <a:buChar char="o"/>
            </a:pPr>
            <a:r>
              <a:rPr lang="en-US" altLang="en-US" sz="2400" dirty="0">
                <a:latin typeface="Calibri" panose="020F0502020204030204" pitchFamily="34" charset="0"/>
                <a:cs typeface="Calibri" panose="020F0502020204030204" pitchFamily="34" charset="0"/>
              </a:rPr>
              <a:t>Specific listening skills</a:t>
            </a:r>
          </a:p>
          <a:p>
            <a:pPr marL="571500" indent="-571500" eaLnBrk="1" hangingPunct="1">
              <a:lnSpc>
                <a:spcPct val="90000"/>
              </a:lnSpc>
              <a:buFont typeface="Wingdings" panose="05000000000000000000" pitchFamily="2" charset="2"/>
              <a:buChar char="q"/>
            </a:pPr>
            <a:endParaRPr lang="en-US" altLang="en-US" sz="2400" dirty="0">
              <a:latin typeface="Calibri" panose="020F0502020204030204" pitchFamily="34" charset="0"/>
              <a:cs typeface="Calibri" panose="020F0502020204030204" pitchFamily="34" charset="0"/>
            </a:endParaRPr>
          </a:p>
          <a:p>
            <a:pPr marL="571500" indent="-571500" eaLnBrk="1" hangingPunct="1">
              <a:lnSpc>
                <a:spcPct val="9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Specific techniques</a:t>
            </a:r>
          </a:p>
          <a:p>
            <a:pPr marL="966788" lvl="1" indent="-509588" eaLnBrk="1" hangingPunct="1">
              <a:lnSpc>
                <a:spcPct val="90000"/>
              </a:lnSpc>
              <a:buFontTx/>
              <a:buChar char="o"/>
            </a:pPr>
            <a:r>
              <a:rPr lang="en-US" altLang="en-US" sz="2400" dirty="0">
                <a:latin typeface="Calibri" panose="020F0502020204030204" pitchFamily="34" charset="0"/>
                <a:cs typeface="Calibri" panose="020F0502020204030204" pitchFamily="34" charset="0"/>
              </a:rPr>
              <a:t>Ling’s test</a:t>
            </a:r>
          </a:p>
          <a:p>
            <a:pPr marL="966788" lvl="1" indent="-509588" eaLnBrk="1" hangingPunct="1">
              <a:lnSpc>
                <a:spcPct val="90000"/>
              </a:lnSpc>
              <a:buFontTx/>
              <a:buChar char="o"/>
            </a:pPr>
            <a:r>
              <a:rPr lang="en-US" altLang="en-US" sz="2400" dirty="0">
                <a:latin typeface="Calibri" panose="020F0502020204030204" pitchFamily="34" charset="0"/>
                <a:cs typeface="Calibri" panose="020F0502020204030204" pitchFamily="34" charset="0"/>
              </a:rPr>
              <a:t>Speech audiometry tests</a:t>
            </a:r>
          </a:p>
          <a:p>
            <a:pPr marL="966788" lvl="1" indent="-509588" eaLnBrk="1" hangingPunct="1">
              <a:lnSpc>
                <a:spcPct val="90000"/>
              </a:lnSpc>
              <a:buFontTx/>
              <a:buChar char="o"/>
            </a:pPr>
            <a:r>
              <a:rPr lang="en-US" altLang="en-US" sz="2400" dirty="0">
                <a:latin typeface="Calibri" panose="020F0502020204030204" pitchFamily="34" charset="0"/>
                <a:cs typeface="Calibri" panose="020F0502020204030204" pitchFamily="34" charset="0"/>
              </a:rPr>
              <a:t>Speech perception tests – WRS in quiet and noise, HINT, SPIN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895BE779-E501-E68D-A702-92683C1591EF}"/>
              </a:ext>
            </a:extLst>
          </p:cNvPr>
          <p:cNvSpPr>
            <a:spLocks noGrp="1"/>
          </p:cNvSpPr>
          <p:nvPr>
            <p:ph type="sldNum" sz="quarter" idx="12"/>
          </p:nvPr>
        </p:nvSpPr>
        <p:spPr>
          <a:noFill/>
        </p:spPr>
        <p:txBody>
          <a:bodyPr/>
          <a:lstStyle>
            <a:lvl1pPr>
              <a:spcBef>
                <a:spcPct val="20000"/>
              </a:spcBef>
              <a:buClr>
                <a:srgbClr val="374E5F"/>
              </a:buClr>
              <a:buChar char="•"/>
              <a:defRPr sz="2400">
                <a:solidFill>
                  <a:srgbClr val="374E5F"/>
                </a:solidFill>
                <a:latin typeface="Times New Roman" panose="02020603050405020304" pitchFamily="18" charset="0"/>
              </a:defRPr>
            </a:lvl1pPr>
            <a:lvl2pPr marL="742950" indent="-285750">
              <a:spcBef>
                <a:spcPct val="20000"/>
              </a:spcBef>
              <a:buClr>
                <a:srgbClr val="374E5F"/>
              </a:buClr>
              <a:buChar char="•"/>
              <a:defRPr sz="2000">
                <a:solidFill>
                  <a:srgbClr val="374E5F"/>
                </a:solidFill>
                <a:latin typeface="Times New Roman" panose="02020603050405020304" pitchFamily="18" charset="0"/>
              </a:defRPr>
            </a:lvl2pPr>
            <a:lvl3pPr marL="1143000" indent="-228600">
              <a:spcBef>
                <a:spcPct val="20000"/>
              </a:spcBef>
              <a:buClr>
                <a:srgbClr val="374E5F"/>
              </a:buClr>
              <a:buChar char="•"/>
              <a:defRPr>
                <a:solidFill>
                  <a:srgbClr val="374E5F"/>
                </a:solidFill>
                <a:latin typeface="Times New Roman" panose="02020603050405020304" pitchFamily="18" charset="0"/>
              </a:defRPr>
            </a:lvl3pPr>
            <a:lvl4pPr marL="1600200" indent="-228600">
              <a:spcBef>
                <a:spcPct val="20000"/>
              </a:spcBef>
              <a:buClr>
                <a:srgbClr val="374E5F"/>
              </a:buClr>
              <a:buChar char="•"/>
              <a:defRPr sz="1600">
                <a:solidFill>
                  <a:srgbClr val="374E5F"/>
                </a:solidFill>
                <a:latin typeface="Times New Roman" panose="02020603050405020304" pitchFamily="18" charset="0"/>
              </a:defRPr>
            </a:lvl4pPr>
            <a:lvl5pPr marL="2057400" indent="-228600">
              <a:spcBef>
                <a:spcPct val="20000"/>
              </a:spcBef>
              <a:buClr>
                <a:srgbClr val="374E5F"/>
              </a:buClr>
              <a:buChar char="•"/>
              <a:defRPr sz="1400">
                <a:solidFill>
                  <a:srgbClr val="374E5F"/>
                </a:solidFill>
                <a:latin typeface="Times New Roman" panose="02020603050405020304" pitchFamily="18" charset="0"/>
              </a:defRPr>
            </a:lvl5pPr>
            <a:lvl6pPr marL="25146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6pPr>
            <a:lvl7pPr marL="29718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7pPr>
            <a:lvl8pPr marL="34290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8pPr>
            <a:lvl9pPr marL="38862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9pPr>
          </a:lstStyle>
          <a:p>
            <a:pPr>
              <a:spcBef>
                <a:spcPct val="0"/>
              </a:spcBef>
              <a:buClrTx/>
              <a:buFontTx/>
              <a:buNone/>
            </a:pPr>
            <a:fld id="{F8B28C4F-EB70-4028-A711-71A0E0669D5F}" type="slidenum">
              <a:rPr lang="en-US" altLang="en-US" sz="1400">
                <a:latin typeface="Comic Sans MS" panose="030F0702030302020204" pitchFamily="66" charset="0"/>
              </a:rPr>
              <a:pPr>
                <a:spcBef>
                  <a:spcPct val="0"/>
                </a:spcBef>
                <a:buClrTx/>
                <a:buFontTx/>
                <a:buNone/>
              </a:pPr>
              <a:t>63</a:t>
            </a:fld>
            <a:endParaRPr lang="en-US" altLang="en-US" sz="1400">
              <a:latin typeface="Comic Sans MS" panose="030F0702030302020204" pitchFamily="66" charset="0"/>
            </a:endParaRPr>
          </a:p>
        </p:txBody>
      </p:sp>
      <p:sp>
        <p:nvSpPr>
          <p:cNvPr id="20483" name="Rectangle 2">
            <a:extLst>
              <a:ext uri="{FF2B5EF4-FFF2-40B4-BE49-F238E27FC236}">
                <a16:creationId xmlns:a16="http://schemas.microsoft.com/office/drawing/2014/main" id="{98D9DDA4-2A1B-8039-9F6D-546420FE1271}"/>
              </a:ext>
            </a:extLst>
          </p:cNvPr>
          <p:cNvSpPr>
            <a:spLocks noGrp="1" noChangeArrowheads="1"/>
          </p:cNvSpPr>
          <p:nvPr>
            <p:ph type="title"/>
          </p:nvPr>
        </p:nvSpPr>
        <p:spPr>
          <a:xfrm>
            <a:off x="574675" y="304800"/>
            <a:ext cx="8340725" cy="1216025"/>
          </a:xfrm>
        </p:spPr>
        <p:txBody>
          <a:bodyPr>
            <a:normAutofit/>
          </a:bodyPr>
          <a:lstStyle/>
          <a:p>
            <a:pPr eaLnBrk="1" hangingPunct="1"/>
            <a:r>
              <a:rPr lang="en-US" altLang="en-US" sz="4000" b="1" dirty="0">
                <a:solidFill>
                  <a:srgbClr val="000000"/>
                </a:solidFill>
                <a:latin typeface="Calibri" panose="020F0502020204030204" pitchFamily="34" charset="0"/>
                <a:cs typeface="Calibri" panose="020F0502020204030204" pitchFamily="34" charset="0"/>
              </a:rPr>
              <a:t>Ling’s six sound test</a:t>
            </a:r>
          </a:p>
        </p:txBody>
      </p:sp>
      <p:sp>
        <p:nvSpPr>
          <p:cNvPr id="20484" name="Rectangle 3">
            <a:extLst>
              <a:ext uri="{FF2B5EF4-FFF2-40B4-BE49-F238E27FC236}">
                <a16:creationId xmlns:a16="http://schemas.microsoft.com/office/drawing/2014/main" id="{B1FB91E0-2DCC-8812-C0D4-13DE97F1E145}"/>
              </a:ext>
            </a:extLst>
          </p:cNvPr>
          <p:cNvSpPr>
            <a:spLocks noGrp="1" noChangeArrowheads="1"/>
          </p:cNvSpPr>
          <p:nvPr>
            <p:ph type="body" idx="1"/>
          </p:nvPr>
        </p:nvSpPr>
        <p:spPr>
          <a:xfrm>
            <a:off x="566738" y="1676400"/>
            <a:ext cx="8272462" cy="4495800"/>
          </a:xfrm>
        </p:spPr>
        <p:txBody>
          <a:bodyPr>
            <a:normAutofit/>
          </a:bodyPr>
          <a:lstStyle/>
          <a:p>
            <a:pPr marL="571500" indent="-571500" eaLnBrk="1" hangingPunct="1">
              <a:buFont typeface="Wingdings" panose="05000000000000000000" pitchFamily="2" charset="2"/>
              <a:buChar char="q"/>
            </a:pPr>
            <a:r>
              <a:rPr lang="en-US" altLang="en-US" sz="2400">
                <a:latin typeface="Calibri" panose="020F0502020204030204" pitchFamily="34" charset="0"/>
                <a:cs typeface="Calibri" panose="020F0502020204030204" pitchFamily="34" charset="0"/>
              </a:rPr>
              <a:t>/a/, /ee/, /oo/, /s/, /sh/, /m/</a:t>
            </a:r>
          </a:p>
          <a:p>
            <a:pPr marL="571500" indent="-571500" eaLnBrk="1" hangingPunct="1">
              <a:buFont typeface="Wingdings" panose="05000000000000000000" pitchFamily="2" charset="2"/>
              <a:buChar char="q"/>
            </a:pPr>
            <a:endParaRPr lang="en-US" altLang="en-US" sz="2400">
              <a:latin typeface="Calibri" panose="020F0502020204030204" pitchFamily="34" charset="0"/>
              <a:cs typeface="Calibri" panose="020F0502020204030204" pitchFamily="34" charset="0"/>
            </a:endParaRPr>
          </a:p>
          <a:p>
            <a:pPr marL="571500" indent="-571500" eaLnBrk="1" hangingPunct="1">
              <a:buFont typeface="Wingdings" panose="05000000000000000000" pitchFamily="2" charset="2"/>
              <a:buAutoNum type="arabicPeriod"/>
            </a:pPr>
            <a:r>
              <a:rPr lang="en-US" altLang="en-US" sz="2400">
                <a:latin typeface="Calibri" panose="020F0502020204030204" pitchFamily="34" charset="0"/>
                <a:cs typeface="Calibri" panose="020F0502020204030204" pitchFamily="34" charset="0"/>
              </a:rPr>
              <a:t>/a/ – 700 Hz, 50 dB HL</a:t>
            </a:r>
          </a:p>
          <a:p>
            <a:pPr marL="571500" indent="-571500" eaLnBrk="1" hangingPunct="1">
              <a:buFont typeface="Wingdings" panose="05000000000000000000" pitchFamily="2" charset="2"/>
              <a:buAutoNum type="arabicPeriod"/>
            </a:pPr>
            <a:r>
              <a:rPr lang="en-US" altLang="en-US" sz="2400">
                <a:latin typeface="Calibri" panose="020F0502020204030204" pitchFamily="34" charset="0"/>
                <a:cs typeface="Calibri" panose="020F0502020204030204" pitchFamily="34" charset="0"/>
              </a:rPr>
              <a:t>/ee/ - 1000 Hz, 45 dB HL</a:t>
            </a:r>
          </a:p>
          <a:p>
            <a:pPr marL="571500" indent="-571500" eaLnBrk="1" hangingPunct="1">
              <a:buFont typeface="Wingdings" panose="05000000000000000000" pitchFamily="2" charset="2"/>
              <a:buAutoNum type="arabicPeriod"/>
            </a:pPr>
            <a:r>
              <a:rPr lang="en-US" altLang="en-US" sz="2400">
                <a:latin typeface="Calibri" panose="020F0502020204030204" pitchFamily="34" charset="0"/>
                <a:cs typeface="Calibri" panose="020F0502020204030204" pitchFamily="34" charset="0"/>
              </a:rPr>
              <a:t>/oo/ - 400 Hz, 50 dB HL</a:t>
            </a:r>
          </a:p>
          <a:p>
            <a:pPr marL="571500" indent="-571500" eaLnBrk="1" hangingPunct="1">
              <a:buFont typeface="Wingdings" panose="05000000000000000000" pitchFamily="2" charset="2"/>
              <a:buAutoNum type="arabicPeriod"/>
            </a:pPr>
            <a:r>
              <a:rPr lang="en-US" altLang="en-US" sz="2400">
                <a:latin typeface="Calibri" panose="020F0502020204030204" pitchFamily="34" charset="0"/>
                <a:cs typeface="Calibri" panose="020F0502020204030204" pitchFamily="34" charset="0"/>
              </a:rPr>
              <a:t>/s/ -  6000 Hz, 35 dB HL</a:t>
            </a:r>
          </a:p>
          <a:p>
            <a:pPr marL="571500" indent="-571500" eaLnBrk="1" hangingPunct="1">
              <a:buFont typeface="Wingdings" panose="05000000000000000000" pitchFamily="2" charset="2"/>
              <a:buAutoNum type="arabicPeriod"/>
            </a:pPr>
            <a:r>
              <a:rPr lang="en-US" altLang="en-US" sz="2400">
                <a:latin typeface="Calibri" panose="020F0502020204030204" pitchFamily="34" charset="0"/>
                <a:cs typeface="Calibri" panose="020F0502020204030204" pitchFamily="34" charset="0"/>
              </a:rPr>
              <a:t>/sh/ - 2000 Hz, 55 dB HL</a:t>
            </a:r>
          </a:p>
          <a:p>
            <a:pPr marL="571500" indent="-571500" eaLnBrk="1" hangingPunct="1">
              <a:buFont typeface="Wingdings" panose="05000000000000000000" pitchFamily="2" charset="2"/>
              <a:buAutoNum type="arabicPeriod"/>
            </a:pPr>
            <a:r>
              <a:rPr lang="en-US" altLang="en-US" sz="2400">
                <a:latin typeface="Calibri" panose="020F0502020204030204" pitchFamily="34" charset="0"/>
                <a:cs typeface="Calibri" panose="020F0502020204030204" pitchFamily="34" charset="0"/>
              </a:rPr>
              <a:t>/m/ -  1500 Hz, 45 db HL</a:t>
            </a:r>
          </a:p>
          <a:p>
            <a:pPr marL="571500" indent="-571500" eaLnBrk="1" hangingPunct="1">
              <a:buFont typeface="Wingdings" panose="05000000000000000000" pitchFamily="2" charset="2"/>
              <a:buAutoNum type="arabicPeriod"/>
            </a:pPr>
            <a:endParaRPr lang="en-US" altLang="en-US" sz="2400">
              <a:latin typeface="Calibri" panose="020F0502020204030204" pitchFamily="34" charset="0"/>
              <a:cs typeface="Calibri" panose="020F0502020204030204" pitchFamily="34" charset="0"/>
            </a:endParaRPr>
          </a:p>
          <a:p>
            <a:pPr marL="571500" indent="-571500" eaLnBrk="1" hangingPunct="1">
              <a:buFont typeface="Wingdings" panose="05000000000000000000" pitchFamily="2" charset="2"/>
              <a:buChar char="q"/>
            </a:pPr>
            <a:r>
              <a:rPr lang="en-US" altLang="en-US" sz="2400">
                <a:latin typeface="Calibri" panose="020F0502020204030204" pitchFamily="34" charset="0"/>
                <a:cs typeface="Calibri" panose="020F0502020204030204" pitchFamily="34" charset="0"/>
              </a:rPr>
              <a:t>Performance indicative of aided ability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838200"/>
            <a:ext cx="8229600" cy="5287963"/>
          </a:xfrm>
        </p:spPr>
        <p:txBody>
          <a:bodyPr>
            <a:normAutofit fontScale="92500"/>
          </a:bodyPr>
          <a:lstStyle/>
          <a:p>
            <a:pPr>
              <a:lnSpc>
                <a:spcPct val="100000"/>
              </a:lnSpc>
              <a:spcBef>
                <a:spcPts val="0"/>
              </a:spcBef>
              <a:buFont typeface="Arial" panose="020B0604020202020204" pitchFamily="34" charset="0"/>
              <a:buChar char="•"/>
              <a:defRPr/>
            </a:pPr>
            <a:r>
              <a:rPr lang="en-US" sz="2800" dirty="0">
                <a:solidFill>
                  <a:schemeClr val="tx1"/>
                </a:solidFill>
              </a:rPr>
              <a:t>Simple and quick test given first by Ling (1970).</a:t>
            </a:r>
          </a:p>
          <a:p>
            <a:pPr>
              <a:lnSpc>
                <a:spcPct val="100000"/>
              </a:lnSpc>
              <a:spcBef>
                <a:spcPts val="0"/>
              </a:spcBef>
              <a:buFont typeface="Arial" panose="020B0604020202020204" pitchFamily="34" charset="0"/>
              <a:buChar char="•"/>
              <a:defRPr/>
            </a:pPr>
            <a:endParaRPr lang="en-US" sz="2800" dirty="0">
              <a:solidFill>
                <a:schemeClr val="tx1"/>
              </a:solidFill>
            </a:endParaRPr>
          </a:p>
          <a:p>
            <a:pPr>
              <a:lnSpc>
                <a:spcPct val="100000"/>
              </a:lnSpc>
              <a:spcBef>
                <a:spcPts val="0"/>
              </a:spcBef>
              <a:buFont typeface="Arial" panose="020B0604020202020204" pitchFamily="34" charset="0"/>
              <a:buChar char="•"/>
              <a:defRPr/>
            </a:pPr>
            <a:r>
              <a:rPr lang="en-US" sz="2800" dirty="0">
                <a:solidFill>
                  <a:schemeClr val="tx1"/>
                </a:solidFill>
              </a:rPr>
              <a:t>Can estimate child’s ability to detect and identify speech sounds across the speech frequencies.</a:t>
            </a:r>
          </a:p>
          <a:p>
            <a:pPr marL="0" indent="0">
              <a:lnSpc>
                <a:spcPct val="100000"/>
              </a:lnSpc>
              <a:spcBef>
                <a:spcPts val="0"/>
              </a:spcBef>
              <a:buNone/>
              <a:defRPr/>
            </a:pPr>
            <a:endParaRPr lang="en-US" sz="2800" dirty="0">
              <a:solidFill>
                <a:schemeClr val="tx1"/>
              </a:solidFill>
            </a:endParaRPr>
          </a:p>
          <a:p>
            <a:pPr>
              <a:lnSpc>
                <a:spcPct val="100000"/>
              </a:lnSpc>
              <a:spcBef>
                <a:spcPts val="0"/>
              </a:spcBef>
              <a:buFont typeface="Arial" panose="020B0604020202020204" pitchFamily="34" charset="0"/>
              <a:buChar char="•"/>
              <a:defRPr/>
            </a:pPr>
            <a:r>
              <a:rPr lang="en-US" sz="2800" dirty="0">
                <a:solidFill>
                  <a:schemeClr val="tx1"/>
                </a:solidFill>
              </a:rPr>
              <a:t>Can be administered at awareness level or identification level.</a:t>
            </a:r>
          </a:p>
          <a:p>
            <a:pPr>
              <a:lnSpc>
                <a:spcPct val="100000"/>
              </a:lnSpc>
              <a:spcBef>
                <a:spcPts val="0"/>
              </a:spcBef>
              <a:buFont typeface="Arial" panose="020B0604020202020204" pitchFamily="34" charset="0"/>
              <a:buChar char="•"/>
              <a:defRPr/>
            </a:pPr>
            <a:endParaRPr lang="en-US" sz="2800" dirty="0">
              <a:solidFill>
                <a:schemeClr val="tx1"/>
              </a:solidFill>
            </a:endParaRPr>
          </a:p>
          <a:p>
            <a:pPr>
              <a:lnSpc>
                <a:spcPct val="100000"/>
              </a:lnSpc>
              <a:spcBef>
                <a:spcPts val="0"/>
              </a:spcBef>
              <a:buFont typeface="Arial" panose="020B0604020202020204" pitchFamily="34" charset="0"/>
              <a:buChar char="•"/>
              <a:defRPr/>
            </a:pPr>
            <a:r>
              <a:rPr lang="en-US" sz="2800" dirty="0">
                <a:solidFill>
                  <a:schemeClr val="tx1"/>
                </a:solidFill>
              </a:rPr>
              <a:t>Parent can perform the test each day to check the child’s auditory abilities as well as the functioning of his device.</a:t>
            </a:r>
          </a:p>
          <a:p>
            <a:pPr>
              <a:lnSpc>
                <a:spcPct val="100000"/>
              </a:lnSpc>
              <a:spcBef>
                <a:spcPts val="0"/>
              </a:spcBef>
              <a:buFont typeface="Arial" panose="020B0604020202020204" pitchFamily="34" charset="0"/>
              <a:buChar char="•"/>
              <a:defRPr/>
            </a:pPr>
            <a:endParaRPr lang="en-US" sz="2800" dirty="0">
              <a:solidFill>
                <a:schemeClr val="tx1"/>
              </a:solidFill>
            </a:endParaRPr>
          </a:p>
          <a:p>
            <a:pPr>
              <a:lnSpc>
                <a:spcPct val="100000"/>
              </a:lnSpc>
              <a:spcBef>
                <a:spcPts val="0"/>
              </a:spcBef>
              <a:buFont typeface="Arial" panose="020B0604020202020204" pitchFamily="34" charset="0"/>
              <a:buChar char="•"/>
              <a:defRPr/>
            </a:pPr>
            <a:r>
              <a:rPr lang="en-US" sz="2800" dirty="0">
                <a:solidFill>
                  <a:schemeClr val="tx1"/>
                </a:solidFill>
              </a:rPr>
              <a:t>Teacher should perform before each auditory training session.</a:t>
            </a:r>
          </a:p>
          <a:p>
            <a:pPr>
              <a:lnSpc>
                <a:spcPct val="100000"/>
              </a:lnSpc>
              <a:spcBef>
                <a:spcPts val="0"/>
              </a:spcBef>
              <a:defRPr/>
            </a:pPr>
            <a:endParaRPr lang="en-IN" dirty="0">
              <a:solidFill>
                <a:schemeClr val="tx1"/>
              </a:solidFill>
            </a:endParaRPr>
          </a:p>
        </p:txBody>
      </p:sp>
    </p:spTree>
    <p:extLst>
      <p:ext uri="{BB962C8B-B14F-4D97-AF65-F5344CB8AC3E}">
        <p14:creationId xmlns:p14="http://schemas.microsoft.com/office/powerpoint/2010/main" val="626134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FEA3CED8-7BAD-6B30-B6D4-7D948ECB6959}"/>
              </a:ext>
            </a:extLst>
          </p:cNvPr>
          <p:cNvSpPr>
            <a:spLocks noGrp="1"/>
          </p:cNvSpPr>
          <p:nvPr>
            <p:ph type="sldNum" sz="quarter" idx="12"/>
          </p:nvPr>
        </p:nvSpPr>
        <p:spPr>
          <a:noFill/>
        </p:spPr>
        <p:txBody>
          <a:bodyPr/>
          <a:lstStyle>
            <a:lvl1pPr>
              <a:spcBef>
                <a:spcPct val="20000"/>
              </a:spcBef>
              <a:buClr>
                <a:srgbClr val="374E5F"/>
              </a:buClr>
              <a:buChar char="•"/>
              <a:defRPr sz="2400">
                <a:solidFill>
                  <a:srgbClr val="374E5F"/>
                </a:solidFill>
                <a:latin typeface="Times New Roman" panose="02020603050405020304" pitchFamily="18" charset="0"/>
              </a:defRPr>
            </a:lvl1pPr>
            <a:lvl2pPr marL="742950" indent="-285750">
              <a:spcBef>
                <a:spcPct val="20000"/>
              </a:spcBef>
              <a:buClr>
                <a:srgbClr val="374E5F"/>
              </a:buClr>
              <a:buChar char="•"/>
              <a:defRPr sz="2000">
                <a:solidFill>
                  <a:srgbClr val="374E5F"/>
                </a:solidFill>
                <a:latin typeface="Times New Roman" panose="02020603050405020304" pitchFamily="18" charset="0"/>
              </a:defRPr>
            </a:lvl2pPr>
            <a:lvl3pPr marL="1143000" indent="-228600">
              <a:spcBef>
                <a:spcPct val="20000"/>
              </a:spcBef>
              <a:buClr>
                <a:srgbClr val="374E5F"/>
              </a:buClr>
              <a:buChar char="•"/>
              <a:defRPr>
                <a:solidFill>
                  <a:srgbClr val="374E5F"/>
                </a:solidFill>
                <a:latin typeface="Times New Roman" panose="02020603050405020304" pitchFamily="18" charset="0"/>
              </a:defRPr>
            </a:lvl3pPr>
            <a:lvl4pPr marL="1600200" indent="-228600">
              <a:spcBef>
                <a:spcPct val="20000"/>
              </a:spcBef>
              <a:buClr>
                <a:srgbClr val="374E5F"/>
              </a:buClr>
              <a:buChar char="•"/>
              <a:defRPr sz="1600">
                <a:solidFill>
                  <a:srgbClr val="374E5F"/>
                </a:solidFill>
                <a:latin typeface="Times New Roman" panose="02020603050405020304" pitchFamily="18" charset="0"/>
              </a:defRPr>
            </a:lvl4pPr>
            <a:lvl5pPr marL="2057400" indent="-228600">
              <a:spcBef>
                <a:spcPct val="20000"/>
              </a:spcBef>
              <a:buClr>
                <a:srgbClr val="374E5F"/>
              </a:buClr>
              <a:buChar char="•"/>
              <a:defRPr sz="1400">
                <a:solidFill>
                  <a:srgbClr val="374E5F"/>
                </a:solidFill>
                <a:latin typeface="Times New Roman" panose="02020603050405020304" pitchFamily="18" charset="0"/>
              </a:defRPr>
            </a:lvl5pPr>
            <a:lvl6pPr marL="25146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6pPr>
            <a:lvl7pPr marL="29718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7pPr>
            <a:lvl8pPr marL="34290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8pPr>
            <a:lvl9pPr marL="38862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9pPr>
          </a:lstStyle>
          <a:p>
            <a:pPr>
              <a:spcBef>
                <a:spcPct val="0"/>
              </a:spcBef>
              <a:buClrTx/>
              <a:buFontTx/>
              <a:buNone/>
            </a:pPr>
            <a:fld id="{B238453E-9ED3-4F8C-96E2-FEF249989A87}" type="slidenum">
              <a:rPr lang="en-US" altLang="en-US" sz="1400">
                <a:latin typeface="Comic Sans MS" panose="030F0702030302020204" pitchFamily="66" charset="0"/>
              </a:rPr>
              <a:pPr>
                <a:spcBef>
                  <a:spcPct val="0"/>
                </a:spcBef>
                <a:buClrTx/>
                <a:buFontTx/>
                <a:buNone/>
              </a:pPr>
              <a:t>65</a:t>
            </a:fld>
            <a:endParaRPr lang="en-US" altLang="en-US" sz="1400">
              <a:latin typeface="Comic Sans MS" panose="030F0702030302020204" pitchFamily="66" charset="0"/>
            </a:endParaRPr>
          </a:p>
        </p:txBody>
      </p:sp>
      <p:graphicFrame>
        <p:nvGraphicFramePr>
          <p:cNvPr id="21507" name="Object 3">
            <a:extLst>
              <a:ext uri="{FF2B5EF4-FFF2-40B4-BE49-F238E27FC236}">
                <a16:creationId xmlns:a16="http://schemas.microsoft.com/office/drawing/2014/main" id="{78510F15-DC7F-42D5-F636-86E04EFF90C1}"/>
              </a:ext>
            </a:extLst>
          </p:cNvPr>
          <p:cNvGraphicFramePr>
            <a:graphicFrameLocks noGrp="1" noChangeAspect="1"/>
          </p:cNvGraphicFramePr>
          <p:nvPr>
            <p:ph type="body" idx="1"/>
          </p:nvPr>
        </p:nvGraphicFramePr>
        <p:xfrm>
          <a:off x="533400" y="720725"/>
          <a:ext cx="7543800" cy="5435600"/>
        </p:xfrm>
        <a:graphic>
          <a:graphicData uri="http://schemas.openxmlformats.org/presentationml/2006/ole">
            <mc:AlternateContent xmlns:mc="http://schemas.openxmlformats.org/markup-compatibility/2006">
              <mc:Choice xmlns:v="urn:schemas-microsoft-com:vml" Requires="v">
                <p:oleObj name="Photo Editor Photo" r:id="rId2" imgW="6466667" imgH="6409524" progId="MSPhotoEd.3">
                  <p:embed/>
                </p:oleObj>
              </mc:Choice>
              <mc:Fallback>
                <p:oleObj name="Photo Editor Photo" r:id="rId2" imgW="6466667" imgH="6409524" progId="MSPhotoEd.3">
                  <p:embed/>
                  <p:pic>
                    <p:nvPicPr>
                      <p:cNvPr id="21507" name="Object 3">
                        <a:extLst>
                          <a:ext uri="{FF2B5EF4-FFF2-40B4-BE49-F238E27FC236}">
                            <a16:creationId xmlns:a16="http://schemas.microsoft.com/office/drawing/2014/main" id="{78510F15-DC7F-42D5-F636-86E04EFF9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20725"/>
                        <a:ext cx="7543800" cy="54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r>
              <a:rPr lang="en-US" sz="4000" b="1" dirty="0">
                <a:solidFill>
                  <a:schemeClr val="tx1"/>
                </a:solidFill>
                <a:latin typeface="+mn-lt"/>
              </a:rPr>
              <a:t>Interpretation of Ling’s Six sound Test</a:t>
            </a:r>
            <a:endParaRPr lang="en-IN" sz="4000" b="1" dirty="0">
              <a:solidFill>
                <a:schemeClr val="tx1"/>
              </a:solidFill>
              <a:latin typeface="+mn-lt"/>
            </a:endParaRPr>
          </a:p>
        </p:txBody>
      </p:sp>
      <p:sp>
        <p:nvSpPr>
          <p:cNvPr id="3" name="Content Placeholder 2"/>
          <p:cNvSpPr>
            <a:spLocks noGrp="1"/>
          </p:cNvSpPr>
          <p:nvPr>
            <p:ph idx="1"/>
          </p:nvPr>
        </p:nvSpPr>
        <p:spPr>
          <a:xfrm>
            <a:off x="628650" y="1825624"/>
            <a:ext cx="7886700" cy="4498975"/>
          </a:xfrm>
        </p:spPr>
        <p:txBody>
          <a:bodyPr>
            <a:noAutofit/>
          </a:bodyPr>
          <a:lstStyle/>
          <a:p>
            <a:pPr>
              <a:lnSpc>
                <a:spcPct val="100000"/>
              </a:lnSpc>
              <a:spcBef>
                <a:spcPts val="0"/>
              </a:spcBef>
              <a:buFont typeface="Arial" charset="0"/>
              <a:buChar char="•"/>
              <a:defRPr/>
            </a:pPr>
            <a:r>
              <a:rPr lang="en-US" dirty="0">
                <a:solidFill>
                  <a:schemeClr val="tx1"/>
                </a:solidFill>
              </a:rPr>
              <a:t>Responses till 1000 Hz – should hear vowels spoken softly at 5 yards distance</a:t>
            </a:r>
          </a:p>
          <a:p>
            <a:pPr>
              <a:lnSpc>
                <a:spcPct val="100000"/>
              </a:lnSpc>
              <a:spcBef>
                <a:spcPts val="0"/>
              </a:spcBef>
              <a:buFont typeface="Arial" charset="0"/>
              <a:buChar char="•"/>
              <a:defRPr/>
            </a:pPr>
            <a:r>
              <a:rPr lang="en-US" dirty="0">
                <a:solidFill>
                  <a:schemeClr val="tx1"/>
                </a:solidFill>
              </a:rPr>
              <a:t>Responses till 2000 Hz should be able to hear /</a:t>
            </a:r>
            <a:r>
              <a:rPr lang="en-US" dirty="0" err="1">
                <a:solidFill>
                  <a:schemeClr val="tx1"/>
                </a:solidFill>
              </a:rPr>
              <a:t>sh</a:t>
            </a:r>
            <a:r>
              <a:rPr lang="en-US" dirty="0">
                <a:solidFill>
                  <a:schemeClr val="tx1"/>
                </a:solidFill>
              </a:rPr>
              <a:t>/.</a:t>
            </a:r>
          </a:p>
          <a:p>
            <a:pPr>
              <a:lnSpc>
                <a:spcPct val="100000"/>
              </a:lnSpc>
              <a:spcBef>
                <a:spcPts val="0"/>
              </a:spcBef>
              <a:buFont typeface="Arial" charset="0"/>
              <a:buChar char="•"/>
              <a:defRPr/>
            </a:pPr>
            <a:r>
              <a:rPr lang="en-US" dirty="0">
                <a:solidFill>
                  <a:schemeClr val="tx1"/>
                </a:solidFill>
              </a:rPr>
              <a:t>Responses up to 4000 Hz should be able to hear /s/.</a:t>
            </a:r>
          </a:p>
          <a:p>
            <a:pPr>
              <a:lnSpc>
                <a:spcPct val="100000"/>
              </a:lnSpc>
              <a:spcBef>
                <a:spcPts val="0"/>
              </a:spcBef>
              <a:buFont typeface="Arial" charset="0"/>
              <a:buChar char="•"/>
              <a:defRPr/>
            </a:pPr>
            <a:endParaRPr lang="en-US" dirty="0">
              <a:solidFill>
                <a:schemeClr val="tx1"/>
              </a:solidFill>
            </a:endParaRPr>
          </a:p>
          <a:p>
            <a:pPr>
              <a:lnSpc>
                <a:spcPct val="100000"/>
              </a:lnSpc>
              <a:spcBef>
                <a:spcPts val="0"/>
              </a:spcBef>
              <a:buFont typeface="Arial" charset="0"/>
              <a:buChar char="•"/>
              <a:defRPr/>
            </a:pPr>
            <a:r>
              <a:rPr lang="en-US" dirty="0">
                <a:solidFill>
                  <a:schemeClr val="tx1"/>
                </a:solidFill>
              </a:rPr>
              <a:t>Ability to hear /</a:t>
            </a:r>
            <a:r>
              <a:rPr lang="en-US" dirty="0" err="1">
                <a:solidFill>
                  <a:schemeClr val="tx1"/>
                </a:solidFill>
              </a:rPr>
              <a:t>sh</a:t>
            </a:r>
            <a:r>
              <a:rPr lang="en-US" dirty="0">
                <a:solidFill>
                  <a:schemeClr val="tx1"/>
                </a:solidFill>
              </a:rPr>
              <a:t>/ predicts ability to hear /i/ and also to discriminate it from /u/ as second formants for /i/ and /</a:t>
            </a:r>
            <a:r>
              <a:rPr lang="en-US" dirty="0" err="1">
                <a:solidFill>
                  <a:schemeClr val="tx1"/>
                </a:solidFill>
              </a:rPr>
              <a:t>sh</a:t>
            </a:r>
            <a:r>
              <a:rPr lang="en-US" dirty="0">
                <a:solidFill>
                  <a:schemeClr val="tx1"/>
                </a:solidFill>
              </a:rPr>
              <a:t>/ fall in same frequency range.</a:t>
            </a:r>
          </a:p>
          <a:p>
            <a:pPr>
              <a:lnSpc>
                <a:spcPct val="100000"/>
              </a:lnSpc>
              <a:spcBef>
                <a:spcPts val="0"/>
              </a:spcBef>
              <a:buFont typeface="Arial" charset="0"/>
              <a:buChar char="•"/>
              <a:defRPr/>
            </a:pPr>
            <a:r>
              <a:rPr lang="en-US" dirty="0">
                <a:solidFill>
                  <a:schemeClr val="tx1"/>
                </a:solidFill>
              </a:rPr>
              <a:t>Ability to hear /u/ but not /i/ indicates poor high frequency hearing.</a:t>
            </a:r>
          </a:p>
          <a:p>
            <a:pPr>
              <a:lnSpc>
                <a:spcPct val="100000"/>
              </a:lnSpc>
              <a:spcBef>
                <a:spcPts val="0"/>
              </a:spcBef>
              <a:buFont typeface="Arial" charset="0"/>
              <a:buChar char="•"/>
              <a:defRPr/>
            </a:pPr>
            <a:r>
              <a:rPr lang="en-US" dirty="0">
                <a:solidFill>
                  <a:schemeClr val="tx1"/>
                </a:solidFill>
              </a:rPr>
              <a:t>Ability to hear /a/ but not /u/ indicates insufficient gain below 1000 Hz.</a:t>
            </a:r>
          </a:p>
          <a:p>
            <a:pPr>
              <a:lnSpc>
                <a:spcPct val="100000"/>
              </a:lnSpc>
              <a:spcBef>
                <a:spcPts val="0"/>
              </a:spcBef>
              <a:buFont typeface="Arial" charset="0"/>
              <a:buChar char="•"/>
              <a:defRPr/>
            </a:pPr>
            <a:r>
              <a:rPr lang="en-US" dirty="0">
                <a:solidFill>
                  <a:schemeClr val="tx1"/>
                </a:solidFill>
              </a:rPr>
              <a:t>Inability to hear /</a:t>
            </a:r>
            <a:r>
              <a:rPr lang="en-US" dirty="0" err="1">
                <a:solidFill>
                  <a:schemeClr val="tx1"/>
                </a:solidFill>
              </a:rPr>
              <a:t>sh</a:t>
            </a:r>
            <a:r>
              <a:rPr lang="en-US" dirty="0">
                <a:solidFill>
                  <a:schemeClr val="tx1"/>
                </a:solidFill>
              </a:rPr>
              <a:t>/ indicates poor residual hearing or poor gain in 2000-2500 Hz range and inability to hear /s/ indicates poor gain at 4000 Hz. </a:t>
            </a:r>
            <a:endParaRPr lang="en-IN"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C550B2BF-0053-0E94-3834-B557247E36CB}"/>
              </a:ext>
            </a:extLst>
          </p:cNvPr>
          <p:cNvSpPr>
            <a:spLocks noGrp="1"/>
          </p:cNvSpPr>
          <p:nvPr>
            <p:ph type="sldNum" sz="quarter" idx="12"/>
          </p:nvPr>
        </p:nvSpPr>
        <p:spPr>
          <a:noFill/>
        </p:spPr>
        <p:txBody>
          <a:bodyPr/>
          <a:lstStyle>
            <a:lvl1pPr>
              <a:spcBef>
                <a:spcPct val="20000"/>
              </a:spcBef>
              <a:buClr>
                <a:srgbClr val="374E5F"/>
              </a:buClr>
              <a:buChar char="•"/>
              <a:defRPr sz="2400">
                <a:solidFill>
                  <a:srgbClr val="374E5F"/>
                </a:solidFill>
                <a:latin typeface="Times New Roman" panose="02020603050405020304" pitchFamily="18" charset="0"/>
              </a:defRPr>
            </a:lvl1pPr>
            <a:lvl2pPr marL="742950" indent="-285750">
              <a:spcBef>
                <a:spcPct val="20000"/>
              </a:spcBef>
              <a:buClr>
                <a:srgbClr val="374E5F"/>
              </a:buClr>
              <a:buChar char="•"/>
              <a:defRPr sz="2000">
                <a:solidFill>
                  <a:srgbClr val="374E5F"/>
                </a:solidFill>
                <a:latin typeface="Times New Roman" panose="02020603050405020304" pitchFamily="18" charset="0"/>
              </a:defRPr>
            </a:lvl2pPr>
            <a:lvl3pPr marL="1143000" indent="-228600">
              <a:spcBef>
                <a:spcPct val="20000"/>
              </a:spcBef>
              <a:buClr>
                <a:srgbClr val="374E5F"/>
              </a:buClr>
              <a:buChar char="•"/>
              <a:defRPr>
                <a:solidFill>
                  <a:srgbClr val="374E5F"/>
                </a:solidFill>
                <a:latin typeface="Times New Roman" panose="02020603050405020304" pitchFamily="18" charset="0"/>
              </a:defRPr>
            </a:lvl3pPr>
            <a:lvl4pPr marL="1600200" indent="-228600">
              <a:spcBef>
                <a:spcPct val="20000"/>
              </a:spcBef>
              <a:buClr>
                <a:srgbClr val="374E5F"/>
              </a:buClr>
              <a:buChar char="•"/>
              <a:defRPr sz="1600">
                <a:solidFill>
                  <a:srgbClr val="374E5F"/>
                </a:solidFill>
                <a:latin typeface="Times New Roman" panose="02020603050405020304" pitchFamily="18" charset="0"/>
              </a:defRPr>
            </a:lvl4pPr>
            <a:lvl5pPr marL="2057400" indent="-228600">
              <a:spcBef>
                <a:spcPct val="20000"/>
              </a:spcBef>
              <a:buClr>
                <a:srgbClr val="374E5F"/>
              </a:buClr>
              <a:buChar char="•"/>
              <a:defRPr sz="1400">
                <a:solidFill>
                  <a:srgbClr val="374E5F"/>
                </a:solidFill>
                <a:latin typeface="Times New Roman" panose="02020603050405020304" pitchFamily="18" charset="0"/>
              </a:defRPr>
            </a:lvl5pPr>
            <a:lvl6pPr marL="25146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6pPr>
            <a:lvl7pPr marL="29718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7pPr>
            <a:lvl8pPr marL="34290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8pPr>
            <a:lvl9pPr marL="3886200" indent="-228600" eaLnBrk="0" fontAlgn="base" hangingPunct="0">
              <a:spcBef>
                <a:spcPct val="20000"/>
              </a:spcBef>
              <a:spcAft>
                <a:spcPct val="0"/>
              </a:spcAft>
              <a:buClr>
                <a:srgbClr val="374E5F"/>
              </a:buClr>
              <a:buChar char="•"/>
              <a:defRPr sz="1400">
                <a:solidFill>
                  <a:srgbClr val="374E5F"/>
                </a:solidFill>
                <a:latin typeface="Times New Roman" panose="02020603050405020304" pitchFamily="18" charset="0"/>
              </a:defRPr>
            </a:lvl9pPr>
          </a:lstStyle>
          <a:p>
            <a:pPr>
              <a:spcBef>
                <a:spcPct val="0"/>
              </a:spcBef>
              <a:buClrTx/>
              <a:buFontTx/>
              <a:buNone/>
            </a:pPr>
            <a:fld id="{79387245-0E85-4322-A9C9-02750318C09B}" type="slidenum">
              <a:rPr lang="en-US" altLang="en-US" sz="1400">
                <a:latin typeface="Comic Sans MS" panose="030F0702030302020204" pitchFamily="66" charset="0"/>
              </a:rPr>
              <a:pPr>
                <a:spcBef>
                  <a:spcPct val="0"/>
                </a:spcBef>
                <a:buClrTx/>
                <a:buFontTx/>
                <a:buNone/>
              </a:pPr>
              <a:t>67</a:t>
            </a:fld>
            <a:endParaRPr lang="en-US" altLang="en-US" sz="1400">
              <a:latin typeface="Comic Sans MS" panose="030F0702030302020204" pitchFamily="66" charset="0"/>
            </a:endParaRPr>
          </a:p>
        </p:txBody>
      </p:sp>
      <p:sp>
        <p:nvSpPr>
          <p:cNvPr id="22531" name="Rectangle 2">
            <a:extLst>
              <a:ext uri="{FF2B5EF4-FFF2-40B4-BE49-F238E27FC236}">
                <a16:creationId xmlns:a16="http://schemas.microsoft.com/office/drawing/2014/main" id="{CD496228-6D9A-06E2-0D91-E47678AA129F}"/>
              </a:ext>
            </a:extLst>
          </p:cNvPr>
          <p:cNvSpPr>
            <a:spLocks noGrp="1" noChangeArrowheads="1"/>
          </p:cNvSpPr>
          <p:nvPr>
            <p:ph type="title"/>
          </p:nvPr>
        </p:nvSpPr>
        <p:spPr>
          <a:xfrm>
            <a:off x="574675" y="304800"/>
            <a:ext cx="8340725" cy="1216025"/>
          </a:xfrm>
        </p:spPr>
        <p:txBody>
          <a:bodyPr>
            <a:normAutofit/>
          </a:bodyPr>
          <a:lstStyle/>
          <a:p>
            <a:pPr eaLnBrk="1" hangingPunct="1"/>
            <a:r>
              <a:rPr lang="en-US" altLang="en-US" sz="4000" b="1" dirty="0">
                <a:latin typeface="Calibri" panose="020F0502020204030204" pitchFamily="34" charset="0"/>
                <a:cs typeface="Calibri" panose="020F0502020204030204" pitchFamily="34" charset="0"/>
              </a:rPr>
              <a:t>Listening environment……</a:t>
            </a:r>
          </a:p>
        </p:txBody>
      </p:sp>
      <p:sp>
        <p:nvSpPr>
          <p:cNvPr id="22532" name="Rectangle 3">
            <a:extLst>
              <a:ext uri="{FF2B5EF4-FFF2-40B4-BE49-F238E27FC236}">
                <a16:creationId xmlns:a16="http://schemas.microsoft.com/office/drawing/2014/main" id="{AB988ED1-BC64-560A-58F1-2203649B931E}"/>
              </a:ext>
            </a:extLst>
          </p:cNvPr>
          <p:cNvSpPr>
            <a:spLocks noGrp="1" noChangeArrowheads="1"/>
          </p:cNvSpPr>
          <p:nvPr>
            <p:ph type="body" idx="1"/>
          </p:nvPr>
        </p:nvSpPr>
        <p:spPr>
          <a:xfrm>
            <a:off x="566738" y="1676400"/>
            <a:ext cx="8272462" cy="4495800"/>
          </a:xfrm>
        </p:spPr>
        <p:txBody>
          <a:bodyPr>
            <a:normAutofit/>
          </a:bodyPr>
          <a:lstStyle/>
          <a:p>
            <a:pPr marL="571500" indent="-571500" eaLnBrk="1" hangingPunct="1">
              <a:lnSpc>
                <a:spcPct val="80000"/>
              </a:lnSpc>
              <a:buFont typeface="Wingdings" panose="05000000000000000000" pitchFamily="2" charset="2"/>
              <a:buChar char="q"/>
            </a:pPr>
            <a:r>
              <a:rPr lang="en-US" altLang="en-US" sz="2400" dirty="0">
                <a:latin typeface="Calibri" panose="020F0502020204030204" pitchFamily="34" charset="0"/>
                <a:cs typeface="Calibri" panose="020F0502020204030204" pitchFamily="34" charset="0"/>
              </a:rPr>
              <a:t>Three main measures to develop listening environment</a:t>
            </a:r>
          </a:p>
          <a:p>
            <a:pPr marL="571500" indent="-571500" eaLnBrk="1" hangingPunct="1">
              <a:lnSpc>
                <a:spcPct val="80000"/>
              </a:lnSpc>
              <a:buFont typeface="Wingdings" panose="05000000000000000000" pitchFamily="2" charset="2"/>
              <a:buChar char="q"/>
            </a:pPr>
            <a:endParaRPr lang="en-US" altLang="en-US" sz="2400" dirty="0">
              <a:latin typeface="Calibri" panose="020F0502020204030204" pitchFamily="34" charset="0"/>
              <a:cs typeface="Calibri" panose="020F0502020204030204" pitchFamily="34" charset="0"/>
            </a:endParaRPr>
          </a:p>
          <a:p>
            <a:pPr marL="571500" indent="-571500" eaLnBrk="1" hangingPunct="1">
              <a:lnSpc>
                <a:spcPct val="80000"/>
              </a:lnSpc>
              <a:buFont typeface="Wingdings" panose="05000000000000000000" pitchFamily="2" charset="2"/>
              <a:buAutoNum type="arabicPeriod"/>
            </a:pPr>
            <a:r>
              <a:rPr lang="en-US" altLang="en-US" sz="2400" dirty="0">
                <a:latin typeface="Calibri" panose="020F0502020204030204" pitchFamily="34" charset="0"/>
                <a:cs typeface="Calibri" panose="020F0502020204030204" pitchFamily="34" charset="0"/>
              </a:rPr>
              <a:t>Acoustic treatment</a:t>
            </a:r>
          </a:p>
          <a:p>
            <a:pPr marL="571500" indent="-571500" eaLnBrk="1" hangingPunct="1">
              <a:lnSpc>
                <a:spcPct val="80000"/>
              </a:lnSpc>
              <a:buFont typeface="Wingdings" panose="05000000000000000000" pitchFamily="2" charset="2"/>
              <a:buAutoNum type="arabicPeriod"/>
            </a:pPr>
            <a:endParaRPr lang="en-US" altLang="en-US" sz="2400" dirty="0">
              <a:latin typeface="Calibri" panose="020F0502020204030204" pitchFamily="34" charset="0"/>
              <a:cs typeface="Calibri" panose="020F0502020204030204" pitchFamily="34" charset="0"/>
            </a:endParaRPr>
          </a:p>
          <a:p>
            <a:pPr marL="571500" indent="-571500" eaLnBrk="1" hangingPunct="1">
              <a:lnSpc>
                <a:spcPct val="80000"/>
              </a:lnSpc>
              <a:buFont typeface="Wingdings" panose="05000000000000000000" pitchFamily="2" charset="2"/>
              <a:buAutoNum type="arabicPeriod"/>
            </a:pPr>
            <a:r>
              <a:rPr lang="en-US" altLang="en-US" sz="2400" dirty="0">
                <a:latin typeface="Calibri" panose="020F0502020204030204" pitchFamily="34" charset="0"/>
                <a:cs typeface="Calibri" panose="020F0502020204030204" pitchFamily="34" charset="0"/>
              </a:rPr>
              <a:t>Assistive Technology</a:t>
            </a:r>
          </a:p>
          <a:p>
            <a:pPr marL="571500" indent="-571500" eaLnBrk="1" hangingPunct="1">
              <a:lnSpc>
                <a:spcPct val="80000"/>
              </a:lnSpc>
              <a:buFont typeface="Wingdings" panose="05000000000000000000" pitchFamily="2" charset="2"/>
              <a:buAutoNum type="arabicPeriod"/>
            </a:pPr>
            <a:endParaRPr lang="en-US" altLang="en-US" sz="2400" dirty="0">
              <a:latin typeface="Calibri" panose="020F0502020204030204" pitchFamily="34" charset="0"/>
              <a:cs typeface="Calibri" panose="020F0502020204030204" pitchFamily="34" charset="0"/>
            </a:endParaRPr>
          </a:p>
          <a:p>
            <a:pPr marL="571500" indent="-571500" eaLnBrk="1" hangingPunct="1">
              <a:lnSpc>
                <a:spcPct val="80000"/>
              </a:lnSpc>
              <a:buFont typeface="Wingdings" panose="05000000000000000000" pitchFamily="2" charset="2"/>
              <a:buAutoNum type="arabicPeriod"/>
            </a:pPr>
            <a:r>
              <a:rPr lang="en-US" altLang="en-US" sz="2400" dirty="0">
                <a:latin typeface="Calibri" panose="020F0502020204030204" pitchFamily="34" charset="0"/>
                <a:cs typeface="Calibri" panose="020F0502020204030204" pitchFamily="34" charset="0"/>
              </a:rPr>
              <a:t>Listening culture and attitude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endParaRPr lang="en-US" sz="4000" b="1" dirty="0">
              <a:solidFill>
                <a:srgbClr val="FFFF00"/>
              </a:solidFill>
              <a:latin typeface="Algerian" pitchFamily="82" charset="0"/>
              <a:cs typeface="Times New Roman" pitchFamily="18" charset="0"/>
            </a:endParaRPr>
          </a:p>
          <a:p>
            <a:pPr marL="0" indent="0" algn="ctr">
              <a:buNone/>
            </a:pPr>
            <a:endParaRPr lang="en-US" sz="4000" b="1" dirty="0">
              <a:solidFill>
                <a:srgbClr val="FFFF00"/>
              </a:solidFill>
              <a:latin typeface="Algerian" pitchFamily="82" charset="0"/>
              <a:cs typeface="Times New Roman" pitchFamily="18" charset="0"/>
            </a:endParaRPr>
          </a:p>
          <a:p>
            <a:pPr marL="0" indent="0" algn="ctr">
              <a:buNone/>
            </a:pPr>
            <a:endParaRPr lang="en-US" sz="4000" b="1" dirty="0">
              <a:cs typeface="Times New Roman" pitchFamily="18" charset="0"/>
            </a:endParaRPr>
          </a:p>
          <a:p>
            <a:pPr marL="0" indent="0" algn="ctr">
              <a:buNone/>
            </a:pPr>
            <a:r>
              <a:rPr lang="en-US" sz="4000" b="1" dirty="0">
                <a:cs typeface="Times New Roman" pitchFamily="18" charset="0"/>
              </a:rPr>
              <a:t>f) </a:t>
            </a:r>
            <a:r>
              <a:rPr lang="en-US" sz="4000" b="1" dirty="0"/>
              <a:t>Speech reading for communication</a:t>
            </a:r>
            <a:endParaRPr lang="en-US" sz="4000" b="1" dirty="0">
              <a:solidFill>
                <a:srgbClr val="FFFF00"/>
              </a:solidFill>
              <a:cs typeface="Times New Roman" pitchFamily="18" charset="0"/>
            </a:endParaRPr>
          </a:p>
          <a:p>
            <a:pPr marL="0" indent="0" algn="ctr">
              <a:buNone/>
            </a:pPr>
            <a:endParaRPr lang="en-US" sz="3600" b="1" dirty="0">
              <a:solidFill>
                <a:srgbClr val="FFFF00"/>
              </a:solidFill>
              <a:latin typeface="Algerian" pitchFamily="82" charset="0"/>
            </a:endParaRPr>
          </a:p>
        </p:txBody>
      </p:sp>
      <p:sp>
        <p:nvSpPr>
          <p:cNvPr id="2" name="Slide Number Placeholder 1"/>
          <p:cNvSpPr>
            <a:spLocks noGrp="1"/>
          </p:cNvSpPr>
          <p:nvPr>
            <p:ph type="sldNum" sz="quarter" idx="12"/>
          </p:nvPr>
        </p:nvSpPr>
        <p:spPr/>
        <p:txBody>
          <a:bodyPr/>
          <a:lstStyle/>
          <a:p>
            <a:fld id="{A8DB374D-CFF7-461A-BDF6-65113C40BFDF}"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33231365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sz="4000" b="1" dirty="0">
                <a:latin typeface="+mn-lt"/>
                <a:cs typeface="Times New Roman" pitchFamily="18" charset="0"/>
              </a:rPr>
              <a:t>Speech reading</a:t>
            </a:r>
          </a:p>
        </p:txBody>
      </p:sp>
      <p:sp>
        <p:nvSpPr>
          <p:cNvPr id="100355" name="Content Placeholder 2"/>
          <p:cNvSpPr>
            <a:spLocks noGrp="1"/>
          </p:cNvSpPr>
          <p:nvPr>
            <p:ph idx="1"/>
          </p:nvPr>
        </p:nvSpPr>
        <p:spPr>
          <a:xfrm>
            <a:off x="628650" y="1690689"/>
            <a:ext cx="8134350" cy="4665662"/>
          </a:xfrm>
          <a:prstGeom prst="rect">
            <a:avLst/>
          </a:prstGeom>
        </p:spPr>
        <p:txBody>
          <a:bodyPr>
            <a:noAutofit/>
          </a:bodyPr>
          <a:lstStyle/>
          <a:p>
            <a:pPr algn="l">
              <a:lnSpc>
                <a:spcPct val="100000"/>
              </a:lnSpc>
              <a:spcBef>
                <a:spcPts val="0"/>
              </a:spcBef>
            </a:pPr>
            <a:r>
              <a:rPr lang="en-US" sz="1900" b="1" i="0" u="none" strike="noStrike" baseline="0" dirty="0"/>
              <a:t>Lipreading </a:t>
            </a:r>
            <a:r>
              <a:rPr lang="en-US" sz="1900" b="0" i="0" u="none" strike="noStrike" baseline="0" dirty="0"/>
              <a:t>is the process of recognizing speech using only the visual speech signal and other visual cues, such as </a:t>
            </a:r>
            <a:r>
              <a:rPr lang="en-IN" sz="1900" b="0" i="0" u="none" strike="noStrike" baseline="0" dirty="0"/>
              <a:t>facial expression.</a:t>
            </a:r>
          </a:p>
          <a:p>
            <a:pPr algn="l">
              <a:lnSpc>
                <a:spcPct val="100000"/>
              </a:lnSpc>
              <a:spcBef>
                <a:spcPts val="0"/>
              </a:spcBef>
            </a:pPr>
            <a:endParaRPr lang="en-IN" sz="1900" b="0" i="0" u="none" strike="noStrike" baseline="0" dirty="0"/>
          </a:p>
          <a:p>
            <a:pPr algn="l">
              <a:lnSpc>
                <a:spcPct val="100000"/>
              </a:lnSpc>
              <a:spcBef>
                <a:spcPts val="0"/>
              </a:spcBef>
            </a:pPr>
            <a:r>
              <a:rPr lang="en-IN" sz="1900" b="1" i="0" u="none" strike="noStrike" baseline="0" dirty="0"/>
              <a:t>Speechreading </a:t>
            </a:r>
            <a:r>
              <a:rPr lang="en-IN" sz="1900" b="0" i="0" u="none" strike="noStrike" baseline="0" dirty="0"/>
              <a:t>is speech recognition </a:t>
            </a:r>
            <a:r>
              <a:rPr lang="en-US" sz="1900" b="0" i="0" u="none" strike="noStrike" baseline="0" dirty="0"/>
              <a:t>using both auditory and visual cues.  </a:t>
            </a:r>
            <a:r>
              <a:rPr lang="en-US" sz="1900" b="1" i="0" u="none" strike="noStrike" baseline="0" dirty="0"/>
              <a:t>It is defined as a method of oral communication in which one uses communication strategies to aid in dialogue when some of the auditory information is missing due to hearing loss or a </a:t>
            </a:r>
            <a:r>
              <a:rPr lang="en-IN" sz="1900" b="1" i="0" u="none" strike="noStrike" baseline="0" dirty="0"/>
              <a:t>noisy environment.</a:t>
            </a:r>
          </a:p>
          <a:p>
            <a:pPr algn="l">
              <a:lnSpc>
                <a:spcPct val="100000"/>
              </a:lnSpc>
              <a:spcBef>
                <a:spcPts val="0"/>
              </a:spcBef>
            </a:pPr>
            <a:endParaRPr lang="en-IN" sz="1900" b="0" i="0" u="none" strike="noStrike" baseline="0" dirty="0"/>
          </a:p>
          <a:p>
            <a:pPr algn="l">
              <a:lnSpc>
                <a:spcPct val="100000"/>
              </a:lnSpc>
              <a:spcBef>
                <a:spcPts val="0"/>
              </a:spcBef>
            </a:pPr>
            <a:r>
              <a:rPr lang="en-US" sz="1900" b="0" i="0" u="none" strike="noStrike" baseline="0" dirty="0"/>
              <a:t>Makes use of the visual clues of the speaker's lip and facial movements, gestures, posture and body language, along with residual hearing to make use of the speaker’s verbal communication, intonation and context to infer meaning.</a:t>
            </a:r>
          </a:p>
          <a:p>
            <a:pPr algn="l">
              <a:lnSpc>
                <a:spcPct val="100000"/>
              </a:lnSpc>
              <a:spcBef>
                <a:spcPts val="0"/>
              </a:spcBef>
            </a:pPr>
            <a:endParaRPr lang="en-US" sz="1900" b="0" i="0" u="none" strike="noStrike" baseline="0" dirty="0"/>
          </a:p>
          <a:p>
            <a:pPr algn="l">
              <a:lnSpc>
                <a:spcPct val="100000"/>
              </a:lnSpc>
              <a:spcBef>
                <a:spcPts val="0"/>
              </a:spcBef>
            </a:pPr>
            <a:r>
              <a:rPr lang="en-US" sz="1900" b="0" i="0" u="none" strike="noStrike" baseline="0" dirty="0"/>
              <a:t>People with normal hearing routinely rely on speechreading.  A person with hearing loss will depend still more on the visual signal. The greater the hearing loss, the more a person will rely on visual information for communication.</a:t>
            </a:r>
            <a:endParaRPr lang="en-US" sz="1900" dirty="0">
              <a:cs typeface="Times New Roman" pitchFamily="18" charset="0"/>
            </a:endParaRPr>
          </a:p>
        </p:txBody>
      </p:sp>
      <p:sp>
        <p:nvSpPr>
          <p:cNvPr id="4" name="Slide Number Placeholder 3"/>
          <p:cNvSpPr>
            <a:spLocks noGrp="1"/>
          </p:cNvSpPr>
          <p:nvPr>
            <p:ph type="sldNum" sz="quarter" idx="12"/>
          </p:nvPr>
        </p:nvSpPr>
        <p:spPr/>
        <p:txBody>
          <a:bodyPr/>
          <a:lstStyle/>
          <a:p>
            <a:pPr>
              <a:defRPr/>
            </a:pPr>
            <a:fld id="{E8D6CA21-4190-476F-B1E7-9DD96DF909AC}" type="slidenum">
              <a:rPr lang="en-IN" smtClean="0">
                <a:solidFill>
                  <a:prstClr val="black">
                    <a:tint val="75000"/>
                  </a:prstClr>
                </a:solidFill>
              </a:rPr>
              <a:pPr>
                <a:defRPr/>
              </a:pPr>
              <a:t>69</a:t>
            </a:fld>
            <a:endParaRPr lang="en-IN" dirty="0">
              <a:solidFill>
                <a:prstClr val="black">
                  <a:tint val="75000"/>
                </a:prstClr>
              </a:solidFill>
            </a:endParaRPr>
          </a:p>
        </p:txBody>
      </p:sp>
    </p:spTree>
    <p:extLst>
      <p:ext uri="{BB962C8B-B14F-4D97-AF65-F5344CB8AC3E}">
        <p14:creationId xmlns:p14="http://schemas.microsoft.com/office/powerpoint/2010/main" val="211940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5563"/>
            <a:ext cx="7886700" cy="624690"/>
          </a:xfrm>
          <a:prstGeom prst="rect">
            <a:avLst/>
          </a:prstGeom>
        </p:spPr>
        <p:txBody>
          <a:bodyPr vert="horz" wrap="square" lIns="0" tIns="9049" rIns="0" bIns="0" rtlCol="0" anchor="ctr">
            <a:spAutoFit/>
          </a:bodyPr>
          <a:lstStyle/>
          <a:p>
            <a:pPr marL="9525">
              <a:lnSpc>
                <a:spcPct val="100000"/>
              </a:lnSpc>
              <a:spcBef>
                <a:spcPts val="71"/>
              </a:spcBef>
            </a:pPr>
            <a:r>
              <a:rPr sz="4000" b="1" spc="-8" dirty="0">
                <a:latin typeface="+mn-lt"/>
              </a:rPr>
              <a:t>Frequencies </a:t>
            </a:r>
            <a:r>
              <a:rPr sz="4000" b="1" spc="-4" dirty="0">
                <a:latin typeface="+mn-lt"/>
              </a:rPr>
              <a:t>of</a:t>
            </a:r>
            <a:r>
              <a:rPr sz="4000" b="1" spc="-15" dirty="0">
                <a:latin typeface="+mn-lt"/>
              </a:rPr>
              <a:t> </a:t>
            </a:r>
            <a:r>
              <a:rPr sz="4000" b="1" spc="-8" dirty="0">
                <a:latin typeface="+mn-lt"/>
              </a:rPr>
              <a:t>Consonants</a:t>
            </a:r>
            <a:endParaRPr sz="4000" b="1" dirty="0">
              <a:latin typeface="+mn-lt"/>
            </a:endParaRPr>
          </a:p>
        </p:txBody>
      </p:sp>
      <p:sp>
        <p:nvSpPr>
          <p:cNvPr id="7" name="Slide Number Placeholder 6">
            <a:extLst>
              <a:ext uri="{FF2B5EF4-FFF2-40B4-BE49-F238E27FC236}">
                <a16:creationId xmlns:a16="http://schemas.microsoft.com/office/drawing/2014/main" id="{413E0D91-93D2-16FB-D163-6E7D7435F482}"/>
              </a:ext>
            </a:extLst>
          </p:cNvPr>
          <p:cNvSpPr>
            <a:spLocks noGrp="1"/>
          </p:cNvSpPr>
          <p:nvPr>
            <p:ph type="sldNum" sz="quarter" idx="12"/>
          </p:nvPr>
        </p:nvSpPr>
        <p:spPr/>
        <p:txBody>
          <a:bodyPr/>
          <a:lstStyle/>
          <a:p>
            <a:fld id="{1FEC794B-3EF3-4E85-97A4-F441ADB40385}" type="slidenum">
              <a:rPr lang="en-IN" smtClean="0"/>
              <a:t>7</a:t>
            </a:fld>
            <a:endParaRPr lang="en-IN"/>
          </a:p>
        </p:txBody>
      </p:sp>
      <p:graphicFrame>
        <p:nvGraphicFramePr>
          <p:cNvPr id="3" name="object 3"/>
          <p:cNvGraphicFramePr>
            <a:graphicFrameLocks noGrp="1"/>
          </p:cNvGraphicFramePr>
          <p:nvPr>
            <p:extLst>
              <p:ext uri="{D42A27DB-BD31-4B8C-83A1-F6EECF244321}">
                <p14:modId xmlns:p14="http://schemas.microsoft.com/office/powerpoint/2010/main" val="256260736"/>
              </p:ext>
            </p:extLst>
          </p:nvPr>
        </p:nvGraphicFramePr>
        <p:xfrm>
          <a:off x="1600200" y="1828800"/>
          <a:ext cx="6046839" cy="4546418"/>
        </p:xfrm>
        <a:graphic>
          <a:graphicData uri="http://schemas.openxmlformats.org/drawingml/2006/table">
            <a:tbl>
              <a:tblPr firstRow="1" bandRow="1">
                <a:tableStyleId>{22838BEF-8BB2-4498-84A7-C5851F593DF1}</a:tableStyleId>
              </a:tblPr>
              <a:tblGrid>
                <a:gridCol w="536792">
                  <a:extLst>
                    <a:ext uri="{9D8B030D-6E8A-4147-A177-3AD203B41FA5}">
                      <a16:colId xmlns:a16="http://schemas.microsoft.com/office/drawing/2014/main" val="20000"/>
                    </a:ext>
                  </a:extLst>
                </a:gridCol>
                <a:gridCol w="1205516">
                  <a:extLst>
                    <a:ext uri="{9D8B030D-6E8A-4147-A177-3AD203B41FA5}">
                      <a16:colId xmlns:a16="http://schemas.microsoft.com/office/drawing/2014/main" val="20001"/>
                    </a:ext>
                  </a:extLst>
                </a:gridCol>
                <a:gridCol w="883895">
                  <a:extLst>
                    <a:ext uri="{9D8B030D-6E8A-4147-A177-3AD203B41FA5}">
                      <a16:colId xmlns:a16="http://schemas.microsoft.com/office/drawing/2014/main" val="20002"/>
                    </a:ext>
                  </a:extLst>
                </a:gridCol>
                <a:gridCol w="3420636">
                  <a:extLst>
                    <a:ext uri="{9D8B030D-6E8A-4147-A177-3AD203B41FA5}">
                      <a16:colId xmlns:a16="http://schemas.microsoft.com/office/drawing/2014/main" val="20003"/>
                    </a:ext>
                  </a:extLst>
                </a:gridCol>
              </a:tblGrid>
              <a:tr h="399445">
                <a:tc gridSpan="2">
                  <a:txBody>
                    <a:bodyPr/>
                    <a:lstStyle/>
                    <a:p>
                      <a:pPr marL="243840">
                        <a:lnSpc>
                          <a:spcPct val="100000"/>
                        </a:lnSpc>
                        <a:spcBef>
                          <a:spcPts val="315"/>
                        </a:spcBef>
                      </a:pPr>
                      <a:r>
                        <a:rPr sz="1100" spc="-5" dirty="0"/>
                        <a:t>Th</a:t>
                      </a:r>
                      <a:r>
                        <a:rPr sz="1100" spc="-50" dirty="0"/>
                        <a:t> </a:t>
                      </a:r>
                      <a:r>
                        <a:rPr sz="1100" dirty="0"/>
                        <a:t>(thin)</a:t>
                      </a:r>
                      <a:endParaRPr sz="1100"/>
                    </a:p>
                    <a:p>
                      <a:pPr marL="243840">
                        <a:lnSpc>
                          <a:spcPct val="100000"/>
                        </a:lnSpc>
                      </a:pPr>
                      <a:r>
                        <a:rPr sz="1100" spc="-5" dirty="0"/>
                        <a:t>The</a:t>
                      </a:r>
                      <a:r>
                        <a:rPr sz="1100" spc="-40" dirty="0"/>
                        <a:t> </a:t>
                      </a:r>
                      <a:r>
                        <a:rPr sz="1100" dirty="0"/>
                        <a:t>(the)</a:t>
                      </a:r>
                      <a:r>
                        <a:rPr sz="1100" spc="185" dirty="0"/>
                        <a:t> </a:t>
                      </a:r>
                      <a:r>
                        <a:rPr sz="1100" spc="-5" dirty="0"/>
                        <a:t>250-300</a:t>
                      </a:r>
                      <a:endParaRPr sz="1100">
                        <a:latin typeface="Arial MT"/>
                        <a:cs typeface="Arial MT"/>
                      </a:endParaRPr>
                    </a:p>
                  </a:txBody>
                  <a:tcPr marL="0" marR="0" marT="30004" marB="0"/>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R="363855" algn="r">
                        <a:lnSpc>
                          <a:spcPct val="100000"/>
                        </a:lnSpc>
                        <a:spcBef>
                          <a:spcPts val="315"/>
                        </a:spcBef>
                      </a:pPr>
                      <a:r>
                        <a:rPr sz="1100" dirty="0"/>
                        <a:t>About</a:t>
                      </a:r>
                      <a:r>
                        <a:rPr sz="1100" spc="-30" dirty="0"/>
                        <a:t> </a:t>
                      </a:r>
                      <a:r>
                        <a:rPr sz="1100" dirty="0"/>
                        <a:t>6000</a:t>
                      </a:r>
                      <a:endParaRPr sz="1100"/>
                    </a:p>
                    <a:p>
                      <a:pPr marR="342265" algn="r">
                        <a:lnSpc>
                          <a:spcPct val="100000"/>
                        </a:lnSpc>
                        <a:tabLst>
                          <a:tab pos="690245" algn="l"/>
                          <a:tab pos="993140" algn="l"/>
                        </a:tabLst>
                      </a:pPr>
                      <a:r>
                        <a:rPr sz="1100" dirty="0"/>
                        <a:t>4500	-	</a:t>
                      </a:r>
                      <a:r>
                        <a:rPr sz="1100" spc="-5" dirty="0"/>
                        <a:t>6000</a:t>
                      </a:r>
                      <a:endParaRPr sz="1100">
                        <a:latin typeface="Arial MT"/>
                        <a:cs typeface="Arial MT"/>
                      </a:endParaRPr>
                    </a:p>
                  </a:txBody>
                  <a:tcPr marL="0" marR="0" marT="30004" marB="0"/>
                </a:tc>
                <a:extLst>
                  <a:ext uri="{0D108BD9-81ED-4DB2-BD59-A6C34878D82A}">
                    <a16:rowId xmlns:a16="http://schemas.microsoft.com/office/drawing/2014/main" val="10000"/>
                  </a:ext>
                </a:extLst>
              </a:tr>
              <a:tr h="428019">
                <a:tc>
                  <a:txBody>
                    <a:bodyPr/>
                    <a:lstStyle/>
                    <a:p>
                      <a:pPr marL="243840">
                        <a:lnSpc>
                          <a:spcPts val="1645"/>
                        </a:lnSpc>
                      </a:pPr>
                      <a:r>
                        <a:rPr sz="1100" dirty="0"/>
                        <a:t>s</a:t>
                      </a:r>
                      <a:endParaRPr sz="1100">
                        <a:latin typeface="Arial MT"/>
                        <a:cs typeface="Arial MT"/>
                      </a:endParaRPr>
                    </a:p>
                  </a:txBody>
                  <a:tcPr marL="0" marR="0" marT="0" marB="0"/>
                </a:tc>
                <a:tc>
                  <a:txBody>
                    <a:bodyPr/>
                    <a:lstStyle/>
                    <a:p>
                      <a:pPr>
                        <a:lnSpc>
                          <a:spcPct val="100000"/>
                        </a:lnSpc>
                      </a:pPr>
                      <a:endParaRPr sz="1000">
                        <a:latin typeface="Times New Roman"/>
                        <a:cs typeface="Times New Roman"/>
                      </a:endParaRPr>
                    </a:p>
                  </a:txBody>
                  <a:tcPr marL="0" marR="0" marT="0" marB="0"/>
                </a:tc>
                <a:tc rowSpan="2">
                  <a:txBody>
                    <a:bodyPr/>
                    <a:lstStyle/>
                    <a:p>
                      <a:pPr>
                        <a:lnSpc>
                          <a:spcPct val="100000"/>
                        </a:lnSpc>
                      </a:pPr>
                      <a:endParaRPr sz="1100">
                        <a:latin typeface="Times New Roman"/>
                        <a:cs typeface="Times New Roman"/>
                      </a:endParaRPr>
                    </a:p>
                  </a:txBody>
                  <a:tcPr marL="0" marR="0" marT="0" marB="0"/>
                </a:tc>
                <a:tc>
                  <a:txBody>
                    <a:bodyPr/>
                    <a:lstStyle/>
                    <a:p>
                      <a:pPr marL="2447290">
                        <a:lnSpc>
                          <a:spcPts val="1645"/>
                        </a:lnSpc>
                      </a:pPr>
                      <a:r>
                        <a:rPr sz="1100" dirty="0"/>
                        <a:t>5000</a:t>
                      </a:r>
                      <a:r>
                        <a:rPr sz="1100" spc="330" dirty="0"/>
                        <a:t> </a:t>
                      </a:r>
                      <a:r>
                        <a:rPr sz="1100" dirty="0"/>
                        <a:t>-</a:t>
                      </a:r>
                      <a:r>
                        <a:rPr sz="1100" spc="-35" dirty="0"/>
                        <a:t> </a:t>
                      </a:r>
                      <a:r>
                        <a:rPr sz="1100" spc="-5" dirty="0"/>
                        <a:t>6000</a:t>
                      </a:r>
                      <a:endParaRPr sz="1100" dirty="0">
                        <a:latin typeface="Arial MT"/>
                        <a:cs typeface="Arial MT"/>
                      </a:endParaRPr>
                    </a:p>
                  </a:txBody>
                  <a:tcPr marL="0" marR="0" marT="0" marB="0"/>
                </a:tc>
                <a:extLst>
                  <a:ext uri="{0D108BD9-81ED-4DB2-BD59-A6C34878D82A}">
                    <a16:rowId xmlns:a16="http://schemas.microsoft.com/office/drawing/2014/main" val="10001"/>
                  </a:ext>
                </a:extLst>
              </a:tr>
              <a:tr h="205816">
                <a:tc>
                  <a:txBody>
                    <a:bodyPr/>
                    <a:lstStyle/>
                    <a:p>
                      <a:pPr marL="243840">
                        <a:lnSpc>
                          <a:spcPts val="1630"/>
                        </a:lnSpc>
                      </a:pPr>
                      <a:r>
                        <a:rPr sz="1100" dirty="0"/>
                        <a:t>z</a:t>
                      </a:r>
                      <a:endParaRPr sz="1100">
                        <a:latin typeface="Arial MT"/>
                        <a:cs typeface="Arial MT"/>
                      </a:endParaRPr>
                    </a:p>
                  </a:txBody>
                  <a:tcPr marL="0" marR="0" marT="0" marB="0"/>
                </a:tc>
                <a:tc>
                  <a:txBody>
                    <a:bodyPr/>
                    <a:lstStyle/>
                    <a:p>
                      <a:pPr marL="159385">
                        <a:lnSpc>
                          <a:spcPts val="1630"/>
                        </a:lnSpc>
                      </a:pPr>
                      <a:r>
                        <a:rPr sz="1100" spc="-5" dirty="0"/>
                        <a:t>200-300</a:t>
                      </a:r>
                      <a:endParaRPr sz="1100">
                        <a:latin typeface="Arial MT"/>
                        <a:cs typeface="Arial MT"/>
                      </a:endParaRPr>
                    </a:p>
                  </a:txBody>
                  <a:tcPr marL="0" marR="0" marT="0" marB="0"/>
                </a:tc>
                <a:tc vMerge="1">
                  <a:txBody>
                    <a:bodyPr/>
                    <a:lstStyle/>
                    <a:p>
                      <a:endParaRPr/>
                    </a:p>
                  </a:txBody>
                  <a:tcPr marL="0" marR="0" marT="0" marB="0">
                    <a:lnT w="9525">
                      <a:solidFill>
                        <a:srgbClr val="17375E"/>
                      </a:solidFill>
                      <a:prstDash val="solid"/>
                    </a:lnT>
                    <a:lnB w="9525">
                      <a:solidFill>
                        <a:srgbClr val="17375E"/>
                      </a:solidFill>
                      <a:prstDash val="solid"/>
                    </a:lnB>
                  </a:tcPr>
                </a:tc>
                <a:tc>
                  <a:txBody>
                    <a:bodyPr/>
                    <a:lstStyle/>
                    <a:p>
                      <a:pPr marL="1812925">
                        <a:lnSpc>
                          <a:spcPts val="1630"/>
                        </a:lnSpc>
                      </a:pPr>
                      <a:r>
                        <a:rPr sz="1100" dirty="0"/>
                        <a:t>4000</a:t>
                      </a:r>
                      <a:r>
                        <a:rPr sz="1100" spc="345" dirty="0"/>
                        <a:t> </a:t>
                      </a:r>
                      <a:r>
                        <a:rPr sz="1100" dirty="0"/>
                        <a:t>-</a:t>
                      </a:r>
                      <a:r>
                        <a:rPr sz="1100" spc="345" dirty="0"/>
                        <a:t> </a:t>
                      </a:r>
                      <a:r>
                        <a:rPr sz="1100" spc="-5" dirty="0"/>
                        <a:t>5000</a:t>
                      </a:r>
                      <a:endParaRPr sz="1100">
                        <a:latin typeface="Arial MT"/>
                        <a:cs typeface="Arial MT"/>
                      </a:endParaRPr>
                    </a:p>
                  </a:txBody>
                  <a:tcPr marL="0" marR="0" marT="0" marB="0"/>
                </a:tc>
                <a:extLst>
                  <a:ext uri="{0D108BD9-81ED-4DB2-BD59-A6C34878D82A}">
                    <a16:rowId xmlns:a16="http://schemas.microsoft.com/office/drawing/2014/main" val="10002"/>
                  </a:ext>
                </a:extLst>
              </a:tr>
              <a:tr h="195295">
                <a:tc>
                  <a:txBody>
                    <a:bodyPr/>
                    <a:lstStyle/>
                    <a:p>
                      <a:pPr marL="243840">
                        <a:lnSpc>
                          <a:spcPct val="100000"/>
                        </a:lnSpc>
                        <a:spcBef>
                          <a:spcPts val="114"/>
                        </a:spcBef>
                      </a:pPr>
                      <a:r>
                        <a:rPr sz="1100" dirty="0"/>
                        <a:t>f</a:t>
                      </a:r>
                      <a:endParaRPr sz="1100">
                        <a:latin typeface="Arial MT"/>
                        <a:cs typeface="Arial MT"/>
                      </a:endParaRPr>
                    </a:p>
                  </a:txBody>
                  <a:tcPr marL="0" marR="0" marT="10953" marB="0"/>
                </a:tc>
                <a:tc>
                  <a:txBody>
                    <a:bodyPr/>
                    <a:lstStyle/>
                    <a:p>
                      <a:pPr>
                        <a:lnSpc>
                          <a:spcPct val="100000"/>
                        </a:lnSpc>
                      </a:pPr>
                      <a:endParaRPr sz="1100">
                        <a:latin typeface="Times New Roman"/>
                        <a:cs typeface="Times New Roman"/>
                      </a:endParaRPr>
                    </a:p>
                  </a:txBody>
                  <a:tcPr marL="0" marR="0" marT="0" marB="0"/>
                </a:tc>
                <a:tc rowSpan="2">
                  <a:txBody>
                    <a:bodyPr/>
                    <a:lstStyle/>
                    <a:p>
                      <a:pPr>
                        <a:lnSpc>
                          <a:spcPct val="100000"/>
                        </a:lnSpc>
                      </a:pPr>
                      <a:endParaRPr sz="1100">
                        <a:latin typeface="Times New Roman"/>
                        <a:cs typeface="Times New Roman"/>
                      </a:endParaRPr>
                    </a:p>
                  </a:txBody>
                  <a:tcPr marL="0" marR="0" marT="0" marB="0"/>
                </a:tc>
                <a:tc>
                  <a:txBody>
                    <a:bodyPr/>
                    <a:lstStyle/>
                    <a:p>
                      <a:pPr marL="2047875">
                        <a:lnSpc>
                          <a:spcPct val="100000"/>
                        </a:lnSpc>
                        <a:spcBef>
                          <a:spcPts val="114"/>
                        </a:spcBef>
                      </a:pPr>
                      <a:r>
                        <a:rPr sz="1100" spc="-5" dirty="0"/>
                        <a:t>4500-5000</a:t>
                      </a:r>
                      <a:endParaRPr sz="1100" dirty="0">
                        <a:latin typeface="Arial MT"/>
                        <a:cs typeface="Arial MT"/>
                      </a:endParaRPr>
                    </a:p>
                  </a:txBody>
                  <a:tcPr marL="0" marR="0" marT="10953" marB="0"/>
                </a:tc>
                <a:extLst>
                  <a:ext uri="{0D108BD9-81ED-4DB2-BD59-A6C34878D82A}">
                    <a16:rowId xmlns:a16="http://schemas.microsoft.com/office/drawing/2014/main" val="10003"/>
                  </a:ext>
                </a:extLst>
              </a:tr>
              <a:tr h="216232">
                <a:tc>
                  <a:txBody>
                    <a:bodyPr/>
                    <a:lstStyle/>
                    <a:p>
                      <a:pPr marL="243840">
                        <a:lnSpc>
                          <a:spcPts val="1675"/>
                        </a:lnSpc>
                      </a:pPr>
                      <a:r>
                        <a:rPr sz="1100" dirty="0"/>
                        <a:t>v</a:t>
                      </a:r>
                      <a:endParaRPr sz="1100">
                        <a:latin typeface="Arial MT"/>
                        <a:cs typeface="Arial MT"/>
                      </a:endParaRPr>
                    </a:p>
                  </a:txBody>
                  <a:tcPr marL="0" marR="0" marT="0" marB="0"/>
                </a:tc>
                <a:tc>
                  <a:txBody>
                    <a:bodyPr/>
                    <a:lstStyle/>
                    <a:p>
                      <a:pPr marR="187325" algn="r">
                        <a:lnSpc>
                          <a:spcPts val="1675"/>
                        </a:lnSpc>
                      </a:pPr>
                      <a:r>
                        <a:rPr sz="1100" spc="-5" dirty="0"/>
                        <a:t>300-400</a:t>
                      </a:r>
                      <a:endParaRPr sz="1100">
                        <a:latin typeface="Arial MT"/>
                        <a:cs typeface="Arial MT"/>
                      </a:endParaRPr>
                    </a:p>
                  </a:txBody>
                  <a:tcPr marL="0" marR="0" marT="0" marB="0"/>
                </a:tc>
                <a:tc vMerge="1">
                  <a:txBody>
                    <a:bodyPr/>
                    <a:lstStyle/>
                    <a:p>
                      <a:endParaRPr/>
                    </a:p>
                  </a:txBody>
                  <a:tcPr marL="0" marR="0" marT="0" marB="0">
                    <a:lnT w="9525">
                      <a:solidFill>
                        <a:srgbClr val="17375E"/>
                      </a:solidFill>
                      <a:prstDash val="solid"/>
                    </a:lnT>
                    <a:lnB w="9525">
                      <a:solidFill>
                        <a:srgbClr val="17375E"/>
                      </a:solidFill>
                      <a:prstDash val="solid"/>
                    </a:lnB>
                  </a:tcPr>
                </a:tc>
                <a:tc>
                  <a:txBody>
                    <a:bodyPr/>
                    <a:lstStyle/>
                    <a:p>
                      <a:pPr marL="193675" algn="ctr">
                        <a:lnSpc>
                          <a:spcPts val="1675"/>
                        </a:lnSpc>
                      </a:pPr>
                      <a:r>
                        <a:rPr sz="1100" spc="-5" dirty="0"/>
                        <a:t>3500-4500</a:t>
                      </a:r>
                      <a:endParaRPr sz="1100">
                        <a:latin typeface="Arial MT"/>
                        <a:cs typeface="Arial MT"/>
                      </a:endParaRPr>
                    </a:p>
                  </a:txBody>
                  <a:tcPr marL="0" marR="0" marT="0" marB="0"/>
                </a:tc>
                <a:extLst>
                  <a:ext uri="{0D108BD9-81ED-4DB2-BD59-A6C34878D82A}">
                    <a16:rowId xmlns:a16="http://schemas.microsoft.com/office/drawing/2014/main" val="10004"/>
                  </a:ext>
                </a:extLst>
              </a:tr>
              <a:tr h="232897">
                <a:tc>
                  <a:txBody>
                    <a:bodyPr/>
                    <a:lstStyle/>
                    <a:p>
                      <a:pPr marL="243840">
                        <a:lnSpc>
                          <a:spcPts val="1570"/>
                        </a:lnSpc>
                        <a:spcBef>
                          <a:spcPts val="260"/>
                        </a:spcBef>
                      </a:pPr>
                      <a:r>
                        <a:rPr sz="1100" dirty="0"/>
                        <a:t>t</a:t>
                      </a:r>
                      <a:endParaRPr sz="1100">
                        <a:latin typeface="Arial MT"/>
                        <a:cs typeface="Arial MT"/>
                      </a:endParaRPr>
                    </a:p>
                  </a:txBody>
                  <a:tcPr marL="0" marR="0" marT="24765" marB="0"/>
                </a:tc>
                <a:tc>
                  <a:txBody>
                    <a:bodyPr/>
                    <a:lstStyle/>
                    <a:p>
                      <a:pPr>
                        <a:lnSpc>
                          <a:spcPct val="100000"/>
                        </a:lnSpc>
                      </a:pPr>
                      <a:endParaRPr sz="1100">
                        <a:latin typeface="Times New Roman"/>
                        <a:cs typeface="Times New Roman"/>
                      </a:endParaRPr>
                    </a:p>
                  </a:txBody>
                  <a:tcPr marL="0" marR="0" marT="0" marB="0"/>
                </a:tc>
                <a:tc rowSpan="2">
                  <a:txBody>
                    <a:bodyPr/>
                    <a:lstStyle/>
                    <a:p>
                      <a:pPr>
                        <a:lnSpc>
                          <a:spcPct val="100000"/>
                        </a:lnSpc>
                      </a:pPr>
                      <a:endParaRPr sz="1100">
                        <a:latin typeface="Times New Roman"/>
                        <a:cs typeface="Times New Roman"/>
                      </a:endParaRPr>
                    </a:p>
                  </a:txBody>
                  <a:tcPr marL="0" marR="0" marT="0" marB="0"/>
                </a:tc>
                <a:tc>
                  <a:txBody>
                    <a:bodyPr/>
                    <a:lstStyle/>
                    <a:p>
                      <a:pPr marL="953135">
                        <a:lnSpc>
                          <a:spcPts val="1570"/>
                        </a:lnSpc>
                        <a:spcBef>
                          <a:spcPts val="260"/>
                        </a:spcBef>
                      </a:pPr>
                      <a:r>
                        <a:rPr sz="1100" dirty="0"/>
                        <a:t>2500</a:t>
                      </a:r>
                      <a:r>
                        <a:rPr sz="1100" spc="340" dirty="0"/>
                        <a:t> </a:t>
                      </a:r>
                      <a:r>
                        <a:rPr sz="1100" dirty="0"/>
                        <a:t>-</a:t>
                      </a:r>
                      <a:r>
                        <a:rPr sz="1100" spc="345" dirty="0"/>
                        <a:t> </a:t>
                      </a:r>
                      <a:r>
                        <a:rPr sz="1100" spc="-5" dirty="0"/>
                        <a:t>3500</a:t>
                      </a:r>
                      <a:endParaRPr sz="1100">
                        <a:latin typeface="Arial MT"/>
                        <a:cs typeface="Arial MT"/>
                      </a:endParaRPr>
                    </a:p>
                  </a:txBody>
                  <a:tcPr marL="0" marR="0" marT="24765" marB="0"/>
                </a:tc>
                <a:extLst>
                  <a:ext uri="{0D108BD9-81ED-4DB2-BD59-A6C34878D82A}">
                    <a16:rowId xmlns:a16="http://schemas.microsoft.com/office/drawing/2014/main" val="10005"/>
                  </a:ext>
                </a:extLst>
              </a:tr>
              <a:tr h="195400">
                <a:tc>
                  <a:txBody>
                    <a:bodyPr/>
                    <a:lstStyle/>
                    <a:p>
                      <a:pPr marL="243840">
                        <a:lnSpc>
                          <a:spcPts val="1525"/>
                        </a:lnSpc>
                      </a:pPr>
                      <a:r>
                        <a:rPr sz="1100" dirty="0"/>
                        <a:t>d</a:t>
                      </a:r>
                      <a:endParaRPr sz="1100">
                        <a:latin typeface="Arial MT"/>
                        <a:cs typeface="Arial MT"/>
                      </a:endParaRPr>
                    </a:p>
                  </a:txBody>
                  <a:tcPr marL="0" marR="0" marT="0" marB="0"/>
                </a:tc>
                <a:tc>
                  <a:txBody>
                    <a:bodyPr/>
                    <a:lstStyle/>
                    <a:p>
                      <a:pPr marR="187325" algn="r">
                        <a:lnSpc>
                          <a:spcPts val="1525"/>
                        </a:lnSpc>
                      </a:pPr>
                      <a:r>
                        <a:rPr sz="1100" spc="-5" dirty="0"/>
                        <a:t>300-400</a:t>
                      </a:r>
                      <a:endParaRPr sz="1100">
                        <a:latin typeface="Arial MT"/>
                        <a:cs typeface="Arial MT"/>
                      </a:endParaRPr>
                    </a:p>
                  </a:txBody>
                  <a:tcPr marL="0" marR="0" marT="0" marB="0"/>
                </a:tc>
                <a:tc vMerge="1">
                  <a:txBody>
                    <a:bodyPr/>
                    <a:lstStyle/>
                    <a:p>
                      <a:endParaRPr/>
                    </a:p>
                  </a:txBody>
                  <a:tcPr marL="0" marR="0" marT="0" marB="0">
                    <a:lnT w="9525">
                      <a:solidFill>
                        <a:srgbClr val="17375E"/>
                      </a:solidFill>
                      <a:prstDash val="solid"/>
                    </a:lnT>
                    <a:lnB w="9525">
                      <a:solidFill>
                        <a:srgbClr val="17375E"/>
                      </a:solidFill>
                      <a:prstDash val="solid"/>
                    </a:lnB>
                  </a:tcPr>
                </a:tc>
                <a:tc>
                  <a:txBody>
                    <a:bodyPr/>
                    <a:lstStyle/>
                    <a:p>
                      <a:pPr marL="953135">
                        <a:lnSpc>
                          <a:spcPts val="1525"/>
                        </a:lnSpc>
                      </a:pPr>
                      <a:r>
                        <a:rPr sz="1100" spc="-5" dirty="0"/>
                        <a:t>2500-3000</a:t>
                      </a:r>
                      <a:endParaRPr sz="1100">
                        <a:latin typeface="Arial MT"/>
                        <a:cs typeface="Arial MT"/>
                      </a:endParaRPr>
                    </a:p>
                  </a:txBody>
                  <a:tcPr marL="0" marR="0" marT="0" marB="0"/>
                </a:tc>
                <a:extLst>
                  <a:ext uri="{0D108BD9-81ED-4DB2-BD59-A6C34878D82A}">
                    <a16:rowId xmlns:a16="http://schemas.microsoft.com/office/drawing/2014/main" val="10006"/>
                  </a:ext>
                </a:extLst>
              </a:tr>
              <a:tr h="195400">
                <a:tc>
                  <a:txBody>
                    <a:bodyPr/>
                    <a:lstStyle/>
                    <a:p>
                      <a:pPr marL="243840">
                        <a:lnSpc>
                          <a:spcPts val="1485"/>
                        </a:lnSpc>
                      </a:pPr>
                      <a:r>
                        <a:rPr sz="1100" dirty="0"/>
                        <a:t>k</a:t>
                      </a:r>
                      <a:endParaRPr sz="1100">
                        <a:latin typeface="Arial MT"/>
                        <a:cs typeface="Arial MT"/>
                      </a:endParaRPr>
                    </a:p>
                  </a:txBody>
                  <a:tcPr marL="0" marR="0" marT="0" marB="0"/>
                </a:tc>
                <a:tc>
                  <a:txBody>
                    <a:bodyPr/>
                    <a:lstStyle/>
                    <a:p>
                      <a:pPr>
                        <a:lnSpc>
                          <a:spcPct val="100000"/>
                        </a:lnSpc>
                      </a:pPr>
                      <a:endParaRPr sz="900">
                        <a:latin typeface="Times New Roman"/>
                        <a:cs typeface="Times New Roman"/>
                      </a:endParaRPr>
                    </a:p>
                  </a:txBody>
                  <a:tcPr marL="0" marR="0" marT="0" marB="0"/>
                </a:tc>
                <a:tc rowSpan="2">
                  <a:txBody>
                    <a:bodyPr/>
                    <a:lstStyle/>
                    <a:p>
                      <a:pPr>
                        <a:lnSpc>
                          <a:spcPct val="100000"/>
                        </a:lnSpc>
                      </a:pPr>
                      <a:endParaRPr sz="1100">
                        <a:latin typeface="Times New Roman"/>
                        <a:cs typeface="Times New Roman"/>
                      </a:endParaRPr>
                    </a:p>
                  </a:txBody>
                  <a:tcPr marL="0" marR="0" marT="0" marB="0"/>
                </a:tc>
                <a:tc>
                  <a:txBody>
                    <a:bodyPr/>
                    <a:lstStyle/>
                    <a:p>
                      <a:pPr marL="1190625">
                        <a:lnSpc>
                          <a:spcPts val="1485"/>
                        </a:lnSpc>
                      </a:pPr>
                      <a:r>
                        <a:rPr sz="1100" spc="-5" dirty="0"/>
                        <a:t>2000-2500</a:t>
                      </a:r>
                      <a:endParaRPr sz="1100">
                        <a:latin typeface="Arial MT"/>
                        <a:cs typeface="Arial MT"/>
                      </a:endParaRPr>
                    </a:p>
                  </a:txBody>
                  <a:tcPr marL="0" marR="0" marT="0" marB="0"/>
                </a:tc>
                <a:extLst>
                  <a:ext uri="{0D108BD9-81ED-4DB2-BD59-A6C34878D82A}">
                    <a16:rowId xmlns:a16="http://schemas.microsoft.com/office/drawing/2014/main" val="10007"/>
                  </a:ext>
                </a:extLst>
              </a:tr>
              <a:tr h="195400">
                <a:tc>
                  <a:txBody>
                    <a:bodyPr/>
                    <a:lstStyle/>
                    <a:p>
                      <a:pPr marL="243840">
                        <a:lnSpc>
                          <a:spcPts val="1525"/>
                        </a:lnSpc>
                      </a:pPr>
                      <a:r>
                        <a:rPr sz="1100" dirty="0"/>
                        <a:t>g</a:t>
                      </a:r>
                      <a:endParaRPr sz="1100">
                        <a:latin typeface="Arial MT"/>
                        <a:cs typeface="Arial MT"/>
                      </a:endParaRPr>
                    </a:p>
                  </a:txBody>
                  <a:tcPr marL="0" marR="0" marT="0" marB="0"/>
                </a:tc>
                <a:tc>
                  <a:txBody>
                    <a:bodyPr/>
                    <a:lstStyle/>
                    <a:p>
                      <a:pPr marL="159385">
                        <a:lnSpc>
                          <a:spcPts val="1525"/>
                        </a:lnSpc>
                      </a:pPr>
                      <a:r>
                        <a:rPr sz="1100" spc="-5" dirty="0"/>
                        <a:t>200-300</a:t>
                      </a:r>
                      <a:endParaRPr sz="1100">
                        <a:latin typeface="Arial MT"/>
                        <a:cs typeface="Arial MT"/>
                      </a:endParaRPr>
                    </a:p>
                  </a:txBody>
                  <a:tcPr marL="0" marR="0" marT="0" marB="0"/>
                </a:tc>
                <a:tc vMerge="1">
                  <a:txBody>
                    <a:bodyPr/>
                    <a:lstStyle/>
                    <a:p>
                      <a:endParaRPr/>
                    </a:p>
                  </a:txBody>
                  <a:tcPr marL="0" marR="0" marT="0" marB="0">
                    <a:lnT w="9525">
                      <a:solidFill>
                        <a:srgbClr val="17375E"/>
                      </a:solidFill>
                      <a:prstDash val="solid"/>
                    </a:lnT>
                    <a:lnB w="9525">
                      <a:solidFill>
                        <a:srgbClr val="17375E"/>
                      </a:solidFill>
                      <a:prstDash val="solid"/>
                    </a:lnB>
                  </a:tcPr>
                </a:tc>
                <a:tc>
                  <a:txBody>
                    <a:bodyPr/>
                    <a:lstStyle/>
                    <a:p>
                      <a:pPr marL="1009650">
                        <a:lnSpc>
                          <a:spcPts val="1525"/>
                        </a:lnSpc>
                      </a:pPr>
                      <a:r>
                        <a:rPr sz="1100" spc="-5" dirty="0"/>
                        <a:t>1500-2500</a:t>
                      </a:r>
                      <a:endParaRPr sz="1100">
                        <a:latin typeface="Arial MT"/>
                        <a:cs typeface="Arial MT"/>
                      </a:endParaRPr>
                    </a:p>
                  </a:txBody>
                  <a:tcPr marL="0" marR="0" marT="0" marB="0"/>
                </a:tc>
                <a:extLst>
                  <a:ext uri="{0D108BD9-81ED-4DB2-BD59-A6C34878D82A}">
                    <a16:rowId xmlns:a16="http://schemas.microsoft.com/office/drawing/2014/main" val="10008"/>
                  </a:ext>
                </a:extLst>
              </a:tr>
              <a:tr h="195400">
                <a:tc>
                  <a:txBody>
                    <a:bodyPr/>
                    <a:lstStyle/>
                    <a:p>
                      <a:pPr marL="243840">
                        <a:lnSpc>
                          <a:spcPts val="1510"/>
                        </a:lnSpc>
                      </a:pPr>
                      <a:r>
                        <a:rPr sz="1100" dirty="0"/>
                        <a:t>l</a:t>
                      </a:r>
                      <a:endParaRPr sz="1100">
                        <a:latin typeface="Arial MT"/>
                        <a:cs typeface="Arial MT"/>
                      </a:endParaRPr>
                    </a:p>
                  </a:txBody>
                  <a:tcPr marL="0" marR="0" marT="0" marB="0"/>
                </a:tc>
                <a:tc>
                  <a:txBody>
                    <a:bodyPr/>
                    <a:lstStyle/>
                    <a:p>
                      <a:pPr marL="325755">
                        <a:lnSpc>
                          <a:spcPts val="1510"/>
                        </a:lnSpc>
                      </a:pPr>
                      <a:r>
                        <a:rPr sz="1100" spc="-5" dirty="0"/>
                        <a:t>200-200</a:t>
                      </a:r>
                      <a:endParaRPr sz="1100">
                        <a:latin typeface="Arial MT"/>
                        <a:cs typeface="Arial MT"/>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R="366395" algn="ctr">
                        <a:lnSpc>
                          <a:spcPts val="1510"/>
                        </a:lnSpc>
                      </a:pPr>
                      <a:r>
                        <a:rPr sz="1100" spc="-5" dirty="0"/>
                        <a:t>2000-3000</a:t>
                      </a:r>
                      <a:endParaRPr sz="1100">
                        <a:latin typeface="Arial MT"/>
                        <a:cs typeface="Arial MT"/>
                      </a:endParaRPr>
                    </a:p>
                  </a:txBody>
                  <a:tcPr marL="0" marR="0" marT="0" marB="0"/>
                </a:tc>
                <a:extLst>
                  <a:ext uri="{0D108BD9-81ED-4DB2-BD59-A6C34878D82A}">
                    <a16:rowId xmlns:a16="http://schemas.microsoft.com/office/drawing/2014/main" val="10009"/>
                  </a:ext>
                </a:extLst>
              </a:tr>
              <a:tr h="212065">
                <a:tc>
                  <a:txBody>
                    <a:bodyPr/>
                    <a:lstStyle/>
                    <a:p>
                      <a:pPr marL="243840">
                        <a:lnSpc>
                          <a:spcPts val="1639"/>
                        </a:lnSpc>
                        <a:spcBef>
                          <a:spcPts val="60"/>
                        </a:spcBef>
                      </a:pPr>
                      <a:r>
                        <a:rPr sz="1100" dirty="0"/>
                        <a:t>p</a:t>
                      </a:r>
                      <a:endParaRPr sz="1100">
                        <a:latin typeface="Arial MT"/>
                        <a:cs typeface="Arial MT"/>
                      </a:endParaRPr>
                    </a:p>
                  </a:txBody>
                  <a:tcPr marL="0" marR="0" marT="5715" marB="0"/>
                </a:tc>
                <a:tc>
                  <a:txBody>
                    <a:bodyPr/>
                    <a:lstStyle/>
                    <a:p>
                      <a:pPr>
                        <a:lnSpc>
                          <a:spcPct val="100000"/>
                        </a:lnSpc>
                      </a:pPr>
                      <a:endParaRPr sz="1000">
                        <a:latin typeface="Times New Roman"/>
                        <a:cs typeface="Times New Roman"/>
                      </a:endParaRPr>
                    </a:p>
                  </a:txBody>
                  <a:tcPr marL="0" marR="0" marT="0" marB="0"/>
                </a:tc>
                <a:tc rowSpan="2">
                  <a:txBody>
                    <a:bodyPr/>
                    <a:lstStyle/>
                    <a:p>
                      <a:pPr>
                        <a:lnSpc>
                          <a:spcPct val="100000"/>
                        </a:lnSpc>
                      </a:pPr>
                      <a:endParaRPr sz="1100">
                        <a:latin typeface="Times New Roman"/>
                        <a:cs typeface="Times New Roman"/>
                      </a:endParaRPr>
                    </a:p>
                  </a:txBody>
                  <a:tcPr marL="0" marR="0" marT="0" marB="0"/>
                </a:tc>
                <a:tc>
                  <a:txBody>
                    <a:bodyPr/>
                    <a:lstStyle/>
                    <a:p>
                      <a:pPr marL="552450">
                        <a:lnSpc>
                          <a:spcPts val="1639"/>
                        </a:lnSpc>
                        <a:spcBef>
                          <a:spcPts val="60"/>
                        </a:spcBef>
                      </a:pPr>
                      <a:r>
                        <a:rPr sz="1100" spc="-5" dirty="0"/>
                        <a:t>1500-2000</a:t>
                      </a:r>
                      <a:endParaRPr sz="1100">
                        <a:latin typeface="Arial MT"/>
                        <a:cs typeface="Arial MT"/>
                      </a:endParaRPr>
                    </a:p>
                  </a:txBody>
                  <a:tcPr marL="0" marR="0" marT="5715" marB="0"/>
                </a:tc>
                <a:extLst>
                  <a:ext uri="{0D108BD9-81ED-4DB2-BD59-A6C34878D82A}">
                    <a16:rowId xmlns:a16="http://schemas.microsoft.com/office/drawing/2014/main" val="10010"/>
                  </a:ext>
                </a:extLst>
              </a:tr>
              <a:tr h="205816">
                <a:tc>
                  <a:txBody>
                    <a:bodyPr/>
                    <a:lstStyle/>
                    <a:p>
                      <a:pPr marL="243840">
                        <a:lnSpc>
                          <a:spcPts val="1595"/>
                        </a:lnSpc>
                      </a:pPr>
                      <a:r>
                        <a:rPr sz="1100" dirty="0"/>
                        <a:t>b</a:t>
                      </a:r>
                      <a:endParaRPr sz="1100">
                        <a:latin typeface="Arial MT"/>
                        <a:cs typeface="Arial MT"/>
                      </a:endParaRPr>
                    </a:p>
                  </a:txBody>
                  <a:tcPr marL="0" marR="0" marT="0" marB="0"/>
                </a:tc>
                <a:tc>
                  <a:txBody>
                    <a:bodyPr/>
                    <a:lstStyle/>
                    <a:p>
                      <a:pPr marR="187325" algn="r">
                        <a:lnSpc>
                          <a:spcPts val="1595"/>
                        </a:lnSpc>
                      </a:pPr>
                      <a:r>
                        <a:rPr sz="1100" spc="-5" dirty="0"/>
                        <a:t>300-400</a:t>
                      </a:r>
                      <a:endParaRPr sz="1100">
                        <a:latin typeface="Arial MT"/>
                        <a:cs typeface="Arial MT"/>
                      </a:endParaRPr>
                    </a:p>
                  </a:txBody>
                  <a:tcPr marL="0" marR="0" marT="0" marB="0"/>
                </a:tc>
                <a:tc vMerge="1">
                  <a:txBody>
                    <a:bodyPr/>
                    <a:lstStyle/>
                    <a:p>
                      <a:endParaRPr/>
                    </a:p>
                  </a:txBody>
                  <a:tcPr marL="0" marR="0" marT="0" marB="0">
                    <a:lnT w="9525">
                      <a:solidFill>
                        <a:srgbClr val="17375E"/>
                      </a:solidFill>
                      <a:prstDash val="solid"/>
                    </a:lnT>
                    <a:lnB w="9525">
                      <a:solidFill>
                        <a:srgbClr val="17375E"/>
                      </a:solidFill>
                      <a:prstDash val="solid"/>
                    </a:lnB>
                  </a:tcPr>
                </a:tc>
                <a:tc>
                  <a:txBody>
                    <a:bodyPr/>
                    <a:lstStyle/>
                    <a:p>
                      <a:pPr marL="1207770">
                        <a:lnSpc>
                          <a:spcPts val="1595"/>
                        </a:lnSpc>
                      </a:pPr>
                      <a:r>
                        <a:rPr sz="1100" spc="-5" dirty="0"/>
                        <a:t>2000-3000</a:t>
                      </a:r>
                      <a:endParaRPr sz="1100">
                        <a:latin typeface="Arial MT"/>
                        <a:cs typeface="Arial MT"/>
                      </a:endParaRPr>
                    </a:p>
                  </a:txBody>
                  <a:tcPr marL="0" marR="0" marT="0" marB="0"/>
                </a:tc>
                <a:extLst>
                  <a:ext uri="{0D108BD9-81ED-4DB2-BD59-A6C34878D82A}">
                    <a16:rowId xmlns:a16="http://schemas.microsoft.com/office/drawing/2014/main" val="10011"/>
                  </a:ext>
                </a:extLst>
              </a:tr>
              <a:tr h="205816">
                <a:tc gridSpan="2">
                  <a:txBody>
                    <a:bodyPr/>
                    <a:lstStyle/>
                    <a:p>
                      <a:pPr marL="243840">
                        <a:lnSpc>
                          <a:spcPts val="1635"/>
                        </a:lnSpc>
                      </a:pPr>
                      <a:r>
                        <a:rPr sz="1100" dirty="0"/>
                        <a:t>h</a:t>
                      </a:r>
                      <a:endParaRPr sz="1100">
                        <a:latin typeface="Arial MT"/>
                        <a:cs typeface="Arial MT"/>
                      </a:endParaRPr>
                    </a:p>
                  </a:txBody>
                  <a:tcPr marL="0" marR="0" marT="0" marB="0"/>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L="552450">
                        <a:lnSpc>
                          <a:spcPts val="1635"/>
                        </a:lnSpc>
                      </a:pPr>
                      <a:r>
                        <a:rPr sz="1100" spc="-5" dirty="0"/>
                        <a:t>1500-2000</a:t>
                      </a:r>
                      <a:endParaRPr sz="1100">
                        <a:latin typeface="Arial MT"/>
                        <a:cs typeface="Arial MT"/>
                      </a:endParaRPr>
                    </a:p>
                  </a:txBody>
                  <a:tcPr marL="0" marR="0" marT="0" marB="0"/>
                </a:tc>
                <a:extLst>
                  <a:ext uri="{0D108BD9-81ED-4DB2-BD59-A6C34878D82A}">
                    <a16:rowId xmlns:a16="http://schemas.microsoft.com/office/drawing/2014/main" val="10012"/>
                  </a:ext>
                </a:extLst>
              </a:tr>
              <a:tr h="210399">
                <a:tc>
                  <a:txBody>
                    <a:bodyPr/>
                    <a:lstStyle/>
                    <a:p>
                      <a:pPr marL="243840">
                        <a:lnSpc>
                          <a:spcPct val="100000"/>
                        </a:lnSpc>
                        <a:spcBef>
                          <a:spcPts val="260"/>
                        </a:spcBef>
                      </a:pPr>
                      <a:r>
                        <a:rPr sz="1100" spc="5" dirty="0"/>
                        <a:t>sh</a:t>
                      </a:r>
                      <a:endParaRPr sz="1100">
                        <a:latin typeface="Arial MT"/>
                        <a:cs typeface="Arial MT"/>
                      </a:endParaRPr>
                    </a:p>
                  </a:txBody>
                  <a:tcPr marL="0" marR="0" marT="24765" marB="0"/>
                </a:tc>
                <a:tc>
                  <a:txBody>
                    <a:bodyPr/>
                    <a:lstStyle/>
                    <a:p>
                      <a:pPr>
                        <a:lnSpc>
                          <a:spcPct val="100000"/>
                        </a:lnSpc>
                      </a:pPr>
                      <a:endParaRPr sz="1100">
                        <a:latin typeface="Times New Roman"/>
                        <a:cs typeface="Times New Roman"/>
                      </a:endParaRPr>
                    </a:p>
                  </a:txBody>
                  <a:tcPr marL="0" marR="0" marT="0" marB="0"/>
                </a:tc>
                <a:tc rowSpan="3">
                  <a:txBody>
                    <a:bodyPr/>
                    <a:lstStyle/>
                    <a:p>
                      <a:pPr>
                        <a:lnSpc>
                          <a:spcPct val="100000"/>
                        </a:lnSpc>
                      </a:pPr>
                      <a:endParaRPr sz="1100">
                        <a:latin typeface="Times New Roman"/>
                        <a:cs typeface="Times New Roman"/>
                      </a:endParaRPr>
                    </a:p>
                  </a:txBody>
                  <a:tcPr marL="0" marR="0" marT="0" marB="0"/>
                </a:tc>
                <a:tc>
                  <a:txBody>
                    <a:bodyPr/>
                    <a:lstStyle/>
                    <a:p>
                      <a:pPr marL="610235">
                        <a:lnSpc>
                          <a:spcPct val="100000"/>
                        </a:lnSpc>
                        <a:spcBef>
                          <a:spcPts val="260"/>
                        </a:spcBef>
                        <a:tabLst>
                          <a:tab pos="2152650" algn="l"/>
                        </a:tabLst>
                      </a:pPr>
                      <a:r>
                        <a:rPr sz="1100" spc="-5" dirty="0"/>
                        <a:t>1500-2000	4500-550</a:t>
                      </a:r>
                      <a:endParaRPr sz="1100">
                        <a:latin typeface="Arial MT"/>
                        <a:cs typeface="Arial MT"/>
                      </a:endParaRPr>
                    </a:p>
                  </a:txBody>
                  <a:tcPr marL="0" marR="0" marT="24765" marB="0"/>
                </a:tc>
                <a:extLst>
                  <a:ext uri="{0D108BD9-81ED-4DB2-BD59-A6C34878D82A}">
                    <a16:rowId xmlns:a16="http://schemas.microsoft.com/office/drawing/2014/main" val="10013"/>
                  </a:ext>
                </a:extLst>
              </a:tr>
              <a:tr h="225085">
                <a:tc>
                  <a:txBody>
                    <a:bodyPr/>
                    <a:lstStyle/>
                    <a:p>
                      <a:pPr marL="243840">
                        <a:lnSpc>
                          <a:spcPts val="1655"/>
                        </a:lnSpc>
                        <a:spcBef>
                          <a:spcPts val="85"/>
                        </a:spcBef>
                      </a:pPr>
                      <a:r>
                        <a:rPr sz="1100" spc="5" dirty="0"/>
                        <a:t>ch</a:t>
                      </a:r>
                      <a:endParaRPr sz="1100">
                        <a:latin typeface="Arial MT"/>
                        <a:cs typeface="Arial MT"/>
                      </a:endParaRPr>
                    </a:p>
                  </a:txBody>
                  <a:tcPr marL="0" marR="0" marT="8096" marB="0"/>
                </a:tc>
                <a:tc>
                  <a:txBody>
                    <a:bodyPr/>
                    <a:lstStyle/>
                    <a:p>
                      <a:pPr>
                        <a:lnSpc>
                          <a:spcPct val="100000"/>
                        </a:lnSpc>
                      </a:pPr>
                      <a:endParaRPr sz="1100">
                        <a:latin typeface="Times New Roman"/>
                        <a:cs typeface="Times New Roman"/>
                      </a:endParaRPr>
                    </a:p>
                  </a:txBody>
                  <a:tcPr marL="0" marR="0" marT="0" marB="0"/>
                </a:tc>
                <a:tc vMerge="1">
                  <a:txBody>
                    <a:bodyPr/>
                    <a:lstStyle/>
                    <a:p>
                      <a:endParaRPr/>
                    </a:p>
                  </a:txBody>
                  <a:tcPr marL="0" marR="0" marT="0" marB="0">
                    <a:lnT w="9525">
                      <a:solidFill>
                        <a:srgbClr val="17375E"/>
                      </a:solidFill>
                      <a:prstDash val="solid"/>
                    </a:lnT>
                    <a:lnB w="9525">
                      <a:solidFill>
                        <a:srgbClr val="17375E"/>
                      </a:solidFill>
                      <a:prstDash val="solid"/>
                    </a:lnB>
                  </a:tcPr>
                </a:tc>
                <a:tc>
                  <a:txBody>
                    <a:bodyPr/>
                    <a:lstStyle/>
                    <a:p>
                      <a:pPr marL="610235">
                        <a:lnSpc>
                          <a:spcPts val="1655"/>
                        </a:lnSpc>
                        <a:spcBef>
                          <a:spcPts val="85"/>
                        </a:spcBef>
                        <a:tabLst>
                          <a:tab pos="1988185" algn="l"/>
                        </a:tabLst>
                      </a:pPr>
                      <a:r>
                        <a:rPr sz="1100" spc="-5" dirty="0"/>
                        <a:t>1500-2000	4000-5000</a:t>
                      </a:r>
                      <a:endParaRPr sz="1100">
                        <a:latin typeface="Arial MT"/>
                        <a:cs typeface="Arial MT"/>
                      </a:endParaRPr>
                    </a:p>
                  </a:txBody>
                  <a:tcPr marL="0" marR="0" marT="8096" marB="0"/>
                </a:tc>
                <a:extLst>
                  <a:ext uri="{0D108BD9-81ED-4DB2-BD59-A6C34878D82A}">
                    <a16:rowId xmlns:a16="http://schemas.microsoft.com/office/drawing/2014/main" val="10014"/>
                  </a:ext>
                </a:extLst>
              </a:tr>
              <a:tr h="205816">
                <a:tc>
                  <a:txBody>
                    <a:bodyPr/>
                    <a:lstStyle/>
                    <a:p>
                      <a:pPr marL="243840">
                        <a:lnSpc>
                          <a:spcPts val="1605"/>
                        </a:lnSpc>
                      </a:pPr>
                      <a:r>
                        <a:rPr sz="1100" dirty="0"/>
                        <a:t>j</a:t>
                      </a:r>
                      <a:endParaRPr sz="1100">
                        <a:latin typeface="Arial MT"/>
                        <a:cs typeface="Arial MT"/>
                      </a:endParaRPr>
                    </a:p>
                  </a:txBody>
                  <a:tcPr marL="0" marR="0" marT="0" marB="0"/>
                </a:tc>
                <a:tc>
                  <a:txBody>
                    <a:bodyPr/>
                    <a:lstStyle/>
                    <a:p>
                      <a:pPr marL="217804">
                        <a:lnSpc>
                          <a:spcPts val="1605"/>
                        </a:lnSpc>
                      </a:pPr>
                      <a:r>
                        <a:rPr sz="1100" spc="-5" dirty="0"/>
                        <a:t>200-300</a:t>
                      </a:r>
                      <a:endParaRPr sz="1100">
                        <a:latin typeface="Arial MT"/>
                        <a:cs typeface="Arial MT"/>
                      </a:endParaRPr>
                    </a:p>
                  </a:txBody>
                  <a:tcPr marL="0" marR="0" marT="0" marB="0"/>
                </a:tc>
                <a:tc vMerge="1">
                  <a:txBody>
                    <a:bodyPr/>
                    <a:lstStyle/>
                    <a:p>
                      <a:endParaRPr/>
                    </a:p>
                  </a:txBody>
                  <a:tcPr marL="0" marR="0" marT="0" marB="0">
                    <a:lnT w="9525">
                      <a:solidFill>
                        <a:srgbClr val="17375E"/>
                      </a:solidFill>
                      <a:prstDash val="solid"/>
                    </a:lnT>
                    <a:lnB w="9525">
                      <a:solidFill>
                        <a:srgbClr val="17375E"/>
                      </a:solidFill>
                      <a:prstDash val="solid"/>
                    </a:lnB>
                  </a:tcPr>
                </a:tc>
                <a:tc>
                  <a:txBody>
                    <a:bodyPr/>
                    <a:lstStyle/>
                    <a:p>
                      <a:pPr marL="1009650">
                        <a:lnSpc>
                          <a:spcPts val="1605"/>
                        </a:lnSpc>
                      </a:pPr>
                      <a:r>
                        <a:rPr sz="1100" spc="-5" dirty="0"/>
                        <a:t>2000-3000</a:t>
                      </a:r>
                      <a:endParaRPr sz="1100">
                        <a:latin typeface="Arial MT"/>
                        <a:cs typeface="Arial MT"/>
                      </a:endParaRPr>
                    </a:p>
                  </a:txBody>
                  <a:tcPr marL="0" marR="0" marT="0" marB="0"/>
                </a:tc>
                <a:extLst>
                  <a:ext uri="{0D108BD9-81ED-4DB2-BD59-A6C34878D82A}">
                    <a16:rowId xmlns:a16="http://schemas.microsoft.com/office/drawing/2014/main" val="10015"/>
                  </a:ext>
                </a:extLst>
              </a:tr>
              <a:tr h="185921">
                <a:tc>
                  <a:txBody>
                    <a:bodyPr/>
                    <a:lstStyle/>
                    <a:p>
                      <a:pPr marL="243840">
                        <a:lnSpc>
                          <a:spcPct val="100000"/>
                        </a:lnSpc>
                        <a:spcBef>
                          <a:spcPts val="25"/>
                        </a:spcBef>
                      </a:pPr>
                      <a:r>
                        <a:rPr sz="1100" dirty="0"/>
                        <a:t>m</a:t>
                      </a:r>
                      <a:endParaRPr sz="1100">
                        <a:latin typeface="Arial MT"/>
                        <a:cs typeface="Arial MT"/>
                      </a:endParaRPr>
                    </a:p>
                  </a:txBody>
                  <a:tcPr marL="0" marR="0" marT="2381" marB="0"/>
                </a:tc>
                <a:tc>
                  <a:txBody>
                    <a:bodyPr/>
                    <a:lstStyle/>
                    <a:p>
                      <a:pPr marL="325755">
                        <a:lnSpc>
                          <a:spcPct val="100000"/>
                        </a:lnSpc>
                        <a:spcBef>
                          <a:spcPts val="25"/>
                        </a:spcBef>
                      </a:pPr>
                      <a:r>
                        <a:rPr sz="1100" spc="-5" dirty="0"/>
                        <a:t>250-350</a:t>
                      </a:r>
                      <a:endParaRPr sz="1100">
                        <a:latin typeface="Arial MT"/>
                        <a:cs typeface="Arial MT"/>
                      </a:endParaRPr>
                    </a:p>
                  </a:txBody>
                  <a:tcPr marL="0" marR="0" marT="2381" marB="0"/>
                </a:tc>
                <a:tc rowSpan="3">
                  <a:txBody>
                    <a:bodyPr/>
                    <a:lstStyle/>
                    <a:p>
                      <a:pPr>
                        <a:lnSpc>
                          <a:spcPct val="100000"/>
                        </a:lnSpc>
                      </a:pPr>
                      <a:endParaRPr sz="1100">
                        <a:latin typeface="Times New Roman"/>
                        <a:cs typeface="Times New Roman"/>
                      </a:endParaRPr>
                    </a:p>
                  </a:txBody>
                  <a:tcPr marL="0" marR="0" marT="0" marB="0"/>
                </a:tc>
                <a:tc>
                  <a:txBody>
                    <a:bodyPr/>
                    <a:lstStyle/>
                    <a:p>
                      <a:pPr marL="160655">
                        <a:lnSpc>
                          <a:spcPct val="100000"/>
                        </a:lnSpc>
                        <a:spcBef>
                          <a:spcPts val="25"/>
                        </a:spcBef>
                        <a:tabLst>
                          <a:tab pos="1186180" algn="l"/>
                        </a:tabLst>
                      </a:pPr>
                      <a:r>
                        <a:rPr sz="1100" spc="-5" dirty="0"/>
                        <a:t>1000-1500	2500-3500</a:t>
                      </a:r>
                      <a:endParaRPr sz="1100">
                        <a:latin typeface="Arial MT"/>
                        <a:cs typeface="Arial MT"/>
                      </a:endParaRPr>
                    </a:p>
                  </a:txBody>
                  <a:tcPr marL="0" marR="0" marT="2381" marB="0"/>
                </a:tc>
                <a:extLst>
                  <a:ext uri="{0D108BD9-81ED-4DB2-BD59-A6C34878D82A}">
                    <a16:rowId xmlns:a16="http://schemas.microsoft.com/office/drawing/2014/main" val="10016"/>
                  </a:ext>
                </a:extLst>
              </a:tr>
              <a:tr h="224564">
                <a:tc>
                  <a:txBody>
                    <a:bodyPr/>
                    <a:lstStyle/>
                    <a:p>
                      <a:pPr marL="243840">
                        <a:lnSpc>
                          <a:spcPts val="1655"/>
                        </a:lnSpc>
                        <a:spcBef>
                          <a:spcPts val="80"/>
                        </a:spcBef>
                      </a:pPr>
                      <a:r>
                        <a:rPr sz="1100" dirty="0"/>
                        <a:t>n</a:t>
                      </a:r>
                      <a:endParaRPr sz="1100">
                        <a:latin typeface="Arial MT"/>
                        <a:cs typeface="Arial MT"/>
                      </a:endParaRPr>
                    </a:p>
                  </a:txBody>
                  <a:tcPr marL="0" marR="0" marT="7620" marB="0"/>
                </a:tc>
                <a:tc>
                  <a:txBody>
                    <a:bodyPr/>
                    <a:lstStyle/>
                    <a:p>
                      <a:pPr marL="385445">
                        <a:lnSpc>
                          <a:spcPts val="1655"/>
                        </a:lnSpc>
                        <a:spcBef>
                          <a:spcPts val="80"/>
                        </a:spcBef>
                      </a:pPr>
                      <a:r>
                        <a:rPr sz="1100" spc="-5" dirty="0"/>
                        <a:t>250-350</a:t>
                      </a:r>
                      <a:endParaRPr sz="1100">
                        <a:latin typeface="Arial MT"/>
                        <a:cs typeface="Arial MT"/>
                      </a:endParaRPr>
                    </a:p>
                  </a:txBody>
                  <a:tcPr marL="0" marR="0" marT="7620" marB="0"/>
                </a:tc>
                <a:tc vMerge="1">
                  <a:txBody>
                    <a:bodyPr/>
                    <a:lstStyle/>
                    <a:p>
                      <a:endParaRPr/>
                    </a:p>
                  </a:txBody>
                  <a:tcPr marL="0" marR="0" marT="0" marB="0">
                    <a:lnT w="9525">
                      <a:solidFill>
                        <a:srgbClr val="17375E"/>
                      </a:solidFill>
                      <a:prstDash val="solid"/>
                    </a:lnT>
                    <a:lnB w="9525">
                      <a:solidFill>
                        <a:srgbClr val="17375E"/>
                      </a:solidFill>
                      <a:prstDash val="solid"/>
                    </a:lnB>
                  </a:tcPr>
                </a:tc>
                <a:tc>
                  <a:txBody>
                    <a:bodyPr/>
                    <a:lstStyle/>
                    <a:p>
                      <a:pPr marL="160655">
                        <a:lnSpc>
                          <a:spcPts val="1655"/>
                        </a:lnSpc>
                        <a:spcBef>
                          <a:spcPts val="80"/>
                        </a:spcBef>
                      </a:pPr>
                      <a:r>
                        <a:rPr sz="1100" dirty="0"/>
                        <a:t>1000-1500</a:t>
                      </a:r>
                      <a:r>
                        <a:rPr sz="1100" spc="10" dirty="0"/>
                        <a:t> </a:t>
                      </a:r>
                      <a:r>
                        <a:rPr sz="1100" spc="-5" dirty="0"/>
                        <a:t>2000-3000</a:t>
                      </a:r>
                      <a:endParaRPr sz="1100">
                        <a:latin typeface="Arial MT"/>
                        <a:cs typeface="Arial MT"/>
                      </a:endParaRPr>
                    </a:p>
                  </a:txBody>
                  <a:tcPr marL="0" marR="0" marT="7620" marB="0"/>
                </a:tc>
                <a:extLst>
                  <a:ext uri="{0D108BD9-81ED-4DB2-BD59-A6C34878D82A}">
                    <a16:rowId xmlns:a16="http://schemas.microsoft.com/office/drawing/2014/main" val="10017"/>
                  </a:ext>
                </a:extLst>
              </a:tr>
              <a:tr h="205816">
                <a:tc>
                  <a:txBody>
                    <a:bodyPr/>
                    <a:lstStyle/>
                    <a:p>
                      <a:pPr marL="243840">
                        <a:lnSpc>
                          <a:spcPts val="1605"/>
                        </a:lnSpc>
                      </a:pPr>
                      <a:r>
                        <a:rPr sz="1100" spc="-5" dirty="0"/>
                        <a:t>ng</a:t>
                      </a:r>
                      <a:endParaRPr sz="1100">
                        <a:latin typeface="Arial MT"/>
                        <a:cs typeface="Arial MT"/>
                      </a:endParaRPr>
                    </a:p>
                  </a:txBody>
                  <a:tcPr marL="0" marR="0" marT="0" marB="0"/>
                </a:tc>
                <a:tc>
                  <a:txBody>
                    <a:bodyPr/>
                    <a:lstStyle/>
                    <a:p>
                      <a:pPr marR="168910" algn="r">
                        <a:lnSpc>
                          <a:spcPts val="1605"/>
                        </a:lnSpc>
                      </a:pPr>
                      <a:r>
                        <a:rPr sz="1100" dirty="0"/>
                        <a:t>250</a:t>
                      </a:r>
                      <a:r>
                        <a:rPr sz="1100" spc="340" dirty="0"/>
                        <a:t> </a:t>
                      </a:r>
                      <a:r>
                        <a:rPr sz="1100" dirty="0"/>
                        <a:t>-</a:t>
                      </a:r>
                      <a:r>
                        <a:rPr sz="1100" spc="345" dirty="0"/>
                        <a:t> </a:t>
                      </a:r>
                      <a:r>
                        <a:rPr sz="1100" spc="-5" dirty="0"/>
                        <a:t>400</a:t>
                      </a:r>
                      <a:endParaRPr sz="1100">
                        <a:latin typeface="Arial MT"/>
                        <a:cs typeface="Arial MT"/>
                      </a:endParaRPr>
                    </a:p>
                  </a:txBody>
                  <a:tcPr marL="0" marR="0" marT="0" marB="0"/>
                </a:tc>
                <a:tc vMerge="1">
                  <a:txBody>
                    <a:bodyPr/>
                    <a:lstStyle/>
                    <a:p>
                      <a:endParaRPr/>
                    </a:p>
                  </a:txBody>
                  <a:tcPr marL="0" marR="0" marT="0" marB="0">
                    <a:lnT w="9525">
                      <a:solidFill>
                        <a:srgbClr val="17375E"/>
                      </a:solidFill>
                      <a:prstDash val="solid"/>
                    </a:lnT>
                    <a:lnB w="9525">
                      <a:solidFill>
                        <a:srgbClr val="17375E"/>
                      </a:solidFill>
                      <a:prstDash val="solid"/>
                    </a:lnB>
                  </a:tcPr>
                </a:tc>
                <a:tc>
                  <a:txBody>
                    <a:bodyPr/>
                    <a:lstStyle/>
                    <a:p>
                      <a:pPr marL="160655">
                        <a:lnSpc>
                          <a:spcPts val="1605"/>
                        </a:lnSpc>
                      </a:pPr>
                      <a:r>
                        <a:rPr sz="1100" spc="-5" dirty="0"/>
                        <a:t>1000-1500</a:t>
                      </a:r>
                      <a:r>
                        <a:rPr sz="1100" spc="25" dirty="0"/>
                        <a:t> </a:t>
                      </a:r>
                      <a:r>
                        <a:rPr sz="1100" spc="-5" dirty="0"/>
                        <a:t>2000-3000</a:t>
                      </a:r>
                      <a:endParaRPr sz="1100">
                        <a:latin typeface="Arial MT"/>
                        <a:cs typeface="Arial MT"/>
                      </a:endParaRPr>
                    </a:p>
                  </a:txBody>
                  <a:tcPr marL="0" marR="0" marT="0" marB="0"/>
                </a:tc>
                <a:extLst>
                  <a:ext uri="{0D108BD9-81ED-4DB2-BD59-A6C34878D82A}">
                    <a16:rowId xmlns:a16="http://schemas.microsoft.com/office/drawing/2014/main" val="10018"/>
                  </a:ext>
                </a:extLst>
              </a:tr>
              <a:tr h="205816">
                <a:tc gridSpan="2">
                  <a:txBody>
                    <a:bodyPr/>
                    <a:lstStyle/>
                    <a:p>
                      <a:pPr marL="243840">
                        <a:lnSpc>
                          <a:spcPts val="1614"/>
                        </a:lnSpc>
                      </a:pPr>
                      <a:r>
                        <a:rPr sz="1100" dirty="0"/>
                        <a:t>r</a:t>
                      </a:r>
                      <a:endParaRPr sz="1100">
                        <a:latin typeface="Arial MT"/>
                        <a:cs typeface="Arial MT"/>
                      </a:endParaRPr>
                    </a:p>
                  </a:txBody>
                  <a:tcPr marL="0" marR="0" marT="0" marB="0"/>
                </a:tc>
                <a:tc hMerge="1">
                  <a:txBody>
                    <a:bodyPr/>
                    <a:lstStyle/>
                    <a:p>
                      <a:endParaRPr/>
                    </a:p>
                  </a:txBody>
                  <a:tcPr marL="0" marR="0" marT="0" marB="0"/>
                </a:tc>
                <a:tc>
                  <a:txBody>
                    <a:bodyPr/>
                    <a:lstStyle/>
                    <a:p>
                      <a:pPr marL="176530">
                        <a:lnSpc>
                          <a:spcPts val="1614"/>
                        </a:lnSpc>
                      </a:pPr>
                      <a:r>
                        <a:rPr sz="1100" spc="-5" dirty="0"/>
                        <a:t>600-800</a:t>
                      </a:r>
                      <a:endParaRPr sz="1100">
                        <a:latin typeface="Arial MT"/>
                        <a:cs typeface="Arial MT"/>
                      </a:endParaRPr>
                    </a:p>
                  </a:txBody>
                  <a:tcPr marL="0" marR="0" marT="0" marB="0"/>
                </a:tc>
                <a:tc>
                  <a:txBody>
                    <a:bodyPr/>
                    <a:lstStyle/>
                    <a:p>
                      <a:pPr marL="160655">
                        <a:lnSpc>
                          <a:spcPts val="1614"/>
                        </a:lnSpc>
                      </a:pPr>
                      <a:r>
                        <a:rPr sz="1100" spc="-5" dirty="0"/>
                        <a:t>1000-1500</a:t>
                      </a:r>
                      <a:r>
                        <a:rPr sz="1100" spc="25" dirty="0"/>
                        <a:t> </a:t>
                      </a:r>
                      <a:r>
                        <a:rPr sz="1100" spc="-5" dirty="0"/>
                        <a:t>2000-2100</a:t>
                      </a:r>
                      <a:endParaRPr sz="1100" dirty="0">
                        <a:latin typeface="Arial MT"/>
                        <a:cs typeface="Arial MT"/>
                      </a:endParaRPr>
                    </a:p>
                  </a:txBody>
                  <a:tcPr marL="0" marR="0" marT="0" marB="0"/>
                </a:tc>
                <a:extLst>
                  <a:ext uri="{0D108BD9-81ED-4DB2-BD59-A6C34878D82A}">
                    <a16:rowId xmlns:a16="http://schemas.microsoft.com/office/drawing/2014/main" val="10019"/>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4CEED6-00A9-916D-6CF3-F03B27544820}"/>
              </a:ext>
            </a:extLst>
          </p:cNvPr>
          <p:cNvSpPr>
            <a:spLocks noGrp="1"/>
          </p:cNvSpPr>
          <p:nvPr>
            <p:ph type="title"/>
          </p:nvPr>
        </p:nvSpPr>
        <p:spPr/>
        <p:txBody>
          <a:bodyPr>
            <a:normAutofit/>
          </a:bodyPr>
          <a:lstStyle/>
          <a:p>
            <a:r>
              <a:rPr lang="en-US" sz="4000" b="1" dirty="0">
                <a:latin typeface="+mn-lt"/>
              </a:rPr>
              <a:t>Components of speech reading</a:t>
            </a:r>
            <a:endParaRPr lang="en-IN" sz="4000" b="1" dirty="0">
              <a:latin typeface="+mn-lt"/>
            </a:endParaRPr>
          </a:p>
        </p:txBody>
      </p:sp>
      <p:sp>
        <p:nvSpPr>
          <p:cNvPr id="5" name="Content Placeholder 4">
            <a:extLst>
              <a:ext uri="{FF2B5EF4-FFF2-40B4-BE49-F238E27FC236}">
                <a16:creationId xmlns:a16="http://schemas.microsoft.com/office/drawing/2014/main" id="{0917DAF5-C926-9A81-184F-8551AE3B0AFD}"/>
              </a:ext>
            </a:extLst>
          </p:cNvPr>
          <p:cNvSpPr>
            <a:spLocks noGrp="1"/>
          </p:cNvSpPr>
          <p:nvPr>
            <p:ph idx="1"/>
          </p:nvPr>
        </p:nvSpPr>
        <p:spPr/>
        <p:txBody>
          <a:bodyPr>
            <a:normAutofit/>
          </a:bodyPr>
          <a:lstStyle/>
          <a:p>
            <a:pPr marL="457200" indent="-457200">
              <a:buFont typeface="+mj-lt"/>
              <a:buAutoNum type="arabicPeriod"/>
            </a:pPr>
            <a:r>
              <a:rPr lang="en-US" sz="2800" dirty="0"/>
              <a:t>Gestures and body language – movements of hands, arms, legs, body position</a:t>
            </a:r>
          </a:p>
          <a:p>
            <a:pPr marL="457200" indent="-457200">
              <a:buFont typeface="+mj-lt"/>
              <a:buAutoNum type="arabicPeriod"/>
            </a:pPr>
            <a:endParaRPr lang="en-US" sz="2800" dirty="0"/>
          </a:p>
          <a:p>
            <a:pPr marL="457200" indent="-457200">
              <a:buFont typeface="+mj-lt"/>
              <a:buAutoNum type="arabicPeriod"/>
            </a:pPr>
            <a:r>
              <a:rPr lang="en-US" sz="2800" dirty="0"/>
              <a:t>Facial expressions</a:t>
            </a:r>
          </a:p>
          <a:p>
            <a:pPr marL="457200" indent="-457200">
              <a:buFont typeface="+mj-lt"/>
              <a:buAutoNum type="arabicPeriod"/>
            </a:pPr>
            <a:endParaRPr lang="en-US" sz="2800" dirty="0"/>
          </a:p>
          <a:p>
            <a:pPr marL="457200" indent="-457200">
              <a:buFont typeface="+mj-lt"/>
              <a:buAutoNum type="arabicPeriod"/>
            </a:pPr>
            <a:r>
              <a:rPr lang="en-US" sz="2800" dirty="0"/>
              <a:t>Situational cues – place of conversation, roles of people talking</a:t>
            </a:r>
          </a:p>
          <a:p>
            <a:pPr marL="457200" indent="-457200">
              <a:buFont typeface="+mj-lt"/>
              <a:buAutoNum type="arabicPeriod"/>
            </a:pPr>
            <a:endParaRPr lang="en-US" sz="2800" dirty="0"/>
          </a:p>
          <a:p>
            <a:pPr marL="457200" indent="-457200">
              <a:buFont typeface="+mj-lt"/>
              <a:buAutoNum type="arabicPeriod"/>
            </a:pPr>
            <a:r>
              <a:rPr lang="en-US" sz="2800" dirty="0"/>
              <a:t>Language and linguistic redundancy</a:t>
            </a:r>
            <a:endParaRPr lang="en-IN" sz="2800" dirty="0"/>
          </a:p>
        </p:txBody>
      </p:sp>
      <p:sp>
        <p:nvSpPr>
          <p:cNvPr id="2" name="Slide Number Placeholder 1">
            <a:extLst>
              <a:ext uri="{FF2B5EF4-FFF2-40B4-BE49-F238E27FC236}">
                <a16:creationId xmlns:a16="http://schemas.microsoft.com/office/drawing/2014/main" id="{3CDD0FF6-E9FF-8E70-CFC9-B168E7F8DAD1}"/>
              </a:ext>
            </a:extLst>
          </p:cNvPr>
          <p:cNvSpPr>
            <a:spLocks noGrp="1"/>
          </p:cNvSpPr>
          <p:nvPr>
            <p:ph type="sldNum" sz="quarter" idx="12"/>
          </p:nvPr>
        </p:nvSpPr>
        <p:spPr/>
        <p:txBody>
          <a:bodyPr/>
          <a:lstStyle/>
          <a:p>
            <a:fld id="{A8DB374D-CFF7-461A-BDF6-65113C40BFDF}" type="slidenum">
              <a:rPr lang="en-US" smtClean="0"/>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sz="4000" b="1" dirty="0">
                <a:latin typeface="+mn-lt"/>
                <a:cs typeface="Times New Roman" pitchFamily="18" charset="0"/>
              </a:rPr>
              <a:t>Need for speech reading</a:t>
            </a:r>
          </a:p>
        </p:txBody>
      </p:sp>
      <p:sp>
        <p:nvSpPr>
          <p:cNvPr id="100355" name="Content Placeholder 2"/>
          <p:cNvSpPr>
            <a:spLocks noGrp="1"/>
          </p:cNvSpPr>
          <p:nvPr>
            <p:ph idx="1"/>
          </p:nvPr>
        </p:nvSpPr>
        <p:spPr>
          <a:xfrm>
            <a:off x="628650" y="1690689"/>
            <a:ext cx="8134350" cy="4351338"/>
          </a:xfrm>
          <a:prstGeom prst="rect">
            <a:avLst/>
          </a:prstGeom>
        </p:spPr>
        <p:txBody>
          <a:bodyPr>
            <a:noAutofit/>
          </a:bodyPr>
          <a:lstStyle/>
          <a:p>
            <a:pPr algn="l">
              <a:lnSpc>
                <a:spcPct val="100000"/>
              </a:lnSpc>
              <a:spcBef>
                <a:spcPts val="0"/>
              </a:spcBef>
            </a:pPr>
            <a:r>
              <a:rPr lang="en-US" sz="2400" i="0" u="none" strike="noStrike" baseline="0" dirty="0"/>
              <a:t>Factors affecting clear access to auditory signal – distance, noise, SNR, reverberation</a:t>
            </a:r>
          </a:p>
          <a:p>
            <a:pPr algn="l">
              <a:lnSpc>
                <a:spcPct val="100000"/>
              </a:lnSpc>
              <a:spcBef>
                <a:spcPts val="0"/>
              </a:spcBef>
            </a:pPr>
            <a:endParaRPr lang="en-US" sz="2400" dirty="0">
              <a:cs typeface="Times New Roman" pitchFamily="18" charset="0"/>
            </a:endParaRPr>
          </a:p>
          <a:p>
            <a:pPr algn="l">
              <a:lnSpc>
                <a:spcPct val="100000"/>
              </a:lnSpc>
              <a:spcBef>
                <a:spcPts val="0"/>
              </a:spcBef>
            </a:pPr>
            <a:r>
              <a:rPr lang="en-US" sz="2400" dirty="0">
                <a:cs typeface="Times New Roman" pitchFamily="18" charset="0"/>
              </a:rPr>
              <a:t>Listening through a hearing device – limitations of the devices – frequency range, noise, poor response at high frequencies</a:t>
            </a:r>
          </a:p>
          <a:p>
            <a:pPr algn="l">
              <a:lnSpc>
                <a:spcPct val="100000"/>
              </a:lnSpc>
              <a:spcBef>
                <a:spcPts val="0"/>
              </a:spcBef>
            </a:pPr>
            <a:endParaRPr lang="en-US" sz="2400" dirty="0">
              <a:cs typeface="Times New Roman" pitchFamily="18" charset="0"/>
            </a:endParaRPr>
          </a:p>
          <a:p>
            <a:pPr>
              <a:lnSpc>
                <a:spcPct val="100000"/>
              </a:lnSpc>
              <a:spcBef>
                <a:spcPts val="0"/>
              </a:spcBef>
            </a:pPr>
            <a:r>
              <a:rPr lang="en-US" sz="2400" dirty="0">
                <a:cs typeface="Times New Roman" pitchFamily="18" charset="0"/>
              </a:rPr>
              <a:t>To enhance communication - </a:t>
            </a:r>
            <a:r>
              <a:rPr lang="en-US" altLang="en-US" sz="2400" dirty="0"/>
              <a:t>The aim of speech reading is improved viewing habits and skills so that visual information can be integrated with the  auditory information &amp; used to compliment it .</a:t>
            </a:r>
          </a:p>
          <a:p>
            <a:pPr marL="0" indent="0" algn="l">
              <a:lnSpc>
                <a:spcPct val="100000"/>
              </a:lnSpc>
              <a:spcBef>
                <a:spcPts val="0"/>
              </a:spcBef>
              <a:buNone/>
            </a:pPr>
            <a:endParaRPr lang="en-US" sz="2400" dirty="0">
              <a:cs typeface="Times New Roman" pitchFamily="18" charset="0"/>
            </a:endParaRPr>
          </a:p>
        </p:txBody>
      </p:sp>
      <p:sp>
        <p:nvSpPr>
          <p:cNvPr id="4" name="Slide Number Placeholder 3"/>
          <p:cNvSpPr>
            <a:spLocks noGrp="1"/>
          </p:cNvSpPr>
          <p:nvPr>
            <p:ph type="sldNum" sz="quarter" idx="12"/>
          </p:nvPr>
        </p:nvSpPr>
        <p:spPr/>
        <p:txBody>
          <a:bodyPr/>
          <a:lstStyle/>
          <a:p>
            <a:pPr>
              <a:defRPr/>
            </a:pPr>
            <a:fld id="{E8D6CA21-4190-476F-B1E7-9DD96DF909AC}" type="slidenum">
              <a:rPr lang="en-IN" smtClean="0">
                <a:solidFill>
                  <a:prstClr val="black">
                    <a:tint val="75000"/>
                  </a:prstClr>
                </a:solidFill>
              </a:rPr>
              <a:pPr>
                <a:defRPr/>
              </a:pPr>
              <a:t>71</a:t>
            </a:fld>
            <a:endParaRPr lang="en-IN" dirty="0">
              <a:solidFill>
                <a:prstClr val="black">
                  <a:tint val="75000"/>
                </a:prstClr>
              </a:solidFill>
            </a:endParaRPr>
          </a:p>
        </p:txBody>
      </p:sp>
    </p:spTree>
    <p:extLst>
      <p:ext uri="{BB962C8B-B14F-4D97-AF65-F5344CB8AC3E}">
        <p14:creationId xmlns:p14="http://schemas.microsoft.com/office/powerpoint/2010/main" val="34334450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sz="4000" b="1" dirty="0">
                <a:latin typeface="+mn-lt"/>
                <a:cs typeface="Times New Roman" pitchFamily="18" charset="0"/>
              </a:rPr>
              <a:t>Who needs speech reading instruction?</a:t>
            </a:r>
          </a:p>
        </p:txBody>
      </p:sp>
      <p:sp>
        <p:nvSpPr>
          <p:cNvPr id="100355" name="Content Placeholder 2"/>
          <p:cNvSpPr>
            <a:spLocks noGrp="1"/>
          </p:cNvSpPr>
          <p:nvPr>
            <p:ph idx="1"/>
          </p:nvPr>
        </p:nvSpPr>
        <p:spPr>
          <a:xfrm>
            <a:off x="628650" y="1828799"/>
            <a:ext cx="8134350" cy="4213227"/>
          </a:xfrm>
          <a:prstGeom prst="rect">
            <a:avLst/>
          </a:prstGeom>
        </p:spPr>
        <p:txBody>
          <a:bodyPr>
            <a:noAutofit/>
          </a:bodyPr>
          <a:lstStyle/>
          <a:p>
            <a:pPr marL="365760" indent="-283464" eaLnBrk="1" fontAlgn="auto" hangingPunct="1">
              <a:lnSpc>
                <a:spcPct val="100000"/>
              </a:lnSpc>
              <a:spcBef>
                <a:spcPts val="0"/>
              </a:spcBef>
              <a:spcAft>
                <a:spcPts val="0"/>
              </a:spcAft>
              <a:buFont typeface="Wingdings 2"/>
              <a:buChar char=""/>
              <a:defRPr/>
            </a:pPr>
            <a:r>
              <a:rPr lang="en-US" sz="2400" dirty="0"/>
              <a:t>Any adult with a good hearing aid who still finds that he is not understanding the  conversation of those around him needs instruction.</a:t>
            </a:r>
          </a:p>
          <a:p>
            <a:pPr marL="365760" indent="-283464" eaLnBrk="1" fontAlgn="auto" hangingPunct="1">
              <a:lnSpc>
                <a:spcPct val="100000"/>
              </a:lnSpc>
              <a:spcBef>
                <a:spcPts val="0"/>
              </a:spcBef>
              <a:spcAft>
                <a:spcPts val="0"/>
              </a:spcAft>
              <a:buFont typeface="Wingdings 2"/>
              <a:buChar char=""/>
              <a:defRPr/>
            </a:pPr>
            <a:endParaRPr lang="en-US" sz="2400" dirty="0"/>
          </a:p>
          <a:p>
            <a:pPr marL="365760" indent="-283464" eaLnBrk="1" fontAlgn="auto" hangingPunct="1">
              <a:lnSpc>
                <a:spcPct val="100000"/>
              </a:lnSpc>
              <a:spcBef>
                <a:spcPts val="0"/>
              </a:spcBef>
              <a:spcAft>
                <a:spcPts val="0"/>
              </a:spcAft>
              <a:buFont typeface="Wingdings 2"/>
              <a:buChar char=""/>
              <a:defRPr/>
            </a:pPr>
            <a:r>
              <a:rPr lang="en-US" sz="2400" dirty="0"/>
              <a:t>Adults with greater degree of HL, HF sloping losses, retro-cochlear pathologies</a:t>
            </a:r>
          </a:p>
          <a:p>
            <a:pPr marL="365760" indent="-283464" eaLnBrk="1" fontAlgn="auto" hangingPunct="1">
              <a:lnSpc>
                <a:spcPct val="100000"/>
              </a:lnSpc>
              <a:spcBef>
                <a:spcPts val="0"/>
              </a:spcBef>
              <a:spcAft>
                <a:spcPts val="0"/>
              </a:spcAft>
              <a:buFont typeface="Wingdings 2"/>
              <a:buChar char=""/>
              <a:defRPr/>
            </a:pPr>
            <a:endParaRPr lang="en-US" sz="2400" dirty="0"/>
          </a:p>
          <a:p>
            <a:pPr marL="365760" indent="-283464" eaLnBrk="1" fontAlgn="auto" hangingPunct="1">
              <a:lnSpc>
                <a:spcPct val="100000"/>
              </a:lnSpc>
              <a:spcBef>
                <a:spcPts val="0"/>
              </a:spcBef>
              <a:spcAft>
                <a:spcPts val="0"/>
              </a:spcAft>
              <a:buFont typeface="Wingdings 2"/>
              <a:buChar char=""/>
              <a:defRPr/>
            </a:pPr>
            <a:r>
              <a:rPr lang="en-US" sz="2400" dirty="0"/>
              <a:t>For communication in challenging environments</a:t>
            </a:r>
          </a:p>
          <a:p>
            <a:pPr marL="365760" indent="-283464" eaLnBrk="1" fontAlgn="auto" hangingPunct="1">
              <a:lnSpc>
                <a:spcPct val="100000"/>
              </a:lnSpc>
              <a:spcBef>
                <a:spcPts val="0"/>
              </a:spcBef>
              <a:spcAft>
                <a:spcPts val="0"/>
              </a:spcAft>
              <a:buFont typeface="Wingdings 2"/>
              <a:buChar char=""/>
              <a:defRPr/>
            </a:pPr>
            <a:endParaRPr lang="en-US" sz="2400" dirty="0"/>
          </a:p>
          <a:p>
            <a:pPr marL="365760" indent="-283464" eaLnBrk="1" fontAlgn="auto" hangingPunct="1">
              <a:lnSpc>
                <a:spcPct val="100000"/>
              </a:lnSpc>
              <a:spcBef>
                <a:spcPts val="0"/>
              </a:spcBef>
              <a:spcAft>
                <a:spcPts val="0"/>
              </a:spcAft>
              <a:buFont typeface="Wingdings 2"/>
              <a:buChar char=""/>
              <a:defRPr/>
            </a:pPr>
            <a:r>
              <a:rPr lang="en-US" sz="2400" dirty="0"/>
              <a:t>Individuals with tactile devices and cochlear implants</a:t>
            </a:r>
          </a:p>
        </p:txBody>
      </p:sp>
      <p:sp>
        <p:nvSpPr>
          <p:cNvPr id="4" name="Slide Number Placeholder 3"/>
          <p:cNvSpPr>
            <a:spLocks noGrp="1"/>
          </p:cNvSpPr>
          <p:nvPr>
            <p:ph type="sldNum" sz="quarter" idx="12"/>
          </p:nvPr>
        </p:nvSpPr>
        <p:spPr/>
        <p:txBody>
          <a:bodyPr/>
          <a:lstStyle/>
          <a:p>
            <a:pPr>
              <a:defRPr/>
            </a:pPr>
            <a:fld id="{E8D6CA21-4190-476F-B1E7-9DD96DF909AC}" type="slidenum">
              <a:rPr lang="en-IN" smtClean="0">
                <a:solidFill>
                  <a:prstClr val="black">
                    <a:tint val="75000"/>
                  </a:prstClr>
                </a:solidFill>
              </a:rPr>
              <a:pPr>
                <a:defRPr/>
              </a:pPr>
              <a:t>72</a:t>
            </a:fld>
            <a:endParaRPr lang="en-IN" dirty="0">
              <a:solidFill>
                <a:prstClr val="black">
                  <a:tint val="75000"/>
                </a:prstClr>
              </a:solidFill>
            </a:endParaRPr>
          </a:p>
        </p:txBody>
      </p:sp>
    </p:spTree>
    <p:extLst>
      <p:ext uri="{BB962C8B-B14F-4D97-AF65-F5344CB8AC3E}">
        <p14:creationId xmlns:p14="http://schemas.microsoft.com/office/powerpoint/2010/main" val="3317399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endParaRPr lang="en-US" sz="4000" b="1" dirty="0">
              <a:solidFill>
                <a:srgbClr val="FFFF00"/>
              </a:solidFill>
              <a:latin typeface="Algerian" pitchFamily="82" charset="0"/>
              <a:cs typeface="Times New Roman" pitchFamily="18" charset="0"/>
            </a:endParaRPr>
          </a:p>
          <a:p>
            <a:pPr marL="0" indent="0" algn="ctr">
              <a:buNone/>
            </a:pPr>
            <a:endParaRPr lang="en-US" sz="4000" b="1" dirty="0">
              <a:solidFill>
                <a:srgbClr val="FFFF00"/>
              </a:solidFill>
              <a:latin typeface="Algerian" pitchFamily="82" charset="0"/>
              <a:cs typeface="Times New Roman" pitchFamily="18" charset="0"/>
            </a:endParaRPr>
          </a:p>
          <a:p>
            <a:pPr marL="0" indent="0" algn="ctr">
              <a:buNone/>
            </a:pPr>
            <a:endParaRPr lang="en-US" sz="4000" b="1" dirty="0">
              <a:cs typeface="Times New Roman" pitchFamily="18" charset="0"/>
            </a:endParaRPr>
          </a:p>
          <a:p>
            <a:pPr marL="0" indent="0">
              <a:buNone/>
            </a:pPr>
            <a:r>
              <a:rPr lang="en-US" sz="4000" b="1" dirty="0">
                <a:cs typeface="Times New Roman" pitchFamily="18" charset="0"/>
              </a:rPr>
              <a:t>g) </a:t>
            </a:r>
            <a:r>
              <a:rPr lang="en-US" sz="4000" b="1" dirty="0"/>
              <a:t>Characteristics of good vs poor speech readers</a:t>
            </a:r>
            <a:endParaRPr lang="en-US" sz="3600" b="1" dirty="0">
              <a:solidFill>
                <a:srgbClr val="FFFF00"/>
              </a:solidFill>
              <a:latin typeface="Algerian" pitchFamily="82" charset="0"/>
            </a:endParaRPr>
          </a:p>
        </p:txBody>
      </p:sp>
      <p:sp>
        <p:nvSpPr>
          <p:cNvPr id="2" name="Slide Number Placeholder 1"/>
          <p:cNvSpPr>
            <a:spLocks noGrp="1"/>
          </p:cNvSpPr>
          <p:nvPr>
            <p:ph type="sldNum" sz="quarter" idx="12"/>
          </p:nvPr>
        </p:nvSpPr>
        <p:spPr/>
        <p:txBody>
          <a:bodyPr/>
          <a:lstStyle/>
          <a:p>
            <a:fld id="{A8DB374D-CFF7-461A-BDF6-65113C40BFDF}"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32378653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b="1" dirty="0">
                <a:latin typeface="+mn-lt"/>
                <a:cs typeface="Times New Roman" pitchFamily="18" charset="0"/>
              </a:rPr>
              <a:t>Important factors that predict good speechreading ability </a:t>
            </a:r>
          </a:p>
        </p:txBody>
      </p:sp>
      <p:sp>
        <p:nvSpPr>
          <p:cNvPr id="100355" name="Content Placeholder 2"/>
          <p:cNvSpPr>
            <a:spLocks noGrp="1"/>
          </p:cNvSpPr>
          <p:nvPr>
            <p:ph idx="1"/>
          </p:nvPr>
        </p:nvSpPr>
        <p:spPr>
          <a:prstGeom prst="rect">
            <a:avLst/>
          </a:prstGeom>
        </p:spPr>
        <p:txBody>
          <a:bodyPr>
            <a:normAutofit/>
          </a:bodyPr>
          <a:lstStyle/>
          <a:p>
            <a:pPr marL="0" indent="0">
              <a:lnSpc>
                <a:spcPct val="100000"/>
              </a:lnSpc>
              <a:spcBef>
                <a:spcPts val="0"/>
              </a:spcBef>
              <a:buNone/>
            </a:pPr>
            <a:r>
              <a:rPr lang="en-US" sz="2000" dirty="0">
                <a:latin typeface="Calibri" panose="020F0502020204030204" pitchFamily="34" charset="0"/>
                <a:cs typeface="Calibri" panose="020F0502020204030204" pitchFamily="34" charset="0"/>
              </a:rPr>
              <a:t>1. </a:t>
            </a:r>
            <a:r>
              <a:rPr lang="en-US" sz="2000" b="1" dirty="0">
                <a:latin typeface="Calibri" panose="020F0502020204030204" pitchFamily="34" charset="0"/>
                <a:cs typeface="Calibri" panose="020F0502020204030204" pitchFamily="34" charset="0"/>
              </a:rPr>
              <a:t>Cognitive skills predicting good speechreading ability include  </a:t>
            </a: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a:p>
            <a:pPr>
              <a:lnSpc>
                <a:spcPct val="100000"/>
              </a:lnSpc>
              <a:spcBef>
                <a:spcPts val="0"/>
              </a:spcBef>
            </a:pPr>
            <a:r>
              <a:rPr lang="en-US" sz="2000" i="0" u="sng" strike="noStrike" baseline="0" dirty="0">
                <a:latin typeface="Calibri" panose="020F0502020204030204" pitchFamily="34" charset="0"/>
                <a:cs typeface="Calibri" panose="020F0502020204030204" pitchFamily="34" charset="0"/>
              </a:rPr>
              <a:t>Verbal working memory </a:t>
            </a:r>
            <a:r>
              <a:rPr lang="en-US" sz="2000" i="0" u="none" strike="noStrike" baseline="0" dirty="0">
                <a:latin typeface="Calibri" panose="020F0502020204030204" pitchFamily="34" charset="0"/>
                <a:cs typeface="Calibri" panose="020F0502020204030204" pitchFamily="34" charset="0"/>
              </a:rPr>
              <a:t>- temporary storage mechanism that allows incoming information </a:t>
            </a:r>
            <a:r>
              <a:rPr lang="en-IN" sz="2000" i="0" u="none" strike="noStrike" baseline="0" dirty="0">
                <a:latin typeface="Calibri" panose="020F0502020204030204" pitchFamily="34" charset="0"/>
                <a:cs typeface="Calibri" panose="020F0502020204030204" pitchFamily="34" charset="0"/>
              </a:rPr>
              <a:t>to be actively manipulated </a:t>
            </a:r>
            <a:endParaRPr lang="en-US" sz="2000" i="0" u="none" strike="noStrike" baseline="0" dirty="0">
              <a:latin typeface="Calibri" panose="020F0502020204030204" pitchFamily="34" charset="0"/>
              <a:cs typeface="Calibri" panose="020F0502020204030204" pitchFamily="34" charset="0"/>
            </a:endParaRPr>
          </a:p>
          <a:p>
            <a:pPr>
              <a:lnSpc>
                <a:spcPct val="100000"/>
              </a:lnSpc>
              <a:spcBef>
                <a:spcPts val="0"/>
              </a:spcBef>
            </a:pPr>
            <a:r>
              <a:rPr lang="en-US" sz="2000" i="0" u="sng" strike="noStrike" baseline="0" dirty="0">
                <a:latin typeface="Calibri" panose="020F0502020204030204" pitchFamily="34" charset="0"/>
                <a:cs typeface="Calibri" panose="020F0502020204030204" pitchFamily="34" charset="0"/>
              </a:rPr>
              <a:t>Spatial working memory</a:t>
            </a:r>
            <a:r>
              <a:rPr lang="en-US" sz="2000" i="0" u="none" strike="noStrike" baseline="0" dirty="0">
                <a:latin typeface="Calibri" panose="020F0502020204030204" pitchFamily="34" charset="0"/>
                <a:cs typeface="Calibri" panose="020F0502020204030204" pitchFamily="34" charset="0"/>
              </a:rPr>
              <a:t> - responsible for temporarily storing visual information and permits active utilization and updating of visual information from the environment and about one’s spatial position.</a:t>
            </a:r>
          </a:p>
          <a:p>
            <a:pPr>
              <a:lnSpc>
                <a:spcPct val="100000"/>
              </a:lnSpc>
              <a:spcBef>
                <a:spcPts val="0"/>
              </a:spcBef>
            </a:pPr>
            <a:r>
              <a:rPr lang="en-US" sz="2000" i="0" u="sng" strike="noStrike" baseline="0" dirty="0">
                <a:latin typeface="Calibri" panose="020F0502020204030204" pitchFamily="34" charset="0"/>
                <a:cs typeface="Calibri" panose="020F0502020204030204" pitchFamily="34" charset="0"/>
              </a:rPr>
              <a:t>Processing speed </a:t>
            </a:r>
            <a:r>
              <a:rPr lang="en-US" sz="2000" i="0" u="none" strike="noStrike" baseline="0" dirty="0">
                <a:latin typeface="Calibri" panose="020F0502020204030204" pitchFamily="34" charset="0"/>
                <a:cs typeface="Calibri" panose="020F0502020204030204" pitchFamily="34" charset="0"/>
              </a:rPr>
              <a:t>- rate at which information is conducted and manipulated </a:t>
            </a:r>
            <a:r>
              <a:rPr lang="en-IN" sz="2000" i="0" u="none" strike="noStrike" baseline="0" dirty="0">
                <a:latin typeface="Calibri" panose="020F0502020204030204" pitchFamily="34" charset="0"/>
                <a:cs typeface="Calibri" panose="020F0502020204030204" pitchFamily="34" charset="0"/>
              </a:rPr>
              <a:t>throughout the nervous system.</a:t>
            </a:r>
          </a:p>
          <a:p>
            <a:pPr>
              <a:lnSpc>
                <a:spcPct val="100000"/>
              </a:lnSpc>
              <a:spcBef>
                <a:spcPts val="0"/>
              </a:spcBef>
            </a:pPr>
            <a:endParaRPr lang="en-IN"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n-IN" sz="2000" dirty="0">
                <a:latin typeface="Calibri" panose="020F0502020204030204" pitchFamily="34" charset="0"/>
                <a:cs typeface="Calibri" panose="020F0502020204030204" pitchFamily="34" charset="0"/>
              </a:rPr>
              <a:t>2. </a:t>
            </a:r>
            <a:r>
              <a:rPr lang="en-IN" sz="2000" b="1" dirty="0">
                <a:latin typeface="Calibri" panose="020F0502020204030204" pitchFamily="34" charset="0"/>
                <a:cs typeface="Calibri" panose="020F0502020204030204" pitchFamily="34" charset="0"/>
              </a:rPr>
              <a:t>Age</a:t>
            </a:r>
            <a:r>
              <a:rPr lang="en-IN" sz="2000" dirty="0">
                <a:latin typeface="Calibri" panose="020F0502020204030204" pitchFamily="34" charset="0"/>
                <a:cs typeface="Calibri" panose="020F0502020204030204" pitchFamily="34" charset="0"/>
              </a:rPr>
              <a:t> – Young adults do better. Aging adversely affects SR ability.</a:t>
            </a:r>
          </a:p>
          <a:p>
            <a:pPr marL="0" indent="0">
              <a:lnSpc>
                <a:spcPct val="100000"/>
              </a:lnSpc>
              <a:spcBef>
                <a:spcPts val="0"/>
              </a:spcBef>
              <a:buNone/>
            </a:pPr>
            <a:endParaRPr lang="en-IN"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n-IN" sz="2000" dirty="0">
                <a:latin typeface="Calibri" panose="020F0502020204030204" pitchFamily="34" charset="0"/>
                <a:cs typeface="Calibri" panose="020F0502020204030204" pitchFamily="34" charset="0"/>
              </a:rPr>
              <a:t>3. </a:t>
            </a:r>
            <a:r>
              <a:rPr lang="en-IN" sz="2000" b="1" dirty="0">
                <a:latin typeface="Calibri" panose="020F0502020204030204" pitchFamily="34" charset="0"/>
                <a:cs typeface="Calibri" panose="020F0502020204030204" pitchFamily="34" charset="0"/>
              </a:rPr>
              <a:t>Congenital HL </a:t>
            </a:r>
            <a:r>
              <a:rPr lang="en-IN" sz="2000" dirty="0">
                <a:latin typeface="Calibri" panose="020F0502020204030204" pitchFamily="34" charset="0"/>
                <a:cs typeface="Calibri" panose="020F0502020204030204" pitchFamily="34" charset="0"/>
              </a:rPr>
              <a:t>better than those with acquired HL.</a:t>
            </a:r>
            <a:endParaRPr lang="en-US" sz="2000" dirty="0">
              <a:latin typeface="Calibri" panose="020F0502020204030204" pitchFamily="34" charset="0"/>
              <a:cs typeface="Calibri" panose="020F0502020204030204" pitchFamily="34" charset="0"/>
            </a:endParaRPr>
          </a:p>
          <a:p>
            <a:pPr>
              <a:lnSpc>
                <a:spcPct val="100000"/>
              </a:lnSpc>
              <a:spcBef>
                <a:spcPts val="0"/>
              </a:spcBef>
            </a:pP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E8D6CA21-4190-476F-B1E7-9DD96DF909AC}" type="slidenum">
              <a:rPr lang="en-IN" smtClean="0">
                <a:solidFill>
                  <a:prstClr val="black">
                    <a:tint val="75000"/>
                  </a:prstClr>
                </a:solidFill>
              </a:rPr>
              <a:pPr>
                <a:defRPr/>
              </a:pPr>
              <a:t>74</a:t>
            </a:fld>
            <a:endParaRPr lang="en-IN" dirty="0">
              <a:solidFill>
                <a:prstClr val="black">
                  <a:tint val="75000"/>
                </a:prstClr>
              </a:solidFill>
            </a:endParaRPr>
          </a:p>
        </p:txBody>
      </p:sp>
    </p:spTree>
    <p:extLst>
      <p:ext uri="{BB962C8B-B14F-4D97-AF65-F5344CB8AC3E}">
        <p14:creationId xmlns:p14="http://schemas.microsoft.com/office/powerpoint/2010/main" val="26804351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b="1" dirty="0">
                <a:latin typeface="+mn-lt"/>
                <a:cs typeface="Times New Roman" pitchFamily="18" charset="0"/>
              </a:rPr>
              <a:t>Other factors that may predict good speechreading ability </a:t>
            </a:r>
          </a:p>
        </p:txBody>
      </p:sp>
      <p:sp>
        <p:nvSpPr>
          <p:cNvPr id="100355" name="Content Placeholder 2"/>
          <p:cNvSpPr>
            <a:spLocks noGrp="1"/>
          </p:cNvSpPr>
          <p:nvPr>
            <p:ph idx="1"/>
          </p:nvPr>
        </p:nvSpPr>
        <p:spPr>
          <a:xfrm>
            <a:off x="628650" y="2057399"/>
            <a:ext cx="7886700" cy="4119563"/>
          </a:xfrm>
          <a:prstGeom prst="rect">
            <a:avLst/>
          </a:prstGeom>
        </p:spPr>
        <p:txBody>
          <a:bodyPr>
            <a:normAutofit/>
          </a:bodyPr>
          <a:lstStyle/>
          <a:p>
            <a:pPr>
              <a:lnSpc>
                <a:spcPct val="100000"/>
              </a:lnSpc>
              <a:spcBef>
                <a:spcPts val="0"/>
              </a:spcBef>
            </a:pPr>
            <a:r>
              <a:rPr lang="en-US" sz="2800" dirty="0">
                <a:latin typeface="Calibri" panose="020F0502020204030204" pitchFamily="34" charset="0"/>
                <a:cs typeface="Calibri" panose="020F0502020204030204" pitchFamily="34" charset="0"/>
              </a:rPr>
              <a:t>Ability to use contextual cues, willingness to guess, mental agility, linguistic and world knowledge – may have some contribution</a:t>
            </a:r>
          </a:p>
          <a:p>
            <a:pPr>
              <a:lnSpc>
                <a:spcPct val="100000"/>
              </a:lnSpc>
              <a:spcBef>
                <a:spcPts val="0"/>
              </a:spcBef>
            </a:pPr>
            <a:endParaRPr lang="en-US" sz="2800" dirty="0">
              <a:latin typeface="Calibri" panose="020F0502020204030204" pitchFamily="34" charset="0"/>
              <a:cs typeface="Calibri" panose="020F0502020204030204" pitchFamily="34" charset="0"/>
            </a:endParaRPr>
          </a:p>
          <a:p>
            <a:pPr>
              <a:lnSpc>
                <a:spcPct val="100000"/>
              </a:lnSpc>
              <a:spcBef>
                <a:spcPts val="0"/>
              </a:spcBef>
            </a:pPr>
            <a:r>
              <a:rPr lang="en-US" sz="2800" dirty="0">
                <a:latin typeface="Calibri" panose="020F0502020204030204" pitchFamily="34" charset="0"/>
                <a:cs typeface="Calibri" panose="020F0502020204030204" pitchFamily="34" charset="0"/>
              </a:rPr>
              <a:t>Some factors that are not contributing to speechreading ability – intelligence, educational attainments, gender, gaze behavior </a:t>
            </a:r>
          </a:p>
        </p:txBody>
      </p:sp>
      <p:sp>
        <p:nvSpPr>
          <p:cNvPr id="4" name="Slide Number Placeholder 3"/>
          <p:cNvSpPr>
            <a:spLocks noGrp="1"/>
          </p:cNvSpPr>
          <p:nvPr>
            <p:ph type="sldNum" sz="quarter" idx="12"/>
          </p:nvPr>
        </p:nvSpPr>
        <p:spPr/>
        <p:txBody>
          <a:bodyPr/>
          <a:lstStyle/>
          <a:p>
            <a:pPr>
              <a:defRPr/>
            </a:pPr>
            <a:fld id="{E8D6CA21-4190-476F-B1E7-9DD96DF909AC}" type="slidenum">
              <a:rPr lang="en-IN" smtClean="0">
                <a:solidFill>
                  <a:prstClr val="black">
                    <a:tint val="75000"/>
                  </a:prstClr>
                </a:solidFill>
              </a:rPr>
              <a:pPr>
                <a:defRPr/>
              </a:pPr>
              <a:t>75</a:t>
            </a:fld>
            <a:endParaRPr lang="en-IN" dirty="0">
              <a:solidFill>
                <a:prstClr val="black">
                  <a:tint val="75000"/>
                </a:prstClr>
              </a:solidFill>
            </a:endParaRPr>
          </a:p>
        </p:txBody>
      </p:sp>
    </p:spTree>
    <p:extLst>
      <p:ext uri="{BB962C8B-B14F-4D97-AF65-F5344CB8AC3E}">
        <p14:creationId xmlns:p14="http://schemas.microsoft.com/office/powerpoint/2010/main" val="1931011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lgn="ctr"/>
            <a:endParaRPr lang="en-US" sz="4000" b="1" dirty="0">
              <a:solidFill>
                <a:srgbClr val="FFFF00"/>
              </a:solidFill>
              <a:latin typeface="Algerian" pitchFamily="82" charset="0"/>
              <a:cs typeface="Times New Roman" pitchFamily="18" charset="0"/>
            </a:endParaRPr>
          </a:p>
          <a:p>
            <a:pPr marL="0" indent="0" algn="ctr">
              <a:buNone/>
            </a:pPr>
            <a:endParaRPr lang="en-US" sz="4000" b="1" dirty="0">
              <a:solidFill>
                <a:srgbClr val="FFFF00"/>
              </a:solidFill>
              <a:latin typeface="Algerian" pitchFamily="82" charset="0"/>
              <a:cs typeface="Times New Roman" pitchFamily="18" charset="0"/>
            </a:endParaRPr>
          </a:p>
          <a:p>
            <a:pPr marL="0" indent="0" algn="ctr">
              <a:buNone/>
            </a:pPr>
            <a:endParaRPr lang="en-US" sz="4000" b="1" dirty="0">
              <a:cs typeface="Times New Roman" pitchFamily="18" charset="0"/>
            </a:endParaRPr>
          </a:p>
          <a:p>
            <a:pPr marL="0" indent="0">
              <a:buNone/>
            </a:pPr>
            <a:r>
              <a:rPr lang="en-US" sz="4000" b="1" dirty="0">
                <a:cs typeface="Times New Roman" pitchFamily="18" charset="0"/>
              </a:rPr>
              <a:t>h) </a:t>
            </a:r>
            <a:r>
              <a:rPr lang="en-US" sz="4000" b="1" dirty="0"/>
              <a:t>Factors affecting speech reading</a:t>
            </a:r>
            <a:endParaRPr lang="en-US" sz="3600" b="1" dirty="0">
              <a:solidFill>
                <a:srgbClr val="FFFF00"/>
              </a:solidFill>
              <a:latin typeface="Algerian" pitchFamily="82" charset="0"/>
            </a:endParaRPr>
          </a:p>
        </p:txBody>
      </p:sp>
      <p:sp>
        <p:nvSpPr>
          <p:cNvPr id="2" name="Slide Number Placeholder 1"/>
          <p:cNvSpPr>
            <a:spLocks noGrp="1"/>
          </p:cNvSpPr>
          <p:nvPr>
            <p:ph type="sldNum" sz="quarter" idx="12"/>
          </p:nvPr>
        </p:nvSpPr>
        <p:spPr/>
        <p:txBody>
          <a:bodyPr/>
          <a:lstStyle/>
          <a:p>
            <a:fld id="{A8DB374D-CFF7-461A-BDF6-65113C40BFDF}"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val="14176307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sz="4000" b="1" dirty="0">
                <a:latin typeface="+mn-lt"/>
                <a:cs typeface="Times New Roman" pitchFamily="18" charset="0"/>
              </a:rPr>
              <a:t>Speaker</a:t>
            </a:r>
          </a:p>
        </p:txBody>
      </p:sp>
      <p:sp>
        <p:nvSpPr>
          <p:cNvPr id="4" name="Slide Number Placeholder 3"/>
          <p:cNvSpPr>
            <a:spLocks noGrp="1"/>
          </p:cNvSpPr>
          <p:nvPr>
            <p:ph type="sldNum" sz="quarter" idx="12"/>
          </p:nvPr>
        </p:nvSpPr>
        <p:spPr/>
        <p:txBody>
          <a:bodyPr/>
          <a:lstStyle/>
          <a:p>
            <a:pPr>
              <a:defRPr/>
            </a:pPr>
            <a:fld id="{E8D6CA21-4190-476F-B1E7-9DD96DF909AC}" type="slidenum">
              <a:rPr lang="en-IN" smtClean="0">
                <a:solidFill>
                  <a:prstClr val="black">
                    <a:tint val="75000"/>
                  </a:prstClr>
                </a:solidFill>
              </a:rPr>
              <a:pPr>
                <a:defRPr/>
              </a:pPr>
              <a:t>77</a:t>
            </a:fld>
            <a:endParaRPr lang="en-IN" dirty="0">
              <a:solidFill>
                <a:prstClr val="black">
                  <a:tint val="75000"/>
                </a:prstClr>
              </a:solidFill>
            </a:endParaRPr>
          </a:p>
        </p:txBody>
      </p:sp>
      <p:graphicFrame>
        <p:nvGraphicFramePr>
          <p:cNvPr id="5" name="Content Placeholder 4">
            <a:extLst>
              <a:ext uri="{FF2B5EF4-FFF2-40B4-BE49-F238E27FC236}">
                <a16:creationId xmlns:a16="http://schemas.microsoft.com/office/drawing/2014/main" id="{E79A16AC-652D-43AA-62B5-AF6A39DF3343}"/>
              </a:ext>
            </a:extLst>
          </p:cNvPr>
          <p:cNvGraphicFramePr>
            <a:graphicFrameLocks noGrp="1"/>
          </p:cNvGraphicFramePr>
          <p:nvPr>
            <p:ph idx="1"/>
            <p:extLst>
              <p:ext uri="{D42A27DB-BD31-4B8C-83A1-F6EECF244321}">
                <p14:modId xmlns:p14="http://schemas.microsoft.com/office/powerpoint/2010/main" val="4006288599"/>
              </p:ext>
            </p:extLst>
          </p:nvPr>
        </p:nvGraphicFramePr>
        <p:xfrm>
          <a:off x="628650" y="1447800"/>
          <a:ext cx="7886700" cy="490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992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sz="4000" b="1" dirty="0">
                <a:latin typeface="+mn-lt"/>
                <a:cs typeface="Times New Roman" pitchFamily="18" charset="0"/>
              </a:rPr>
              <a:t>Speech reader</a:t>
            </a:r>
          </a:p>
        </p:txBody>
      </p:sp>
      <p:sp>
        <p:nvSpPr>
          <p:cNvPr id="4" name="Slide Number Placeholder 3"/>
          <p:cNvSpPr>
            <a:spLocks noGrp="1"/>
          </p:cNvSpPr>
          <p:nvPr>
            <p:ph type="sldNum" sz="quarter" idx="12"/>
          </p:nvPr>
        </p:nvSpPr>
        <p:spPr/>
        <p:txBody>
          <a:bodyPr/>
          <a:lstStyle/>
          <a:p>
            <a:pPr>
              <a:defRPr/>
            </a:pPr>
            <a:fld id="{E8D6CA21-4190-476F-B1E7-9DD96DF909AC}" type="slidenum">
              <a:rPr lang="en-IN" smtClean="0">
                <a:solidFill>
                  <a:prstClr val="black">
                    <a:tint val="75000"/>
                  </a:prstClr>
                </a:solidFill>
              </a:rPr>
              <a:pPr>
                <a:defRPr/>
              </a:pPr>
              <a:t>78</a:t>
            </a:fld>
            <a:endParaRPr lang="en-IN" dirty="0">
              <a:solidFill>
                <a:prstClr val="black">
                  <a:tint val="75000"/>
                </a:prstClr>
              </a:solidFill>
            </a:endParaRPr>
          </a:p>
        </p:txBody>
      </p:sp>
      <p:graphicFrame>
        <p:nvGraphicFramePr>
          <p:cNvPr id="5" name="Content Placeholder 4">
            <a:extLst>
              <a:ext uri="{FF2B5EF4-FFF2-40B4-BE49-F238E27FC236}">
                <a16:creationId xmlns:a16="http://schemas.microsoft.com/office/drawing/2014/main" id="{E79A16AC-652D-43AA-62B5-AF6A39DF3343}"/>
              </a:ext>
            </a:extLst>
          </p:cNvPr>
          <p:cNvGraphicFramePr>
            <a:graphicFrameLocks noGrp="1"/>
          </p:cNvGraphicFramePr>
          <p:nvPr>
            <p:ph idx="1"/>
            <p:extLst>
              <p:ext uri="{D42A27DB-BD31-4B8C-83A1-F6EECF244321}">
                <p14:modId xmlns:p14="http://schemas.microsoft.com/office/powerpoint/2010/main" val="2572184180"/>
              </p:ext>
            </p:extLst>
          </p:nvPr>
        </p:nvGraphicFramePr>
        <p:xfrm>
          <a:off x="762000" y="1981200"/>
          <a:ext cx="7886700" cy="4375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0887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sz="4000" b="1" dirty="0">
                <a:latin typeface="+mn-lt"/>
                <a:cs typeface="Times New Roman" pitchFamily="18" charset="0"/>
              </a:rPr>
              <a:t>Environment</a:t>
            </a:r>
          </a:p>
        </p:txBody>
      </p:sp>
      <p:sp>
        <p:nvSpPr>
          <p:cNvPr id="4" name="Slide Number Placeholder 3"/>
          <p:cNvSpPr>
            <a:spLocks noGrp="1"/>
          </p:cNvSpPr>
          <p:nvPr>
            <p:ph type="sldNum" sz="quarter" idx="12"/>
          </p:nvPr>
        </p:nvSpPr>
        <p:spPr/>
        <p:txBody>
          <a:bodyPr/>
          <a:lstStyle/>
          <a:p>
            <a:pPr>
              <a:defRPr/>
            </a:pPr>
            <a:fld id="{E8D6CA21-4190-476F-B1E7-9DD96DF909AC}" type="slidenum">
              <a:rPr lang="en-IN" smtClean="0">
                <a:solidFill>
                  <a:prstClr val="black">
                    <a:tint val="75000"/>
                  </a:prstClr>
                </a:solidFill>
              </a:rPr>
              <a:pPr>
                <a:defRPr/>
              </a:pPr>
              <a:t>79</a:t>
            </a:fld>
            <a:endParaRPr lang="en-IN" dirty="0">
              <a:solidFill>
                <a:prstClr val="black">
                  <a:tint val="75000"/>
                </a:prstClr>
              </a:solidFill>
            </a:endParaRPr>
          </a:p>
        </p:txBody>
      </p:sp>
      <p:graphicFrame>
        <p:nvGraphicFramePr>
          <p:cNvPr id="5" name="Content Placeholder 4">
            <a:extLst>
              <a:ext uri="{FF2B5EF4-FFF2-40B4-BE49-F238E27FC236}">
                <a16:creationId xmlns:a16="http://schemas.microsoft.com/office/drawing/2014/main" id="{E79A16AC-652D-43AA-62B5-AF6A39DF3343}"/>
              </a:ext>
            </a:extLst>
          </p:cNvPr>
          <p:cNvGraphicFramePr>
            <a:graphicFrameLocks noGrp="1"/>
          </p:cNvGraphicFramePr>
          <p:nvPr>
            <p:ph idx="1"/>
            <p:extLst>
              <p:ext uri="{D42A27DB-BD31-4B8C-83A1-F6EECF244321}">
                <p14:modId xmlns:p14="http://schemas.microsoft.com/office/powerpoint/2010/main" val="2266025053"/>
              </p:ext>
            </p:extLst>
          </p:nvPr>
        </p:nvGraphicFramePr>
        <p:xfrm>
          <a:off x="628650" y="1447800"/>
          <a:ext cx="7886700" cy="504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05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562AE6-A485-6469-14DD-0AFB7EAB7717}"/>
              </a:ext>
            </a:extLst>
          </p:cNvPr>
          <p:cNvSpPr>
            <a:spLocks noGrp="1"/>
          </p:cNvSpPr>
          <p:nvPr>
            <p:ph type="sldNum" sz="quarter" idx="12"/>
          </p:nvPr>
        </p:nvSpPr>
        <p:spPr/>
        <p:txBody>
          <a:bodyPr/>
          <a:lstStyle/>
          <a:p>
            <a:fld id="{1FEC794B-3EF3-4E85-97A4-F441ADB40385}" type="slidenum">
              <a:rPr lang="en-IN" smtClean="0"/>
              <a:t>8</a:t>
            </a:fld>
            <a:endParaRPr lang="en-IN"/>
          </a:p>
        </p:txBody>
      </p:sp>
      <p:pic>
        <p:nvPicPr>
          <p:cNvPr id="7" name="Picture 6">
            <a:extLst>
              <a:ext uri="{FF2B5EF4-FFF2-40B4-BE49-F238E27FC236}">
                <a16:creationId xmlns:a16="http://schemas.microsoft.com/office/drawing/2014/main" id="{47B1FFF7-89C9-644B-2B68-D8066D9ADD8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180234" y="950309"/>
            <a:ext cx="5122469" cy="5122469"/>
          </a:xfrm>
          <a:prstGeom prst="rect">
            <a:avLst/>
          </a:prstGeom>
        </p:spPr>
      </p:pic>
    </p:spTree>
    <p:extLst>
      <p:ext uri="{BB962C8B-B14F-4D97-AF65-F5344CB8AC3E}">
        <p14:creationId xmlns:p14="http://schemas.microsoft.com/office/powerpoint/2010/main" val="38388704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sz="4000" b="1" dirty="0">
                <a:latin typeface="+mn-lt"/>
                <a:cs typeface="Times New Roman" pitchFamily="18" charset="0"/>
              </a:rPr>
              <a:t>Signal or stimulus factors</a:t>
            </a:r>
          </a:p>
        </p:txBody>
      </p:sp>
      <p:sp>
        <p:nvSpPr>
          <p:cNvPr id="4" name="Slide Number Placeholder 3"/>
          <p:cNvSpPr>
            <a:spLocks noGrp="1"/>
          </p:cNvSpPr>
          <p:nvPr>
            <p:ph type="sldNum" sz="quarter" idx="12"/>
          </p:nvPr>
        </p:nvSpPr>
        <p:spPr/>
        <p:txBody>
          <a:bodyPr/>
          <a:lstStyle/>
          <a:p>
            <a:pPr>
              <a:defRPr/>
            </a:pPr>
            <a:fld id="{E8D6CA21-4190-476F-B1E7-9DD96DF909AC}" type="slidenum">
              <a:rPr lang="en-IN" smtClean="0">
                <a:solidFill>
                  <a:prstClr val="black">
                    <a:tint val="75000"/>
                  </a:prstClr>
                </a:solidFill>
              </a:rPr>
              <a:pPr>
                <a:defRPr/>
              </a:pPr>
              <a:t>80</a:t>
            </a:fld>
            <a:endParaRPr lang="en-IN" dirty="0">
              <a:solidFill>
                <a:prstClr val="black">
                  <a:tint val="75000"/>
                </a:prstClr>
              </a:solidFill>
            </a:endParaRPr>
          </a:p>
        </p:txBody>
      </p:sp>
      <p:graphicFrame>
        <p:nvGraphicFramePr>
          <p:cNvPr id="6" name="Content Placeholder 5">
            <a:extLst>
              <a:ext uri="{FF2B5EF4-FFF2-40B4-BE49-F238E27FC236}">
                <a16:creationId xmlns:a16="http://schemas.microsoft.com/office/drawing/2014/main" id="{83ED962B-7E1E-9A4D-48BE-E6AFCB4A3CBE}"/>
              </a:ext>
            </a:extLst>
          </p:cNvPr>
          <p:cNvGraphicFramePr>
            <a:graphicFrameLocks noGrp="1"/>
          </p:cNvGraphicFramePr>
          <p:nvPr>
            <p:ph idx="1"/>
            <p:extLst>
              <p:ext uri="{D42A27DB-BD31-4B8C-83A1-F6EECF244321}">
                <p14:modId xmlns:p14="http://schemas.microsoft.com/office/powerpoint/2010/main" val="120105813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3356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78687-4130-0FDB-9ACC-D7CD1180F4A0}"/>
              </a:ext>
            </a:extLst>
          </p:cNvPr>
          <p:cNvSpPr>
            <a:spLocks noGrp="1"/>
          </p:cNvSpPr>
          <p:nvPr>
            <p:ph type="sldNum" sz="quarter" idx="12"/>
          </p:nvPr>
        </p:nvSpPr>
        <p:spPr/>
        <p:txBody>
          <a:bodyPr/>
          <a:lstStyle/>
          <a:p>
            <a:fld id="{A8DB374D-CFF7-461A-BDF6-65113C40BFDF}" type="slidenum">
              <a:rPr lang="en-US" smtClean="0"/>
              <a:t>81</a:t>
            </a:fld>
            <a:endParaRPr lang="en-US"/>
          </a:p>
        </p:txBody>
      </p:sp>
      <p:pic>
        <p:nvPicPr>
          <p:cNvPr id="8" name="Picture 7" descr="A table with text overlay&#10;&#10;Description automatically generated">
            <a:extLst>
              <a:ext uri="{FF2B5EF4-FFF2-40B4-BE49-F238E27FC236}">
                <a16:creationId xmlns:a16="http://schemas.microsoft.com/office/drawing/2014/main" id="{68EF23EC-A632-DDA8-2AC9-F2FF5170B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463337" cy="5638799"/>
          </a:xfrm>
          <a:prstGeom prst="rect">
            <a:avLst/>
          </a:prstGeom>
        </p:spPr>
      </p:pic>
    </p:spTree>
    <p:extLst>
      <p:ext uri="{BB962C8B-B14F-4D97-AF65-F5344CB8AC3E}">
        <p14:creationId xmlns:p14="http://schemas.microsoft.com/office/powerpoint/2010/main" val="18771895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FD75-4336-F50F-635B-E2532AA9C25F}"/>
              </a:ext>
            </a:extLst>
          </p:cNvPr>
          <p:cNvSpPr>
            <a:spLocks noGrp="1"/>
          </p:cNvSpPr>
          <p:nvPr>
            <p:ph type="title"/>
          </p:nvPr>
        </p:nvSpPr>
        <p:spPr/>
        <p:txBody>
          <a:bodyPr>
            <a:normAutofit/>
          </a:bodyPr>
          <a:lstStyle/>
          <a:p>
            <a:r>
              <a:rPr lang="en-US" sz="4000" b="1" dirty="0">
                <a:latin typeface="+mn-lt"/>
              </a:rPr>
              <a:t>Audiovisual integration</a:t>
            </a:r>
            <a:endParaRPr lang="en-IN" sz="4000" b="1" dirty="0">
              <a:latin typeface="+mn-lt"/>
            </a:endParaRPr>
          </a:p>
        </p:txBody>
      </p:sp>
      <p:sp>
        <p:nvSpPr>
          <p:cNvPr id="3" name="Content Placeholder 2">
            <a:extLst>
              <a:ext uri="{FF2B5EF4-FFF2-40B4-BE49-F238E27FC236}">
                <a16:creationId xmlns:a16="http://schemas.microsoft.com/office/drawing/2014/main" id="{17009EF5-C4D1-7B32-8463-BD2BFA4AE0E6}"/>
              </a:ext>
            </a:extLst>
          </p:cNvPr>
          <p:cNvSpPr>
            <a:spLocks noGrp="1"/>
          </p:cNvSpPr>
          <p:nvPr>
            <p:ph idx="1"/>
          </p:nvPr>
        </p:nvSpPr>
        <p:spPr>
          <a:xfrm>
            <a:off x="628650" y="1690689"/>
            <a:ext cx="7981950" cy="4351338"/>
          </a:xfrm>
        </p:spPr>
        <p:txBody>
          <a:bodyPr>
            <a:noAutofit/>
          </a:bodyPr>
          <a:lstStyle/>
          <a:p>
            <a:pPr algn="l">
              <a:lnSpc>
                <a:spcPct val="100000"/>
              </a:lnSpc>
              <a:spcBef>
                <a:spcPts val="0"/>
              </a:spcBef>
            </a:pPr>
            <a:r>
              <a:rPr lang="en-US" sz="1800" b="0" i="0" u="none" strike="noStrike" baseline="0" dirty="0"/>
              <a:t>When people speech read, they integrate what they hear with what they see.</a:t>
            </a:r>
          </a:p>
          <a:p>
            <a:pPr algn="l">
              <a:lnSpc>
                <a:spcPct val="100000"/>
              </a:lnSpc>
              <a:spcBef>
                <a:spcPts val="0"/>
              </a:spcBef>
            </a:pPr>
            <a:endParaRPr lang="en-US" sz="1800" b="0" i="0" u="none" strike="noStrike" baseline="0" dirty="0"/>
          </a:p>
          <a:p>
            <a:pPr algn="l">
              <a:lnSpc>
                <a:spcPct val="100000"/>
              </a:lnSpc>
              <a:spcBef>
                <a:spcPts val="0"/>
              </a:spcBef>
            </a:pPr>
            <a:r>
              <a:rPr lang="en-IN" sz="1800" b="1" i="0" u="none" strike="noStrike" baseline="0" dirty="0"/>
              <a:t>Audiovisual integration </a:t>
            </a:r>
            <a:r>
              <a:rPr lang="en-IN" sz="1800" b="0" i="0" u="none" strike="noStrike" baseline="0" dirty="0"/>
              <a:t>occurs when </a:t>
            </a:r>
            <a:r>
              <a:rPr lang="en-US" sz="1800" b="0" i="0" u="none" strike="noStrike" baseline="0" dirty="0"/>
              <a:t>information from the auditory and the visual signal combine to form a unified </a:t>
            </a:r>
            <a:r>
              <a:rPr lang="en-IN" sz="1800" b="0" i="0" u="none" strike="noStrike" baseline="0" dirty="0"/>
              <a:t>percept.</a:t>
            </a:r>
          </a:p>
          <a:p>
            <a:pPr algn="l">
              <a:lnSpc>
                <a:spcPct val="100000"/>
              </a:lnSpc>
              <a:spcBef>
                <a:spcPts val="0"/>
              </a:spcBef>
            </a:pPr>
            <a:endParaRPr lang="en-IN" sz="1800" b="0" i="0" u="none" strike="noStrike" baseline="0" dirty="0"/>
          </a:p>
          <a:p>
            <a:pPr algn="l">
              <a:lnSpc>
                <a:spcPct val="100000"/>
              </a:lnSpc>
              <a:spcBef>
                <a:spcPts val="0"/>
              </a:spcBef>
            </a:pPr>
            <a:r>
              <a:rPr lang="en-US" sz="1800" b="0" i="0" u="none" strike="noStrike" baseline="0" dirty="0"/>
              <a:t>What we hear influences what we see, and what we see influences what we hear.</a:t>
            </a:r>
          </a:p>
          <a:p>
            <a:pPr algn="l">
              <a:lnSpc>
                <a:spcPct val="100000"/>
              </a:lnSpc>
              <a:spcBef>
                <a:spcPts val="0"/>
              </a:spcBef>
            </a:pPr>
            <a:endParaRPr lang="en-US" sz="1800" b="0" i="0" u="none" strike="noStrike" baseline="0" dirty="0"/>
          </a:p>
          <a:p>
            <a:pPr algn="l">
              <a:lnSpc>
                <a:spcPct val="100000"/>
              </a:lnSpc>
              <a:spcBef>
                <a:spcPts val="0"/>
              </a:spcBef>
            </a:pPr>
            <a:r>
              <a:rPr lang="en-US" sz="1800" dirty="0"/>
              <a:t>McGurk effect - </a:t>
            </a:r>
            <a:r>
              <a:rPr lang="en-US" sz="1800" b="0" i="0" u="none" strike="noStrike" baseline="0" dirty="0"/>
              <a:t>when we recognize speech, we integrate auditory and visual speech information so we perceive a unified percept, and that this integration is obligatory.</a:t>
            </a:r>
          </a:p>
          <a:p>
            <a:pPr algn="l">
              <a:lnSpc>
                <a:spcPct val="100000"/>
              </a:lnSpc>
              <a:spcBef>
                <a:spcPts val="0"/>
              </a:spcBef>
            </a:pPr>
            <a:endParaRPr lang="en-US" sz="1800" b="0" i="0" u="none" strike="noStrike" baseline="0" dirty="0"/>
          </a:p>
          <a:p>
            <a:pPr algn="l">
              <a:lnSpc>
                <a:spcPct val="100000"/>
              </a:lnSpc>
              <a:spcBef>
                <a:spcPts val="0"/>
              </a:spcBef>
            </a:pPr>
            <a:r>
              <a:rPr lang="en-IN" sz="1800" b="1" i="0" u="none" strike="noStrike" baseline="0" dirty="0"/>
              <a:t>Cross-modal enhancement </a:t>
            </a:r>
            <a:r>
              <a:rPr lang="en-IN" sz="1800" b="0" i="0" u="none" strike="noStrike" baseline="0" dirty="0"/>
              <a:t>occurs </a:t>
            </a:r>
            <a:r>
              <a:rPr lang="en-US" sz="1800" b="0" i="0" u="none" strike="noStrike" baseline="0" dirty="0"/>
              <a:t>when the response to a stimulus presented through one modality (e.g., hearing) is augmented or modulated by another stimulus presented through a different modality (e.g., sight).</a:t>
            </a:r>
          </a:p>
          <a:p>
            <a:pPr algn="l">
              <a:lnSpc>
                <a:spcPct val="100000"/>
              </a:lnSpc>
              <a:spcBef>
                <a:spcPts val="0"/>
              </a:spcBef>
            </a:pPr>
            <a:endParaRPr lang="en-US" sz="1800" b="0" i="0" u="none" strike="noStrike" baseline="0" dirty="0"/>
          </a:p>
          <a:p>
            <a:pPr algn="l">
              <a:lnSpc>
                <a:spcPct val="100000"/>
              </a:lnSpc>
              <a:spcBef>
                <a:spcPts val="0"/>
              </a:spcBef>
            </a:pPr>
            <a:r>
              <a:rPr lang="en-US" sz="1800" dirty="0"/>
              <a:t>Different theories as to when this integration takes place.</a:t>
            </a:r>
            <a:endParaRPr lang="en-IN" sz="1800" dirty="0"/>
          </a:p>
        </p:txBody>
      </p:sp>
      <p:sp>
        <p:nvSpPr>
          <p:cNvPr id="4" name="Slide Number Placeholder 3">
            <a:extLst>
              <a:ext uri="{FF2B5EF4-FFF2-40B4-BE49-F238E27FC236}">
                <a16:creationId xmlns:a16="http://schemas.microsoft.com/office/drawing/2014/main" id="{9C190675-CB83-0696-B982-DD4267F05A70}"/>
              </a:ext>
            </a:extLst>
          </p:cNvPr>
          <p:cNvSpPr>
            <a:spLocks noGrp="1"/>
          </p:cNvSpPr>
          <p:nvPr>
            <p:ph type="sldNum" sz="quarter" idx="12"/>
          </p:nvPr>
        </p:nvSpPr>
        <p:spPr/>
        <p:txBody>
          <a:bodyPr/>
          <a:lstStyle/>
          <a:p>
            <a:fld id="{A8DB374D-CFF7-461A-BDF6-65113C40BFDF}" type="slidenum">
              <a:rPr lang="en-US" smtClean="0"/>
              <a:t>82</a:t>
            </a:fld>
            <a:endParaRPr lang="en-US"/>
          </a:p>
        </p:txBody>
      </p:sp>
    </p:spTree>
    <p:extLst>
      <p:ext uri="{BB962C8B-B14F-4D97-AF65-F5344CB8AC3E}">
        <p14:creationId xmlns:p14="http://schemas.microsoft.com/office/powerpoint/2010/main" val="38669630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endParaRPr lang="en-US" sz="4000" b="1" dirty="0">
              <a:solidFill>
                <a:srgbClr val="FFFF00"/>
              </a:solidFill>
              <a:latin typeface="Algerian" pitchFamily="82" charset="0"/>
              <a:cs typeface="Times New Roman" pitchFamily="18" charset="0"/>
            </a:endParaRPr>
          </a:p>
          <a:p>
            <a:pPr marL="0" indent="0" algn="ctr">
              <a:buNone/>
            </a:pPr>
            <a:endParaRPr lang="en-US" sz="4000" b="1" dirty="0">
              <a:solidFill>
                <a:srgbClr val="FFFF00"/>
              </a:solidFill>
              <a:latin typeface="Algerian" pitchFamily="82" charset="0"/>
              <a:cs typeface="Times New Roman" pitchFamily="18" charset="0"/>
            </a:endParaRPr>
          </a:p>
          <a:p>
            <a:pPr marL="0" indent="0" algn="ctr">
              <a:buNone/>
            </a:pPr>
            <a:endParaRPr lang="en-US" sz="4000" b="1" dirty="0">
              <a:cs typeface="Times New Roman" pitchFamily="18" charset="0"/>
            </a:endParaRPr>
          </a:p>
          <a:p>
            <a:pPr marL="0" indent="0">
              <a:buNone/>
            </a:pPr>
            <a:r>
              <a:rPr lang="en-US" sz="4000" b="1" dirty="0" err="1">
                <a:cs typeface="Times New Roman" pitchFamily="18" charset="0"/>
              </a:rPr>
              <a:t>i</a:t>
            </a:r>
            <a:r>
              <a:rPr lang="en-US" sz="4000" b="1" dirty="0">
                <a:cs typeface="Times New Roman" pitchFamily="18" charset="0"/>
              </a:rPr>
              <a:t>) </a:t>
            </a:r>
            <a:r>
              <a:rPr lang="en-US" sz="4000" b="1" dirty="0"/>
              <a:t>Assessing visual-only and audiovisual speech recognition</a:t>
            </a:r>
            <a:endParaRPr lang="en-US" sz="3600" b="1" dirty="0">
              <a:solidFill>
                <a:srgbClr val="FFFF00"/>
              </a:solidFill>
              <a:latin typeface="Algerian" pitchFamily="82" charset="0"/>
            </a:endParaRPr>
          </a:p>
        </p:txBody>
      </p:sp>
      <p:sp>
        <p:nvSpPr>
          <p:cNvPr id="2" name="Slide Number Placeholder 1"/>
          <p:cNvSpPr>
            <a:spLocks noGrp="1"/>
          </p:cNvSpPr>
          <p:nvPr>
            <p:ph type="sldNum" sz="quarter" idx="12"/>
          </p:nvPr>
        </p:nvSpPr>
        <p:spPr/>
        <p:txBody>
          <a:bodyPr/>
          <a:lstStyle/>
          <a:p>
            <a:fld id="{A8DB374D-CFF7-461A-BDF6-65113C40BFDF}" type="slidenum">
              <a:rPr lang="en-US" smtClean="0">
                <a:solidFill>
                  <a:prstClr val="black">
                    <a:tint val="75000"/>
                  </a:prstClr>
                </a:solidFill>
              </a:rPr>
              <a:pPr/>
              <a:t>83</a:t>
            </a:fld>
            <a:endParaRPr lang="en-US">
              <a:solidFill>
                <a:prstClr val="black">
                  <a:tint val="75000"/>
                </a:prstClr>
              </a:solidFill>
            </a:endParaRPr>
          </a:p>
        </p:txBody>
      </p:sp>
    </p:spTree>
    <p:extLst>
      <p:ext uri="{BB962C8B-B14F-4D97-AF65-F5344CB8AC3E}">
        <p14:creationId xmlns:p14="http://schemas.microsoft.com/office/powerpoint/2010/main" val="17186645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6395-D95E-FFBD-D225-97CE5B5D7192}"/>
              </a:ext>
            </a:extLst>
          </p:cNvPr>
          <p:cNvSpPr>
            <a:spLocks noGrp="1"/>
          </p:cNvSpPr>
          <p:nvPr>
            <p:ph type="title"/>
          </p:nvPr>
        </p:nvSpPr>
        <p:spPr/>
        <p:txBody>
          <a:bodyPr>
            <a:normAutofit/>
          </a:bodyPr>
          <a:lstStyle/>
          <a:p>
            <a:r>
              <a:rPr lang="en-US" sz="4000" b="1" dirty="0">
                <a:latin typeface="+mn-lt"/>
              </a:rPr>
              <a:t>Assessment</a:t>
            </a:r>
            <a:endParaRPr lang="en-IN" sz="4000" b="1" dirty="0">
              <a:latin typeface="+mn-lt"/>
            </a:endParaRPr>
          </a:p>
        </p:txBody>
      </p:sp>
      <p:sp>
        <p:nvSpPr>
          <p:cNvPr id="3" name="Content Placeholder 2">
            <a:extLst>
              <a:ext uri="{FF2B5EF4-FFF2-40B4-BE49-F238E27FC236}">
                <a16:creationId xmlns:a16="http://schemas.microsoft.com/office/drawing/2014/main" id="{AD505D5C-9535-3549-061C-E0D23C897AC1}"/>
              </a:ext>
            </a:extLst>
          </p:cNvPr>
          <p:cNvSpPr>
            <a:spLocks noGrp="1"/>
          </p:cNvSpPr>
          <p:nvPr>
            <p:ph idx="1"/>
          </p:nvPr>
        </p:nvSpPr>
        <p:spPr/>
        <p:txBody>
          <a:bodyPr>
            <a:noAutofit/>
          </a:bodyPr>
          <a:lstStyle/>
          <a:p>
            <a:pPr>
              <a:lnSpc>
                <a:spcPct val="100000"/>
              </a:lnSpc>
              <a:spcBef>
                <a:spcPts val="0"/>
              </a:spcBef>
            </a:pPr>
            <a:r>
              <a:rPr lang="en-US" sz="2200" dirty="0"/>
              <a:t>Pre- and post-training assessment</a:t>
            </a:r>
          </a:p>
          <a:p>
            <a:pPr>
              <a:lnSpc>
                <a:spcPct val="100000"/>
              </a:lnSpc>
              <a:spcBef>
                <a:spcPts val="0"/>
              </a:spcBef>
            </a:pPr>
            <a:endParaRPr lang="en-US" sz="2200" dirty="0"/>
          </a:p>
          <a:p>
            <a:pPr algn="l">
              <a:lnSpc>
                <a:spcPct val="100000"/>
              </a:lnSpc>
              <a:spcBef>
                <a:spcPts val="0"/>
              </a:spcBef>
            </a:pPr>
            <a:r>
              <a:rPr lang="en-US" sz="2200" b="0" i="0" u="none" strike="noStrike" baseline="0" dirty="0">
                <a:latin typeface="AGaramondPro-Regular"/>
              </a:rPr>
              <a:t>To determine how well they can recognize speech in an audition-plus-vision condition, which is how we communicate typically in face-to-face conversations. </a:t>
            </a:r>
          </a:p>
          <a:p>
            <a:pPr algn="l">
              <a:lnSpc>
                <a:spcPct val="100000"/>
              </a:lnSpc>
              <a:spcBef>
                <a:spcPts val="0"/>
              </a:spcBef>
            </a:pPr>
            <a:r>
              <a:rPr lang="en-US" sz="2200" dirty="0">
                <a:latin typeface="AGaramondPro-Regular"/>
              </a:rPr>
              <a:t>T</a:t>
            </a:r>
            <a:r>
              <a:rPr lang="en-US" sz="2200" b="0" i="0" u="none" strike="noStrike" baseline="0" dirty="0">
                <a:latin typeface="AGaramondPro-Regular"/>
              </a:rPr>
              <a:t>o determine their speechreading enhancement, which indicates how effectively they are using residual hearing to augment the visual speech </a:t>
            </a:r>
            <a:r>
              <a:rPr lang="en-IN" sz="2200" b="0" i="0" u="none" strike="noStrike" baseline="0" dirty="0">
                <a:latin typeface="AGaramondPro-Regular"/>
              </a:rPr>
              <a:t>signal.</a:t>
            </a:r>
          </a:p>
          <a:p>
            <a:pPr algn="l">
              <a:lnSpc>
                <a:spcPct val="100000"/>
              </a:lnSpc>
              <a:spcBef>
                <a:spcPts val="0"/>
              </a:spcBef>
            </a:pPr>
            <a:endParaRPr lang="en-IN" sz="2200" dirty="0">
              <a:latin typeface="AGaramondPro-Regular"/>
            </a:endParaRPr>
          </a:p>
          <a:p>
            <a:pPr algn="l">
              <a:lnSpc>
                <a:spcPct val="100000"/>
              </a:lnSpc>
              <a:spcBef>
                <a:spcPts val="0"/>
              </a:spcBef>
            </a:pPr>
            <a:r>
              <a:rPr lang="en-IN" sz="2200" dirty="0">
                <a:latin typeface="AGaramondPro-Regular"/>
              </a:rPr>
              <a:t>Vision-only – Recorded, talker facing, head and shoulders visible, good lighting, plain background.</a:t>
            </a:r>
          </a:p>
          <a:p>
            <a:pPr algn="l">
              <a:lnSpc>
                <a:spcPct val="100000"/>
              </a:lnSpc>
              <a:spcBef>
                <a:spcPts val="0"/>
              </a:spcBef>
            </a:pPr>
            <a:endParaRPr lang="en-IN" sz="2200" dirty="0">
              <a:latin typeface="AGaramondPro-Regular"/>
            </a:endParaRPr>
          </a:p>
          <a:p>
            <a:pPr algn="l">
              <a:lnSpc>
                <a:spcPct val="100000"/>
              </a:lnSpc>
              <a:spcBef>
                <a:spcPts val="0"/>
              </a:spcBef>
            </a:pPr>
            <a:r>
              <a:rPr lang="en-IN" sz="2200" dirty="0">
                <a:latin typeface="AGaramondPro-Regular"/>
              </a:rPr>
              <a:t>Variety of speech stimuli and contrasts used.</a:t>
            </a:r>
            <a:endParaRPr lang="en-IN" sz="2200" dirty="0"/>
          </a:p>
        </p:txBody>
      </p:sp>
      <p:sp>
        <p:nvSpPr>
          <p:cNvPr id="4" name="Slide Number Placeholder 3">
            <a:extLst>
              <a:ext uri="{FF2B5EF4-FFF2-40B4-BE49-F238E27FC236}">
                <a16:creationId xmlns:a16="http://schemas.microsoft.com/office/drawing/2014/main" id="{C4EDC632-1C31-4008-E46D-B85EA168CF5B}"/>
              </a:ext>
            </a:extLst>
          </p:cNvPr>
          <p:cNvSpPr>
            <a:spLocks noGrp="1"/>
          </p:cNvSpPr>
          <p:nvPr>
            <p:ph type="sldNum" sz="quarter" idx="12"/>
          </p:nvPr>
        </p:nvSpPr>
        <p:spPr/>
        <p:txBody>
          <a:bodyPr/>
          <a:lstStyle/>
          <a:p>
            <a:fld id="{A8DB374D-CFF7-461A-BDF6-65113C40BFDF}" type="slidenum">
              <a:rPr lang="en-US" smtClean="0"/>
              <a:t>84</a:t>
            </a:fld>
            <a:endParaRPr lang="en-US"/>
          </a:p>
        </p:txBody>
      </p:sp>
    </p:spTree>
    <p:extLst>
      <p:ext uri="{BB962C8B-B14F-4D97-AF65-F5344CB8AC3E}">
        <p14:creationId xmlns:p14="http://schemas.microsoft.com/office/powerpoint/2010/main" val="1954361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6395-D95E-FFBD-D225-97CE5B5D7192}"/>
              </a:ext>
            </a:extLst>
          </p:cNvPr>
          <p:cNvSpPr>
            <a:spLocks noGrp="1"/>
          </p:cNvSpPr>
          <p:nvPr>
            <p:ph type="title"/>
          </p:nvPr>
        </p:nvSpPr>
        <p:spPr/>
        <p:txBody>
          <a:bodyPr>
            <a:normAutofit/>
          </a:bodyPr>
          <a:lstStyle/>
          <a:p>
            <a:r>
              <a:rPr lang="en-US" sz="4000" b="1" dirty="0">
                <a:latin typeface="+mn-lt"/>
              </a:rPr>
              <a:t>Scoring</a:t>
            </a:r>
            <a:endParaRPr lang="en-IN" sz="4000" b="1" dirty="0">
              <a:latin typeface="+mn-lt"/>
            </a:endParaRPr>
          </a:p>
        </p:txBody>
      </p:sp>
      <p:sp>
        <p:nvSpPr>
          <p:cNvPr id="3" name="Content Placeholder 2">
            <a:extLst>
              <a:ext uri="{FF2B5EF4-FFF2-40B4-BE49-F238E27FC236}">
                <a16:creationId xmlns:a16="http://schemas.microsoft.com/office/drawing/2014/main" id="{AD505D5C-9535-3549-061C-E0D23C897AC1}"/>
              </a:ext>
            </a:extLst>
          </p:cNvPr>
          <p:cNvSpPr>
            <a:spLocks noGrp="1"/>
          </p:cNvSpPr>
          <p:nvPr>
            <p:ph idx="1"/>
          </p:nvPr>
        </p:nvSpPr>
        <p:spPr/>
        <p:txBody>
          <a:bodyPr>
            <a:noAutofit/>
          </a:bodyPr>
          <a:lstStyle/>
          <a:p>
            <a:pPr algn="l">
              <a:lnSpc>
                <a:spcPct val="100000"/>
              </a:lnSpc>
              <a:spcBef>
                <a:spcPts val="0"/>
              </a:spcBef>
            </a:pPr>
            <a:r>
              <a:rPr lang="en-IN" sz="2000" b="0" i="0" u="none" strike="noStrike" baseline="0" dirty="0">
                <a:latin typeface="AGaramondPro-Regular"/>
              </a:rPr>
              <a:t>Two different </a:t>
            </a:r>
            <a:r>
              <a:rPr lang="en-US" sz="2000" b="0" i="0" u="none" strike="noStrike" baseline="0" dirty="0">
                <a:latin typeface="AGaramondPro-Regular"/>
              </a:rPr>
              <a:t>ways of calculating speechreading enhancement score. </a:t>
            </a:r>
          </a:p>
          <a:p>
            <a:pPr algn="l">
              <a:lnSpc>
                <a:spcPct val="100000"/>
              </a:lnSpc>
              <a:spcBef>
                <a:spcPts val="0"/>
              </a:spcBef>
            </a:pPr>
            <a:endParaRPr lang="en-US" sz="2000" dirty="0">
              <a:latin typeface="AGaramondPro-Regular"/>
            </a:endParaRPr>
          </a:p>
          <a:p>
            <a:pPr marL="457200" indent="-457200" algn="l">
              <a:lnSpc>
                <a:spcPct val="100000"/>
              </a:lnSpc>
              <a:spcBef>
                <a:spcPts val="0"/>
              </a:spcBef>
              <a:buFont typeface="+mj-lt"/>
              <a:buAutoNum type="arabicPeriod"/>
            </a:pPr>
            <a:r>
              <a:rPr lang="en-US" sz="2000" dirty="0">
                <a:latin typeface="AGaramondPro-Regular"/>
              </a:rPr>
              <a:t>A</a:t>
            </a:r>
            <a:r>
              <a:rPr lang="en-US" sz="2000" b="0" i="0" u="none" strike="noStrike" baseline="0" dirty="0">
                <a:latin typeface="AGaramondPro-Regular"/>
              </a:rPr>
              <a:t> simple difference score by subtracting the percentage correct score obtained in a vision-only condition (V) from the percentage correct score obtained in an audition-plus-vision condition (AV): AV% correct – V% correct. The greater the difference between the two scores, the greater the amount of enhancement provided by the auditory </a:t>
            </a:r>
            <a:r>
              <a:rPr lang="en-IN" sz="2000" b="0" i="0" u="none" strike="noStrike" baseline="0" dirty="0">
                <a:latin typeface="AGaramondPro-Regular"/>
              </a:rPr>
              <a:t>signal.</a:t>
            </a:r>
          </a:p>
          <a:p>
            <a:pPr marL="457200" indent="-457200" algn="l">
              <a:lnSpc>
                <a:spcPct val="100000"/>
              </a:lnSpc>
              <a:spcBef>
                <a:spcPts val="0"/>
              </a:spcBef>
              <a:buFont typeface="+mj-lt"/>
              <a:buAutoNum type="arabicPeriod"/>
            </a:pPr>
            <a:endParaRPr lang="en-IN" sz="2000" dirty="0">
              <a:latin typeface="AGaramondPro-Regular"/>
            </a:endParaRPr>
          </a:p>
          <a:p>
            <a:pPr marL="457200" indent="-457200" algn="l">
              <a:lnSpc>
                <a:spcPct val="100000"/>
              </a:lnSpc>
              <a:spcBef>
                <a:spcPts val="0"/>
              </a:spcBef>
              <a:buFont typeface="+mj-lt"/>
              <a:buAutoNum type="arabicPeriod"/>
            </a:pPr>
            <a:r>
              <a:rPr lang="en-US" sz="2000" b="0" i="0" u="none" strike="noStrike" baseline="0" dirty="0">
                <a:latin typeface="AGaramondPro-Regular"/>
              </a:rPr>
              <a:t>A normalized ratio score may be computed by first figuring out how much room for improvement there is in a vision-only condition, then referencing the amount of improvement gained with the addition of the auditory signal to that amount available. The formula for computation is: AV% correct—V% </a:t>
            </a:r>
            <a:r>
              <a:rPr lang="en-IN" sz="2000" b="0" i="0" u="none" strike="noStrike" baseline="0" dirty="0">
                <a:latin typeface="AGaramondPro-Regular"/>
              </a:rPr>
              <a:t>correct/100% – V% correct.</a:t>
            </a:r>
            <a:endParaRPr lang="en-IN" sz="2000" dirty="0"/>
          </a:p>
        </p:txBody>
      </p:sp>
      <p:sp>
        <p:nvSpPr>
          <p:cNvPr id="4" name="Slide Number Placeholder 3">
            <a:extLst>
              <a:ext uri="{FF2B5EF4-FFF2-40B4-BE49-F238E27FC236}">
                <a16:creationId xmlns:a16="http://schemas.microsoft.com/office/drawing/2014/main" id="{C4EDC632-1C31-4008-E46D-B85EA168CF5B}"/>
              </a:ext>
            </a:extLst>
          </p:cNvPr>
          <p:cNvSpPr>
            <a:spLocks noGrp="1"/>
          </p:cNvSpPr>
          <p:nvPr>
            <p:ph type="sldNum" sz="quarter" idx="12"/>
          </p:nvPr>
        </p:nvSpPr>
        <p:spPr/>
        <p:txBody>
          <a:bodyPr/>
          <a:lstStyle/>
          <a:p>
            <a:fld id="{A8DB374D-CFF7-461A-BDF6-65113C40BFDF}" type="slidenum">
              <a:rPr lang="en-US" smtClean="0"/>
              <a:t>85</a:t>
            </a:fld>
            <a:endParaRPr lang="en-US"/>
          </a:p>
        </p:txBody>
      </p:sp>
    </p:spTree>
    <p:extLst>
      <p:ext uri="{BB962C8B-B14F-4D97-AF65-F5344CB8AC3E}">
        <p14:creationId xmlns:p14="http://schemas.microsoft.com/office/powerpoint/2010/main" val="14517647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endParaRPr lang="en-US" sz="4000" b="1" dirty="0">
              <a:solidFill>
                <a:srgbClr val="FFFF00"/>
              </a:solidFill>
              <a:latin typeface="Algerian" pitchFamily="82" charset="0"/>
              <a:cs typeface="Times New Roman" pitchFamily="18" charset="0"/>
            </a:endParaRPr>
          </a:p>
          <a:p>
            <a:pPr marL="0" indent="0" algn="ctr">
              <a:buNone/>
            </a:pPr>
            <a:endParaRPr lang="en-US" sz="4000" b="1" dirty="0">
              <a:solidFill>
                <a:srgbClr val="FFFF00"/>
              </a:solidFill>
              <a:latin typeface="Algerian" pitchFamily="82" charset="0"/>
              <a:cs typeface="Times New Roman" pitchFamily="18" charset="0"/>
            </a:endParaRPr>
          </a:p>
          <a:p>
            <a:pPr marL="0" indent="0" algn="ctr">
              <a:buNone/>
            </a:pPr>
            <a:endParaRPr lang="en-US" sz="4000" b="1" dirty="0">
              <a:cs typeface="Times New Roman" pitchFamily="18" charset="0"/>
            </a:endParaRPr>
          </a:p>
          <a:p>
            <a:pPr marL="0" indent="0">
              <a:buNone/>
            </a:pPr>
            <a:r>
              <a:rPr lang="en-US" sz="4000" b="1" dirty="0">
                <a:cs typeface="Times New Roman" pitchFamily="18" charset="0"/>
              </a:rPr>
              <a:t>j) </a:t>
            </a:r>
            <a:r>
              <a:rPr lang="en-US" sz="4000" b="1" dirty="0"/>
              <a:t>Traditional methods of speech reading training</a:t>
            </a:r>
            <a:endParaRPr lang="en-US" sz="3600" b="1" dirty="0">
              <a:solidFill>
                <a:srgbClr val="FFFF00"/>
              </a:solidFill>
              <a:latin typeface="Algerian" pitchFamily="82" charset="0"/>
            </a:endParaRPr>
          </a:p>
        </p:txBody>
      </p:sp>
      <p:sp>
        <p:nvSpPr>
          <p:cNvPr id="2" name="Slide Number Placeholder 1"/>
          <p:cNvSpPr>
            <a:spLocks noGrp="1"/>
          </p:cNvSpPr>
          <p:nvPr>
            <p:ph type="sldNum" sz="quarter" idx="12"/>
          </p:nvPr>
        </p:nvSpPr>
        <p:spPr/>
        <p:txBody>
          <a:bodyPr/>
          <a:lstStyle/>
          <a:p>
            <a:fld id="{A8DB374D-CFF7-461A-BDF6-65113C40BFDF}" type="slidenum">
              <a:rPr lang="en-US" smtClean="0">
                <a:solidFill>
                  <a:prstClr val="black">
                    <a:tint val="75000"/>
                  </a:prstClr>
                </a:solidFill>
              </a:rPr>
              <a:pPr/>
              <a:t>86</a:t>
            </a:fld>
            <a:endParaRPr lang="en-US">
              <a:solidFill>
                <a:prstClr val="black">
                  <a:tint val="75000"/>
                </a:prstClr>
              </a:solidFill>
            </a:endParaRPr>
          </a:p>
        </p:txBody>
      </p:sp>
    </p:spTree>
    <p:extLst>
      <p:ext uri="{BB962C8B-B14F-4D97-AF65-F5344CB8AC3E}">
        <p14:creationId xmlns:p14="http://schemas.microsoft.com/office/powerpoint/2010/main" val="476496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44EDDFB-EB6B-7DBE-ADE8-A713A6C320FB}"/>
              </a:ext>
            </a:extLst>
          </p:cNvPr>
          <p:cNvSpPr>
            <a:spLocks noGrp="1" noChangeArrowheads="1"/>
          </p:cNvSpPr>
          <p:nvPr>
            <p:ph type="title"/>
          </p:nvPr>
        </p:nvSpPr>
        <p:spPr/>
        <p:txBody>
          <a:bodyPr>
            <a:normAutofit/>
          </a:bodyPr>
          <a:lstStyle/>
          <a:p>
            <a:pPr fontAlgn="auto">
              <a:spcAft>
                <a:spcPts val="0"/>
              </a:spcAft>
              <a:defRPr/>
            </a:pPr>
            <a:r>
              <a:rPr lang="en-US" sz="4000" b="1" dirty="0">
                <a:solidFill>
                  <a:schemeClr val="tx2"/>
                </a:solidFill>
                <a:latin typeface="+mn-lt"/>
              </a:rPr>
              <a:t>Traditional Methods</a:t>
            </a:r>
          </a:p>
        </p:txBody>
      </p:sp>
      <p:sp>
        <p:nvSpPr>
          <p:cNvPr id="7171" name="Rectangle 3">
            <a:extLst>
              <a:ext uri="{FF2B5EF4-FFF2-40B4-BE49-F238E27FC236}">
                <a16:creationId xmlns:a16="http://schemas.microsoft.com/office/drawing/2014/main" id="{F0D8027E-0953-0C10-1053-CA96E1144D40}"/>
              </a:ext>
            </a:extLst>
          </p:cNvPr>
          <p:cNvSpPr>
            <a:spLocks noGrp="1" noChangeArrowheads="1"/>
          </p:cNvSpPr>
          <p:nvPr>
            <p:ph idx="1"/>
          </p:nvPr>
        </p:nvSpPr>
        <p:spPr>
          <a:xfrm>
            <a:off x="628650" y="1905000"/>
            <a:ext cx="7886700" cy="4351338"/>
          </a:xfrm>
        </p:spPr>
        <p:txBody>
          <a:bodyPr/>
          <a:lstStyle/>
          <a:p>
            <a:pPr>
              <a:buFontTx/>
              <a:buNone/>
            </a:pPr>
            <a:r>
              <a:rPr lang="en-US" altLang="en-US" sz="2400" dirty="0"/>
              <a:t>1. Analytic v/s Synthetic</a:t>
            </a:r>
          </a:p>
          <a:p>
            <a:endParaRPr lang="en-US" altLang="en-US" sz="2400" dirty="0"/>
          </a:p>
          <a:p>
            <a:pPr>
              <a:buFontTx/>
              <a:buNone/>
            </a:pPr>
            <a:r>
              <a:rPr lang="en-US" altLang="en-US" sz="2400" dirty="0"/>
              <a:t>2. Early v/s Recent</a:t>
            </a:r>
          </a:p>
          <a:p>
            <a:endParaRPr lang="en-US" altLang="en-US" sz="2400" dirty="0"/>
          </a:p>
          <a:p>
            <a:pPr>
              <a:buFontTx/>
              <a:buNone/>
            </a:pPr>
            <a:r>
              <a:rPr lang="en-US" altLang="en-US" sz="2400" dirty="0"/>
              <a:t>3. Adult v/s Children</a:t>
            </a:r>
          </a:p>
          <a:p>
            <a:pPr>
              <a:buFontTx/>
              <a:buNone/>
            </a:pPr>
            <a:endParaRPr lang="en-US" altLang="en-US" sz="2400" dirty="0"/>
          </a:p>
          <a:p>
            <a:pPr>
              <a:buFontTx/>
              <a:buNone/>
            </a:pPr>
            <a:r>
              <a:rPr lang="en-US" altLang="en-US" sz="2400" dirty="0"/>
              <a:t>Most accepted – Analytic vs Synthetic</a:t>
            </a:r>
          </a:p>
        </p:txBody>
      </p:sp>
      <p:sp>
        <p:nvSpPr>
          <p:cNvPr id="2" name="Slide Number Placeholder 1">
            <a:extLst>
              <a:ext uri="{FF2B5EF4-FFF2-40B4-BE49-F238E27FC236}">
                <a16:creationId xmlns:a16="http://schemas.microsoft.com/office/drawing/2014/main" id="{9F1CA2F9-078C-C922-1A91-BCBA2B9EF414}"/>
              </a:ext>
            </a:extLst>
          </p:cNvPr>
          <p:cNvSpPr>
            <a:spLocks noGrp="1"/>
          </p:cNvSpPr>
          <p:nvPr>
            <p:ph type="sldNum" sz="quarter" idx="12"/>
          </p:nvPr>
        </p:nvSpPr>
        <p:spPr/>
        <p:txBody>
          <a:bodyPr/>
          <a:lstStyle/>
          <a:p>
            <a:fld id="{A8DB374D-CFF7-461A-BDF6-65113C40BFDF}" type="slidenum">
              <a:rPr lang="en-US" smtClean="0"/>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8E97BCB-DCFB-4233-B9BA-A310CAB797D3}"/>
              </a:ext>
            </a:extLst>
          </p:cNvPr>
          <p:cNvSpPr>
            <a:spLocks noGrp="1"/>
          </p:cNvSpPr>
          <p:nvPr>
            <p:ph type="title"/>
          </p:nvPr>
        </p:nvSpPr>
        <p:spPr/>
        <p:txBody>
          <a:bodyPr>
            <a:normAutofit/>
          </a:bodyPr>
          <a:lstStyle/>
          <a:p>
            <a:r>
              <a:rPr lang="en-US" sz="4000" b="1" dirty="0">
                <a:latin typeface="+mn-lt"/>
              </a:rPr>
              <a:t>Various methods</a:t>
            </a:r>
            <a:endParaRPr lang="en-IN" sz="4000" b="1" dirty="0">
              <a:latin typeface="+mn-lt"/>
            </a:endParaRPr>
          </a:p>
        </p:txBody>
      </p:sp>
      <p:sp>
        <p:nvSpPr>
          <p:cNvPr id="12" name="Content Placeholder 11">
            <a:extLst>
              <a:ext uri="{FF2B5EF4-FFF2-40B4-BE49-F238E27FC236}">
                <a16:creationId xmlns:a16="http://schemas.microsoft.com/office/drawing/2014/main" id="{06018E92-3976-F72A-9B18-F378C1A50C5B}"/>
              </a:ext>
            </a:extLst>
          </p:cNvPr>
          <p:cNvSpPr>
            <a:spLocks noGrp="1"/>
          </p:cNvSpPr>
          <p:nvPr>
            <p:ph sz="half" idx="1"/>
          </p:nvPr>
        </p:nvSpPr>
        <p:spPr/>
        <p:txBody>
          <a:bodyPr>
            <a:normAutofit fontScale="92500" lnSpcReduction="20000"/>
          </a:bodyPr>
          <a:lstStyle/>
          <a:p>
            <a:pPr>
              <a:lnSpc>
                <a:spcPct val="100000"/>
              </a:lnSpc>
              <a:spcBef>
                <a:spcPts val="0"/>
              </a:spcBef>
            </a:pPr>
            <a:r>
              <a:rPr lang="en-US" sz="2000" dirty="0"/>
              <a:t>Analytic </a:t>
            </a:r>
          </a:p>
          <a:p>
            <a:pPr>
              <a:lnSpc>
                <a:spcPct val="100000"/>
              </a:lnSpc>
              <a:spcBef>
                <a:spcPts val="0"/>
              </a:spcBef>
              <a:buFontTx/>
              <a:buAutoNum type="arabicPeriod"/>
            </a:pPr>
            <a:r>
              <a:rPr lang="en-US" altLang="en-US" sz="2000" dirty="0"/>
              <a:t> Jena </a:t>
            </a:r>
          </a:p>
          <a:p>
            <a:pPr>
              <a:lnSpc>
                <a:spcPct val="100000"/>
              </a:lnSpc>
              <a:spcBef>
                <a:spcPts val="0"/>
              </a:spcBef>
              <a:buFontTx/>
              <a:buAutoNum type="arabicPeriod"/>
            </a:pPr>
            <a:r>
              <a:rPr lang="en-US" altLang="en-US" sz="2000" dirty="0"/>
              <a:t> Mueller </a:t>
            </a:r>
            <a:r>
              <a:rPr lang="en-US" altLang="en-US" sz="2000" dirty="0" err="1"/>
              <a:t>Walle</a:t>
            </a:r>
            <a:endParaRPr lang="en-US" altLang="en-US" sz="2000" dirty="0"/>
          </a:p>
          <a:p>
            <a:pPr>
              <a:lnSpc>
                <a:spcPct val="100000"/>
              </a:lnSpc>
              <a:spcBef>
                <a:spcPts val="0"/>
              </a:spcBef>
              <a:buFontTx/>
              <a:buAutoNum type="arabicPeriod"/>
            </a:pPr>
            <a:r>
              <a:rPr lang="en-US" altLang="en-US" sz="2000" dirty="0"/>
              <a:t> Bruhn’s </a:t>
            </a:r>
          </a:p>
          <a:p>
            <a:pPr>
              <a:lnSpc>
                <a:spcPct val="100000"/>
              </a:lnSpc>
              <a:spcBef>
                <a:spcPts val="0"/>
              </a:spcBef>
              <a:buFontTx/>
              <a:buAutoNum type="arabicPeriod"/>
            </a:pPr>
            <a:endParaRPr lang="en-US" altLang="en-US" sz="2000" dirty="0"/>
          </a:p>
          <a:p>
            <a:pPr marL="0" indent="0">
              <a:lnSpc>
                <a:spcPct val="100000"/>
              </a:lnSpc>
              <a:spcBef>
                <a:spcPts val="0"/>
              </a:spcBef>
              <a:buNone/>
            </a:pPr>
            <a:r>
              <a:rPr lang="en-US" altLang="en-US" sz="2000" dirty="0"/>
              <a:t>Early</a:t>
            </a:r>
          </a:p>
          <a:p>
            <a:pPr marL="457200" indent="-457200">
              <a:lnSpc>
                <a:spcPct val="100000"/>
              </a:lnSpc>
              <a:spcBef>
                <a:spcPts val="0"/>
              </a:spcBef>
              <a:buAutoNum type="arabicPeriod"/>
            </a:pPr>
            <a:r>
              <a:rPr lang="en-US" altLang="en-US" sz="2000" dirty="0"/>
              <a:t>Jena</a:t>
            </a:r>
          </a:p>
          <a:p>
            <a:pPr marL="457200" indent="-457200">
              <a:lnSpc>
                <a:spcPct val="100000"/>
              </a:lnSpc>
              <a:spcBef>
                <a:spcPts val="0"/>
              </a:spcBef>
              <a:buAutoNum type="arabicPeriod"/>
            </a:pPr>
            <a:r>
              <a:rPr lang="en-US" altLang="en-US" sz="2000" dirty="0"/>
              <a:t>Mueller-</a:t>
            </a:r>
            <a:r>
              <a:rPr lang="en-US" altLang="en-US" sz="2000" dirty="0" err="1"/>
              <a:t>Walle</a:t>
            </a:r>
            <a:endParaRPr lang="en-US" altLang="en-US" sz="2000" dirty="0"/>
          </a:p>
          <a:p>
            <a:pPr marL="457200" indent="-457200">
              <a:lnSpc>
                <a:spcPct val="100000"/>
              </a:lnSpc>
              <a:spcBef>
                <a:spcPts val="0"/>
              </a:spcBef>
              <a:buAutoNum type="arabicPeriod"/>
            </a:pPr>
            <a:r>
              <a:rPr lang="en-US" altLang="en-US" sz="2000" dirty="0" err="1"/>
              <a:t>Nitchie</a:t>
            </a:r>
            <a:endParaRPr lang="en-US" altLang="en-US" sz="2000" dirty="0"/>
          </a:p>
          <a:p>
            <a:pPr marL="457200" indent="-457200">
              <a:lnSpc>
                <a:spcPct val="100000"/>
              </a:lnSpc>
              <a:spcBef>
                <a:spcPts val="0"/>
              </a:spcBef>
              <a:buAutoNum type="arabicPeriod"/>
            </a:pPr>
            <a:r>
              <a:rPr lang="en-US" altLang="en-US" sz="2000" dirty="0"/>
              <a:t>Kinzie</a:t>
            </a:r>
          </a:p>
          <a:p>
            <a:pPr marL="457200" indent="-457200">
              <a:lnSpc>
                <a:spcPct val="100000"/>
              </a:lnSpc>
              <a:spcBef>
                <a:spcPts val="0"/>
              </a:spcBef>
              <a:buAutoNum type="arabicPeriod"/>
            </a:pPr>
            <a:endParaRPr lang="en-US" altLang="en-US" sz="2000" dirty="0"/>
          </a:p>
          <a:p>
            <a:pPr marL="0" indent="0">
              <a:lnSpc>
                <a:spcPct val="100000"/>
              </a:lnSpc>
              <a:spcBef>
                <a:spcPts val="0"/>
              </a:spcBef>
              <a:buNone/>
            </a:pPr>
            <a:r>
              <a:rPr lang="en-US" altLang="en-US" sz="2000" dirty="0"/>
              <a:t>Adult</a:t>
            </a:r>
          </a:p>
          <a:p>
            <a:pPr marL="457200" indent="-457200">
              <a:lnSpc>
                <a:spcPct val="100000"/>
              </a:lnSpc>
              <a:spcBef>
                <a:spcPts val="0"/>
              </a:spcBef>
              <a:buAutoNum type="arabicPeriod"/>
            </a:pPr>
            <a:r>
              <a:rPr lang="en-US" altLang="en-US" sz="2000" dirty="0"/>
              <a:t>Bruhn </a:t>
            </a:r>
          </a:p>
          <a:p>
            <a:pPr marL="457200" indent="-457200">
              <a:lnSpc>
                <a:spcPct val="100000"/>
              </a:lnSpc>
              <a:spcBef>
                <a:spcPts val="0"/>
              </a:spcBef>
              <a:buAutoNum type="arabicPeriod"/>
            </a:pPr>
            <a:r>
              <a:rPr lang="en-US" altLang="en-US" sz="2000" dirty="0"/>
              <a:t>Kinzie</a:t>
            </a:r>
          </a:p>
          <a:p>
            <a:pPr marL="457200" indent="-457200">
              <a:lnSpc>
                <a:spcPct val="100000"/>
              </a:lnSpc>
              <a:spcBef>
                <a:spcPts val="0"/>
              </a:spcBef>
              <a:buAutoNum type="arabicPeriod"/>
            </a:pPr>
            <a:r>
              <a:rPr lang="en-US" altLang="en-US" sz="2000" dirty="0" err="1"/>
              <a:t>Brauckman</a:t>
            </a:r>
            <a:endParaRPr lang="en-US" altLang="en-US" sz="2000" dirty="0"/>
          </a:p>
          <a:p>
            <a:pPr>
              <a:lnSpc>
                <a:spcPct val="100000"/>
              </a:lnSpc>
              <a:spcBef>
                <a:spcPts val="0"/>
              </a:spcBef>
            </a:pPr>
            <a:endParaRPr lang="en-IN" sz="2000" dirty="0"/>
          </a:p>
        </p:txBody>
      </p:sp>
      <p:sp>
        <p:nvSpPr>
          <p:cNvPr id="13" name="Content Placeholder 12">
            <a:extLst>
              <a:ext uri="{FF2B5EF4-FFF2-40B4-BE49-F238E27FC236}">
                <a16:creationId xmlns:a16="http://schemas.microsoft.com/office/drawing/2014/main" id="{63E32644-1D6C-F063-3C37-45BD3BC123BB}"/>
              </a:ext>
            </a:extLst>
          </p:cNvPr>
          <p:cNvSpPr>
            <a:spLocks noGrp="1"/>
          </p:cNvSpPr>
          <p:nvPr>
            <p:ph sz="half" idx="2"/>
          </p:nvPr>
        </p:nvSpPr>
        <p:spPr/>
        <p:txBody>
          <a:bodyPr>
            <a:normAutofit fontScale="92500" lnSpcReduction="20000"/>
          </a:bodyPr>
          <a:lstStyle/>
          <a:p>
            <a:pPr>
              <a:lnSpc>
                <a:spcPct val="110000"/>
              </a:lnSpc>
              <a:spcBef>
                <a:spcPts val="0"/>
              </a:spcBef>
            </a:pPr>
            <a:r>
              <a:rPr lang="en-US" sz="2000" dirty="0"/>
              <a:t>Synthetic</a:t>
            </a:r>
          </a:p>
          <a:p>
            <a:pPr>
              <a:lnSpc>
                <a:spcPct val="110000"/>
              </a:lnSpc>
              <a:spcBef>
                <a:spcPts val="0"/>
              </a:spcBef>
              <a:buFontTx/>
              <a:buAutoNum type="arabicPeriod"/>
            </a:pPr>
            <a:r>
              <a:rPr lang="en-US" altLang="en-US" sz="2000" dirty="0"/>
              <a:t> </a:t>
            </a:r>
            <a:r>
              <a:rPr lang="en-US" altLang="en-US" sz="2000" dirty="0" err="1"/>
              <a:t>Nitchie</a:t>
            </a:r>
            <a:r>
              <a:rPr lang="en-US" altLang="en-US" sz="2000" dirty="0"/>
              <a:t> and Kinzie</a:t>
            </a:r>
          </a:p>
          <a:p>
            <a:pPr>
              <a:lnSpc>
                <a:spcPct val="110000"/>
              </a:lnSpc>
              <a:spcBef>
                <a:spcPts val="0"/>
              </a:spcBef>
              <a:buFontTx/>
              <a:buAutoNum type="arabicPeriod"/>
            </a:pPr>
            <a:r>
              <a:rPr lang="en-US" altLang="en-US" sz="2000" dirty="0"/>
              <a:t> </a:t>
            </a:r>
            <a:r>
              <a:rPr lang="en-US" altLang="en-US" sz="2000" dirty="0" err="1"/>
              <a:t>Morkowin</a:t>
            </a:r>
            <a:r>
              <a:rPr lang="en-US" altLang="en-US" sz="2000" dirty="0"/>
              <a:t> Moore</a:t>
            </a:r>
          </a:p>
          <a:p>
            <a:pPr>
              <a:lnSpc>
                <a:spcPct val="110000"/>
              </a:lnSpc>
              <a:spcBef>
                <a:spcPts val="0"/>
              </a:spcBef>
              <a:buFontTx/>
              <a:buAutoNum type="arabicPeriod"/>
            </a:pPr>
            <a:r>
              <a:rPr lang="en-US" altLang="en-US" sz="2000" dirty="0"/>
              <a:t> Jeffers </a:t>
            </a:r>
          </a:p>
          <a:p>
            <a:pPr>
              <a:lnSpc>
                <a:spcPct val="110000"/>
              </a:lnSpc>
              <a:spcBef>
                <a:spcPts val="0"/>
              </a:spcBef>
              <a:buFontTx/>
              <a:buAutoNum type="arabicPeriod"/>
            </a:pPr>
            <a:r>
              <a:rPr lang="en-US" altLang="en-US" sz="2000" dirty="0"/>
              <a:t> Raymond Hull</a:t>
            </a:r>
          </a:p>
          <a:p>
            <a:pPr marL="0" indent="0">
              <a:lnSpc>
                <a:spcPct val="110000"/>
              </a:lnSpc>
              <a:spcBef>
                <a:spcPts val="0"/>
              </a:spcBef>
              <a:buNone/>
            </a:pPr>
            <a:endParaRPr lang="en-IN" sz="2000" dirty="0"/>
          </a:p>
          <a:p>
            <a:pPr marL="0" indent="0">
              <a:lnSpc>
                <a:spcPct val="110000"/>
              </a:lnSpc>
              <a:spcBef>
                <a:spcPts val="0"/>
              </a:spcBef>
              <a:buNone/>
            </a:pPr>
            <a:r>
              <a:rPr lang="en-IN" sz="2000" dirty="0"/>
              <a:t>Recent</a:t>
            </a:r>
          </a:p>
          <a:p>
            <a:pPr marL="457200" indent="-457200">
              <a:lnSpc>
                <a:spcPct val="110000"/>
              </a:lnSpc>
              <a:spcBef>
                <a:spcPts val="0"/>
              </a:spcBef>
              <a:buAutoNum type="arabicPeriod"/>
            </a:pPr>
            <a:r>
              <a:rPr lang="en-IN" sz="2000" dirty="0"/>
              <a:t>Moore</a:t>
            </a:r>
          </a:p>
          <a:p>
            <a:pPr marL="457200" indent="-457200">
              <a:lnSpc>
                <a:spcPct val="110000"/>
              </a:lnSpc>
              <a:spcBef>
                <a:spcPts val="0"/>
              </a:spcBef>
              <a:buAutoNum type="arabicPeriod"/>
            </a:pPr>
            <a:r>
              <a:rPr lang="en-IN" sz="2000" dirty="0"/>
              <a:t>Jeffers</a:t>
            </a:r>
          </a:p>
          <a:p>
            <a:pPr marL="457200" indent="-457200">
              <a:lnSpc>
                <a:spcPct val="110000"/>
              </a:lnSpc>
              <a:spcBef>
                <a:spcPts val="0"/>
              </a:spcBef>
              <a:buAutoNum type="arabicPeriod"/>
            </a:pPr>
            <a:r>
              <a:rPr lang="en-IN" sz="2000" dirty="0"/>
              <a:t>Others</a:t>
            </a:r>
          </a:p>
          <a:p>
            <a:pPr marL="457200" indent="-457200">
              <a:lnSpc>
                <a:spcPct val="110000"/>
              </a:lnSpc>
              <a:spcBef>
                <a:spcPts val="0"/>
              </a:spcBef>
              <a:buAutoNum type="arabicPeriod"/>
            </a:pPr>
            <a:endParaRPr lang="en-IN" sz="2000" dirty="0"/>
          </a:p>
          <a:p>
            <a:pPr marL="0" indent="0">
              <a:lnSpc>
                <a:spcPct val="110000"/>
              </a:lnSpc>
              <a:spcBef>
                <a:spcPts val="0"/>
              </a:spcBef>
              <a:buNone/>
            </a:pPr>
            <a:r>
              <a:rPr lang="en-IN" sz="2000" dirty="0"/>
              <a:t>Children</a:t>
            </a:r>
          </a:p>
          <a:p>
            <a:pPr marL="457200" indent="-457200">
              <a:lnSpc>
                <a:spcPct val="110000"/>
              </a:lnSpc>
              <a:spcBef>
                <a:spcPts val="0"/>
              </a:spcBef>
              <a:buAutoNum type="arabicPeriod"/>
            </a:pPr>
            <a:r>
              <a:rPr lang="en-IN" sz="2000" dirty="0"/>
              <a:t>Bruhn</a:t>
            </a:r>
          </a:p>
          <a:p>
            <a:pPr marL="457200" indent="-457200">
              <a:lnSpc>
                <a:spcPct val="110000"/>
              </a:lnSpc>
              <a:spcBef>
                <a:spcPts val="0"/>
              </a:spcBef>
              <a:buAutoNum type="arabicPeriod"/>
            </a:pPr>
            <a:r>
              <a:rPr lang="en-IN" sz="2000" dirty="0"/>
              <a:t>Kinzie</a:t>
            </a:r>
          </a:p>
          <a:p>
            <a:pPr marL="457200" indent="-457200">
              <a:lnSpc>
                <a:spcPct val="110000"/>
              </a:lnSpc>
              <a:spcBef>
                <a:spcPts val="0"/>
              </a:spcBef>
              <a:buAutoNum type="arabicPeriod"/>
            </a:pPr>
            <a:r>
              <a:rPr lang="en-IN" sz="2000" dirty="0"/>
              <a:t>Jena</a:t>
            </a:r>
            <a:endParaRPr lang="en-US" sz="2000" dirty="0"/>
          </a:p>
        </p:txBody>
      </p:sp>
      <p:sp>
        <p:nvSpPr>
          <p:cNvPr id="2" name="Slide Number Placeholder 1">
            <a:extLst>
              <a:ext uri="{FF2B5EF4-FFF2-40B4-BE49-F238E27FC236}">
                <a16:creationId xmlns:a16="http://schemas.microsoft.com/office/drawing/2014/main" id="{57B7A15A-555B-878D-FE21-26645476C22E}"/>
              </a:ext>
            </a:extLst>
          </p:cNvPr>
          <p:cNvSpPr>
            <a:spLocks noGrp="1"/>
          </p:cNvSpPr>
          <p:nvPr>
            <p:ph type="sldNum" sz="quarter" idx="12"/>
          </p:nvPr>
        </p:nvSpPr>
        <p:spPr/>
        <p:txBody>
          <a:bodyPr/>
          <a:lstStyle/>
          <a:p>
            <a:fld id="{A8DB374D-CFF7-461A-BDF6-65113C40BFDF}" type="slidenum">
              <a:rPr lang="en-US" smtClean="0"/>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9F73FC6-736A-0929-FB0B-73B0C8903284}"/>
              </a:ext>
            </a:extLst>
          </p:cNvPr>
          <p:cNvSpPr>
            <a:spLocks noGrp="1" noChangeArrowheads="1"/>
          </p:cNvSpPr>
          <p:nvPr>
            <p:ph type="title"/>
          </p:nvPr>
        </p:nvSpPr>
        <p:spPr/>
        <p:txBody>
          <a:bodyPr/>
          <a:lstStyle/>
          <a:p>
            <a:pPr fontAlgn="auto">
              <a:spcAft>
                <a:spcPts val="0"/>
              </a:spcAft>
              <a:defRPr/>
            </a:pPr>
            <a:r>
              <a:rPr lang="en-US" sz="3200" dirty="0">
                <a:solidFill>
                  <a:schemeClr val="tx2"/>
                </a:solidFill>
                <a:latin typeface="Bookman Old Style" pitchFamily="18" charset="0"/>
              </a:rPr>
              <a:t>  </a:t>
            </a:r>
            <a:r>
              <a:rPr lang="en-US" sz="4000" b="1" dirty="0">
                <a:latin typeface="+mn-lt"/>
              </a:rPr>
              <a:t>The Jena method</a:t>
            </a:r>
            <a:endParaRPr lang="en-US" sz="3200" b="1" dirty="0">
              <a:latin typeface="+mn-lt"/>
            </a:endParaRPr>
          </a:p>
        </p:txBody>
      </p:sp>
      <p:sp>
        <p:nvSpPr>
          <p:cNvPr id="13315" name="Rectangle 3">
            <a:extLst>
              <a:ext uri="{FF2B5EF4-FFF2-40B4-BE49-F238E27FC236}">
                <a16:creationId xmlns:a16="http://schemas.microsoft.com/office/drawing/2014/main" id="{864E2FC2-CDC4-2F9E-10F3-379C9F2AC94C}"/>
              </a:ext>
            </a:extLst>
          </p:cNvPr>
          <p:cNvSpPr>
            <a:spLocks noGrp="1" noChangeArrowheads="1"/>
          </p:cNvSpPr>
          <p:nvPr>
            <p:ph idx="1"/>
          </p:nvPr>
        </p:nvSpPr>
        <p:spPr>
          <a:xfrm>
            <a:off x="628650" y="1825624"/>
            <a:ext cx="7886700" cy="4575175"/>
          </a:xfrm>
        </p:spPr>
        <p:txBody>
          <a:bodyPr>
            <a:normAutofit fontScale="85000" lnSpcReduction="20000"/>
          </a:bodyPr>
          <a:lstStyle/>
          <a:p>
            <a:pPr>
              <a:lnSpc>
                <a:spcPct val="110000"/>
              </a:lnSpc>
              <a:spcBef>
                <a:spcPts val="0"/>
              </a:spcBef>
            </a:pPr>
            <a:r>
              <a:rPr lang="en-US" altLang="en-US" sz="2400" dirty="0" err="1"/>
              <a:t>Brauckman</a:t>
            </a:r>
            <a:r>
              <a:rPr lang="en-US" altLang="en-US" sz="2400" dirty="0"/>
              <a:t> Method in Europe and Jena method in the United States.</a:t>
            </a:r>
          </a:p>
          <a:p>
            <a:pPr>
              <a:lnSpc>
                <a:spcPct val="110000"/>
              </a:lnSpc>
              <a:spcBef>
                <a:spcPts val="0"/>
              </a:spcBef>
            </a:pPr>
            <a:endParaRPr lang="en-US" altLang="en-US" sz="2400" dirty="0"/>
          </a:p>
          <a:p>
            <a:pPr>
              <a:lnSpc>
                <a:spcPct val="110000"/>
              </a:lnSpc>
              <a:spcBef>
                <a:spcPts val="0"/>
              </a:spcBef>
            </a:pPr>
            <a:r>
              <a:rPr lang="en-US" altLang="en-US" sz="2400" dirty="0"/>
              <a:t>According to this method, the speech reader learns all of the sound movements by imitating everything the speaker says.</a:t>
            </a:r>
          </a:p>
          <a:p>
            <a:pPr>
              <a:lnSpc>
                <a:spcPct val="110000"/>
              </a:lnSpc>
              <a:spcBef>
                <a:spcPts val="0"/>
              </a:spcBef>
            </a:pPr>
            <a:endParaRPr lang="en-US" altLang="en-US" sz="2400" dirty="0"/>
          </a:p>
          <a:p>
            <a:pPr>
              <a:lnSpc>
                <a:spcPct val="110000"/>
              </a:lnSpc>
              <a:spcBef>
                <a:spcPts val="0"/>
              </a:spcBef>
            </a:pPr>
            <a:r>
              <a:rPr lang="en-US" altLang="en-US" sz="2400" dirty="0"/>
              <a:t>The theory is that after enough training in imitation, the speech reader should be able to remember the feel of the sound as he or she watches a speaker. This is called kinesthetic awareness and is supposed to substitute for hearing.</a:t>
            </a:r>
          </a:p>
          <a:p>
            <a:pPr>
              <a:lnSpc>
                <a:spcPct val="110000"/>
              </a:lnSpc>
              <a:spcBef>
                <a:spcPts val="0"/>
              </a:spcBef>
              <a:buFontTx/>
              <a:buNone/>
            </a:pPr>
            <a:endParaRPr lang="en-US" altLang="en-US" sz="2400" dirty="0"/>
          </a:p>
          <a:p>
            <a:pPr>
              <a:lnSpc>
                <a:spcPct val="110000"/>
              </a:lnSpc>
              <a:spcBef>
                <a:spcPts val="0"/>
              </a:spcBef>
            </a:pPr>
            <a:r>
              <a:rPr lang="en-US" altLang="en-US" sz="2400" dirty="0"/>
              <a:t>The speech reader who has developed kinesthetic awareness should be able to more easily understand others.</a:t>
            </a:r>
          </a:p>
          <a:p>
            <a:pPr>
              <a:lnSpc>
                <a:spcPct val="110000"/>
              </a:lnSpc>
              <a:spcBef>
                <a:spcPts val="0"/>
              </a:spcBef>
              <a:buFontTx/>
              <a:buNone/>
            </a:pPr>
            <a:endParaRPr lang="en-US" altLang="en-US" sz="2400" dirty="0"/>
          </a:p>
          <a:p>
            <a:pPr>
              <a:lnSpc>
                <a:spcPct val="110000"/>
              </a:lnSpc>
              <a:spcBef>
                <a:spcPts val="0"/>
              </a:spcBef>
            </a:pPr>
            <a:r>
              <a:rPr lang="en-US" altLang="en-US" sz="2400" dirty="0"/>
              <a:t>The basis of the system is </a:t>
            </a:r>
            <a:r>
              <a:rPr lang="en-US" altLang="en-US" sz="2400" b="1" dirty="0"/>
              <a:t>syllable drill</a:t>
            </a:r>
            <a:r>
              <a:rPr lang="en-US" altLang="en-US" sz="2400" dirty="0"/>
              <a:t>. The pupil is expected to speak in unison with the instructor and to imitate his lip and jaw movements, at the same time concentrating on the kinesthetic sensations experienced.</a:t>
            </a:r>
          </a:p>
          <a:p>
            <a:pPr>
              <a:lnSpc>
                <a:spcPct val="110000"/>
              </a:lnSpc>
              <a:spcBef>
                <a:spcPts val="0"/>
              </a:spcBef>
            </a:pPr>
            <a:endParaRPr lang="en-US" altLang="en-US" sz="2400" u="sng" dirty="0"/>
          </a:p>
        </p:txBody>
      </p:sp>
      <p:sp>
        <p:nvSpPr>
          <p:cNvPr id="2" name="Slide Number Placeholder 1">
            <a:extLst>
              <a:ext uri="{FF2B5EF4-FFF2-40B4-BE49-F238E27FC236}">
                <a16:creationId xmlns:a16="http://schemas.microsoft.com/office/drawing/2014/main" id="{FE9DAFC6-B720-5CDC-EF65-27E25EDF90FC}"/>
              </a:ext>
            </a:extLst>
          </p:cNvPr>
          <p:cNvSpPr>
            <a:spLocks noGrp="1"/>
          </p:cNvSpPr>
          <p:nvPr>
            <p:ph type="sldNum" sz="quarter" idx="12"/>
          </p:nvPr>
        </p:nvSpPr>
        <p:spPr/>
        <p:txBody>
          <a:bodyPr/>
          <a:lstStyle/>
          <a:p>
            <a:fld id="{A8DB374D-CFF7-461A-BDF6-65113C40BFDF}" type="slidenum">
              <a:rPr lang="en-US" smtClean="0"/>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5563"/>
            <a:ext cx="7886700" cy="624690"/>
          </a:xfrm>
          <a:prstGeom prst="rect">
            <a:avLst/>
          </a:prstGeom>
        </p:spPr>
        <p:txBody>
          <a:bodyPr vert="horz" wrap="square" lIns="0" tIns="9049" rIns="0" bIns="0" rtlCol="0" anchor="ctr">
            <a:spAutoFit/>
          </a:bodyPr>
          <a:lstStyle/>
          <a:p>
            <a:pPr marL="9525">
              <a:lnSpc>
                <a:spcPct val="100000"/>
              </a:lnSpc>
              <a:spcBef>
                <a:spcPts val="71"/>
              </a:spcBef>
            </a:pPr>
            <a:r>
              <a:rPr sz="4000" b="1" spc="-4" dirty="0">
                <a:latin typeface="+mn-lt"/>
              </a:rPr>
              <a:t>Speech</a:t>
            </a:r>
            <a:r>
              <a:rPr sz="4000" b="1" spc="-38" dirty="0">
                <a:latin typeface="+mn-lt"/>
              </a:rPr>
              <a:t> </a:t>
            </a:r>
            <a:r>
              <a:rPr sz="4000" b="1" spc="-11" dirty="0">
                <a:latin typeface="+mn-lt"/>
              </a:rPr>
              <a:t>Information</a:t>
            </a:r>
            <a:endParaRPr sz="4000" b="1" dirty="0">
              <a:latin typeface="+mn-lt"/>
            </a:endParaRPr>
          </a:p>
        </p:txBody>
      </p:sp>
      <p:sp>
        <p:nvSpPr>
          <p:cNvPr id="7" name="Slide Number Placeholder 6">
            <a:extLst>
              <a:ext uri="{FF2B5EF4-FFF2-40B4-BE49-F238E27FC236}">
                <a16:creationId xmlns:a16="http://schemas.microsoft.com/office/drawing/2014/main" id="{7747D439-F922-B13B-1EA8-B3DEB4DCB4A5}"/>
              </a:ext>
            </a:extLst>
          </p:cNvPr>
          <p:cNvSpPr>
            <a:spLocks noGrp="1"/>
          </p:cNvSpPr>
          <p:nvPr>
            <p:ph type="sldNum" sz="quarter" idx="12"/>
          </p:nvPr>
        </p:nvSpPr>
        <p:spPr/>
        <p:txBody>
          <a:bodyPr/>
          <a:lstStyle/>
          <a:p>
            <a:fld id="{1FEC794B-3EF3-4E85-97A4-F441ADB40385}" type="slidenum">
              <a:rPr lang="en-IN" smtClean="0"/>
              <a:t>9</a:t>
            </a:fld>
            <a:endParaRPr lang="en-IN"/>
          </a:p>
        </p:txBody>
      </p:sp>
      <p:pic>
        <p:nvPicPr>
          <p:cNvPr id="3" name="object 3"/>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990600" y="2133600"/>
            <a:ext cx="7315200" cy="3429000"/>
          </a:xfrm>
          <a:prstGeom prst="rect">
            <a:avLst/>
          </a:prstGeom>
          <a:ln w="3175">
            <a:solidFill>
              <a:schemeClr val="tx1"/>
            </a:solid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6130D6A3-A362-D8F1-D3F7-F2E7EFB5A5A4}"/>
              </a:ext>
            </a:extLst>
          </p:cNvPr>
          <p:cNvSpPr>
            <a:spLocks noGrp="1" noChangeArrowheads="1"/>
          </p:cNvSpPr>
          <p:nvPr>
            <p:ph idx="1"/>
          </p:nvPr>
        </p:nvSpPr>
        <p:spPr>
          <a:xfrm>
            <a:off x="533400" y="899318"/>
            <a:ext cx="8229600" cy="5821363"/>
          </a:xfrm>
        </p:spPr>
        <p:txBody>
          <a:bodyPr/>
          <a:lstStyle/>
          <a:p>
            <a:pPr algn="ctr">
              <a:buFontTx/>
              <a:buNone/>
            </a:pPr>
            <a:r>
              <a:rPr lang="en-US" altLang="en-US" sz="2400" dirty="0"/>
              <a:t>Sound movement is introduced at the beginning of each lesson</a:t>
            </a:r>
          </a:p>
          <a:p>
            <a:pPr algn="just">
              <a:buFontTx/>
              <a:buNone/>
            </a:pPr>
            <a:endParaRPr lang="en-US" altLang="en-US" sz="2400" dirty="0"/>
          </a:p>
          <a:p>
            <a:pPr algn="ctr">
              <a:buFontTx/>
              <a:buNone/>
            </a:pPr>
            <a:r>
              <a:rPr lang="en-US" altLang="en-US" sz="2400" dirty="0"/>
              <a:t>Drill on repetition of syllable containing the sound</a:t>
            </a:r>
          </a:p>
          <a:p>
            <a:pPr algn="just">
              <a:buFontTx/>
              <a:buNone/>
            </a:pPr>
            <a:endParaRPr lang="en-US" altLang="en-US" sz="2400" dirty="0"/>
          </a:p>
          <a:p>
            <a:pPr algn="ctr">
              <a:buFontTx/>
              <a:buNone/>
            </a:pPr>
            <a:r>
              <a:rPr lang="en-US" altLang="en-US" sz="2400" dirty="0"/>
              <a:t>Drill on words made from syllables</a:t>
            </a:r>
          </a:p>
          <a:p>
            <a:pPr algn="just">
              <a:buFontTx/>
              <a:buNone/>
            </a:pPr>
            <a:endParaRPr lang="en-US" altLang="en-US" sz="2400" dirty="0"/>
          </a:p>
          <a:p>
            <a:pPr algn="ctr">
              <a:buFontTx/>
              <a:buNone/>
            </a:pPr>
            <a:r>
              <a:rPr lang="en-US" altLang="en-US" sz="2400" dirty="0"/>
              <a:t>Drill on sentences containing these words</a:t>
            </a:r>
          </a:p>
          <a:p>
            <a:pPr algn="just">
              <a:buFontTx/>
              <a:buNone/>
            </a:pPr>
            <a:endParaRPr lang="en-US" altLang="en-US" sz="2400" dirty="0"/>
          </a:p>
          <a:p>
            <a:pPr algn="ctr">
              <a:buFontTx/>
              <a:buNone/>
            </a:pPr>
            <a:r>
              <a:rPr lang="en-US" altLang="en-US" sz="2400" dirty="0"/>
              <a:t>Sentences lead to a story</a:t>
            </a:r>
          </a:p>
          <a:p>
            <a:pPr algn="just">
              <a:buFontTx/>
              <a:buNone/>
            </a:pPr>
            <a:endParaRPr lang="en-US" altLang="en-US" sz="2400" dirty="0"/>
          </a:p>
          <a:p>
            <a:pPr algn="ctr">
              <a:buFontTx/>
              <a:buNone/>
            </a:pPr>
            <a:r>
              <a:rPr lang="en-US" altLang="en-US" sz="2400" dirty="0"/>
              <a:t>Questions probing understanding its meaning</a:t>
            </a:r>
          </a:p>
        </p:txBody>
      </p:sp>
      <p:sp>
        <p:nvSpPr>
          <p:cNvPr id="15363" name="AutoShape 7">
            <a:extLst>
              <a:ext uri="{FF2B5EF4-FFF2-40B4-BE49-F238E27FC236}">
                <a16:creationId xmlns:a16="http://schemas.microsoft.com/office/drawing/2014/main" id="{16BDC238-BBD5-72D1-B1CC-5419E1E91F26}"/>
              </a:ext>
            </a:extLst>
          </p:cNvPr>
          <p:cNvSpPr>
            <a:spLocks noChangeArrowheads="1"/>
          </p:cNvSpPr>
          <p:nvPr/>
        </p:nvSpPr>
        <p:spPr bwMode="auto">
          <a:xfrm>
            <a:off x="4572000" y="12954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endParaRPr lang="en-US" altLang="en-US"/>
          </a:p>
        </p:txBody>
      </p:sp>
      <p:sp>
        <p:nvSpPr>
          <p:cNvPr id="15364" name="AutoShape 8">
            <a:extLst>
              <a:ext uri="{FF2B5EF4-FFF2-40B4-BE49-F238E27FC236}">
                <a16:creationId xmlns:a16="http://schemas.microsoft.com/office/drawing/2014/main" id="{D29449BA-E438-7DE6-47D5-0882DDD8E74F}"/>
              </a:ext>
            </a:extLst>
          </p:cNvPr>
          <p:cNvSpPr>
            <a:spLocks noChangeArrowheads="1"/>
          </p:cNvSpPr>
          <p:nvPr/>
        </p:nvSpPr>
        <p:spPr bwMode="auto">
          <a:xfrm>
            <a:off x="4572000" y="2133600"/>
            <a:ext cx="381000" cy="533400"/>
          </a:xfrm>
          <a:prstGeom prst="downArrow">
            <a:avLst>
              <a:gd name="adj1" fmla="val 50000"/>
              <a:gd name="adj2" fmla="val 35000"/>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endParaRPr lang="en-US" altLang="en-US"/>
          </a:p>
        </p:txBody>
      </p:sp>
      <p:sp>
        <p:nvSpPr>
          <p:cNvPr id="15365" name="AutoShape 10">
            <a:extLst>
              <a:ext uri="{FF2B5EF4-FFF2-40B4-BE49-F238E27FC236}">
                <a16:creationId xmlns:a16="http://schemas.microsoft.com/office/drawing/2014/main" id="{5EDA5FA7-A09A-D2A6-5524-0B604F73DC7D}"/>
              </a:ext>
            </a:extLst>
          </p:cNvPr>
          <p:cNvSpPr>
            <a:spLocks noChangeArrowheads="1"/>
          </p:cNvSpPr>
          <p:nvPr/>
        </p:nvSpPr>
        <p:spPr bwMode="auto">
          <a:xfrm>
            <a:off x="4572000" y="3048000"/>
            <a:ext cx="409575" cy="457200"/>
          </a:xfrm>
          <a:prstGeom prst="downArrow">
            <a:avLst>
              <a:gd name="adj1" fmla="val 50000"/>
              <a:gd name="adj2" fmla="val 27907"/>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endParaRPr lang="en-US" altLang="en-US"/>
          </a:p>
        </p:txBody>
      </p:sp>
      <p:sp>
        <p:nvSpPr>
          <p:cNvPr id="15366" name="AutoShape 11">
            <a:extLst>
              <a:ext uri="{FF2B5EF4-FFF2-40B4-BE49-F238E27FC236}">
                <a16:creationId xmlns:a16="http://schemas.microsoft.com/office/drawing/2014/main" id="{70DB3E13-1D19-41F4-94C7-060A40F3153B}"/>
              </a:ext>
            </a:extLst>
          </p:cNvPr>
          <p:cNvSpPr>
            <a:spLocks noChangeArrowheads="1"/>
          </p:cNvSpPr>
          <p:nvPr/>
        </p:nvSpPr>
        <p:spPr bwMode="auto">
          <a:xfrm>
            <a:off x="4572000" y="3886200"/>
            <a:ext cx="381000" cy="533400"/>
          </a:xfrm>
          <a:prstGeom prst="downArrow">
            <a:avLst>
              <a:gd name="adj1" fmla="val 50000"/>
              <a:gd name="adj2" fmla="val 35000"/>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endParaRPr lang="en-US" altLang="en-US"/>
          </a:p>
        </p:txBody>
      </p:sp>
      <p:sp>
        <p:nvSpPr>
          <p:cNvPr id="15367" name="AutoShape 12">
            <a:extLst>
              <a:ext uri="{FF2B5EF4-FFF2-40B4-BE49-F238E27FC236}">
                <a16:creationId xmlns:a16="http://schemas.microsoft.com/office/drawing/2014/main" id="{71273659-1DAF-F379-88CE-F463861963CF}"/>
              </a:ext>
            </a:extLst>
          </p:cNvPr>
          <p:cNvSpPr>
            <a:spLocks noChangeArrowheads="1"/>
          </p:cNvSpPr>
          <p:nvPr/>
        </p:nvSpPr>
        <p:spPr bwMode="auto">
          <a:xfrm>
            <a:off x="4572000" y="4724400"/>
            <a:ext cx="409575" cy="533400"/>
          </a:xfrm>
          <a:prstGeom prst="downArrow">
            <a:avLst>
              <a:gd name="adj1" fmla="val 50000"/>
              <a:gd name="adj2" fmla="val 32558"/>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endParaRPr lang="en-US" altLang="en-US"/>
          </a:p>
        </p:txBody>
      </p:sp>
      <p:sp>
        <p:nvSpPr>
          <p:cNvPr id="2" name="Slide Number Placeholder 1">
            <a:extLst>
              <a:ext uri="{FF2B5EF4-FFF2-40B4-BE49-F238E27FC236}">
                <a16:creationId xmlns:a16="http://schemas.microsoft.com/office/drawing/2014/main" id="{68196AD4-49C0-BFD0-77ED-2180CD8AD7E2}"/>
              </a:ext>
            </a:extLst>
          </p:cNvPr>
          <p:cNvSpPr>
            <a:spLocks noGrp="1"/>
          </p:cNvSpPr>
          <p:nvPr>
            <p:ph type="sldNum" sz="quarter" idx="12"/>
          </p:nvPr>
        </p:nvSpPr>
        <p:spPr/>
        <p:txBody>
          <a:bodyPr/>
          <a:lstStyle/>
          <a:p>
            <a:fld id="{A8DB374D-CFF7-461A-BDF6-65113C40BFDF}" type="slidenum">
              <a:rPr lang="en-US" smtClean="0"/>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06A46C31-5408-D8B8-0AD9-CAFDE5C2F03B}"/>
              </a:ext>
            </a:extLst>
          </p:cNvPr>
          <p:cNvSpPr>
            <a:spLocks noGrp="1" noChangeArrowheads="1"/>
          </p:cNvSpPr>
          <p:nvPr>
            <p:ph idx="1"/>
          </p:nvPr>
        </p:nvSpPr>
        <p:spPr>
          <a:xfrm>
            <a:off x="914400" y="838200"/>
            <a:ext cx="7543800" cy="5287963"/>
          </a:xfrm>
        </p:spPr>
        <p:txBody>
          <a:bodyPr>
            <a:noAutofit/>
          </a:bodyPr>
          <a:lstStyle/>
          <a:p>
            <a:pPr marL="0" indent="0" algn="just">
              <a:lnSpc>
                <a:spcPct val="100000"/>
              </a:lnSpc>
              <a:spcBef>
                <a:spcPts val="0"/>
              </a:spcBef>
              <a:buNone/>
            </a:pPr>
            <a:r>
              <a:rPr lang="en-US" altLang="en-US" sz="1800" dirty="0"/>
              <a:t>According to </a:t>
            </a:r>
            <a:r>
              <a:rPr lang="en-US" altLang="en-US" sz="1800" dirty="0" err="1"/>
              <a:t>Brauckman</a:t>
            </a:r>
            <a:r>
              <a:rPr lang="en-US" altLang="en-US" sz="1800" dirty="0"/>
              <a:t>, speech has five forms:</a:t>
            </a:r>
          </a:p>
          <a:p>
            <a:pPr marL="457200" indent="-457200" algn="just">
              <a:lnSpc>
                <a:spcPct val="100000"/>
              </a:lnSpc>
              <a:spcBef>
                <a:spcPts val="0"/>
              </a:spcBef>
              <a:buFont typeface="+mj-lt"/>
              <a:buAutoNum type="arabicPeriod"/>
            </a:pPr>
            <a:r>
              <a:rPr lang="en-US" altLang="en-US" sz="1800" u="sng" dirty="0"/>
              <a:t>The movement form -</a:t>
            </a:r>
            <a:r>
              <a:rPr lang="en-US" altLang="en-US" sz="1800" dirty="0"/>
              <a:t>  the total of all movements made by the speech organs, or the complete physiological process.</a:t>
            </a:r>
          </a:p>
          <a:p>
            <a:pPr marL="457200" indent="-457200" algn="just">
              <a:lnSpc>
                <a:spcPct val="100000"/>
              </a:lnSpc>
              <a:spcBef>
                <a:spcPts val="0"/>
              </a:spcBef>
              <a:buFont typeface="+mj-lt"/>
              <a:buAutoNum type="arabicPeriod"/>
            </a:pPr>
            <a:r>
              <a:rPr lang="en-US" altLang="en-US" sz="1800" u="sng" dirty="0"/>
              <a:t>The audible form -</a:t>
            </a:r>
            <a:r>
              <a:rPr lang="en-US" altLang="en-US" sz="1800" dirty="0"/>
              <a:t> the sound effect which corresponds in every detail to the complete movement form.</a:t>
            </a:r>
          </a:p>
          <a:p>
            <a:pPr marL="457200" indent="-457200" algn="just">
              <a:lnSpc>
                <a:spcPct val="100000"/>
              </a:lnSpc>
              <a:spcBef>
                <a:spcPts val="0"/>
              </a:spcBef>
              <a:buFont typeface="+mj-lt"/>
              <a:buAutoNum type="arabicPeriod"/>
            </a:pPr>
            <a:r>
              <a:rPr lang="en-US" altLang="en-US" sz="1800" u="sng" dirty="0"/>
              <a:t>The visible form -</a:t>
            </a:r>
            <a:r>
              <a:rPr lang="en-US" altLang="en-US" sz="1800" dirty="0"/>
              <a:t> the movements of speech organs which are visible to the watcher.</a:t>
            </a:r>
          </a:p>
          <a:p>
            <a:pPr marL="457200" indent="-457200" algn="just">
              <a:lnSpc>
                <a:spcPct val="100000"/>
              </a:lnSpc>
              <a:spcBef>
                <a:spcPts val="0"/>
              </a:spcBef>
              <a:buFont typeface="+mj-lt"/>
              <a:buAutoNum type="arabicPeriod"/>
            </a:pPr>
            <a:r>
              <a:rPr lang="en-US" altLang="en-US" sz="1800" u="sng" dirty="0"/>
              <a:t>The mimetic form -</a:t>
            </a:r>
            <a:r>
              <a:rPr lang="en-US" altLang="en-US" sz="1800" dirty="0"/>
              <a:t> facial expression, glance of the eye, smile, frown, nod or shake of the head, posture attitudes, any bodily movement timed with the words in order to give a clue or to clarify meaning, a visible phenomenon.</a:t>
            </a:r>
          </a:p>
          <a:p>
            <a:pPr marL="457200" indent="-457200" algn="just">
              <a:lnSpc>
                <a:spcPct val="100000"/>
              </a:lnSpc>
              <a:spcBef>
                <a:spcPts val="0"/>
              </a:spcBef>
              <a:buFont typeface="+mj-lt"/>
              <a:buAutoNum type="arabicPeriod"/>
            </a:pPr>
            <a:r>
              <a:rPr lang="en-US" altLang="en-US" sz="1800" u="sng" dirty="0"/>
              <a:t>Gestures -</a:t>
            </a:r>
            <a:r>
              <a:rPr lang="en-US" altLang="en-US" sz="1800" dirty="0"/>
              <a:t> primarily arm and hand movements used for emphasis, a visible accompaniment of speech closely bound with meaning and rhythm.  </a:t>
            </a:r>
          </a:p>
          <a:p>
            <a:pPr marL="609600" indent="-609600" algn="just">
              <a:lnSpc>
                <a:spcPct val="100000"/>
              </a:lnSpc>
              <a:spcBef>
                <a:spcPts val="0"/>
              </a:spcBef>
            </a:pPr>
            <a:endParaRPr lang="en-US" altLang="en-US" sz="1800" dirty="0"/>
          </a:p>
          <a:p>
            <a:pPr algn="just">
              <a:lnSpc>
                <a:spcPct val="100000"/>
              </a:lnSpc>
              <a:spcBef>
                <a:spcPts val="0"/>
              </a:spcBef>
            </a:pPr>
            <a:r>
              <a:rPr lang="en-US" altLang="en-US" sz="1800" dirty="0"/>
              <a:t>It is pointed out that the “movement form” is the only form of speech, other than the audible form, which is complete. Hypothesized that if a person with HL could in some way become aware of all the movements of speech, he could understand as well as though he heard. This can be done by imitation.</a:t>
            </a:r>
          </a:p>
          <a:p>
            <a:pPr marL="609600" indent="-609600" algn="just">
              <a:lnSpc>
                <a:spcPct val="100000"/>
              </a:lnSpc>
              <a:spcBef>
                <a:spcPts val="0"/>
              </a:spcBef>
              <a:buFontTx/>
              <a:buAutoNum type="arabicPeriod" startAt="4"/>
            </a:pPr>
            <a:endParaRPr lang="en-US" altLang="en-US" sz="1800" dirty="0"/>
          </a:p>
          <a:p>
            <a:pPr marL="609600" indent="-609600" algn="just">
              <a:lnSpc>
                <a:spcPct val="100000"/>
              </a:lnSpc>
              <a:spcBef>
                <a:spcPts val="0"/>
              </a:spcBef>
              <a:buFontTx/>
              <a:buNone/>
            </a:pPr>
            <a:endParaRPr lang="en-US" altLang="en-US" sz="1800" dirty="0"/>
          </a:p>
        </p:txBody>
      </p:sp>
      <p:sp>
        <p:nvSpPr>
          <p:cNvPr id="2" name="Slide Number Placeholder 1">
            <a:extLst>
              <a:ext uri="{FF2B5EF4-FFF2-40B4-BE49-F238E27FC236}">
                <a16:creationId xmlns:a16="http://schemas.microsoft.com/office/drawing/2014/main" id="{2A11DB16-35EF-ACC4-3223-517BB4BAA0C2}"/>
              </a:ext>
            </a:extLst>
          </p:cNvPr>
          <p:cNvSpPr>
            <a:spLocks noGrp="1"/>
          </p:cNvSpPr>
          <p:nvPr>
            <p:ph type="sldNum" sz="quarter" idx="12"/>
          </p:nvPr>
        </p:nvSpPr>
        <p:spPr/>
        <p:txBody>
          <a:bodyPr/>
          <a:lstStyle/>
          <a:p>
            <a:fld id="{A8DB374D-CFF7-461A-BDF6-65113C40BFDF}" type="slidenum">
              <a:rPr lang="en-US" smtClean="0"/>
              <a:t>91</a:t>
            </a:fld>
            <a:endParaRPr lang="en-US"/>
          </a:p>
        </p:txBody>
      </p:sp>
    </p:spTree>
    <p:extLst>
      <p:ext uri="{BB962C8B-B14F-4D97-AF65-F5344CB8AC3E}">
        <p14:creationId xmlns:p14="http://schemas.microsoft.com/office/powerpoint/2010/main" val="18718504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EB265C-543C-1499-134A-866B1F1C2109}"/>
              </a:ext>
            </a:extLst>
          </p:cNvPr>
          <p:cNvSpPr>
            <a:spLocks noGrp="1"/>
          </p:cNvSpPr>
          <p:nvPr>
            <p:ph idx="1"/>
          </p:nvPr>
        </p:nvSpPr>
        <p:spPr>
          <a:xfrm>
            <a:off x="628650" y="990600"/>
            <a:ext cx="7886700" cy="5257800"/>
          </a:xfrm>
        </p:spPr>
        <p:txBody>
          <a:bodyPr>
            <a:normAutofit fontScale="92500" lnSpcReduction="10000"/>
          </a:bodyPr>
          <a:lstStyle/>
          <a:p>
            <a:pPr algn="just">
              <a:lnSpc>
                <a:spcPct val="100000"/>
              </a:lnSpc>
              <a:spcBef>
                <a:spcPts val="0"/>
              </a:spcBef>
            </a:pPr>
            <a:r>
              <a:rPr lang="en-US" altLang="en-US" sz="2400" dirty="0"/>
              <a:t>The </a:t>
            </a:r>
            <a:r>
              <a:rPr lang="en-US" altLang="en-US" sz="2400" b="1" dirty="0"/>
              <a:t>rhythms</a:t>
            </a:r>
            <a:r>
              <a:rPr lang="en-US" altLang="en-US" sz="2400" dirty="0"/>
              <a:t> of speech are considered most important. Therefore, imitation of syllable drills is done using different rhythmic patterns.</a:t>
            </a:r>
          </a:p>
          <a:p>
            <a:pPr algn="just">
              <a:lnSpc>
                <a:spcPct val="100000"/>
              </a:lnSpc>
              <a:spcBef>
                <a:spcPts val="0"/>
              </a:spcBef>
            </a:pPr>
            <a:endParaRPr lang="en-US" altLang="en-US" sz="2400" dirty="0"/>
          </a:p>
          <a:p>
            <a:pPr>
              <a:lnSpc>
                <a:spcPct val="100000"/>
              </a:lnSpc>
              <a:spcBef>
                <a:spcPts val="0"/>
              </a:spcBef>
            </a:pPr>
            <a:r>
              <a:rPr lang="en-US" altLang="en-US" sz="2400" dirty="0"/>
              <a:t>Vowel sounds are combined with the various consonant sounds, presented and imitated in one of the four basic rhythms of speech. The 4 rhythms are:</a:t>
            </a:r>
          </a:p>
          <a:p>
            <a:pPr marL="609600" indent="-609600" algn="just">
              <a:lnSpc>
                <a:spcPct val="100000"/>
              </a:lnSpc>
              <a:spcBef>
                <a:spcPts val="0"/>
              </a:spcBef>
              <a:buFontTx/>
              <a:buAutoNum type="arabicPeriod"/>
            </a:pPr>
            <a:r>
              <a:rPr lang="en-US" altLang="en-US" sz="2400" dirty="0"/>
              <a:t>First syllable accented , second unaccented.</a:t>
            </a:r>
          </a:p>
          <a:p>
            <a:pPr marL="609600" indent="-609600" algn="just">
              <a:lnSpc>
                <a:spcPct val="100000"/>
              </a:lnSpc>
              <a:spcBef>
                <a:spcPts val="0"/>
              </a:spcBef>
              <a:buFontTx/>
              <a:buAutoNum type="arabicPeriod"/>
            </a:pPr>
            <a:r>
              <a:rPr lang="en-US" altLang="en-US" sz="2400" dirty="0"/>
              <a:t>First syllable unaccented , second accented.</a:t>
            </a:r>
          </a:p>
          <a:p>
            <a:pPr marL="609600" indent="-609600" algn="just">
              <a:lnSpc>
                <a:spcPct val="100000"/>
              </a:lnSpc>
              <a:spcBef>
                <a:spcPts val="0"/>
              </a:spcBef>
              <a:buFontTx/>
              <a:buAutoNum type="arabicPeriod"/>
            </a:pPr>
            <a:r>
              <a:rPr lang="en-US" altLang="en-US" sz="2400" dirty="0"/>
              <a:t>First three syllables unaccented , fourth syllable accented.</a:t>
            </a:r>
          </a:p>
          <a:p>
            <a:pPr marL="609600" indent="-609600" algn="just">
              <a:lnSpc>
                <a:spcPct val="100000"/>
              </a:lnSpc>
              <a:spcBef>
                <a:spcPts val="0"/>
              </a:spcBef>
              <a:buFontTx/>
              <a:buAutoNum type="arabicPeriod"/>
            </a:pPr>
            <a:r>
              <a:rPr lang="en-US" altLang="en-US" sz="2400" dirty="0"/>
              <a:t>First two syllables unaccented , third syllable accented.</a:t>
            </a:r>
          </a:p>
          <a:p>
            <a:pPr marL="609600" indent="-609600" algn="just">
              <a:lnSpc>
                <a:spcPct val="100000"/>
              </a:lnSpc>
              <a:spcBef>
                <a:spcPts val="0"/>
              </a:spcBef>
              <a:buFontTx/>
              <a:buAutoNum type="arabicPeriod"/>
            </a:pPr>
            <a:endParaRPr lang="en-US" altLang="en-US" sz="2400" dirty="0"/>
          </a:p>
          <a:p>
            <a:pPr algn="just">
              <a:lnSpc>
                <a:spcPct val="100000"/>
              </a:lnSpc>
              <a:spcBef>
                <a:spcPts val="0"/>
              </a:spcBef>
            </a:pPr>
            <a:r>
              <a:rPr lang="en-US" altLang="en-US" sz="2400" dirty="0"/>
              <a:t>The description and classification of consonant sounds is based not on their visible appearance, but on their </a:t>
            </a:r>
            <a:r>
              <a:rPr lang="en-US" altLang="en-US" sz="2400" b="1" dirty="0"/>
              <a:t>formation</a:t>
            </a:r>
            <a:r>
              <a:rPr lang="en-US" altLang="en-US" sz="2400" dirty="0"/>
              <a:t>. They are classified with respect to whether the primary movement is of the lips, tongue, tongue-soft palate.</a:t>
            </a:r>
          </a:p>
          <a:p>
            <a:pPr marL="609600" indent="-609600" algn="just">
              <a:lnSpc>
                <a:spcPct val="100000"/>
              </a:lnSpc>
              <a:spcBef>
                <a:spcPts val="0"/>
              </a:spcBef>
              <a:buFontTx/>
              <a:buAutoNum type="arabicPeriod"/>
            </a:pPr>
            <a:endParaRPr lang="en-US" altLang="en-US" sz="2400" dirty="0"/>
          </a:p>
          <a:p>
            <a:pPr>
              <a:lnSpc>
                <a:spcPct val="100000"/>
              </a:lnSpc>
              <a:spcBef>
                <a:spcPts val="0"/>
              </a:spcBef>
            </a:pPr>
            <a:endParaRPr lang="en-IN" sz="2400" dirty="0"/>
          </a:p>
        </p:txBody>
      </p:sp>
      <p:sp>
        <p:nvSpPr>
          <p:cNvPr id="2" name="Slide Number Placeholder 1">
            <a:extLst>
              <a:ext uri="{FF2B5EF4-FFF2-40B4-BE49-F238E27FC236}">
                <a16:creationId xmlns:a16="http://schemas.microsoft.com/office/drawing/2014/main" id="{DBFEB8D3-66BE-2D1E-E706-C34DC03724C1}"/>
              </a:ext>
            </a:extLst>
          </p:cNvPr>
          <p:cNvSpPr>
            <a:spLocks noGrp="1"/>
          </p:cNvSpPr>
          <p:nvPr>
            <p:ph type="sldNum" sz="quarter" idx="12"/>
          </p:nvPr>
        </p:nvSpPr>
        <p:spPr/>
        <p:txBody>
          <a:bodyPr/>
          <a:lstStyle/>
          <a:p>
            <a:fld id="{A8DB374D-CFF7-461A-BDF6-65113C40BFDF}" type="slidenum">
              <a:rPr lang="en-US" smtClean="0"/>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129C827-E8F7-C4A0-4647-822528775E5A}"/>
              </a:ext>
            </a:extLst>
          </p:cNvPr>
          <p:cNvSpPr>
            <a:spLocks noGrp="1" noChangeArrowheads="1"/>
          </p:cNvSpPr>
          <p:nvPr>
            <p:ph type="title"/>
          </p:nvPr>
        </p:nvSpPr>
        <p:spPr/>
        <p:txBody>
          <a:bodyPr>
            <a:normAutofit/>
          </a:bodyPr>
          <a:lstStyle/>
          <a:p>
            <a:pPr fontAlgn="auto">
              <a:spcAft>
                <a:spcPts val="0"/>
              </a:spcAft>
              <a:defRPr/>
            </a:pPr>
            <a:r>
              <a:rPr lang="en-US" sz="4000" b="1" dirty="0">
                <a:latin typeface="+mn-lt"/>
              </a:rPr>
              <a:t>The Mueller-</a:t>
            </a:r>
            <a:r>
              <a:rPr lang="en-US" sz="4000" b="1" dirty="0" err="1">
                <a:latin typeface="+mn-lt"/>
              </a:rPr>
              <a:t>Walle</a:t>
            </a:r>
            <a:r>
              <a:rPr lang="en-US" sz="4000" b="1" dirty="0">
                <a:latin typeface="+mn-lt"/>
              </a:rPr>
              <a:t> Method</a:t>
            </a:r>
          </a:p>
        </p:txBody>
      </p:sp>
      <p:sp>
        <p:nvSpPr>
          <p:cNvPr id="23555" name="Rectangle 3">
            <a:extLst>
              <a:ext uri="{FF2B5EF4-FFF2-40B4-BE49-F238E27FC236}">
                <a16:creationId xmlns:a16="http://schemas.microsoft.com/office/drawing/2014/main" id="{EBDFB55D-19B4-5B30-5ACD-9810CD0ED747}"/>
              </a:ext>
            </a:extLst>
          </p:cNvPr>
          <p:cNvSpPr>
            <a:spLocks noGrp="1" noChangeArrowheads="1"/>
          </p:cNvSpPr>
          <p:nvPr>
            <p:ph idx="1"/>
          </p:nvPr>
        </p:nvSpPr>
        <p:spPr/>
        <p:txBody>
          <a:bodyPr>
            <a:noAutofit/>
          </a:bodyPr>
          <a:lstStyle/>
          <a:p>
            <a:pPr algn="l">
              <a:lnSpc>
                <a:spcPct val="100000"/>
              </a:lnSpc>
              <a:spcBef>
                <a:spcPts val="0"/>
              </a:spcBef>
            </a:pPr>
            <a:r>
              <a:rPr lang="en-US" sz="2000" b="0" i="0" u="none" strike="noStrike" baseline="0" dirty="0"/>
              <a:t>In 1902, Martha Bruhn introduced the Mueller–</a:t>
            </a:r>
            <a:r>
              <a:rPr lang="en-US" sz="2000" b="0" i="0" u="none" strike="noStrike" baseline="0" dirty="0" err="1"/>
              <a:t>Walle</a:t>
            </a:r>
            <a:r>
              <a:rPr lang="en-US" sz="2000" b="0" i="0" u="none" strike="noStrike" baseline="0" dirty="0"/>
              <a:t> method to North America, a primarily analytic method originated in Germany.</a:t>
            </a:r>
            <a:r>
              <a:rPr lang="en-IN" sz="2000" b="0" i="0" u="none" strike="noStrike" baseline="0" dirty="0"/>
              <a:t> </a:t>
            </a:r>
          </a:p>
          <a:p>
            <a:pPr algn="l">
              <a:lnSpc>
                <a:spcPct val="100000"/>
              </a:lnSpc>
              <a:spcBef>
                <a:spcPts val="0"/>
              </a:spcBef>
            </a:pPr>
            <a:endParaRPr lang="en-IN" sz="2000" b="0" i="0" u="none" strike="noStrike" baseline="0" dirty="0"/>
          </a:p>
          <a:p>
            <a:pPr algn="l">
              <a:lnSpc>
                <a:spcPct val="100000"/>
              </a:lnSpc>
              <a:spcBef>
                <a:spcPts val="0"/>
              </a:spcBef>
            </a:pPr>
            <a:r>
              <a:rPr lang="en-IN" sz="2000" b="0" i="0" u="none" strike="noStrike" baseline="0" dirty="0"/>
              <a:t>The hallmark feature of </a:t>
            </a:r>
            <a:r>
              <a:rPr lang="en-US" sz="2000" b="0" i="0" u="none" strike="noStrike" baseline="0" dirty="0"/>
              <a:t>this program was an emphasis on </a:t>
            </a:r>
            <a:r>
              <a:rPr lang="en-US" sz="2000" b="1" i="0" u="none" strike="noStrike" baseline="0" dirty="0"/>
              <a:t>rapid syllable drill</a:t>
            </a:r>
            <a:r>
              <a:rPr lang="en-US" sz="2000" b="0" i="0" u="none" strike="noStrike" baseline="0" dirty="0"/>
              <a:t>, and rapid phrase recognition. </a:t>
            </a:r>
          </a:p>
          <a:p>
            <a:pPr algn="l">
              <a:lnSpc>
                <a:spcPct val="100000"/>
              </a:lnSpc>
              <a:spcBef>
                <a:spcPts val="0"/>
              </a:spcBef>
            </a:pPr>
            <a:endParaRPr lang="en-US" sz="2000" dirty="0"/>
          </a:p>
          <a:p>
            <a:pPr algn="l">
              <a:lnSpc>
                <a:spcPct val="100000"/>
              </a:lnSpc>
              <a:spcBef>
                <a:spcPts val="0"/>
              </a:spcBef>
            </a:pPr>
            <a:r>
              <a:rPr lang="en-US" sz="2000" b="0" i="0" u="none" strike="noStrike" baseline="0" dirty="0"/>
              <a:t>Students also practiced recognizing </a:t>
            </a:r>
            <a:r>
              <a:rPr lang="en-US" sz="2000" b="0" i="0" u="none" strike="noStrike" baseline="0" dirty="0" err="1"/>
              <a:t>homophenous</a:t>
            </a:r>
            <a:r>
              <a:rPr lang="en-US" sz="2000" b="0" i="0" u="none" strike="noStrike" baseline="0" dirty="0"/>
              <a:t> words, using sentence context cues to distinguish between possible meanings, such as </a:t>
            </a:r>
            <a:r>
              <a:rPr lang="en-US" sz="2000" b="0" i="1" u="none" strike="noStrike" baseline="0" dirty="0"/>
              <a:t>ROB won the game </a:t>
            </a:r>
            <a:r>
              <a:rPr lang="en-US" sz="2000" b="0" i="0" u="none" strike="noStrike" baseline="0" dirty="0"/>
              <a:t>versus </a:t>
            </a:r>
            <a:r>
              <a:rPr lang="en-US" sz="2000" b="0" i="1" u="none" strike="noStrike" baseline="0" dirty="0"/>
              <a:t>The children like to ROMP in the garden</a:t>
            </a:r>
            <a:r>
              <a:rPr lang="en-US" sz="2000" b="0" i="0" u="none" strike="noStrike" baseline="0" dirty="0"/>
              <a:t>.</a:t>
            </a:r>
          </a:p>
          <a:p>
            <a:pPr algn="l">
              <a:lnSpc>
                <a:spcPct val="100000"/>
              </a:lnSpc>
              <a:spcBef>
                <a:spcPts val="0"/>
              </a:spcBef>
            </a:pPr>
            <a:endParaRPr lang="en-US" sz="2000" b="0" i="0" u="none" strike="noStrike" baseline="0" dirty="0"/>
          </a:p>
          <a:p>
            <a:pPr algn="just">
              <a:lnSpc>
                <a:spcPct val="100000"/>
              </a:lnSpc>
              <a:spcBef>
                <a:spcPts val="0"/>
              </a:spcBef>
            </a:pPr>
            <a:r>
              <a:rPr lang="en-US" altLang="en-US" sz="2000" dirty="0"/>
              <a:t>This system lays much stress on the </a:t>
            </a:r>
            <a:r>
              <a:rPr lang="en-US" altLang="en-US" sz="2000" b="1" dirty="0"/>
              <a:t>change in appearance</a:t>
            </a:r>
            <a:r>
              <a:rPr lang="en-US" altLang="en-US" sz="2000" dirty="0"/>
              <a:t> of various sounds because of transition. Speech sounds are categorized with respect to their visible characteristics, and lessons are based upon a sound movement or a group of sound movements.</a:t>
            </a:r>
          </a:p>
        </p:txBody>
      </p:sp>
      <p:sp>
        <p:nvSpPr>
          <p:cNvPr id="2" name="Slide Number Placeholder 1">
            <a:extLst>
              <a:ext uri="{FF2B5EF4-FFF2-40B4-BE49-F238E27FC236}">
                <a16:creationId xmlns:a16="http://schemas.microsoft.com/office/drawing/2014/main" id="{E1788A48-33C2-D87A-4EFB-AB8B9D3ECEC2}"/>
              </a:ext>
            </a:extLst>
          </p:cNvPr>
          <p:cNvSpPr>
            <a:spLocks noGrp="1"/>
          </p:cNvSpPr>
          <p:nvPr>
            <p:ph type="sldNum" sz="quarter" idx="12"/>
          </p:nvPr>
        </p:nvSpPr>
        <p:spPr/>
        <p:txBody>
          <a:bodyPr/>
          <a:lstStyle/>
          <a:p>
            <a:fld id="{A8DB374D-CFF7-461A-BDF6-65113C40BFDF}" type="slidenum">
              <a:rPr lang="en-US" smtClean="0"/>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F9C8ACA6-6952-404B-0BB6-7EC0AD0F20EB}"/>
              </a:ext>
            </a:extLst>
          </p:cNvPr>
          <p:cNvSpPr>
            <a:spLocks noGrp="1" noChangeArrowheads="1"/>
          </p:cNvSpPr>
          <p:nvPr>
            <p:ph idx="1"/>
          </p:nvPr>
        </p:nvSpPr>
        <p:spPr>
          <a:xfrm>
            <a:off x="762000" y="1143000"/>
            <a:ext cx="7543800" cy="4983163"/>
          </a:xfrm>
        </p:spPr>
        <p:txBody>
          <a:bodyPr>
            <a:normAutofit fontScale="92500" lnSpcReduction="20000"/>
          </a:bodyPr>
          <a:lstStyle/>
          <a:p>
            <a:pPr algn="just">
              <a:lnSpc>
                <a:spcPct val="110000"/>
              </a:lnSpc>
              <a:spcBef>
                <a:spcPts val="0"/>
              </a:spcBef>
            </a:pPr>
            <a:r>
              <a:rPr lang="en-US" altLang="en-US" sz="2400" dirty="0"/>
              <a:t>It has more synthetic components than the Jena method.</a:t>
            </a:r>
          </a:p>
          <a:p>
            <a:pPr algn="just">
              <a:lnSpc>
                <a:spcPct val="110000"/>
              </a:lnSpc>
              <a:spcBef>
                <a:spcPts val="0"/>
              </a:spcBef>
            </a:pPr>
            <a:endParaRPr lang="en-US" altLang="en-US" sz="2400" dirty="0"/>
          </a:p>
          <a:p>
            <a:pPr algn="just">
              <a:lnSpc>
                <a:spcPct val="110000"/>
              </a:lnSpc>
              <a:spcBef>
                <a:spcPts val="0"/>
              </a:spcBef>
            </a:pPr>
            <a:r>
              <a:rPr lang="en-US" altLang="en-US" sz="2400" dirty="0"/>
              <a:t>Exercises include:</a:t>
            </a:r>
          </a:p>
          <a:p>
            <a:pPr marL="457200" indent="-457200" algn="just">
              <a:lnSpc>
                <a:spcPct val="110000"/>
              </a:lnSpc>
              <a:spcBef>
                <a:spcPts val="0"/>
              </a:spcBef>
              <a:buFont typeface="+mj-lt"/>
              <a:buAutoNum type="arabicPeriod"/>
            </a:pPr>
            <a:r>
              <a:rPr lang="en-US" altLang="en-US" sz="2400" dirty="0"/>
              <a:t>“add-a-word”  or “add-a-phrase”: Words and sentences are developed from syllable drill. Then the first part of the sentence is repeated , but new words or phrases are added to make new sentences. For </a:t>
            </a:r>
            <a:r>
              <a:rPr lang="en-US" altLang="en-US" sz="2400" dirty="0" err="1"/>
              <a:t>eg</a:t>
            </a:r>
            <a:r>
              <a:rPr lang="en-US" altLang="en-US" sz="2400" dirty="0"/>
              <a:t>: </a:t>
            </a:r>
            <a:r>
              <a:rPr lang="en-US" altLang="en-US" sz="2400" u="sng" dirty="0"/>
              <a:t>“Where </a:t>
            </a:r>
            <a:r>
              <a:rPr lang="en-US" altLang="en-US" sz="2400" dirty="0"/>
              <a:t> are you going?” </a:t>
            </a:r>
            <a:r>
              <a:rPr lang="en-US" altLang="en-US" sz="2400" u="sng" dirty="0"/>
              <a:t>“Where” </a:t>
            </a:r>
            <a:r>
              <a:rPr lang="en-US" altLang="en-US" sz="2400" dirty="0"/>
              <a:t> do you live?” </a:t>
            </a:r>
            <a:r>
              <a:rPr lang="en-US" altLang="en-US" sz="2400" u="sng" dirty="0"/>
              <a:t>“Where”</a:t>
            </a:r>
            <a:r>
              <a:rPr lang="en-US" altLang="en-US" sz="2400" dirty="0"/>
              <a:t> do you work?”</a:t>
            </a:r>
          </a:p>
          <a:p>
            <a:pPr marL="457200" indent="-457200" algn="just">
              <a:lnSpc>
                <a:spcPct val="110000"/>
              </a:lnSpc>
              <a:spcBef>
                <a:spcPts val="0"/>
              </a:spcBef>
              <a:buFont typeface="+mj-lt"/>
              <a:buAutoNum type="arabicPeriod"/>
            </a:pPr>
            <a:r>
              <a:rPr lang="en-US" altLang="en-US" sz="2400" u="sng" dirty="0"/>
              <a:t>Work on </a:t>
            </a:r>
            <a:r>
              <a:rPr lang="en-US" altLang="en-US" sz="2400" u="sng" dirty="0" err="1"/>
              <a:t>homophenes</a:t>
            </a:r>
            <a:r>
              <a:rPr lang="en-US" altLang="en-US" sz="2400" dirty="0"/>
              <a:t>: The students identify a group of </a:t>
            </a:r>
            <a:r>
              <a:rPr lang="en-US" altLang="en-US" sz="2400" dirty="0" err="1"/>
              <a:t>homophenous</a:t>
            </a:r>
            <a:r>
              <a:rPr lang="en-US" altLang="en-US" sz="2400" dirty="0"/>
              <a:t> words and select the correct word from the information provided by a sentence.</a:t>
            </a:r>
          </a:p>
          <a:p>
            <a:pPr marL="457200" indent="-457200" algn="just">
              <a:lnSpc>
                <a:spcPct val="110000"/>
              </a:lnSpc>
              <a:spcBef>
                <a:spcPts val="0"/>
              </a:spcBef>
              <a:buFont typeface="+mj-lt"/>
              <a:buAutoNum type="arabicPeriod"/>
            </a:pPr>
            <a:r>
              <a:rPr lang="en-US" altLang="en-US" sz="2400" u="sng" dirty="0"/>
              <a:t>Exercise story:</a:t>
            </a:r>
            <a:r>
              <a:rPr lang="en-US" altLang="en-US" sz="2400" dirty="0"/>
              <a:t> The teacher introduces a story to the group by using full voice to teach important vocabulary. In addition she presents a group of sentences about the story (clue sentences). The story is then presented with reduced voice and then questions are asked.</a:t>
            </a:r>
          </a:p>
          <a:p>
            <a:pPr marL="457200" indent="-457200" algn="just">
              <a:lnSpc>
                <a:spcPct val="110000"/>
              </a:lnSpc>
              <a:spcBef>
                <a:spcPts val="0"/>
              </a:spcBef>
              <a:buFont typeface="+mj-lt"/>
              <a:buAutoNum type="arabicPeriod"/>
            </a:pPr>
            <a:endParaRPr lang="en-US" altLang="en-US" sz="2400" dirty="0"/>
          </a:p>
          <a:p>
            <a:pPr algn="just">
              <a:lnSpc>
                <a:spcPct val="110000"/>
              </a:lnSpc>
              <a:spcBef>
                <a:spcPts val="0"/>
              </a:spcBef>
            </a:pPr>
            <a:endParaRPr lang="en-US" altLang="en-US" sz="2400" dirty="0"/>
          </a:p>
          <a:p>
            <a:pPr algn="just">
              <a:lnSpc>
                <a:spcPct val="110000"/>
              </a:lnSpc>
              <a:spcBef>
                <a:spcPts val="0"/>
              </a:spcBef>
            </a:pPr>
            <a:endParaRPr lang="en-US" altLang="en-US" sz="2400" dirty="0"/>
          </a:p>
          <a:p>
            <a:pPr algn="just">
              <a:lnSpc>
                <a:spcPct val="110000"/>
              </a:lnSpc>
              <a:spcBef>
                <a:spcPts val="0"/>
              </a:spcBef>
            </a:pPr>
            <a:endParaRPr lang="en-US" altLang="en-US" sz="2400" dirty="0"/>
          </a:p>
        </p:txBody>
      </p:sp>
      <p:sp>
        <p:nvSpPr>
          <p:cNvPr id="2" name="Slide Number Placeholder 1">
            <a:extLst>
              <a:ext uri="{FF2B5EF4-FFF2-40B4-BE49-F238E27FC236}">
                <a16:creationId xmlns:a16="http://schemas.microsoft.com/office/drawing/2014/main" id="{FE486E35-2F9B-49FB-525B-C8387D73BE17}"/>
              </a:ext>
            </a:extLst>
          </p:cNvPr>
          <p:cNvSpPr>
            <a:spLocks noGrp="1"/>
          </p:cNvSpPr>
          <p:nvPr>
            <p:ph type="sldNum" sz="quarter" idx="12"/>
          </p:nvPr>
        </p:nvSpPr>
        <p:spPr/>
        <p:txBody>
          <a:bodyPr/>
          <a:lstStyle/>
          <a:p>
            <a:fld id="{A8DB374D-CFF7-461A-BDF6-65113C40BFDF}" type="slidenum">
              <a:rPr lang="en-US" smtClean="0"/>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A7372229-FE9D-C6C7-1021-08BBF88EA13E}"/>
              </a:ext>
            </a:extLst>
          </p:cNvPr>
          <p:cNvSpPr>
            <a:spLocks noGrp="1" noChangeArrowheads="1"/>
          </p:cNvSpPr>
          <p:nvPr>
            <p:ph idx="1"/>
          </p:nvPr>
        </p:nvSpPr>
        <p:spPr>
          <a:xfrm>
            <a:off x="533400" y="685800"/>
            <a:ext cx="8077200" cy="5670551"/>
          </a:xfrm>
        </p:spPr>
        <p:txBody>
          <a:bodyPr>
            <a:noAutofit/>
          </a:bodyPr>
          <a:lstStyle/>
          <a:p>
            <a:pPr>
              <a:lnSpc>
                <a:spcPct val="100000"/>
              </a:lnSpc>
              <a:spcBef>
                <a:spcPts val="0"/>
              </a:spcBef>
            </a:pPr>
            <a:r>
              <a:rPr lang="en-US" altLang="en-US" sz="1800" dirty="0"/>
              <a:t>Consonants are divided into 2 classes and w</a:t>
            </a:r>
            <a:r>
              <a:rPr lang="en-US" sz="1800" dirty="0"/>
              <a:t>ithin each category the sounds are described with respect to their appearance and production.</a:t>
            </a:r>
          </a:p>
          <a:p>
            <a:pPr marL="0" indent="0">
              <a:lnSpc>
                <a:spcPct val="100000"/>
              </a:lnSpc>
              <a:spcBef>
                <a:spcPts val="0"/>
              </a:spcBef>
              <a:buNone/>
            </a:pPr>
            <a:endParaRPr lang="en-US" altLang="en-US" sz="1800" dirty="0"/>
          </a:p>
          <a:p>
            <a:pPr marL="457200" indent="-457200">
              <a:lnSpc>
                <a:spcPct val="100000"/>
              </a:lnSpc>
              <a:spcBef>
                <a:spcPts val="0"/>
              </a:spcBef>
              <a:buFont typeface="+mj-lt"/>
              <a:buAutoNum type="arabicPeriod"/>
            </a:pPr>
            <a:r>
              <a:rPr lang="en-US" altLang="en-US" sz="1800" dirty="0"/>
              <a:t>Class I: Those consonants with the cavity of mouth closed constitute all of the visible consonant movements. All of these are introduced in the 1</a:t>
            </a:r>
            <a:r>
              <a:rPr lang="en-US" altLang="en-US" sz="1800" baseline="30000" dirty="0"/>
              <a:t>st</a:t>
            </a:r>
            <a:r>
              <a:rPr lang="en-US" altLang="en-US" sz="1800" dirty="0"/>
              <a:t> session. They are: /f/  /v/ ; /s/  /z/ ; /p/ /b/ /m/ ; /w/ /</a:t>
            </a:r>
            <a:r>
              <a:rPr lang="en-US" altLang="en-US" sz="1800" dirty="0" err="1"/>
              <a:t>wh</a:t>
            </a:r>
            <a:r>
              <a:rPr lang="en-US" altLang="en-US" sz="1800" dirty="0"/>
              <a:t>/ ; /</a:t>
            </a:r>
            <a:r>
              <a:rPr lang="en-US" altLang="en-US" sz="1800" dirty="0" err="1"/>
              <a:t>sh</a:t>
            </a:r>
            <a:r>
              <a:rPr lang="en-US" altLang="en-US" sz="1800" dirty="0"/>
              <a:t>/ ; /</a:t>
            </a:r>
            <a:r>
              <a:rPr lang="en-US" altLang="en-US" sz="1800" dirty="0" err="1"/>
              <a:t>th</a:t>
            </a:r>
            <a:r>
              <a:rPr lang="en-US" altLang="en-US" sz="1800" dirty="0"/>
              <a:t>/. </a:t>
            </a:r>
          </a:p>
          <a:p>
            <a:pPr marL="457200" indent="-457200">
              <a:lnSpc>
                <a:spcPct val="100000"/>
              </a:lnSpc>
              <a:spcBef>
                <a:spcPts val="0"/>
              </a:spcBef>
              <a:buFont typeface="+mj-lt"/>
              <a:buAutoNum type="arabicPeriod"/>
            </a:pPr>
            <a:r>
              <a:rPr lang="en-US" sz="1800" dirty="0"/>
              <a:t>Class II:  Those consonants with the cavity of mouth open.</a:t>
            </a:r>
          </a:p>
          <a:p>
            <a:pPr marL="0" indent="0" fontAlgn="auto">
              <a:lnSpc>
                <a:spcPct val="100000"/>
              </a:lnSpc>
              <a:spcBef>
                <a:spcPts val="0"/>
              </a:spcBef>
              <a:buClr>
                <a:schemeClr val="tx1">
                  <a:shade val="95000"/>
                </a:schemeClr>
              </a:buClr>
              <a:buNone/>
              <a:defRPr/>
            </a:pPr>
            <a:endParaRPr lang="en-US" sz="1800" dirty="0"/>
          </a:p>
          <a:p>
            <a:pPr>
              <a:lnSpc>
                <a:spcPct val="100000"/>
              </a:lnSpc>
              <a:spcBef>
                <a:spcPts val="0"/>
              </a:spcBef>
              <a:buClr>
                <a:schemeClr val="tx1">
                  <a:shade val="95000"/>
                </a:schemeClr>
              </a:buClr>
              <a:defRPr/>
            </a:pPr>
            <a:r>
              <a:rPr lang="en-US" sz="1800" dirty="0"/>
              <a:t>Vowels are considered to have 4 principal movements:</a:t>
            </a:r>
          </a:p>
          <a:p>
            <a:pPr marL="609600" indent="-609600" fontAlgn="auto">
              <a:lnSpc>
                <a:spcPct val="100000"/>
              </a:lnSpc>
              <a:spcBef>
                <a:spcPts val="0"/>
              </a:spcBef>
              <a:buClr>
                <a:schemeClr val="tx1">
                  <a:shade val="95000"/>
                </a:schemeClr>
              </a:buClr>
              <a:buFontTx/>
              <a:buAutoNum type="arabicPeriod"/>
              <a:defRPr/>
            </a:pPr>
            <a:r>
              <a:rPr lang="en-US" sz="1800" dirty="0"/>
              <a:t>The lower jaw downwards</a:t>
            </a:r>
          </a:p>
          <a:p>
            <a:pPr marL="609600" indent="-609600" fontAlgn="auto">
              <a:lnSpc>
                <a:spcPct val="100000"/>
              </a:lnSpc>
              <a:spcBef>
                <a:spcPts val="0"/>
              </a:spcBef>
              <a:buClr>
                <a:schemeClr val="tx1">
                  <a:shade val="95000"/>
                </a:schemeClr>
              </a:buClr>
              <a:buFontTx/>
              <a:buAutoNum type="arabicPeriod"/>
              <a:defRPr/>
            </a:pPr>
            <a:r>
              <a:rPr lang="en-US" sz="1800" dirty="0"/>
              <a:t>The lower jaw moves upward</a:t>
            </a:r>
          </a:p>
          <a:p>
            <a:pPr marL="609600" indent="-609600" fontAlgn="auto">
              <a:lnSpc>
                <a:spcPct val="100000"/>
              </a:lnSpc>
              <a:spcBef>
                <a:spcPts val="0"/>
              </a:spcBef>
              <a:buClr>
                <a:schemeClr val="tx1">
                  <a:shade val="95000"/>
                </a:schemeClr>
              </a:buClr>
              <a:buFontTx/>
              <a:buAutoNum type="arabicPeriod"/>
              <a:defRPr/>
            </a:pPr>
            <a:r>
              <a:rPr lang="en-US" sz="1800" dirty="0"/>
              <a:t>The lips move forward</a:t>
            </a:r>
          </a:p>
          <a:p>
            <a:pPr marL="609600" indent="-609600" fontAlgn="auto">
              <a:lnSpc>
                <a:spcPct val="100000"/>
              </a:lnSpc>
              <a:spcBef>
                <a:spcPts val="0"/>
              </a:spcBef>
              <a:buClr>
                <a:schemeClr val="tx1">
                  <a:shade val="95000"/>
                </a:schemeClr>
              </a:buClr>
              <a:buFontTx/>
              <a:buAutoNum type="arabicPeriod"/>
              <a:defRPr/>
            </a:pPr>
            <a:r>
              <a:rPr lang="en-US" sz="1800" dirty="0"/>
              <a:t>The lips move backward.</a:t>
            </a:r>
          </a:p>
          <a:p>
            <a:pPr marL="0" indent="0">
              <a:lnSpc>
                <a:spcPct val="100000"/>
              </a:lnSpc>
              <a:spcBef>
                <a:spcPts val="0"/>
              </a:spcBef>
              <a:buClr>
                <a:schemeClr val="tx1">
                  <a:shade val="95000"/>
                </a:schemeClr>
              </a:buClr>
              <a:buNone/>
              <a:defRPr/>
            </a:pPr>
            <a:endParaRPr lang="en-US" altLang="en-US" sz="1800" dirty="0"/>
          </a:p>
          <a:p>
            <a:pPr marL="0" indent="0">
              <a:lnSpc>
                <a:spcPct val="100000"/>
              </a:lnSpc>
              <a:spcBef>
                <a:spcPts val="0"/>
              </a:spcBef>
              <a:buClr>
                <a:schemeClr val="tx1">
                  <a:shade val="95000"/>
                </a:schemeClr>
              </a:buClr>
              <a:buNone/>
              <a:defRPr/>
            </a:pPr>
            <a:r>
              <a:rPr lang="en-US" altLang="en-US" sz="1800" dirty="0"/>
              <a:t>Five vowels are introduced in the 1</a:t>
            </a:r>
            <a:r>
              <a:rPr lang="en-US" altLang="en-US" sz="1800" baseline="30000" dirty="0"/>
              <a:t>st</a:t>
            </a:r>
            <a:r>
              <a:rPr lang="en-US" altLang="en-US" sz="1800" dirty="0"/>
              <a:t> session </a:t>
            </a:r>
            <a:r>
              <a:rPr lang="en-US" altLang="en-US" sz="1800" dirty="0">
                <a:cs typeface="Arial" panose="020B0604020202020204" pitchFamily="34" charset="0"/>
              </a:rPr>
              <a:t>(IPA: a, </a:t>
            </a:r>
            <a:r>
              <a:rPr lang="en-US" altLang="en-US" sz="1800" dirty="0" err="1">
                <a:cs typeface="Arial" panose="020B0604020202020204" pitchFamily="34" charset="0"/>
              </a:rPr>
              <a:t>ou</a:t>
            </a:r>
            <a:r>
              <a:rPr lang="en-US" altLang="en-US" sz="1800" dirty="0">
                <a:cs typeface="Arial" panose="020B0604020202020204" pitchFamily="34" charset="0"/>
              </a:rPr>
              <a:t>, u, </a:t>
            </a:r>
            <a:r>
              <a:rPr lang="en-US" altLang="en-US" sz="1800" dirty="0" err="1">
                <a:cs typeface="Arial" panose="020B0604020202020204" pitchFamily="34" charset="0"/>
              </a:rPr>
              <a:t>ei</a:t>
            </a:r>
            <a:r>
              <a:rPr lang="en-US" altLang="en-US" sz="1800" dirty="0">
                <a:cs typeface="Arial" panose="020B0604020202020204" pitchFamily="34" charset="0"/>
              </a:rPr>
              <a:t>, </a:t>
            </a:r>
            <a:r>
              <a:rPr lang="en-US" altLang="en-US" sz="1800" dirty="0" err="1">
                <a:cs typeface="Arial" panose="020B0604020202020204" pitchFamily="34" charset="0"/>
              </a:rPr>
              <a:t>i</a:t>
            </a:r>
            <a:r>
              <a:rPr lang="en-US" altLang="en-US" sz="1800" dirty="0">
                <a:cs typeface="Arial" panose="020B0604020202020204" pitchFamily="34" charset="0"/>
              </a:rPr>
              <a:t>). Vowels are considered to be more visible than consonants and hence most important part of the word.</a:t>
            </a:r>
          </a:p>
          <a:p>
            <a:pPr marL="0" indent="0">
              <a:lnSpc>
                <a:spcPct val="100000"/>
              </a:lnSpc>
              <a:spcBef>
                <a:spcPts val="0"/>
              </a:spcBef>
              <a:buClr>
                <a:schemeClr val="tx1">
                  <a:shade val="95000"/>
                </a:schemeClr>
              </a:buClr>
              <a:buNone/>
              <a:defRPr/>
            </a:pPr>
            <a:endParaRPr lang="en-US" altLang="en-US" sz="1800" dirty="0">
              <a:cs typeface="Arial" panose="020B0604020202020204" pitchFamily="34" charset="0"/>
            </a:endParaRPr>
          </a:p>
          <a:p>
            <a:pPr marL="0" indent="0">
              <a:lnSpc>
                <a:spcPct val="100000"/>
              </a:lnSpc>
              <a:spcBef>
                <a:spcPts val="0"/>
              </a:spcBef>
              <a:buClr>
                <a:schemeClr val="tx1">
                  <a:shade val="95000"/>
                </a:schemeClr>
              </a:buClr>
              <a:buNone/>
              <a:defRPr/>
            </a:pPr>
            <a:r>
              <a:rPr lang="en-US" altLang="en-US" sz="1800" dirty="0">
                <a:cs typeface="Arial" panose="020B0604020202020204" pitchFamily="34" charset="0"/>
              </a:rPr>
              <a:t>As additional sounds or groups of sounds are introduced in succeeding lessons, they are combined with sounds previously introduced. Eye training is effected through the use of syllable drill.</a:t>
            </a:r>
          </a:p>
          <a:p>
            <a:pPr marL="0" indent="0">
              <a:lnSpc>
                <a:spcPct val="100000"/>
              </a:lnSpc>
              <a:spcBef>
                <a:spcPts val="0"/>
              </a:spcBef>
              <a:buClr>
                <a:schemeClr val="tx1">
                  <a:shade val="95000"/>
                </a:schemeClr>
              </a:buClr>
              <a:buNone/>
              <a:defRPr/>
            </a:pPr>
            <a:endParaRPr lang="en-US" altLang="en-US" sz="1800" dirty="0">
              <a:cs typeface="Arial" panose="020B0604020202020204" pitchFamily="34" charset="0"/>
            </a:endParaRPr>
          </a:p>
          <a:p>
            <a:pPr marL="609600" indent="-609600" fontAlgn="auto">
              <a:lnSpc>
                <a:spcPct val="100000"/>
              </a:lnSpc>
              <a:spcBef>
                <a:spcPts val="0"/>
              </a:spcBef>
              <a:buClr>
                <a:schemeClr val="tx1">
                  <a:shade val="95000"/>
                </a:schemeClr>
              </a:buClr>
              <a:buFontTx/>
              <a:buAutoNum type="arabicPeriod"/>
              <a:defRPr/>
            </a:pPr>
            <a:endParaRPr lang="en-US" sz="1800" dirty="0"/>
          </a:p>
        </p:txBody>
      </p:sp>
      <p:sp>
        <p:nvSpPr>
          <p:cNvPr id="2" name="Slide Number Placeholder 1">
            <a:extLst>
              <a:ext uri="{FF2B5EF4-FFF2-40B4-BE49-F238E27FC236}">
                <a16:creationId xmlns:a16="http://schemas.microsoft.com/office/drawing/2014/main" id="{59764D63-8443-D1DF-F5AE-B5E43A068F6E}"/>
              </a:ext>
            </a:extLst>
          </p:cNvPr>
          <p:cNvSpPr>
            <a:spLocks noGrp="1"/>
          </p:cNvSpPr>
          <p:nvPr>
            <p:ph type="sldNum" sz="quarter" idx="12"/>
          </p:nvPr>
        </p:nvSpPr>
        <p:spPr/>
        <p:txBody>
          <a:bodyPr/>
          <a:lstStyle/>
          <a:p>
            <a:fld id="{A8DB374D-CFF7-461A-BDF6-65113C40BFDF}" type="slidenum">
              <a:rPr lang="en-US" smtClean="0"/>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13793D84-5882-41FA-332E-1F84BA395360}"/>
              </a:ext>
            </a:extLst>
          </p:cNvPr>
          <p:cNvSpPr>
            <a:spLocks noGrp="1"/>
          </p:cNvSpPr>
          <p:nvPr>
            <p:ph idx="1"/>
          </p:nvPr>
        </p:nvSpPr>
        <p:spPr>
          <a:xfrm>
            <a:off x="628650" y="723900"/>
            <a:ext cx="7886700" cy="5410200"/>
          </a:xfrm>
        </p:spPr>
        <p:txBody>
          <a:bodyPr>
            <a:noAutofit/>
          </a:bodyPr>
          <a:lstStyle/>
          <a:p>
            <a:pPr marL="179388" indent="-179388">
              <a:lnSpc>
                <a:spcPct val="100000"/>
              </a:lnSpc>
              <a:spcBef>
                <a:spcPts val="0"/>
              </a:spcBef>
              <a:buClr>
                <a:schemeClr val="tx1">
                  <a:shade val="95000"/>
                </a:schemeClr>
              </a:buClr>
              <a:defRPr/>
            </a:pPr>
            <a:r>
              <a:rPr lang="en-US" sz="1800" dirty="0">
                <a:ea typeface="Arial Unicode MS" pitchFamily="34" charset="-128"/>
                <a:cs typeface="Arial Unicode MS" pitchFamily="34" charset="-128"/>
              </a:rPr>
              <a:t>Each consonant is first practiced in combination with each vowels sound, e.g., </a:t>
            </a:r>
            <a:r>
              <a:rPr lang="en-US" sz="1800" dirty="0" err="1">
                <a:ea typeface="Arial Unicode MS" pitchFamily="34" charset="-128"/>
                <a:cs typeface="Arial Unicode MS" pitchFamily="34" charset="-128"/>
              </a:rPr>
              <a:t>fä</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fō</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fōō</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fā</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fē</a:t>
            </a:r>
            <a:r>
              <a:rPr lang="en-US" sz="1800" dirty="0">
                <a:ea typeface="Arial Unicode MS" pitchFamily="34" charset="-128"/>
                <a:cs typeface="Arial Unicode MS" pitchFamily="34" charset="-128"/>
              </a:rPr>
              <a:t>, and </a:t>
            </a:r>
            <a:r>
              <a:rPr lang="en-US" sz="1800" dirty="0" err="1">
                <a:ea typeface="Arial Unicode MS" pitchFamily="34" charset="-128"/>
                <a:cs typeface="Arial Unicode MS" pitchFamily="34" charset="-128"/>
              </a:rPr>
              <a:t>sä</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sō</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sōō</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sā</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sē</a:t>
            </a:r>
            <a:r>
              <a:rPr lang="en-US" sz="1800" dirty="0">
                <a:ea typeface="Arial Unicode MS" pitchFamily="34" charset="-128"/>
                <a:cs typeface="Arial Unicode MS" pitchFamily="34" charset="-128"/>
              </a:rPr>
              <a:t>.</a:t>
            </a:r>
          </a:p>
          <a:p>
            <a:pPr marL="137160" indent="0">
              <a:lnSpc>
                <a:spcPct val="100000"/>
              </a:lnSpc>
              <a:spcBef>
                <a:spcPts val="0"/>
              </a:spcBef>
              <a:buClr>
                <a:schemeClr val="tx1">
                  <a:shade val="95000"/>
                </a:schemeClr>
              </a:buClr>
              <a:buNone/>
              <a:defRPr/>
            </a:pPr>
            <a:endParaRPr lang="en-US" sz="1800" dirty="0">
              <a:ea typeface="Arial Unicode MS" pitchFamily="34" charset="-128"/>
              <a:cs typeface="Arial Unicode MS" pitchFamily="34" charset="-128"/>
            </a:endParaRPr>
          </a:p>
          <a:p>
            <a:pPr marL="179388" indent="-179388">
              <a:lnSpc>
                <a:spcPct val="100000"/>
              </a:lnSpc>
              <a:spcBef>
                <a:spcPts val="0"/>
              </a:spcBef>
              <a:buClr>
                <a:schemeClr val="tx1">
                  <a:shade val="95000"/>
                </a:schemeClr>
              </a:buClr>
              <a:defRPr/>
            </a:pPr>
            <a:r>
              <a:rPr lang="en-US" sz="1800" dirty="0">
                <a:ea typeface="Arial Unicode MS" pitchFamily="34" charset="-128"/>
                <a:cs typeface="Arial Unicode MS" pitchFamily="34" charset="-128"/>
              </a:rPr>
              <a:t>Finally syllables are put together providing consonant as well as vowel contrast and given in groups of two or three, e.g., </a:t>
            </a:r>
            <a:r>
              <a:rPr lang="en-US" sz="1800" dirty="0" err="1">
                <a:ea typeface="Arial Unicode MS" pitchFamily="34" charset="-128"/>
                <a:cs typeface="Arial Unicode MS" pitchFamily="34" charset="-128"/>
              </a:rPr>
              <a:t>fä-mä</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sē-mē-sō</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mā-sē-mē</a:t>
            </a:r>
            <a:r>
              <a:rPr lang="en-US" sz="1800" dirty="0">
                <a:ea typeface="Arial Unicode MS" pitchFamily="34" charset="-128"/>
                <a:cs typeface="Arial Unicode MS" pitchFamily="34" charset="-128"/>
              </a:rPr>
              <a:t>; etc.</a:t>
            </a:r>
          </a:p>
          <a:p>
            <a:pPr marL="137160" indent="0">
              <a:lnSpc>
                <a:spcPct val="100000"/>
              </a:lnSpc>
              <a:spcBef>
                <a:spcPts val="0"/>
              </a:spcBef>
              <a:buClr>
                <a:schemeClr val="tx1">
                  <a:shade val="95000"/>
                </a:schemeClr>
              </a:buClr>
              <a:buNone/>
              <a:defRPr/>
            </a:pPr>
            <a:endParaRPr lang="en-US" sz="1800" dirty="0">
              <a:ea typeface="Arial Unicode MS" pitchFamily="34" charset="-128"/>
              <a:cs typeface="Arial Unicode MS" pitchFamily="34" charset="-128"/>
            </a:endParaRPr>
          </a:p>
          <a:p>
            <a:pPr marL="137160" indent="0">
              <a:lnSpc>
                <a:spcPct val="100000"/>
              </a:lnSpc>
              <a:spcBef>
                <a:spcPts val="0"/>
              </a:spcBef>
              <a:buClr>
                <a:schemeClr val="tx1">
                  <a:shade val="95000"/>
                </a:schemeClr>
              </a:buClr>
              <a:buNone/>
              <a:defRPr/>
            </a:pPr>
            <a:r>
              <a:rPr lang="en-US" sz="1800" dirty="0">
                <a:ea typeface="Arial Unicode MS" pitchFamily="34" charset="-128"/>
                <a:cs typeface="Arial Unicode MS" pitchFamily="34" charset="-128"/>
              </a:rPr>
              <a:t>An example of a syllable drill used for eye training and leading to a meaningful sentence is :</a:t>
            </a:r>
          </a:p>
          <a:p>
            <a:pPr marL="137160" indent="0">
              <a:lnSpc>
                <a:spcPct val="100000"/>
              </a:lnSpc>
              <a:spcBef>
                <a:spcPts val="0"/>
              </a:spcBef>
              <a:buClr>
                <a:schemeClr val="tx1">
                  <a:shade val="95000"/>
                </a:schemeClr>
              </a:buClr>
              <a:buNone/>
              <a:defRPr/>
            </a:pP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mā</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mō</a:t>
            </a:r>
            <a:r>
              <a:rPr lang="en-US" sz="1800" dirty="0">
                <a:ea typeface="Arial Unicode MS" pitchFamily="34" charset="-128"/>
                <a:cs typeface="Arial Unicode MS" pitchFamily="34" charset="-128"/>
              </a:rPr>
              <a:t>        Sho me</a:t>
            </a:r>
          </a:p>
          <a:p>
            <a:pPr marL="137160" indent="0">
              <a:lnSpc>
                <a:spcPct val="100000"/>
              </a:lnSpc>
              <a:spcBef>
                <a:spcPts val="0"/>
              </a:spcBef>
              <a:buClr>
                <a:schemeClr val="tx1">
                  <a:shade val="95000"/>
                </a:schemeClr>
              </a:buClr>
              <a:buNone/>
              <a:defRPr/>
            </a:pP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mā</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mō</a:t>
            </a:r>
            <a:r>
              <a:rPr lang="en-US" sz="1800" dirty="0">
                <a:ea typeface="Arial Unicode MS" pitchFamily="34" charset="-128"/>
                <a:cs typeface="Arial Unicode MS" pitchFamily="34" charset="-128"/>
              </a:rPr>
              <a:t>        Show me the way</a:t>
            </a:r>
          </a:p>
          <a:p>
            <a:pPr marL="137160" indent="0">
              <a:lnSpc>
                <a:spcPct val="100000"/>
              </a:lnSpc>
              <a:spcBef>
                <a:spcPts val="0"/>
              </a:spcBef>
              <a:buClr>
                <a:schemeClr val="tx1">
                  <a:shade val="95000"/>
                </a:schemeClr>
              </a:buClr>
              <a:buNone/>
              <a:defRPr/>
            </a:pP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mā</a:t>
            </a:r>
            <a:r>
              <a:rPr lang="en-US" sz="1800" dirty="0">
                <a:ea typeface="Arial Unicode MS" pitchFamily="34" charset="-128"/>
                <a:cs typeface="Arial Unicode MS" pitchFamily="34" charset="-128"/>
              </a:rPr>
              <a:t> </a:t>
            </a:r>
            <a:r>
              <a:rPr lang="en-US" sz="1800" dirty="0" err="1">
                <a:ea typeface="Arial Unicode MS" pitchFamily="34" charset="-128"/>
                <a:cs typeface="Arial Unicode MS" pitchFamily="34" charset="-128"/>
              </a:rPr>
              <a:t>sē</a:t>
            </a:r>
            <a:r>
              <a:rPr lang="en-US" sz="1800" dirty="0">
                <a:ea typeface="Arial Unicode MS" pitchFamily="34" charset="-128"/>
                <a:cs typeface="Arial Unicode MS" pitchFamily="34" charset="-128"/>
              </a:rPr>
              <a:t>          Show me the way to the shop.</a:t>
            </a:r>
          </a:p>
          <a:p>
            <a:pPr marL="0" indent="0">
              <a:lnSpc>
                <a:spcPct val="100000"/>
              </a:lnSpc>
              <a:spcBef>
                <a:spcPts val="0"/>
              </a:spcBef>
              <a:buNone/>
            </a:pPr>
            <a:endParaRPr lang="en-US" altLang="en-US" sz="1800" dirty="0">
              <a:ea typeface="Arial Unicode MS" pitchFamily="34" charset="-128"/>
            </a:endParaRPr>
          </a:p>
          <a:p>
            <a:pPr>
              <a:lnSpc>
                <a:spcPct val="100000"/>
              </a:lnSpc>
              <a:spcBef>
                <a:spcPts val="0"/>
              </a:spcBef>
            </a:pPr>
            <a:r>
              <a:rPr lang="en-US" altLang="en-US" sz="1800" dirty="0">
                <a:ea typeface="Arial Unicode MS" pitchFamily="34" charset="-128"/>
              </a:rPr>
              <a:t>Some additional sentences from lesson I are:</a:t>
            </a:r>
          </a:p>
          <a:p>
            <a:pPr marL="342900" lvl="1" indent="0">
              <a:lnSpc>
                <a:spcPct val="100000"/>
              </a:lnSpc>
              <a:spcBef>
                <a:spcPts val="0"/>
              </a:spcBef>
              <a:buNone/>
            </a:pPr>
            <a:r>
              <a:rPr lang="en-US" altLang="en-US" dirty="0">
                <a:ea typeface="Arial Unicode MS" pitchFamily="34" charset="-128"/>
              </a:rPr>
              <a:t>Show me the way to the sea.</a:t>
            </a:r>
          </a:p>
          <a:p>
            <a:pPr marL="342900" lvl="1" indent="0">
              <a:lnSpc>
                <a:spcPct val="100000"/>
              </a:lnSpc>
              <a:spcBef>
                <a:spcPts val="0"/>
              </a:spcBef>
              <a:buNone/>
            </a:pPr>
            <a:r>
              <a:rPr lang="en-US" altLang="en-US" dirty="0">
                <a:ea typeface="Arial Unicode MS" pitchFamily="34" charset="-128"/>
              </a:rPr>
              <a:t>Show me the path to the beach.</a:t>
            </a:r>
          </a:p>
          <a:p>
            <a:pPr>
              <a:lnSpc>
                <a:spcPct val="100000"/>
              </a:lnSpc>
              <a:spcBef>
                <a:spcPts val="0"/>
              </a:spcBef>
            </a:pPr>
            <a:r>
              <a:rPr lang="en-US" altLang="en-US" sz="1800" dirty="0">
                <a:ea typeface="Arial Unicode MS" pitchFamily="34" charset="-128"/>
              </a:rPr>
              <a:t>Note that the stem of the sentence is repeated, and a new phrase or ending is added on in each instance.</a:t>
            </a:r>
          </a:p>
          <a:p>
            <a:pPr marL="0" indent="0">
              <a:lnSpc>
                <a:spcPct val="100000"/>
              </a:lnSpc>
              <a:spcBef>
                <a:spcPts val="0"/>
              </a:spcBef>
              <a:buNone/>
            </a:pPr>
            <a:endParaRPr lang="en-US" altLang="en-US" sz="1800" dirty="0">
              <a:ea typeface="Arial Unicode MS" pitchFamily="34" charset="-128"/>
            </a:endParaRPr>
          </a:p>
          <a:p>
            <a:pPr>
              <a:lnSpc>
                <a:spcPct val="100000"/>
              </a:lnSpc>
              <a:spcBef>
                <a:spcPts val="0"/>
              </a:spcBef>
            </a:pPr>
            <a:r>
              <a:rPr lang="en-US" altLang="en-US" sz="1800" dirty="0">
                <a:ea typeface="Arial Unicode MS" pitchFamily="34" charset="-128"/>
              </a:rPr>
              <a:t>The order of teaching is analytical and from the part to the whole. Training in association is not separated from eye training.</a:t>
            </a:r>
            <a:r>
              <a:rPr lang="en-US" sz="1800" dirty="0">
                <a:ea typeface="Arial Unicode MS" pitchFamily="34" charset="-128"/>
                <a:cs typeface="Arial Unicode MS" pitchFamily="34" charset="-128"/>
              </a:rPr>
              <a:t>                   </a:t>
            </a:r>
          </a:p>
          <a:p>
            <a:pPr marL="137160" indent="0">
              <a:lnSpc>
                <a:spcPct val="100000"/>
              </a:lnSpc>
              <a:spcBef>
                <a:spcPts val="0"/>
              </a:spcBef>
              <a:buClr>
                <a:schemeClr val="tx1">
                  <a:shade val="95000"/>
                </a:schemeClr>
              </a:buClr>
              <a:buNone/>
              <a:defRPr/>
            </a:pPr>
            <a:r>
              <a:rPr lang="en-US" sz="1800" dirty="0">
                <a:ea typeface="Arial Unicode MS" pitchFamily="34" charset="-128"/>
                <a:cs typeface="Arial Unicode MS" pitchFamily="34" charset="-128"/>
              </a:rPr>
              <a:t>    </a:t>
            </a:r>
          </a:p>
          <a:p>
            <a:pPr marL="137160" indent="0">
              <a:lnSpc>
                <a:spcPct val="100000"/>
              </a:lnSpc>
              <a:spcBef>
                <a:spcPts val="0"/>
              </a:spcBef>
              <a:buClr>
                <a:schemeClr val="tx1">
                  <a:shade val="95000"/>
                </a:schemeClr>
              </a:buClr>
              <a:buNone/>
              <a:defRPr/>
            </a:pPr>
            <a:endParaRPr lang="en-US" sz="1800" dirty="0">
              <a:ea typeface="Arial Unicode MS" pitchFamily="34" charset="-128"/>
              <a:cs typeface="Arial Unicode MS" pitchFamily="34" charset="-128"/>
            </a:endParaRPr>
          </a:p>
        </p:txBody>
      </p:sp>
      <p:sp>
        <p:nvSpPr>
          <p:cNvPr id="2" name="Slide Number Placeholder 1">
            <a:extLst>
              <a:ext uri="{FF2B5EF4-FFF2-40B4-BE49-F238E27FC236}">
                <a16:creationId xmlns:a16="http://schemas.microsoft.com/office/drawing/2014/main" id="{273741CF-1D14-F331-8276-C3C685185F02}"/>
              </a:ext>
            </a:extLst>
          </p:cNvPr>
          <p:cNvSpPr>
            <a:spLocks noGrp="1"/>
          </p:cNvSpPr>
          <p:nvPr>
            <p:ph type="sldNum" sz="quarter" idx="12"/>
          </p:nvPr>
        </p:nvSpPr>
        <p:spPr/>
        <p:txBody>
          <a:bodyPr/>
          <a:lstStyle/>
          <a:p>
            <a:fld id="{A8DB374D-CFF7-461A-BDF6-65113C40BFDF}" type="slidenum">
              <a:rPr lang="en-US" smtClean="0"/>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CEED3D92-61D8-4070-6182-D3A821F25EA4}"/>
              </a:ext>
            </a:extLst>
          </p:cNvPr>
          <p:cNvSpPr>
            <a:spLocks noGrp="1"/>
          </p:cNvSpPr>
          <p:nvPr>
            <p:ph idx="1"/>
          </p:nvPr>
        </p:nvSpPr>
        <p:spPr>
          <a:xfrm>
            <a:off x="628650" y="1066800"/>
            <a:ext cx="7753350" cy="5029200"/>
          </a:xfrm>
        </p:spPr>
        <p:txBody>
          <a:bodyPr>
            <a:normAutofit fontScale="85000" lnSpcReduction="10000"/>
          </a:bodyPr>
          <a:lstStyle/>
          <a:p>
            <a:pPr>
              <a:lnSpc>
                <a:spcPct val="110000"/>
              </a:lnSpc>
              <a:spcBef>
                <a:spcPts val="0"/>
              </a:spcBef>
            </a:pPr>
            <a:r>
              <a:rPr lang="en-US" altLang="en-US" sz="2400" b="1" u="sng" dirty="0">
                <a:ea typeface="Arial Unicode MS" pitchFamily="34" charset="-128"/>
              </a:rPr>
              <a:t>Disadvantages</a:t>
            </a:r>
            <a:r>
              <a:rPr lang="en-US" altLang="en-US" sz="2400" dirty="0">
                <a:ea typeface="Arial Unicode MS" pitchFamily="34" charset="-128"/>
              </a:rPr>
              <a:t>: </a:t>
            </a:r>
          </a:p>
          <a:p>
            <a:pPr>
              <a:lnSpc>
                <a:spcPct val="110000"/>
              </a:lnSpc>
              <a:spcBef>
                <a:spcPts val="0"/>
              </a:spcBef>
            </a:pPr>
            <a:endParaRPr lang="en-US" altLang="en-US" sz="2400" dirty="0">
              <a:ea typeface="Arial Unicode MS" pitchFamily="34" charset="-128"/>
            </a:endParaRPr>
          </a:p>
          <a:p>
            <a:pPr>
              <a:lnSpc>
                <a:spcPct val="110000"/>
              </a:lnSpc>
              <a:spcBef>
                <a:spcPts val="0"/>
              </a:spcBef>
              <a:buFont typeface="Wingdings" panose="05000000000000000000" pitchFamily="2" charset="2"/>
              <a:buChar char="ü"/>
            </a:pPr>
            <a:r>
              <a:rPr lang="en-US" altLang="en-US" sz="2400" dirty="0">
                <a:ea typeface="Arial Unicode MS" pitchFamily="34" charset="-128"/>
              </a:rPr>
              <a:t>By trying to base the lessons around a limited  number of sound movements, this method ends up with lesson material that is usually highly visible, but despite this, often difficult to speech read.</a:t>
            </a:r>
          </a:p>
          <a:p>
            <a:pPr>
              <a:lnSpc>
                <a:spcPct val="110000"/>
              </a:lnSpc>
              <a:spcBef>
                <a:spcPts val="0"/>
              </a:spcBef>
              <a:buFont typeface="Wingdings" panose="05000000000000000000" pitchFamily="2" charset="2"/>
              <a:buChar char="ü"/>
            </a:pPr>
            <a:endParaRPr lang="en-US" altLang="en-US" sz="2400" dirty="0">
              <a:ea typeface="Arial Unicode MS" pitchFamily="34" charset="-128"/>
            </a:endParaRPr>
          </a:p>
          <a:p>
            <a:pPr>
              <a:lnSpc>
                <a:spcPct val="110000"/>
              </a:lnSpc>
              <a:spcBef>
                <a:spcPts val="0"/>
              </a:spcBef>
              <a:buFont typeface="Wingdings" panose="05000000000000000000" pitchFamily="2" charset="2"/>
              <a:buChar char="ü"/>
            </a:pPr>
            <a:r>
              <a:rPr lang="en-US" altLang="en-US" sz="2400" dirty="0">
                <a:ea typeface="Arial Unicode MS" pitchFamily="34" charset="-128"/>
              </a:rPr>
              <a:t>The difficulty stems form the fact that sentences that are artificially constructed to meet the criteria are often not functional.</a:t>
            </a:r>
          </a:p>
          <a:p>
            <a:pPr>
              <a:lnSpc>
                <a:spcPct val="110000"/>
              </a:lnSpc>
              <a:spcBef>
                <a:spcPts val="0"/>
              </a:spcBef>
              <a:buFont typeface="Wingdings" panose="05000000000000000000" pitchFamily="2" charset="2"/>
              <a:buChar char="ü"/>
            </a:pPr>
            <a:endParaRPr lang="en-US" altLang="en-US" sz="2400" dirty="0">
              <a:ea typeface="Arial Unicode MS" pitchFamily="34" charset="-128"/>
            </a:endParaRPr>
          </a:p>
          <a:p>
            <a:pPr>
              <a:lnSpc>
                <a:spcPct val="110000"/>
              </a:lnSpc>
              <a:spcBef>
                <a:spcPts val="0"/>
              </a:spcBef>
              <a:buFont typeface="Wingdings" panose="05000000000000000000" pitchFamily="2" charset="2"/>
              <a:buChar char="ü"/>
            </a:pPr>
            <a:r>
              <a:rPr lang="en-US" altLang="en-US" sz="2400" dirty="0">
                <a:ea typeface="Arial Unicode MS" pitchFamily="34" charset="-128"/>
              </a:rPr>
              <a:t>Training in association is not separated from eye training. Sentences evolve out of the syllables designed for eye training. Because of this limitation, and because of further restriction that sounds not yet introduced in the course of study may not be used to form new words, the sentences of the part of the first few lessons are stilted, unnatural, and for the most part, nonfunctional.</a:t>
            </a:r>
          </a:p>
        </p:txBody>
      </p:sp>
      <p:sp>
        <p:nvSpPr>
          <p:cNvPr id="2" name="Slide Number Placeholder 1">
            <a:extLst>
              <a:ext uri="{FF2B5EF4-FFF2-40B4-BE49-F238E27FC236}">
                <a16:creationId xmlns:a16="http://schemas.microsoft.com/office/drawing/2014/main" id="{6EA14DD0-F49A-D416-76C8-61AFF936B2C8}"/>
              </a:ext>
            </a:extLst>
          </p:cNvPr>
          <p:cNvSpPr>
            <a:spLocks noGrp="1"/>
          </p:cNvSpPr>
          <p:nvPr>
            <p:ph type="sldNum" sz="quarter" idx="12"/>
          </p:nvPr>
        </p:nvSpPr>
        <p:spPr/>
        <p:txBody>
          <a:bodyPr/>
          <a:lstStyle/>
          <a:p>
            <a:fld id="{A8DB374D-CFF7-461A-BDF6-65113C40BFDF}" type="slidenum">
              <a:rPr lang="en-US" smtClean="0"/>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BE380-FF5F-00EB-21DD-D4A2AEB6C89C}"/>
              </a:ext>
            </a:extLst>
          </p:cNvPr>
          <p:cNvSpPr>
            <a:spLocks noGrp="1"/>
          </p:cNvSpPr>
          <p:nvPr>
            <p:ph type="title"/>
          </p:nvPr>
        </p:nvSpPr>
        <p:spPr/>
        <p:txBody>
          <a:bodyPr>
            <a:normAutofit/>
          </a:bodyPr>
          <a:lstStyle/>
          <a:p>
            <a:r>
              <a:rPr lang="en-US" sz="4000" b="1" dirty="0">
                <a:latin typeface="+mn-lt"/>
              </a:rPr>
              <a:t>Bruhn Method</a:t>
            </a:r>
            <a:endParaRPr lang="en-IN" sz="4000" b="1" dirty="0">
              <a:latin typeface="+mn-lt"/>
            </a:endParaRPr>
          </a:p>
        </p:txBody>
      </p:sp>
      <p:sp>
        <p:nvSpPr>
          <p:cNvPr id="3" name="Content Placeholder 2">
            <a:extLst>
              <a:ext uri="{FF2B5EF4-FFF2-40B4-BE49-F238E27FC236}">
                <a16:creationId xmlns:a16="http://schemas.microsoft.com/office/drawing/2014/main" id="{CEF87724-5801-E15B-6B52-ACB9DC1E1E3E}"/>
              </a:ext>
            </a:extLst>
          </p:cNvPr>
          <p:cNvSpPr>
            <a:spLocks noGrp="1"/>
          </p:cNvSpPr>
          <p:nvPr>
            <p:ph idx="1"/>
          </p:nvPr>
        </p:nvSpPr>
        <p:spPr>
          <a:xfrm>
            <a:off x="628650" y="1825625"/>
            <a:ext cx="7981950" cy="4351338"/>
          </a:xfrm>
        </p:spPr>
        <p:txBody>
          <a:bodyPr>
            <a:noAutofit/>
          </a:bodyPr>
          <a:lstStyle/>
          <a:p>
            <a:pPr marL="480060" indent="-342900">
              <a:lnSpc>
                <a:spcPct val="100000"/>
              </a:lnSpc>
              <a:spcBef>
                <a:spcPts val="0"/>
              </a:spcBef>
              <a:buClr>
                <a:schemeClr val="tx1">
                  <a:shade val="95000"/>
                </a:schemeClr>
              </a:buClr>
              <a:defRPr/>
            </a:pPr>
            <a:r>
              <a:rPr lang="en-US" sz="2200" dirty="0">
                <a:ea typeface="Arial Unicode MS" pitchFamily="34" charset="-128"/>
                <a:cs typeface="Arial Unicode MS" pitchFamily="34" charset="-128"/>
              </a:rPr>
              <a:t>The basis of the Bruhn method was rapid rhythmic syllable drills.</a:t>
            </a:r>
          </a:p>
          <a:p>
            <a:pPr marL="548640" indent="-411480" fontAlgn="auto">
              <a:lnSpc>
                <a:spcPct val="100000"/>
              </a:lnSpc>
              <a:spcBef>
                <a:spcPts val="0"/>
              </a:spcBef>
              <a:spcAft>
                <a:spcPts val="0"/>
              </a:spcAft>
              <a:buClr>
                <a:schemeClr val="tx1">
                  <a:shade val="95000"/>
                </a:schemeClr>
              </a:buClr>
              <a:buFont typeface="Arial" pitchFamily="34" charset="0"/>
              <a:buChar char="•"/>
              <a:defRPr/>
            </a:pPr>
            <a:endParaRPr lang="en-US" sz="2200" dirty="0">
              <a:ea typeface="Arial Unicode MS" pitchFamily="34" charset="-128"/>
              <a:cs typeface="Arial Unicode MS" pitchFamily="34" charset="-128"/>
            </a:endParaRPr>
          </a:p>
          <a:p>
            <a:pPr marL="548640" indent="-411480" fontAlgn="auto">
              <a:lnSpc>
                <a:spcPct val="100000"/>
              </a:lnSpc>
              <a:spcBef>
                <a:spcPts val="0"/>
              </a:spcBef>
              <a:spcAft>
                <a:spcPts val="0"/>
              </a:spcAft>
              <a:buClr>
                <a:schemeClr val="tx1">
                  <a:shade val="95000"/>
                </a:schemeClr>
              </a:buClr>
              <a:buFont typeface="Arial" pitchFamily="34" charset="0"/>
              <a:buChar char="•"/>
              <a:defRPr/>
            </a:pPr>
            <a:r>
              <a:rPr lang="en-US" sz="2200" dirty="0">
                <a:ea typeface="Arial Unicode MS" pitchFamily="34" charset="-128"/>
                <a:cs typeface="Arial Unicode MS" pitchFamily="34" charset="-128"/>
              </a:rPr>
              <a:t>Aim was like </a:t>
            </a:r>
            <a:r>
              <a:rPr lang="en-US" sz="2200" dirty="0" err="1">
                <a:ea typeface="Arial Unicode MS" pitchFamily="34" charset="-128"/>
                <a:cs typeface="Arial Unicode MS" pitchFamily="34" charset="-128"/>
              </a:rPr>
              <a:t>Nitchie</a:t>
            </a:r>
            <a:r>
              <a:rPr lang="en-US" sz="2200" dirty="0">
                <a:ea typeface="Arial Unicode MS" pitchFamily="34" charset="-128"/>
                <a:cs typeface="Arial Unicode MS" pitchFamily="34" charset="-128"/>
              </a:rPr>
              <a:t>. She felt that the pupil should learn to </a:t>
            </a:r>
          </a:p>
          <a:p>
            <a:pPr marL="457200" indent="-457200" fontAlgn="auto">
              <a:lnSpc>
                <a:spcPct val="100000"/>
              </a:lnSpc>
              <a:spcBef>
                <a:spcPts val="0"/>
              </a:spcBef>
              <a:spcAft>
                <a:spcPts val="0"/>
              </a:spcAft>
              <a:buClr>
                <a:schemeClr val="tx1">
                  <a:shade val="95000"/>
                </a:schemeClr>
              </a:buClr>
              <a:buFont typeface="+mj-lt"/>
              <a:buAutoNum type="arabicPeriod"/>
              <a:defRPr/>
            </a:pPr>
            <a:r>
              <a:rPr lang="en-US" sz="2200" dirty="0">
                <a:ea typeface="Arial Unicode MS" pitchFamily="34" charset="-128"/>
                <a:cs typeface="Arial Unicode MS" pitchFamily="34" charset="-128"/>
              </a:rPr>
              <a:t>Feel the sound sensations of speech.</a:t>
            </a:r>
          </a:p>
          <a:p>
            <a:pPr marL="457200" indent="-457200" fontAlgn="auto">
              <a:lnSpc>
                <a:spcPct val="100000"/>
              </a:lnSpc>
              <a:spcBef>
                <a:spcPts val="0"/>
              </a:spcBef>
              <a:spcAft>
                <a:spcPts val="0"/>
              </a:spcAft>
              <a:buClr>
                <a:schemeClr val="tx1">
                  <a:shade val="95000"/>
                </a:schemeClr>
              </a:buClr>
              <a:buFont typeface="+mj-lt"/>
              <a:buAutoNum type="arabicPeriod"/>
              <a:defRPr/>
            </a:pPr>
            <a:r>
              <a:rPr lang="en-US" sz="2200" dirty="0">
                <a:ea typeface="Arial Unicode MS" pitchFamily="34" charset="-128"/>
                <a:cs typeface="Arial Unicode MS" pitchFamily="34" charset="-128"/>
              </a:rPr>
              <a:t>Observe carefully.</a:t>
            </a:r>
          </a:p>
          <a:p>
            <a:pPr marL="457200" indent="-457200" fontAlgn="auto">
              <a:lnSpc>
                <a:spcPct val="100000"/>
              </a:lnSpc>
              <a:spcBef>
                <a:spcPts val="0"/>
              </a:spcBef>
              <a:spcAft>
                <a:spcPts val="0"/>
              </a:spcAft>
              <a:buClr>
                <a:schemeClr val="tx1">
                  <a:shade val="95000"/>
                </a:schemeClr>
              </a:buClr>
              <a:buFont typeface="+mj-lt"/>
              <a:buAutoNum type="arabicPeriod"/>
              <a:defRPr/>
            </a:pPr>
            <a:r>
              <a:rPr lang="en-US" sz="2200" dirty="0">
                <a:ea typeface="Arial Unicode MS" pitchFamily="34" charset="-128"/>
                <a:cs typeface="Arial Unicode MS" pitchFamily="34" charset="-128"/>
              </a:rPr>
              <a:t>Be alert and quick to perceive the rapid movements of speech.</a:t>
            </a:r>
          </a:p>
          <a:p>
            <a:pPr marL="457200" indent="-457200" fontAlgn="auto">
              <a:lnSpc>
                <a:spcPct val="100000"/>
              </a:lnSpc>
              <a:spcBef>
                <a:spcPts val="0"/>
              </a:spcBef>
              <a:spcAft>
                <a:spcPts val="0"/>
              </a:spcAft>
              <a:buClr>
                <a:schemeClr val="tx1">
                  <a:shade val="95000"/>
                </a:schemeClr>
              </a:buClr>
              <a:buFont typeface="Arial" pitchFamily="34" charset="0"/>
              <a:buChar char="•"/>
              <a:defRPr/>
            </a:pPr>
            <a:endParaRPr lang="en-US" sz="2200" dirty="0">
              <a:ea typeface="Arial Unicode MS" pitchFamily="34" charset="-128"/>
              <a:cs typeface="Arial Unicode MS" pitchFamily="34" charset="-128"/>
            </a:endParaRPr>
          </a:p>
          <a:p>
            <a:pPr marL="457200" indent="-457200" fontAlgn="auto">
              <a:lnSpc>
                <a:spcPct val="100000"/>
              </a:lnSpc>
              <a:spcBef>
                <a:spcPts val="0"/>
              </a:spcBef>
              <a:spcAft>
                <a:spcPts val="0"/>
              </a:spcAft>
              <a:buClr>
                <a:schemeClr val="tx1">
                  <a:shade val="95000"/>
                </a:schemeClr>
              </a:buClr>
              <a:buFont typeface="Arial" pitchFamily="34" charset="0"/>
              <a:buChar char="•"/>
              <a:defRPr/>
            </a:pPr>
            <a:r>
              <a:rPr lang="en-US" sz="2200" dirty="0">
                <a:ea typeface="Arial Unicode MS" pitchFamily="34" charset="-128"/>
                <a:cs typeface="Arial Unicode MS" pitchFamily="34" charset="-128"/>
              </a:rPr>
              <a:t>Like </a:t>
            </a:r>
            <a:r>
              <a:rPr lang="en-US" sz="2200" dirty="0" err="1">
                <a:ea typeface="Arial Unicode MS" pitchFamily="34" charset="-128"/>
                <a:cs typeface="Arial Unicode MS" pitchFamily="34" charset="-128"/>
              </a:rPr>
              <a:t>Nitchie</a:t>
            </a:r>
            <a:r>
              <a:rPr lang="en-US" sz="2200" dirty="0">
                <a:ea typeface="Arial Unicode MS" pitchFamily="34" charset="-128"/>
                <a:cs typeface="Arial Unicode MS" pitchFamily="34" charset="-128"/>
              </a:rPr>
              <a:t> Bruhn conceived of speech reading as the training of the eye and mind. Grasping the whole rather than parts was stressed.</a:t>
            </a:r>
          </a:p>
          <a:p>
            <a:pPr marL="457200" indent="-457200" fontAlgn="auto">
              <a:lnSpc>
                <a:spcPct val="100000"/>
              </a:lnSpc>
              <a:spcBef>
                <a:spcPts val="0"/>
              </a:spcBef>
              <a:spcAft>
                <a:spcPts val="0"/>
              </a:spcAft>
              <a:buClr>
                <a:schemeClr val="tx1">
                  <a:shade val="95000"/>
                </a:schemeClr>
              </a:buClr>
              <a:buFont typeface="Arial" pitchFamily="34" charset="0"/>
              <a:buChar char="•"/>
              <a:defRPr/>
            </a:pPr>
            <a:endParaRPr lang="en-US" sz="2200" dirty="0">
              <a:ea typeface="Arial Unicode MS" pitchFamily="34" charset="-128"/>
              <a:cs typeface="Arial Unicode MS" pitchFamily="34" charset="-128"/>
            </a:endParaRPr>
          </a:p>
          <a:p>
            <a:pPr marL="457200" indent="-457200">
              <a:lnSpc>
                <a:spcPct val="100000"/>
              </a:lnSpc>
              <a:spcBef>
                <a:spcPts val="0"/>
              </a:spcBef>
              <a:buClr>
                <a:schemeClr val="tx1">
                  <a:shade val="95000"/>
                </a:schemeClr>
              </a:buClr>
              <a:defRPr/>
            </a:pPr>
            <a:r>
              <a:rPr lang="en-US" altLang="en-US" sz="2200" dirty="0">
                <a:ea typeface="Arial Unicode MS" pitchFamily="34" charset="-128"/>
              </a:rPr>
              <a:t>She felt that the study of speechreading involved visual, auditory and motor memory.</a:t>
            </a:r>
          </a:p>
          <a:p>
            <a:pPr marL="457200" indent="-457200" fontAlgn="auto">
              <a:lnSpc>
                <a:spcPct val="100000"/>
              </a:lnSpc>
              <a:spcBef>
                <a:spcPts val="0"/>
              </a:spcBef>
              <a:spcAft>
                <a:spcPts val="0"/>
              </a:spcAft>
              <a:buClr>
                <a:schemeClr val="tx1">
                  <a:shade val="95000"/>
                </a:schemeClr>
              </a:buClr>
              <a:buFont typeface="Arial" pitchFamily="34" charset="0"/>
              <a:buChar char="•"/>
              <a:defRPr/>
            </a:pPr>
            <a:endParaRPr lang="en-US" sz="2200" dirty="0">
              <a:ea typeface="Arial Unicode MS" pitchFamily="34" charset="-128"/>
              <a:cs typeface="Arial Unicode MS" pitchFamily="34" charset="-128"/>
            </a:endParaRPr>
          </a:p>
        </p:txBody>
      </p:sp>
      <p:sp>
        <p:nvSpPr>
          <p:cNvPr id="2" name="Slide Number Placeholder 1">
            <a:extLst>
              <a:ext uri="{FF2B5EF4-FFF2-40B4-BE49-F238E27FC236}">
                <a16:creationId xmlns:a16="http://schemas.microsoft.com/office/drawing/2014/main" id="{B3D0EEE8-7835-BB55-C38C-016E1D2AEE2E}"/>
              </a:ext>
            </a:extLst>
          </p:cNvPr>
          <p:cNvSpPr>
            <a:spLocks noGrp="1"/>
          </p:cNvSpPr>
          <p:nvPr>
            <p:ph type="sldNum" sz="quarter" idx="12"/>
          </p:nvPr>
        </p:nvSpPr>
        <p:spPr/>
        <p:txBody>
          <a:bodyPr/>
          <a:lstStyle/>
          <a:p>
            <a:fld id="{A8DB374D-CFF7-461A-BDF6-65113C40BFDF}" type="slidenum">
              <a:rPr lang="en-US" smtClean="0"/>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E74828EA-19FA-ACCD-538F-A60E0AB58D6D}"/>
              </a:ext>
            </a:extLst>
          </p:cNvPr>
          <p:cNvSpPr>
            <a:spLocks noGrp="1"/>
          </p:cNvSpPr>
          <p:nvPr>
            <p:ph idx="1"/>
          </p:nvPr>
        </p:nvSpPr>
        <p:spPr>
          <a:xfrm>
            <a:off x="990600" y="762000"/>
            <a:ext cx="7391400" cy="5638800"/>
          </a:xfrm>
        </p:spPr>
        <p:txBody>
          <a:bodyPr>
            <a:normAutofit lnSpcReduction="10000"/>
          </a:bodyPr>
          <a:lstStyle/>
          <a:p>
            <a:pPr>
              <a:lnSpc>
                <a:spcPct val="100000"/>
              </a:lnSpc>
              <a:spcBef>
                <a:spcPts val="0"/>
              </a:spcBef>
            </a:pPr>
            <a:r>
              <a:rPr lang="en-US" altLang="en-US" sz="2000" dirty="0">
                <a:ea typeface="Arial Unicode MS" pitchFamily="34" charset="-128"/>
              </a:rPr>
              <a:t>Stressed the necessity of </a:t>
            </a:r>
            <a:r>
              <a:rPr lang="en-US" altLang="en-US" sz="2000" i="1" dirty="0">
                <a:ea typeface="Arial Unicode MS" pitchFamily="34" charset="-128"/>
              </a:rPr>
              <a:t>never using one syllable alone </a:t>
            </a:r>
            <a:r>
              <a:rPr lang="en-US" altLang="en-US" sz="2000" dirty="0">
                <a:ea typeface="Arial Unicode MS" pitchFamily="34" charset="-128"/>
              </a:rPr>
              <a:t>except when explaining the movements associated with it.</a:t>
            </a:r>
          </a:p>
          <a:p>
            <a:pPr>
              <a:lnSpc>
                <a:spcPct val="100000"/>
              </a:lnSpc>
              <a:spcBef>
                <a:spcPts val="0"/>
              </a:spcBef>
            </a:pPr>
            <a:endParaRPr lang="en-US" altLang="en-US" sz="2000" dirty="0">
              <a:ea typeface="Arial Unicode MS" pitchFamily="34" charset="-128"/>
            </a:endParaRPr>
          </a:p>
          <a:p>
            <a:pPr>
              <a:lnSpc>
                <a:spcPct val="100000"/>
              </a:lnSpc>
              <a:spcBef>
                <a:spcPts val="0"/>
              </a:spcBef>
            </a:pPr>
            <a:r>
              <a:rPr lang="en-US" altLang="en-US" sz="2000" dirty="0">
                <a:ea typeface="Arial Unicode MS" pitchFamily="34" charset="-128"/>
              </a:rPr>
              <a:t>In the construction of syllable drills, there should be </a:t>
            </a:r>
            <a:r>
              <a:rPr lang="en-US" altLang="en-US" sz="2000" i="1" dirty="0">
                <a:ea typeface="Arial Unicode MS" pitchFamily="34" charset="-128"/>
              </a:rPr>
              <a:t>contrast in the direction of movements of syllables</a:t>
            </a:r>
            <a:r>
              <a:rPr lang="en-US" altLang="en-US" sz="2000" dirty="0">
                <a:ea typeface="Arial Unicode MS" pitchFamily="34" charset="-128"/>
              </a:rPr>
              <a:t>. </a:t>
            </a:r>
          </a:p>
          <a:p>
            <a:pPr>
              <a:lnSpc>
                <a:spcPct val="100000"/>
              </a:lnSpc>
              <a:spcBef>
                <a:spcPts val="0"/>
              </a:spcBef>
            </a:pPr>
            <a:endParaRPr lang="en-US" altLang="en-US" sz="2000" dirty="0">
              <a:ea typeface="Arial Unicode MS" pitchFamily="34" charset="-128"/>
            </a:endParaRPr>
          </a:p>
          <a:p>
            <a:pPr>
              <a:lnSpc>
                <a:spcPct val="100000"/>
              </a:lnSpc>
              <a:spcBef>
                <a:spcPts val="0"/>
              </a:spcBef>
            </a:pPr>
            <a:r>
              <a:rPr lang="en-US" altLang="en-US" sz="2000" dirty="0">
                <a:ea typeface="Arial Unicode MS" pitchFamily="34" charset="-128"/>
              </a:rPr>
              <a:t>The </a:t>
            </a:r>
            <a:r>
              <a:rPr lang="en-US" altLang="en-US" sz="2000" i="1" dirty="0">
                <a:ea typeface="Arial Unicode MS" pitchFamily="34" charset="-128"/>
              </a:rPr>
              <a:t>rhythmic aspects </a:t>
            </a:r>
            <a:r>
              <a:rPr lang="en-US" altLang="en-US" sz="2000" dirty="0">
                <a:ea typeface="Arial Unicode MS" pitchFamily="34" charset="-128"/>
              </a:rPr>
              <a:t>of the syllables must also be considered.</a:t>
            </a:r>
          </a:p>
          <a:p>
            <a:pPr>
              <a:lnSpc>
                <a:spcPct val="100000"/>
              </a:lnSpc>
              <a:spcBef>
                <a:spcPts val="0"/>
              </a:spcBef>
            </a:pPr>
            <a:endParaRPr lang="en-US" altLang="en-US" sz="2000" dirty="0">
              <a:ea typeface="Arial Unicode MS" pitchFamily="34" charset="-128"/>
            </a:endParaRPr>
          </a:p>
          <a:p>
            <a:pPr>
              <a:lnSpc>
                <a:spcPct val="100000"/>
              </a:lnSpc>
              <a:spcBef>
                <a:spcPts val="0"/>
              </a:spcBef>
            </a:pPr>
            <a:r>
              <a:rPr lang="en-US" altLang="en-US" sz="2000" dirty="0">
                <a:ea typeface="Arial Unicode MS" pitchFamily="34" charset="-128"/>
              </a:rPr>
              <a:t>One syllable of a group should be </a:t>
            </a:r>
            <a:r>
              <a:rPr lang="en-US" altLang="en-US" sz="2000" i="1" dirty="0">
                <a:ea typeface="Arial Unicode MS" pitchFamily="34" charset="-128"/>
              </a:rPr>
              <a:t>carried over</a:t>
            </a:r>
            <a:r>
              <a:rPr lang="en-US" altLang="en-US" sz="2000" dirty="0">
                <a:ea typeface="Arial Unicode MS" pitchFamily="34" charset="-128"/>
              </a:rPr>
              <a:t> to the following group.</a:t>
            </a:r>
          </a:p>
          <a:p>
            <a:pPr>
              <a:lnSpc>
                <a:spcPct val="100000"/>
              </a:lnSpc>
              <a:spcBef>
                <a:spcPts val="0"/>
              </a:spcBef>
            </a:pPr>
            <a:endParaRPr lang="en-US" altLang="en-US" sz="2000" dirty="0">
              <a:ea typeface="Arial Unicode MS" pitchFamily="34" charset="-128"/>
            </a:endParaRPr>
          </a:p>
          <a:p>
            <a:pPr>
              <a:lnSpc>
                <a:spcPct val="100000"/>
              </a:lnSpc>
              <a:spcBef>
                <a:spcPts val="0"/>
              </a:spcBef>
            </a:pPr>
            <a:r>
              <a:rPr lang="en-US" altLang="en-US" sz="2000" i="1" dirty="0">
                <a:ea typeface="Arial Unicode MS" pitchFamily="34" charset="-128"/>
              </a:rPr>
              <a:t>Exaggeration and syllable separation </a:t>
            </a:r>
            <a:r>
              <a:rPr lang="en-US" altLang="en-US" sz="2000" dirty="0">
                <a:ea typeface="Arial Unicode MS" pitchFamily="34" charset="-128"/>
              </a:rPr>
              <a:t>should be avoided. They should glide into each other and the student should take them as fast as possible.</a:t>
            </a:r>
          </a:p>
          <a:p>
            <a:pPr>
              <a:lnSpc>
                <a:spcPct val="100000"/>
              </a:lnSpc>
              <a:spcBef>
                <a:spcPts val="0"/>
              </a:spcBef>
            </a:pPr>
            <a:endParaRPr lang="en-US" altLang="en-US" sz="2000" dirty="0">
              <a:ea typeface="Arial Unicode MS" pitchFamily="34" charset="-128"/>
            </a:endParaRPr>
          </a:p>
          <a:p>
            <a:pPr>
              <a:lnSpc>
                <a:spcPct val="100000"/>
              </a:lnSpc>
              <a:spcBef>
                <a:spcPts val="0"/>
              </a:spcBef>
            </a:pPr>
            <a:r>
              <a:rPr lang="en-US" altLang="en-US" sz="2000" dirty="0">
                <a:ea typeface="Arial Unicode MS" pitchFamily="34" charset="-128"/>
              </a:rPr>
              <a:t>Drills must be repeated until the speech reader can </a:t>
            </a:r>
            <a:r>
              <a:rPr lang="en-US" altLang="en-US" sz="2000" i="1" dirty="0">
                <a:ea typeface="Arial Unicode MS" pitchFamily="34" charset="-128"/>
              </a:rPr>
              <a:t>recognize them subconsciously</a:t>
            </a:r>
            <a:r>
              <a:rPr lang="en-US" altLang="en-US" sz="2000" dirty="0">
                <a:ea typeface="Arial Unicode MS" pitchFamily="34" charset="-128"/>
              </a:rPr>
              <a:t>.</a:t>
            </a:r>
          </a:p>
          <a:p>
            <a:pPr>
              <a:lnSpc>
                <a:spcPct val="100000"/>
              </a:lnSpc>
              <a:spcBef>
                <a:spcPts val="0"/>
              </a:spcBef>
            </a:pPr>
            <a:endParaRPr lang="en-US" altLang="en-US" sz="2000" dirty="0">
              <a:ea typeface="Arial Unicode MS" pitchFamily="34" charset="-128"/>
            </a:endParaRPr>
          </a:p>
          <a:p>
            <a:pPr>
              <a:lnSpc>
                <a:spcPct val="100000"/>
              </a:lnSpc>
              <a:spcBef>
                <a:spcPts val="0"/>
              </a:spcBef>
            </a:pPr>
            <a:r>
              <a:rPr lang="en-US" altLang="en-US" sz="2000" dirty="0">
                <a:ea typeface="Arial Unicode MS" pitchFamily="34" charset="-128"/>
              </a:rPr>
              <a:t>The very </a:t>
            </a:r>
            <a:r>
              <a:rPr lang="en-US" altLang="en-US" sz="2000" i="1" dirty="0">
                <a:ea typeface="Arial Unicode MS" pitchFamily="34" charset="-128"/>
              </a:rPr>
              <a:t>obscure movements </a:t>
            </a:r>
            <a:r>
              <a:rPr lang="en-US" altLang="en-US" sz="2000" dirty="0">
                <a:ea typeface="Arial Unicode MS" pitchFamily="34" charset="-128"/>
              </a:rPr>
              <a:t>can be drilled in sentences.</a:t>
            </a:r>
          </a:p>
          <a:p>
            <a:pPr>
              <a:lnSpc>
                <a:spcPct val="100000"/>
              </a:lnSpc>
              <a:spcBef>
                <a:spcPts val="0"/>
              </a:spcBef>
            </a:pPr>
            <a:endParaRPr lang="en-US" altLang="en-US" sz="2000" dirty="0">
              <a:ea typeface="Arial Unicode MS" pitchFamily="34" charset="-128"/>
            </a:endParaRPr>
          </a:p>
          <a:p>
            <a:pPr>
              <a:lnSpc>
                <a:spcPct val="100000"/>
              </a:lnSpc>
              <a:spcBef>
                <a:spcPts val="0"/>
              </a:spcBef>
            </a:pPr>
            <a:endParaRPr lang="en-US" altLang="en-US" sz="2000" dirty="0">
              <a:ea typeface="Arial Unicode MS" pitchFamily="34" charset="-128"/>
            </a:endParaRPr>
          </a:p>
        </p:txBody>
      </p:sp>
      <p:sp>
        <p:nvSpPr>
          <p:cNvPr id="2" name="Slide Number Placeholder 1">
            <a:extLst>
              <a:ext uri="{FF2B5EF4-FFF2-40B4-BE49-F238E27FC236}">
                <a16:creationId xmlns:a16="http://schemas.microsoft.com/office/drawing/2014/main" id="{9E4047D5-8045-5B27-74D0-97D19B1E198E}"/>
              </a:ext>
            </a:extLst>
          </p:cNvPr>
          <p:cNvSpPr>
            <a:spLocks noGrp="1"/>
          </p:cNvSpPr>
          <p:nvPr>
            <p:ph type="sldNum" sz="quarter" idx="12"/>
          </p:nvPr>
        </p:nvSpPr>
        <p:spPr/>
        <p:txBody>
          <a:bodyPr/>
          <a:lstStyle/>
          <a:p>
            <a:fld id="{A8DB374D-CFF7-461A-BDF6-65113C40BFDF}" type="slidenum">
              <a:rPr lang="en-US" smtClean="0"/>
              <a:t>99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9129</TotalTime>
  <Words>10559</Words>
  <Application>Microsoft Office PowerPoint</Application>
  <PresentationFormat>On-screen Show (4:3)</PresentationFormat>
  <Paragraphs>1185</Paragraphs>
  <Slides>123</Slides>
  <Notes>36</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41" baseType="lpstr">
      <vt:lpstr>MS PGothic</vt:lpstr>
      <vt:lpstr>AGaramondPro-Bold</vt:lpstr>
      <vt:lpstr>AGaramondPro-Regular</vt:lpstr>
      <vt:lpstr>Algerian</vt:lpstr>
      <vt:lpstr>Arial</vt:lpstr>
      <vt:lpstr>Arial MT</vt:lpstr>
      <vt:lpstr>Arial Unicode MS</vt:lpstr>
      <vt:lpstr>Bookman Old Style</vt:lpstr>
      <vt:lpstr>Calibri</vt:lpstr>
      <vt:lpstr>Calibri Light</vt:lpstr>
      <vt:lpstr>Comic Sans MS</vt:lpstr>
      <vt:lpstr>NewsGothicStd</vt:lpstr>
      <vt:lpstr>NewsGothicStd-Oblique</vt:lpstr>
      <vt:lpstr>Times New Roman</vt:lpstr>
      <vt:lpstr>Wingdings</vt:lpstr>
      <vt:lpstr>Wingdings 2</vt:lpstr>
      <vt:lpstr>Office Theme</vt:lpstr>
      <vt:lpstr>Photo Editor Photo</vt:lpstr>
      <vt:lpstr>B 6.3 Aural Rehabilitation in Adults  Unit 2: Listening Training and Speech reading for adults</vt:lpstr>
      <vt:lpstr>B 6.3 Aural Rehabilitation in Adults Unit 2: Listening Training and Speech reading for adults</vt:lpstr>
      <vt:lpstr>PowerPoint Presentation</vt:lpstr>
      <vt:lpstr>Effects of SNHL – Reduced audibility</vt:lpstr>
      <vt:lpstr>Speech spectrum</vt:lpstr>
      <vt:lpstr>Acoustics of vowels</vt:lpstr>
      <vt:lpstr>Frequencies of Consonants</vt:lpstr>
      <vt:lpstr>PowerPoint Presentation</vt:lpstr>
      <vt:lpstr>Speech Information</vt:lpstr>
      <vt:lpstr>PowerPoint Presentation</vt:lpstr>
      <vt:lpstr>PowerPoint Presentation</vt:lpstr>
      <vt:lpstr>PowerPoint Presentation</vt:lpstr>
      <vt:lpstr>PowerPoint Presentation</vt:lpstr>
      <vt:lpstr>PowerPoint Presentation</vt:lpstr>
      <vt:lpstr>Effects – Frequency selectivity and temporal resolution</vt:lpstr>
      <vt:lpstr>PowerPoint Presentation</vt:lpstr>
      <vt:lpstr>Effects – Environment</vt:lpstr>
      <vt:lpstr>Effects – More perceptual effort</vt:lpstr>
      <vt:lpstr>PowerPoint Presentation</vt:lpstr>
      <vt:lpstr>Components of Aural rehabilitation for adults</vt:lpstr>
      <vt:lpstr>Who are candidates for AT?</vt:lpstr>
      <vt:lpstr>Does AT work in adults? Rationale for AT in adults </vt:lpstr>
      <vt:lpstr>Evidence for the efficacy of rehabilitation targeting auditory processing and neurocognitive function continues to grow.</vt:lpstr>
      <vt:lpstr>Evidences show….</vt:lpstr>
      <vt:lpstr>Theoretical bases of AT</vt:lpstr>
      <vt:lpstr>Transfer-Appropriate Processing</vt:lpstr>
      <vt:lpstr>Meaning-based orientation</vt:lpstr>
      <vt:lpstr>Affective-filter hypothesis</vt:lpstr>
      <vt:lpstr>Approaches/ Methods of Auditory Training in Adults  </vt:lpstr>
      <vt:lpstr>Objectives of AT in adults</vt:lpstr>
      <vt:lpstr>PowerPoint Presentation</vt:lpstr>
      <vt:lpstr>PowerPoint Presentation</vt:lpstr>
      <vt:lpstr>Important aspects</vt:lpstr>
      <vt:lpstr>Training Programs</vt:lpstr>
      <vt:lpstr>Analytic speech perception training</vt:lpstr>
      <vt:lpstr>Synthetic communication training</vt:lpstr>
      <vt:lpstr>Active listening training</vt:lpstr>
      <vt:lpstr>Phoneme based training</vt:lpstr>
      <vt:lpstr>Word based training</vt:lpstr>
      <vt:lpstr>Sentence based training</vt:lpstr>
      <vt:lpstr>Cognitive skill-based training</vt:lpstr>
      <vt:lpstr>Speech tracking</vt:lpstr>
      <vt:lpstr>Computer-based auditory training</vt:lpstr>
      <vt:lpstr>Listening and communication enhancement (LACE)</vt:lpstr>
      <vt:lpstr>Speech perception assessment &amp; training system</vt:lpstr>
      <vt:lpstr>Applications of SPATS</vt:lpstr>
      <vt:lpstr>clEAR</vt:lpstr>
      <vt:lpstr>Sound and Beyond</vt:lpstr>
      <vt:lpstr>Resources for listening Training for adults</vt:lpstr>
      <vt:lpstr>Advantages of games</vt:lpstr>
      <vt:lpstr>Advantages of computerized instruction</vt:lpstr>
      <vt:lpstr>Independent listening practice - important</vt:lpstr>
      <vt:lpstr>PowerPoint Presentation</vt:lpstr>
      <vt:lpstr>Why music?</vt:lpstr>
      <vt:lpstr>Terminology in music</vt:lpstr>
      <vt:lpstr>Musical Feature Approach</vt:lpstr>
      <vt:lpstr>Whole Song Approach</vt:lpstr>
      <vt:lpstr>PowerPoint Presentation</vt:lpstr>
      <vt:lpstr>Factors affecting auditory training</vt:lpstr>
      <vt:lpstr>Barriers to good listening</vt:lpstr>
      <vt:lpstr>Reported benefits </vt:lpstr>
      <vt:lpstr>Assessment in listening training</vt:lpstr>
      <vt:lpstr>Ling’s six sound test</vt:lpstr>
      <vt:lpstr>PowerPoint Presentation</vt:lpstr>
      <vt:lpstr>PowerPoint Presentation</vt:lpstr>
      <vt:lpstr>Interpretation of Ling’s Six sound Test</vt:lpstr>
      <vt:lpstr>Listening environment……</vt:lpstr>
      <vt:lpstr>PowerPoint Presentation</vt:lpstr>
      <vt:lpstr>Speech reading</vt:lpstr>
      <vt:lpstr>Components of speech reading</vt:lpstr>
      <vt:lpstr>Need for speech reading</vt:lpstr>
      <vt:lpstr>Who needs speech reading instruction?</vt:lpstr>
      <vt:lpstr>PowerPoint Presentation</vt:lpstr>
      <vt:lpstr>Important factors that predict good speechreading ability </vt:lpstr>
      <vt:lpstr>Other factors that may predict good speechreading ability </vt:lpstr>
      <vt:lpstr>PowerPoint Presentation</vt:lpstr>
      <vt:lpstr>Speaker</vt:lpstr>
      <vt:lpstr>Speech reader</vt:lpstr>
      <vt:lpstr>Environment</vt:lpstr>
      <vt:lpstr>Signal or stimulus factors</vt:lpstr>
      <vt:lpstr>PowerPoint Presentation</vt:lpstr>
      <vt:lpstr>Audiovisual integration</vt:lpstr>
      <vt:lpstr>PowerPoint Presentation</vt:lpstr>
      <vt:lpstr>Assessment</vt:lpstr>
      <vt:lpstr>Scoring</vt:lpstr>
      <vt:lpstr>PowerPoint Presentation</vt:lpstr>
      <vt:lpstr>Traditional Methods</vt:lpstr>
      <vt:lpstr>Various methods</vt:lpstr>
      <vt:lpstr>  The Jena method</vt:lpstr>
      <vt:lpstr>PowerPoint Presentation</vt:lpstr>
      <vt:lpstr>PowerPoint Presentation</vt:lpstr>
      <vt:lpstr>PowerPoint Presentation</vt:lpstr>
      <vt:lpstr>The Mueller-Walle Method</vt:lpstr>
      <vt:lpstr>PowerPoint Presentation</vt:lpstr>
      <vt:lpstr>PowerPoint Presentation</vt:lpstr>
      <vt:lpstr>PowerPoint Presentation</vt:lpstr>
      <vt:lpstr>PowerPoint Presentation</vt:lpstr>
      <vt:lpstr>Bruhn Method</vt:lpstr>
      <vt:lpstr>PowerPoint Presentation</vt:lpstr>
      <vt:lpstr>PowerPoint Presentation</vt:lpstr>
      <vt:lpstr>Primarily synthetic methods</vt:lpstr>
      <vt:lpstr>PowerPoint Presentation</vt:lpstr>
      <vt:lpstr>Nitchie method</vt:lpstr>
      <vt:lpstr>PowerPoint Presentation</vt:lpstr>
      <vt:lpstr>PowerPoint Presentation</vt:lpstr>
      <vt:lpstr>PowerPoint Presentation</vt:lpstr>
      <vt:lpstr>Kinzie method</vt:lpstr>
      <vt:lpstr>PowerPoint Presentation</vt:lpstr>
      <vt:lpstr>PowerPoint Presentation</vt:lpstr>
      <vt:lpstr>Similarities  between  Nitchie and Kinzie methods</vt:lpstr>
      <vt:lpstr>MORKOVIN-MOORE - Life Situation Speech Reading</vt:lpstr>
      <vt:lpstr>PowerPoint Presentation</vt:lpstr>
      <vt:lpstr>PowerPoint Presentation</vt:lpstr>
      <vt:lpstr>Jeffers Method</vt:lpstr>
      <vt:lpstr>PowerPoint Presentation</vt:lpstr>
      <vt:lpstr>Raymond Hull</vt:lpstr>
      <vt:lpstr>PowerPoint Presentation</vt:lpstr>
      <vt:lpstr>Training program</vt:lpstr>
      <vt:lpstr>Read my Quips</vt:lpstr>
      <vt:lpstr>Conversation Made Easy</vt:lpstr>
      <vt:lpstr>Assertiveness Training</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omm</dc:creator>
  <cp:lastModifiedBy>Sanket Bhalerao</cp:lastModifiedBy>
  <cp:revision>402</cp:revision>
  <dcterms:created xsi:type="dcterms:W3CDTF">2015-12-05T06:55:09Z</dcterms:created>
  <dcterms:modified xsi:type="dcterms:W3CDTF">2025-08-22T04:56:38Z</dcterms:modified>
</cp:coreProperties>
</file>