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78" r:id="rId3"/>
    <p:sldId id="279" r:id="rId4"/>
    <p:sldId id="280" r:id="rId5"/>
    <p:sldId id="313" r:id="rId6"/>
    <p:sldId id="268" r:id="rId7"/>
    <p:sldId id="269" r:id="rId8"/>
    <p:sldId id="270" r:id="rId9"/>
    <p:sldId id="282" r:id="rId10"/>
    <p:sldId id="274" r:id="rId11"/>
    <p:sldId id="271" r:id="rId12"/>
    <p:sldId id="275" r:id="rId13"/>
    <p:sldId id="276" r:id="rId14"/>
    <p:sldId id="283" r:id="rId15"/>
    <p:sldId id="284" r:id="rId16"/>
    <p:sldId id="285" r:id="rId17"/>
    <p:sldId id="314" r:id="rId18"/>
    <p:sldId id="286" r:id="rId19"/>
    <p:sldId id="322" r:id="rId20"/>
    <p:sldId id="319" r:id="rId21"/>
    <p:sldId id="321" r:id="rId22"/>
    <p:sldId id="320" r:id="rId23"/>
    <p:sldId id="323" r:id="rId24"/>
    <p:sldId id="325" r:id="rId25"/>
    <p:sldId id="306" r:id="rId26"/>
    <p:sldId id="287" r:id="rId27"/>
    <p:sldId id="315" r:id="rId28"/>
    <p:sldId id="288" r:id="rId29"/>
    <p:sldId id="316" r:id="rId30"/>
    <p:sldId id="317" r:id="rId31"/>
    <p:sldId id="318" r:id="rId32"/>
    <p:sldId id="290" r:id="rId33"/>
    <p:sldId id="292" r:id="rId34"/>
    <p:sldId id="291" r:id="rId35"/>
    <p:sldId id="293" r:id="rId36"/>
    <p:sldId id="294" r:id="rId37"/>
    <p:sldId id="303" r:id="rId38"/>
    <p:sldId id="304" r:id="rId39"/>
    <p:sldId id="305" r:id="rId40"/>
    <p:sldId id="333" r:id="rId41"/>
    <p:sldId id="334" r:id="rId42"/>
    <p:sldId id="335" r:id="rId43"/>
    <p:sldId id="309" r:id="rId44"/>
    <p:sldId id="324" r:id="rId45"/>
    <p:sldId id="310" r:id="rId46"/>
    <p:sldId id="330" r:id="rId47"/>
    <p:sldId id="332" r:id="rId48"/>
    <p:sldId id="327" r:id="rId49"/>
    <p:sldId id="329" r:id="rId50"/>
    <p:sldId id="328" r:id="rId51"/>
    <p:sldId id="31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434" autoAdjust="0"/>
  </p:normalViewPr>
  <p:slideViewPr>
    <p:cSldViewPr>
      <p:cViewPr varScale="1">
        <p:scale>
          <a:sx n="60" d="100"/>
          <a:sy n="60" d="100"/>
        </p:scale>
        <p:origin x="144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93C0C-3037-4F38-A18F-01C71F8122C5}" type="doc">
      <dgm:prSet loTypeId="urn:microsoft.com/office/officeart/2005/8/layout/process2" loCatId="process" qsTypeId="urn:microsoft.com/office/officeart/2005/8/quickstyle/simple4" qsCatId="simple" csTypeId="urn:microsoft.com/office/officeart/2005/8/colors/colorful1#1" csCatId="colorful" phldr="1"/>
      <dgm:spPr/>
      <dgm:t>
        <a:bodyPr/>
        <a:lstStyle/>
        <a:p>
          <a:endParaRPr lang="en-US"/>
        </a:p>
      </dgm:t>
    </dgm:pt>
    <dgm:pt modelId="{665426B6-AE8A-4AD7-871C-0BEB01FA690D}">
      <dgm:prSet phldrT="[Text]"/>
      <dgm:spPr/>
      <dgm:t>
        <a:bodyPr/>
        <a:lstStyle/>
        <a:p>
          <a:r>
            <a:rPr lang="en-US" b="1" dirty="0"/>
            <a:t>About 70% to 80% of CHL - non-</a:t>
          </a:r>
          <a:r>
            <a:rPr lang="en-US" b="1" dirty="0" err="1"/>
            <a:t>syndromic</a:t>
          </a:r>
          <a:r>
            <a:rPr lang="en-US" b="1" dirty="0"/>
            <a:t>, remaining cases are caused by specific genetic syndromes (</a:t>
          </a:r>
          <a:r>
            <a:rPr lang="en-US" b="1" dirty="0" err="1"/>
            <a:t>Milunsky</a:t>
          </a:r>
          <a:r>
            <a:rPr lang="en-US" b="1" dirty="0"/>
            <a:t> et al., 2000). </a:t>
          </a:r>
        </a:p>
      </dgm:t>
    </dgm:pt>
    <dgm:pt modelId="{FA6E182A-C19D-469D-A6E9-918798DF92BA}" type="parTrans" cxnId="{AAA9856D-0731-4536-94D5-0DBD108C4FC8}">
      <dgm:prSet/>
      <dgm:spPr/>
      <dgm:t>
        <a:bodyPr/>
        <a:lstStyle/>
        <a:p>
          <a:endParaRPr lang="en-US"/>
        </a:p>
      </dgm:t>
    </dgm:pt>
    <dgm:pt modelId="{60A8D51B-B46E-42EA-A2CC-497A84526F0C}" type="sibTrans" cxnId="{AAA9856D-0731-4536-94D5-0DBD108C4FC8}">
      <dgm:prSet/>
      <dgm:spPr/>
      <dgm:t>
        <a:bodyPr/>
        <a:lstStyle/>
        <a:p>
          <a:endParaRPr lang="en-US"/>
        </a:p>
      </dgm:t>
    </dgm:pt>
    <dgm:pt modelId="{9CA7C499-4E46-4561-A59F-1F108BD45E66}">
      <dgm:prSet/>
      <dgm:spPr/>
      <dgm:t>
        <a:bodyPr/>
        <a:lstStyle/>
        <a:p>
          <a:r>
            <a:rPr lang="en-US" b="1" dirty="0"/>
            <a:t>Mutations of the GJB2 gene are thought to account for roughly half of hereditary SNHL (Smith et al., 2005). </a:t>
          </a:r>
        </a:p>
      </dgm:t>
    </dgm:pt>
    <dgm:pt modelId="{6B730600-DA33-48AA-B0D6-4C62B01B04AD}" type="parTrans" cxnId="{F5357747-7FD7-46C5-A682-F995CFB51F13}">
      <dgm:prSet/>
      <dgm:spPr/>
      <dgm:t>
        <a:bodyPr/>
        <a:lstStyle/>
        <a:p>
          <a:endParaRPr lang="en-US"/>
        </a:p>
      </dgm:t>
    </dgm:pt>
    <dgm:pt modelId="{0D00F4A4-796B-426F-8D1D-E01DCBFF507C}" type="sibTrans" cxnId="{F5357747-7FD7-46C5-A682-F995CFB51F13}">
      <dgm:prSet/>
      <dgm:spPr/>
      <dgm:t>
        <a:bodyPr/>
        <a:lstStyle/>
        <a:p>
          <a:endParaRPr lang="en-US"/>
        </a:p>
      </dgm:t>
    </dgm:pt>
    <dgm:pt modelId="{AAB65919-254F-4BAF-83A8-C83EFAC24B15}">
      <dgm:prSet/>
      <dgm:spPr/>
      <dgm:t>
        <a:bodyPr/>
        <a:lstStyle/>
        <a:p>
          <a:r>
            <a:rPr lang="en-US" b="1" dirty="0"/>
            <a:t>Infectious diseases such as meningitis, trauma, ototoxic pharmacologic agents, and noise exposure are frequently cited as causes of acquired HL (Cunningham &amp; Cox, 2003). </a:t>
          </a:r>
        </a:p>
      </dgm:t>
    </dgm:pt>
    <dgm:pt modelId="{FF8B6193-2FA3-48C8-8E2C-AD64E840051E}" type="parTrans" cxnId="{1DEFD0D4-A234-4B02-8772-C88D31DBC941}">
      <dgm:prSet/>
      <dgm:spPr/>
      <dgm:t>
        <a:bodyPr/>
        <a:lstStyle/>
        <a:p>
          <a:endParaRPr lang="en-US"/>
        </a:p>
      </dgm:t>
    </dgm:pt>
    <dgm:pt modelId="{87B70222-FE94-4C7B-9FF3-0659EC8E4F71}" type="sibTrans" cxnId="{1DEFD0D4-A234-4B02-8772-C88D31DBC941}">
      <dgm:prSet/>
      <dgm:spPr/>
      <dgm:t>
        <a:bodyPr/>
        <a:lstStyle/>
        <a:p>
          <a:endParaRPr lang="en-US"/>
        </a:p>
      </dgm:t>
    </dgm:pt>
    <dgm:pt modelId="{39D7CFA9-C6ED-4906-B2B8-30C422496DD1}" type="pres">
      <dgm:prSet presAssocID="{03093C0C-3037-4F38-A18F-01C71F8122C5}" presName="linearFlow" presStyleCnt="0">
        <dgm:presLayoutVars>
          <dgm:resizeHandles val="exact"/>
        </dgm:presLayoutVars>
      </dgm:prSet>
      <dgm:spPr/>
    </dgm:pt>
    <dgm:pt modelId="{3B16E13A-C97F-497D-A3F9-767348C0FEC2}" type="pres">
      <dgm:prSet presAssocID="{665426B6-AE8A-4AD7-871C-0BEB01FA690D}" presName="node" presStyleLbl="node1" presStyleIdx="0" presStyleCnt="3" custScaleX="115333">
        <dgm:presLayoutVars>
          <dgm:bulletEnabled val="1"/>
        </dgm:presLayoutVars>
      </dgm:prSet>
      <dgm:spPr/>
    </dgm:pt>
    <dgm:pt modelId="{CF3EBF35-179A-4DD4-95FD-7D44C56E054F}" type="pres">
      <dgm:prSet presAssocID="{60A8D51B-B46E-42EA-A2CC-497A84526F0C}" presName="sibTrans" presStyleLbl="sibTrans2D1" presStyleIdx="0" presStyleCnt="2"/>
      <dgm:spPr/>
    </dgm:pt>
    <dgm:pt modelId="{ADF921C3-314D-40CB-886D-44C0EA1B143A}" type="pres">
      <dgm:prSet presAssocID="{60A8D51B-B46E-42EA-A2CC-497A84526F0C}" presName="connectorText" presStyleLbl="sibTrans2D1" presStyleIdx="0" presStyleCnt="2"/>
      <dgm:spPr/>
    </dgm:pt>
    <dgm:pt modelId="{EBF455B0-080A-44B3-B212-68C4A0841AA6}" type="pres">
      <dgm:prSet presAssocID="{9CA7C499-4E46-4561-A59F-1F108BD45E66}" presName="node" presStyleLbl="node1" presStyleIdx="1" presStyleCnt="3" custScaleX="112127">
        <dgm:presLayoutVars>
          <dgm:bulletEnabled val="1"/>
        </dgm:presLayoutVars>
      </dgm:prSet>
      <dgm:spPr/>
    </dgm:pt>
    <dgm:pt modelId="{2E8BB3A6-4473-4457-9C9D-C85AE63963F8}" type="pres">
      <dgm:prSet presAssocID="{0D00F4A4-796B-426F-8D1D-E01DCBFF507C}" presName="sibTrans" presStyleLbl="sibTrans2D1" presStyleIdx="1" presStyleCnt="2"/>
      <dgm:spPr/>
    </dgm:pt>
    <dgm:pt modelId="{9E28666E-5B4F-43A3-9FD5-A206A2BC7C10}" type="pres">
      <dgm:prSet presAssocID="{0D00F4A4-796B-426F-8D1D-E01DCBFF507C}" presName="connectorText" presStyleLbl="sibTrans2D1" presStyleIdx="1" presStyleCnt="2"/>
      <dgm:spPr/>
    </dgm:pt>
    <dgm:pt modelId="{4AED08CA-85ED-45A3-8222-CF276F3AC1FC}" type="pres">
      <dgm:prSet presAssocID="{AAB65919-254F-4BAF-83A8-C83EFAC24B15}" presName="node" presStyleLbl="node1" presStyleIdx="2" presStyleCnt="3" custScaleX="110762">
        <dgm:presLayoutVars>
          <dgm:bulletEnabled val="1"/>
        </dgm:presLayoutVars>
      </dgm:prSet>
      <dgm:spPr/>
    </dgm:pt>
  </dgm:ptLst>
  <dgm:cxnLst>
    <dgm:cxn modelId="{591CAE1D-00CC-4681-9744-7C8B6CC346F4}" type="presOf" srcId="{9CA7C499-4E46-4561-A59F-1F108BD45E66}" destId="{EBF455B0-080A-44B3-B212-68C4A0841AA6}" srcOrd="0" destOrd="0" presId="urn:microsoft.com/office/officeart/2005/8/layout/process2"/>
    <dgm:cxn modelId="{871B0E5D-B8B1-4D15-B72E-FF41EC5F91FB}" type="presOf" srcId="{03093C0C-3037-4F38-A18F-01C71F8122C5}" destId="{39D7CFA9-C6ED-4906-B2B8-30C422496DD1}" srcOrd="0" destOrd="0" presId="urn:microsoft.com/office/officeart/2005/8/layout/process2"/>
    <dgm:cxn modelId="{F5357747-7FD7-46C5-A682-F995CFB51F13}" srcId="{03093C0C-3037-4F38-A18F-01C71F8122C5}" destId="{9CA7C499-4E46-4561-A59F-1F108BD45E66}" srcOrd="1" destOrd="0" parTransId="{6B730600-DA33-48AA-B0D6-4C62B01B04AD}" sibTransId="{0D00F4A4-796B-426F-8D1D-E01DCBFF507C}"/>
    <dgm:cxn modelId="{25128F67-91C9-462C-A5FB-FC907D796252}" type="presOf" srcId="{60A8D51B-B46E-42EA-A2CC-497A84526F0C}" destId="{CF3EBF35-179A-4DD4-95FD-7D44C56E054F}" srcOrd="0" destOrd="0" presId="urn:microsoft.com/office/officeart/2005/8/layout/process2"/>
    <dgm:cxn modelId="{AAA9856D-0731-4536-94D5-0DBD108C4FC8}" srcId="{03093C0C-3037-4F38-A18F-01C71F8122C5}" destId="{665426B6-AE8A-4AD7-871C-0BEB01FA690D}" srcOrd="0" destOrd="0" parTransId="{FA6E182A-C19D-469D-A6E9-918798DF92BA}" sibTransId="{60A8D51B-B46E-42EA-A2CC-497A84526F0C}"/>
    <dgm:cxn modelId="{9197809C-5B23-484A-8F1F-0A43EC5AA071}" type="presOf" srcId="{0D00F4A4-796B-426F-8D1D-E01DCBFF507C}" destId="{2E8BB3A6-4473-4457-9C9D-C85AE63963F8}" srcOrd="0" destOrd="0" presId="urn:microsoft.com/office/officeart/2005/8/layout/process2"/>
    <dgm:cxn modelId="{DEA8E7AF-12DD-4B91-BC0F-3557AC1FDCBC}" type="presOf" srcId="{0D00F4A4-796B-426F-8D1D-E01DCBFF507C}" destId="{9E28666E-5B4F-43A3-9FD5-A206A2BC7C10}" srcOrd="1" destOrd="0" presId="urn:microsoft.com/office/officeart/2005/8/layout/process2"/>
    <dgm:cxn modelId="{9BE417CB-E2F3-450C-B992-11B0C798C25C}" type="presOf" srcId="{AAB65919-254F-4BAF-83A8-C83EFAC24B15}" destId="{4AED08CA-85ED-45A3-8222-CF276F3AC1FC}" srcOrd="0" destOrd="0" presId="urn:microsoft.com/office/officeart/2005/8/layout/process2"/>
    <dgm:cxn modelId="{3F39BDCC-1381-4133-9D8A-12E343523761}" type="presOf" srcId="{60A8D51B-B46E-42EA-A2CC-497A84526F0C}" destId="{ADF921C3-314D-40CB-886D-44C0EA1B143A}" srcOrd="1" destOrd="0" presId="urn:microsoft.com/office/officeart/2005/8/layout/process2"/>
    <dgm:cxn modelId="{18E182D0-A4C4-483F-8031-29374B48C06D}" type="presOf" srcId="{665426B6-AE8A-4AD7-871C-0BEB01FA690D}" destId="{3B16E13A-C97F-497D-A3F9-767348C0FEC2}" srcOrd="0" destOrd="0" presId="urn:microsoft.com/office/officeart/2005/8/layout/process2"/>
    <dgm:cxn modelId="{1DEFD0D4-A234-4B02-8772-C88D31DBC941}" srcId="{03093C0C-3037-4F38-A18F-01C71F8122C5}" destId="{AAB65919-254F-4BAF-83A8-C83EFAC24B15}" srcOrd="2" destOrd="0" parTransId="{FF8B6193-2FA3-48C8-8E2C-AD64E840051E}" sibTransId="{87B70222-FE94-4C7B-9FF3-0659EC8E4F71}"/>
    <dgm:cxn modelId="{10F66042-7E11-4078-9CDC-A36CA62F79D4}" type="presParOf" srcId="{39D7CFA9-C6ED-4906-B2B8-30C422496DD1}" destId="{3B16E13A-C97F-497D-A3F9-767348C0FEC2}" srcOrd="0" destOrd="0" presId="urn:microsoft.com/office/officeart/2005/8/layout/process2"/>
    <dgm:cxn modelId="{A2952E73-ADD7-44B7-BF0F-67F173385C50}" type="presParOf" srcId="{39D7CFA9-C6ED-4906-B2B8-30C422496DD1}" destId="{CF3EBF35-179A-4DD4-95FD-7D44C56E054F}" srcOrd="1" destOrd="0" presId="urn:microsoft.com/office/officeart/2005/8/layout/process2"/>
    <dgm:cxn modelId="{15E066B7-2427-477C-BA0A-CA41BF8D17C8}" type="presParOf" srcId="{CF3EBF35-179A-4DD4-95FD-7D44C56E054F}" destId="{ADF921C3-314D-40CB-886D-44C0EA1B143A}" srcOrd="0" destOrd="0" presId="urn:microsoft.com/office/officeart/2005/8/layout/process2"/>
    <dgm:cxn modelId="{ED3D793B-8306-47DD-9EDA-2E7BBC9B706D}" type="presParOf" srcId="{39D7CFA9-C6ED-4906-B2B8-30C422496DD1}" destId="{EBF455B0-080A-44B3-B212-68C4A0841AA6}" srcOrd="2" destOrd="0" presId="urn:microsoft.com/office/officeart/2005/8/layout/process2"/>
    <dgm:cxn modelId="{DE3425F6-3779-47B6-8185-94A654A4F379}" type="presParOf" srcId="{39D7CFA9-C6ED-4906-B2B8-30C422496DD1}" destId="{2E8BB3A6-4473-4457-9C9D-C85AE63963F8}" srcOrd="3" destOrd="0" presId="urn:microsoft.com/office/officeart/2005/8/layout/process2"/>
    <dgm:cxn modelId="{FC133ABF-C6CE-4C68-BB6A-D5B70362F667}" type="presParOf" srcId="{2E8BB3A6-4473-4457-9C9D-C85AE63963F8}" destId="{9E28666E-5B4F-43A3-9FD5-A206A2BC7C10}" srcOrd="0" destOrd="0" presId="urn:microsoft.com/office/officeart/2005/8/layout/process2"/>
    <dgm:cxn modelId="{A13636C8-C334-4325-AF8E-77DFA727DF1C}" type="presParOf" srcId="{39D7CFA9-C6ED-4906-B2B8-30C422496DD1}" destId="{4AED08CA-85ED-45A3-8222-CF276F3AC1F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83E13C-657C-4070-8A7F-D883BDCC2F34}" type="doc">
      <dgm:prSet loTypeId="urn:microsoft.com/office/officeart/2008/layout/PictureAccentList" loCatId="list" qsTypeId="urn:microsoft.com/office/officeart/2005/8/quickstyle/simple4" qsCatId="simple" csTypeId="urn:microsoft.com/office/officeart/2005/8/colors/colorful4" csCatId="colorful" phldr="1"/>
      <dgm:spPr/>
      <dgm:t>
        <a:bodyPr/>
        <a:lstStyle/>
        <a:p>
          <a:endParaRPr lang="en-US"/>
        </a:p>
      </dgm:t>
    </dgm:pt>
    <dgm:pt modelId="{5920F15A-5A7D-4EE9-9968-C995F681CD1D}">
      <dgm:prSet phldrT="[Text]"/>
      <dgm:spPr/>
      <dgm:t>
        <a:bodyPr/>
        <a:lstStyle/>
        <a:p>
          <a:r>
            <a:rPr lang="en-IN" b="1" dirty="0"/>
            <a:t>A-ABR </a:t>
          </a:r>
          <a:endParaRPr lang="en-US" b="1" dirty="0"/>
        </a:p>
      </dgm:t>
    </dgm:pt>
    <dgm:pt modelId="{04C3F4F3-CDE1-41B6-BFD2-A6D7F70F734F}" type="parTrans" cxnId="{63A0E7A9-0163-4CBD-BEA7-CD87B81904F9}">
      <dgm:prSet/>
      <dgm:spPr/>
      <dgm:t>
        <a:bodyPr/>
        <a:lstStyle/>
        <a:p>
          <a:endParaRPr lang="en-US"/>
        </a:p>
      </dgm:t>
    </dgm:pt>
    <dgm:pt modelId="{FC77E0E3-732A-4183-AC0D-08783B57937F}" type="sibTrans" cxnId="{63A0E7A9-0163-4CBD-BEA7-CD87B81904F9}">
      <dgm:prSet/>
      <dgm:spPr/>
      <dgm:t>
        <a:bodyPr/>
        <a:lstStyle/>
        <a:p>
          <a:endParaRPr lang="en-US"/>
        </a:p>
      </dgm:t>
    </dgm:pt>
    <dgm:pt modelId="{222CE206-1CB2-4C98-89CD-E12865DE9380}">
      <dgm:prSet/>
      <dgm:spPr/>
      <dgm:t>
        <a:bodyPr/>
        <a:lstStyle/>
        <a:p>
          <a:r>
            <a:rPr lang="en-IN" b="1" dirty="0"/>
            <a:t>EOAE </a:t>
          </a:r>
          <a:endParaRPr lang="en-US" b="1" dirty="0"/>
        </a:p>
      </dgm:t>
    </dgm:pt>
    <dgm:pt modelId="{5A6A8E14-C222-4FD6-8C34-F07E0504ECA7}" type="parTrans" cxnId="{44D289C8-1F5E-458A-901C-D2061E7FE611}">
      <dgm:prSet/>
      <dgm:spPr/>
      <dgm:t>
        <a:bodyPr/>
        <a:lstStyle/>
        <a:p>
          <a:endParaRPr lang="en-US"/>
        </a:p>
      </dgm:t>
    </dgm:pt>
    <dgm:pt modelId="{FCDB1925-E91F-4198-BFDE-C1DE79ECC0AE}" type="sibTrans" cxnId="{44D289C8-1F5E-458A-901C-D2061E7FE611}">
      <dgm:prSet/>
      <dgm:spPr/>
      <dgm:t>
        <a:bodyPr/>
        <a:lstStyle/>
        <a:p>
          <a:endParaRPr lang="en-US"/>
        </a:p>
      </dgm:t>
    </dgm:pt>
    <dgm:pt modelId="{9AEED2E8-002E-4ABB-92FF-A9E5EE7DA14A}" type="pres">
      <dgm:prSet presAssocID="{7283E13C-657C-4070-8A7F-D883BDCC2F34}" presName="layout" presStyleCnt="0">
        <dgm:presLayoutVars>
          <dgm:chMax/>
          <dgm:chPref/>
          <dgm:dir/>
          <dgm:animOne val="branch"/>
          <dgm:animLvl val="lvl"/>
          <dgm:resizeHandles/>
        </dgm:presLayoutVars>
      </dgm:prSet>
      <dgm:spPr/>
    </dgm:pt>
    <dgm:pt modelId="{1C51E01A-67D2-4027-94C2-B2C41BACBF99}" type="pres">
      <dgm:prSet presAssocID="{5920F15A-5A7D-4EE9-9968-C995F681CD1D}" presName="root" presStyleCnt="0">
        <dgm:presLayoutVars>
          <dgm:chMax/>
          <dgm:chPref val="4"/>
        </dgm:presLayoutVars>
      </dgm:prSet>
      <dgm:spPr/>
    </dgm:pt>
    <dgm:pt modelId="{2C0E2867-677F-441A-92CE-681390697AD1}" type="pres">
      <dgm:prSet presAssocID="{5920F15A-5A7D-4EE9-9968-C995F681CD1D}" presName="rootComposite" presStyleCnt="0">
        <dgm:presLayoutVars/>
      </dgm:prSet>
      <dgm:spPr/>
    </dgm:pt>
    <dgm:pt modelId="{17B6C61F-349B-4AB0-B2B2-EE7BEF33AE19}" type="pres">
      <dgm:prSet presAssocID="{5920F15A-5A7D-4EE9-9968-C995F681CD1D}" presName="rootText" presStyleLbl="node0" presStyleIdx="0" presStyleCnt="2" custScaleY="223495" custLinFactNeighborX="3281" custLinFactNeighborY="38230">
        <dgm:presLayoutVars>
          <dgm:chMax/>
          <dgm:chPref val="4"/>
        </dgm:presLayoutVars>
      </dgm:prSet>
      <dgm:spPr/>
    </dgm:pt>
    <dgm:pt modelId="{ED05FAAF-F750-4799-81A6-819CEDB14483}" type="pres">
      <dgm:prSet presAssocID="{5920F15A-5A7D-4EE9-9968-C995F681CD1D}" presName="childShape" presStyleCnt="0">
        <dgm:presLayoutVars>
          <dgm:chMax val="0"/>
          <dgm:chPref val="0"/>
        </dgm:presLayoutVars>
      </dgm:prSet>
      <dgm:spPr/>
    </dgm:pt>
    <dgm:pt modelId="{8DDBFAC2-81FE-4DD1-AA5F-392BBC265ECA}" type="pres">
      <dgm:prSet presAssocID="{222CE206-1CB2-4C98-89CD-E12865DE9380}" presName="root" presStyleCnt="0">
        <dgm:presLayoutVars>
          <dgm:chMax/>
          <dgm:chPref val="4"/>
        </dgm:presLayoutVars>
      </dgm:prSet>
      <dgm:spPr/>
    </dgm:pt>
    <dgm:pt modelId="{43B7028F-6629-4611-B06F-F6569B6BFE97}" type="pres">
      <dgm:prSet presAssocID="{222CE206-1CB2-4C98-89CD-E12865DE9380}" presName="rootComposite" presStyleCnt="0">
        <dgm:presLayoutVars/>
      </dgm:prSet>
      <dgm:spPr/>
    </dgm:pt>
    <dgm:pt modelId="{66E603A8-5762-42B8-A3AD-37E66980D253}" type="pres">
      <dgm:prSet presAssocID="{222CE206-1CB2-4C98-89CD-E12865DE9380}" presName="rootText" presStyleLbl="node0" presStyleIdx="1" presStyleCnt="2" custScaleY="223495" custLinFactNeighborX="251" custLinFactNeighborY="38230">
        <dgm:presLayoutVars>
          <dgm:chMax/>
          <dgm:chPref val="4"/>
        </dgm:presLayoutVars>
      </dgm:prSet>
      <dgm:spPr/>
    </dgm:pt>
    <dgm:pt modelId="{1E32958E-0AED-43BA-A9BB-F17DF27E1AA4}" type="pres">
      <dgm:prSet presAssocID="{222CE206-1CB2-4C98-89CD-E12865DE9380}" presName="childShape" presStyleCnt="0">
        <dgm:presLayoutVars>
          <dgm:chMax val="0"/>
          <dgm:chPref val="0"/>
        </dgm:presLayoutVars>
      </dgm:prSet>
      <dgm:spPr/>
    </dgm:pt>
  </dgm:ptLst>
  <dgm:cxnLst>
    <dgm:cxn modelId="{388F241E-1A62-4EA2-B1AF-C7E8171D4665}" type="presOf" srcId="{7283E13C-657C-4070-8A7F-D883BDCC2F34}" destId="{9AEED2E8-002E-4ABB-92FF-A9E5EE7DA14A}" srcOrd="0" destOrd="0" presId="urn:microsoft.com/office/officeart/2008/layout/PictureAccentList"/>
    <dgm:cxn modelId="{A854741F-E536-414E-A3E5-7410CE222450}" type="presOf" srcId="{222CE206-1CB2-4C98-89CD-E12865DE9380}" destId="{66E603A8-5762-42B8-A3AD-37E66980D253}" srcOrd="0" destOrd="0" presId="urn:microsoft.com/office/officeart/2008/layout/PictureAccentList"/>
    <dgm:cxn modelId="{63A0E7A9-0163-4CBD-BEA7-CD87B81904F9}" srcId="{7283E13C-657C-4070-8A7F-D883BDCC2F34}" destId="{5920F15A-5A7D-4EE9-9968-C995F681CD1D}" srcOrd="0" destOrd="0" parTransId="{04C3F4F3-CDE1-41B6-BFD2-A6D7F70F734F}" sibTransId="{FC77E0E3-732A-4183-AC0D-08783B57937F}"/>
    <dgm:cxn modelId="{44D289C8-1F5E-458A-901C-D2061E7FE611}" srcId="{7283E13C-657C-4070-8A7F-D883BDCC2F34}" destId="{222CE206-1CB2-4C98-89CD-E12865DE9380}" srcOrd="1" destOrd="0" parTransId="{5A6A8E14-C222-4FD6-8C34-F07E0504ECA7}" sibTransId="{FCDB1925-E91F-4198-BFDE-C1DE79ECC0AE}"/>
    <dgm:cxn modelId="{F169E3EB-2FFD-47FC-AB65-A6C6FF6D8D4F}" type="presOf" srcId="{5920F15A-5A7D-4EE9-9968-C995F681CD1D}" destId="{17B6C61F-349B-4AB0-B2B2-EE7BEF33AE19}" srcOrd="0" destOrd="0" presId="urn:microsoft.com/office/officeart/2008/layout/PictureAccentList"/>
    <dgm:cxn modelId="{88FDAA60-E10A-4AD4-8196-256E20856CD4}" type="presParOf" srcId="{9AEED2E8-002E-4ABB-92FF-A9E5EE7DA14A}" destId="{1C51E01A-67D2-4027-94C2-B2C41BACBF99}" srcOrd="0" destOrd="0" presId="urn:microsoft.com/office/officeart/2008/layout/PictureAccentList"/>
    <dgm:cxn modelId="{D6C93135-07CC-4A70-A68E-A044240E7B1A}" type="presParOf" srcId="{1C51E01A-67D2-4027-94C2-B2C41BACBF99}" destId="{2C0E2867-677F-441A-92CE-681390697AD1}" srcOrd="0" destOrd="0" presId="urn:microsoft.com/office/officeart/2008/layout/PictureAccentList"/>
    <dgm:cxn modelId="{FA9C6E74-8E4B-4FF4-8CA8-3BB6E13DEDB6}" type="presParOf" srcId="{2C0E2867-677F-441A-92CE-681390697AD1}" destId="{17B6C61F-349B-4AB0-B2B2-EE7BEF33AE19}" srcOrd="0" destOrd="0" presId="urn:microsoft.com/office/officeart/2008/layout/PictureAccentList"/>
    <dgm:cxn modelId="{753BCD1D-96E3-4E46-8659-B786B77295A4}" type="presParOf" srcId="{1C51E01A-67D2-4027-94C2-B2C41BACBF99}" destId="{ED05FAAF-F750-4799-81A6-819CEDB14483}" srcOrd="1" destOrd="0" presId="urn:microsoft.com/office/officeart/2008/layout/PictureAccentList"/>
    <dgm:cxn modelId="{81363215-6D3D-43B8-880E-DF60ACFA2C38}" type="presParOf" srcId="{9AEED2E8-002E-4ABB-92FF-A9E5EE7DA14A}" destId="{8DDBFAC2-81FE-4DD1-AA5F-392BBC265ECA}" srcOrd="1" destOrd="0" presId="urn:microsoft.com/office/officeart/2008/layout/PictureAccentList"/>
    <dgm:cxn modelId="{F30407E6-4E7A-47DE-A822-250F5BCA7F52}" type="presParOf" srcId="{8DDBFAC2-81FE-4DD1-AA5F-392BBC265ECA}" destId="{43B7028F-6629-4611-B06F-F6569B6BFE97}" srcOrd="0" destOrd="0" presId="urn:microsoft.com/office/officeart/2008/layout/PictureAccentList"/>
    <dgm:cxn modelId="{03F54BBC-6108-4400-A1F7-618988EB0692}" type="presParOf" srcId="{43B7028F-6629-4611-B06F-F6569B6BFE97}" destId="{66E603A8-5762-42B8-A3AD-37E66980D253}" srcOrd="0" destOrd="0" presId="urn:microsoft.com/office/officeart/2008/layout/PictureAccentList"/>
    <dgm:cxn modelId="{F39918F4-EA4D-4B88-8E4C-4221C091549F}" type="presParOf" srcId="{8DDBFAC2-81FE-4DD1-AA5F-392BBC265ECA}" destId="{1E32958E-0AED-43BA-A9BB-F17DF27E1AA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9DBB75-3890-4AE1-98A3-7AC796A875E2}" type="doc">
      <dgm:prSet loTypeId="urn:microsoft.com/office/officeart/2005/8/layout/hProcess7#1" loCatId="list" qsTypeId="urn:microsoft.com/office/officeart/2005/8/quickstyle/simple4" qsCatId="simple" csTypeId="urn:microsoft.com/office/officeart/2005/8/colors/accent0_3" csCatId="mainScheme" phldr="1"/>
      <dgm:spPr/>
      <dgm:t>
        <a:bodyPr/>
        <a:lstStyle/>
        <a:p>
          <a:endParaRPr lang="en-US"/>
        </a:p>
      </dgm:t>
    </dgm:pt>
    <dgm:pt modelId="{D0885C9A-9E1D-4804-A1FA-C79B6DBAEFDA}">
      <dgm:prSet custT="1"/>
      <dgm:spPr/>
      <dgm:t>
        <a:bodyPr anchor="ctr"/>
        <a:lstStyle/>
        <a:p>
          <a:pPr algn="just">
            <a:lnSpc>
              <a:spcPct val="100000"/>
            </a:lnSpc>
          </a:pPr>
          <a:r>
            <a:rPr lang="en-US" sz="1800" b="1" dirty="0"/>
            <a:t>TEOAEs - click at 70-80dBSPL</a:t>
          </a:r>
        </a:p>
      </dgm:t>
    </dgm:pt>
    <dgm:pt modelId="{43A4D680-74EE-45EF-8D4B-AEE9853C7649}" type="parTrans" cxnId="{6D50A3FF-B0E2-4338-8801-74910D0F4E22}">
      <dgm:prSet/>
      <dgm:spPr/>
      <dgm:t>
        <a:bodyPr/>
        <a:lstStyle/>
        <a:p>
          <a:endParaRPr lang="en-US"/>
        </a:p>
      </dgm:t>
    </dgm:pt>
    <dgm:pt modelId="{39F6F5C5-930E-4B6C-B06F-599994A13CB1}" type="sibTrans" cxnId="{6D50A3FF-B0E2-4338-8801-74910D0F4E22}">
      <dgm:prSet/>
      <dgm:spPr/>
      <dgm:t>
        <a:bodyPr/>
        <a:lstStyle/>
        <a:p>
          <a:endParaRPr lang="en-US"/>
        </a:p>
      </dgm:t>
    </dgm:pt>
    <dgm:pt modelId="{4E0909DB-B62E-45F3-9370-CEF4F284165B}">
      <dgm:prSet custT="1"/>
      <dgm:spPr/>
      <dgm:t>
        <a:bodyPr anchor="ctr"/>
        <a:lstStyle/>
        <a:p>
          <a:pPr algn="just">
            <a:lnSpc>
              <a:spcPct val="100000"/>
            </a:lnSpc>
          </a:pPr>
          <a:r>
            <a:rPr lang="en-US" sz="1800" b="1" dirty="0"/>
            <a:t>DPOAE - paired tones</a:t>
          </a:r>
        </a:p>
      </dgm:t>
    </dgm:pt>
    <dgm:pt modelId="{6B993E05-9878-46BC-BFAD-3D2C85DFF39F}" type="parTrans" cxnId="{2E68E802-4F89-4B84-AC82-0C20F4847C95}">
      <dgm:prSet/>
      <dgm:spPr/>
      <dgm:t>
        <a:bodyPr/>
        <a:lstStyle/>
        <a:p>
          <a:endParaRPr lang="en-US"/>
        </a:p>
      </dgm:t>
    </dgm:pt>
    <dgm:pt modelId="{087F9326-FE45-4F69-8377-F86ADB8BDAB1}" type="sibTrans" cxnId="{2E68E802-4F89-4B84-AC82-0C20F4847C95}">
      <dgm:prSet/>
      <dgm:spPr/>
      <dgm:t>
        <a:bodyPr/>
        <a:lstStyle/>
        <a:p>
          <a:endParaRPr lang="en-US"/>
        </a:p>
      </dgm:t>
    </dgm:pt>
    <dgm:pt modelId="{16B13325-0E29-49B9-8445-3F2229DBF54D}">
      <dgm:prSet custT="1"/>
      <dgm:spPr/>
      <dgm:t>
        <a:bodyPr anchor="ctr"/>
        <a:lstStyle/>
        <a:p>
          <a:pPr algn="just">
            <a:lnSpc>
              <a:spcPct val="100000"/>
            </a:lnSpc>
          </a:pPr>
          <a:r>
            <a:rPr lang="en-IN" sz="2000" b="1" dirty="0"/>
            <a:t>Both TEOAE and DPOAE are used in </a:t>
          </a:r>
          <a:r>
            <a:rPr lang="en-IN" sz="2000" b="1" dirty="0" err="1"/>
            <a:t>newborn</a:t>
          </a:r>
          <a:r>
            <a:rPr lang="en-IN" sz="2000" b="1" dirty="0"/>
            <a:t> hearing screening.</a:t>
          </a:r>
        </a:p>
      </dgm:t>
    </dgm:pt>
    <dgm:pt modelId="{F2C90E74-C895-4F12-80B8-BBA6ACE0F1E6}" type="parTrans" cxnId="{AE5A7354-3D7E-4E2B-A26E-AA2BAF4BA1E1}">
      <dgm:prSet/>
      <dgm:spPr/>
      <dgm:t>
        <a:bodyPr/>
        <a:lstStyle/>
        <a:p>
          <a:endParaRPr lang="en-US"/>
        </a:p>
      </dgm:t>
    </dgm:pt>
    <dgm:pt modelId="{3D8B9340-43F7-4252-8438-1EFECA19C0E2}" type="sibTrans" cxnId="{AE5A7354-3D7E-4E2B-A26E-AA2BAF4BA1E1}">
      <dgm:prSet/>
      <dgm:spPr/>
      <dgm:t>
        <a:bodyPr/>
        <a:lstStyle/>
        <a:p>
          <a:endParaRPr lang="en-US"/>
        </a:p>
      </dgm:t>
    </dgm:pt>
    <dgm:pt modelId="{EFB2F750-64EA-468A-8E9F-EC318DD84C97}">
      <dgm:prSet phldrT="[Text]" custT="1"/>
      <dgm:spPr/>
      <dgm:t>
        <a:bodyPr anchor="ctr"/>
        <a:lstStyle/>
        <a:p>
          <a:pPr algn="just">
            <a:lnSpc>
              <a:spcPct val="100000"/>
            </a:lnSpc>
          </a:pPr>
          <a:r>
            <a:rPr lang="en-US" sz="2000" b="1" dirty="0"/>
            <a:t>There are diff types of OAE based on type of sound stimulus used.</a:t>
          </a:r>
        </a:p>
      </dgm:t>
    </dgm:pt>
    <dgm:pt modelId="{4C8784B6-E37E-4833-BA64-2193765BED1A}" type="sibTrans" cxnId="{2127954B-916D-4F65-A3B1-AB21D2B1F3F6}">
      <dgm:prSet/>
      <dgm:spPr/>
      <dgm:t>
        <a:bodyPr/>
        <a:lstStyle/>
        <a:p>
          <a:endParaRPr lang="en-US"/>
        </a:p>
      </dgm:t>
    </dgm:pt>
    <dgm:pt modelId="{355FEAA1-69DE-4D6B-9FA6-B1B0AF90D263}" type="parTrans" cxnId="{2127954B-916D-4F65-A3B1-AB21D2B1F3F6}">
      <dgm:prSet/>
      <dgm:spPr/>
      <dgm:t>
        <a:bodyPr/>
        <a:lstStyle/>
        <a:p>
          <a:endParaRPr lang="en-US"/>
        </a:p>
      </dgm:t>
    </dgm:pt>
    <dgm:pt modelId="{A3020B13-C76B-459A-B026-8A11D0697868}">
      <dgm:prSet custT="1"/>
      <dgm:spPr/>
      <dgm:t>
        <a:bodyPr anchor="ctr"/>
        <a:lstStyle/>
        <a:p>
          <a:pPr algn="just">
            <a:lnSpc>
              <a:spcPct val="100000"/>
            </a:lnSpc>
          </a:pPr>
          <a:endParaRPr lang="en-US" sz="1800" b="1" dirty="0"/>
        </a:p>
      </dgm:t>
    </dgm:pt>
    <dgm:pt modelId="{2F0D55F3-EF19-4F86-B586-67C79EA38D5F}" type="parTrans" cxnId="{75B3C922-5B40-4047-9C3E-1F7E4C60FAC5}">
      <dgm:prSet/>
      <dgm:spPr/>
      <dgm:t>
        <a:bodyPr/>
        <a:lstStyle/>
        <a:p>
          <a:endParaRPr lang="en-US"/>
        </a:p>
      </dgm:t>
    </dgm:pt>
    <dgm:pt modelId="{25FE3404-97B5-4FD8-B5B8-590F223E50EB}" type="sibTrans" cxnId="{75B3C922-5B40-4047-9C3E-1F7E4C60FAC5}">
      <dgm:prSet/>
      <dgm:spPr/>
      <dgm:t>
        <a:bodyPr/>
        <a:lstStyle/>
        <a:p>
          <a:endParaRPr lang="en-US"/>
        </a:p>
      </dgm:t>
    </dgm:pt>
    <dgm:pt modelId="{EE78065C-4D39-4A11-8CC5-4EDCC4E65B7B}">
      <dgm:prSet phldrT="[Text]" phldr="1"/>
      <dgm:spPr/>
      <dgm:t>
        <a:bodyPr/>
        <a:lstStyle/>
        <a:p>
          <a:endParaRPr lang="en-US" dirty="0"/>
        </a:p>
      </dgm:t>
    </dgm:pt>
    <dgm:pt modelId="{C6C00ED5-7457-4ED7-A35C-5CB42A6F62D3}" type="sibTrans" cxnId="{D26C6449-E1B3-4E98-813E-93EC3EC3D5E3}">
      <dgm:prSet/>
      <dgm:spPr/>
      <dgm:t>
        <a:bodyPr/>
        <a:lstStyle/>
        <a:p>
          <a:endParaRPr lang="en-US"/>
        </a:p>
      </dgm:t>
    </dgm:pt>
    <dgm:pt modelId="{76827612-8D8D-4902-8F4E-778FCEDCF037}" type="parTrans" cxnId="{D26C6449-E1B3-4E98-813E-93EC3EC3D5E3}">
      <dgm:prSet/>
      <dgm:spPr/>
      <dgm:t>
        <a:bodyPr/>
        <a:lstStyle/>
        <a:p>
          <a:endParaRPr lang="en-US"/>
        </a:p>
      </dgm:t>
    </dgm:pt>
    <dgm:pt modelId="{D5969F63-ABF1-448B-B065-42ECED560FEA}" type="pres">
      <dgm:prSet presAssocID="{719DBB75-3890-4AE1-98A3-7AC796A875E2}" presName="Name0" presStyleCnt="0">
        <dgm:presLayoutVars>
          <dgm:dir/>
          <dgm:animLvl val="lvl"/>
          <dgm:resizeHandles val="exact"/>
        </dgm:presLayoutVars>
      </dgm:prSet>
      <dgm:spPr/>
    </dgm:pt>
    <dgm:pt modelId="{6A18FD83-B6E2-4395-A56B-AA9871B7B266}" type="pres">
      <dgm:prSet presAssocID="{EE78065C-4D39-4A11-8CC5-4EDCC4E65B7B}" presName="compositeNode" presStyleCnt="0">
        <dgm:presLayoutVars>
          <dgm:bulletEnabled val="1"/>
        </dgm:presLayoutVars>
      </dgm:prSet>
      <dgm:spPr/>
    </dgm:pt>
    <dgm:pt modelId="{58CC0314-DD3F-4966-A300-F0C41839313E}" type="pres">
      <dgm:prSet presAssocID="{EE78065C-4D39-4A11-8CC5-4EDCC4E65B7B}" presName="bgRect" presStyleLbl="node1" presStyleIdx="0" presStyleCnt="1" custLinFactNeighborY="1724"/>
      <dgm:spPr/>
    </dgm:pt>
    <dgm:pt modelId="{93E89EC5-20FE-45DA-8744-C0BAE90601AA}" type="pres">
      <dgm:prSet presAssocID="{EE78065C-4D39-4A11-8CC5-4EDCC4E65B7B}" presName="parentNode" presStyleLbl="node1" presStyleIdx="0" presStyleCnt="1">
        <dgm:presLayoutVars>
          <dgm:chMax val="0"/>
          <dgm:bulletEnabled val="1"/>
        </dgm:presLayoutVars>
      </dgm:prSet>
      <dgm:spPr/>
    </dgm:pt>
    <dgm:pt modelId="{68883FFC-E05B-4EE0-B352-CAD58C14AED4}" type="pres">
      <dgm:prSet presAssocID="{EE78065C-4D39-4A11-8CC5-4EDCC4E65B7B}" presName="childNode" presStyleLbl="node1" presStyleIdx="0" presStyleCnt="1">
        <dgm:presLayoutVars>
          <dgm:bulletEnabled val="1"/>
        </dgm:presLayoutVars>
      </dgm:prSet>
      <dgm:spPr/>
    </dgm:pt>
  </dgm:ptLst>
  <dgm:cxnLst>
    <dgm:cxn modelId="{2E68E802-4F89-4B84-AC82-0C20F4847C95}" srcId="{EFB2F750-64EA-468A-8E9F-EC318DD84C97}" destId="{4E0909DB-B62E-45F3-9370-CEF4F284165B}" srcOrd="1" destOrd="0" parTransId="{6B993E05-9878-46BC-BFAD-3D2C85DFF39F}" sibTransId="{087F9326-FE45-4F69-8377-F86ADB8BDAB1}"/>
    <dgm:cxn modelId="{03B0B11D-0F6C-4BFA-A491-DE8052CADC2A}" type="presOf" srcId="{EFB2F750-64EA-468A-8E9F-EC318DD84C97}" destId="{68883FFC-E05B-4EE0-B352-CAD58C14AED4}" srcOrd="0" destOrd="0" presId="urn:microsoft.com/office/officeart/2005/8/layout/hProcess7#1"/>
    <dgm:cxn modelId="{75B3C922-5B40-4047-9C3E-1F7E4C60FAC5}" srcId="{EFB2F750-64EA-468A-8E9F-EC318DD84C97}" destId="{A3020B13-C76B-459A-B026-8A11D0697868}" srcOrd="2" destOrd="0" parTransId="{2F0D55F3-EF19-4F86-B586-67C79EA38D5F}" sibTransId="{25FE3404-97B5-4FD8-B5B8-590F223E50EB}"/>
    <dgm:cxn modelId="{1989DF5D-A40E-4203-A0C7-58360E5890A5}" type="presOf" srcId="{EE78065C-4D39-4A11-8CC5-4EDCC4E65B7B}" destId="{93E89EC5-20FE-45DA-8744-C0BAE90601AA}" srcOrd="1" destOrd="0" presId="urn:microsoft.com/office/officeart/2005/8/layout/hProcess7#1"/>
    <dgm:cxn modelId="{D26C6449-E1B3-4E98-813E-93EC3EC3D5E3}" srcId="{719DBB75-3890-4AE1-98A3-7AC796A875E2}" destId="{EE78065C-4D39-4A11-8CC5-4EDCC4E65B7B}" srcOrd="0" destOrd="0" parTransId="{76827612-8D8D-4902-8F4E-778FCEDCF037}" sibTransId="{C6C00ED5-7457-4ED7-A35C-5CB42A6F62D3}"/>
    <dgm:cxn modelId="{2127954B-916D-4F65-A3B1-AB21D2B1F3F6}" srcId="{EE78065C-4D39-4A11-8CC5-4EDCC4E65B7B}" destId="{EFB2F750-64EA-468A-8E9F-EC318DD84C97}" srcOrd="0" destOrd="0" parTransId="{355FEAA1-69DE-4D6B-9FA6-B1B0AF90D263}" sibTransId="{4C8784B6-E37E-4833-BA64-2193765BED1A}"/>
    <dgm:cxn modelId="{AE5A7354-3D7E-4E2B-A26E-AA2BAF4BA1E1}" srcId="{EE78065C-4D39-4A11-8CC5-4EDCC4E65B7B}" destId="{16B13325-0E29-49B9-8445-3F2229DBF54D}" srcOrd="1" destOrd="0" parTransId="{F2C90E74-C895-4F12-80B8-BBA6ACE0F1E6}" sibTransId="{3D8B9340-43F7-4252-8438-1EFECA19C0E2}"/>
    <dgm:cxn modelId="{DD8ABB79-FCEF-4767-AB20-36C91F3516AA}" type="presOf" srcId="{16B13325-0E29-49B9-8445-3F2229DBF54D}" destId="{68883FFC-E05B-4EE0-B352-CAD58C14AED4}" srcOrd="0" destOrd="4" presId="urn:microsoft.com/office/officeart/2005/8/layout/hProcess7#1"/>
    <dgm:cxn modelId="{6AB2828D-DC60-42A7-9214-41EFB1BB1CB6}" type="presOf" srcId="{D0885C9A-9E1D-4804-A1FA-C79B6DBAEFDA}" destId="{68883FFC-E05B-4EE0-B352-CAD58C14AED4}" srcOrd="0" destOrd="1" presId="urn:microsoft.com/office/officeart/2005/8/layout/hProcess7#1"/>
    <dgm:cxn modelId="{BAC17C90-9375-4DF0-9C26-57E5A72EF845}" type="presOf" srcId="{4E0909DB-B62E-45F3-9370-CEF4F284165B}" destId="{68883FFC-E05B-4EE0-B352-CAD58C14AED4}" srcOrd="0" destOrd="2" presId="urn:microsoft.com/office/officeart/2005/8/layout/hProcess7#1"/>
    <dgm:cxn modelId="{F208FEB6-C5C2-4BA9-86D8-BA4463871D23}" type="presOf" srcId="{EE78065C-4D39-4A11-8CC5-4EDCC4E65B7B}" destId="{58CC0314-DD3F-4966-A300-F0C41839313E}" srcOrd="0" destOrd="0" presId="urn:microsoft.com/office/officeart/2005/8/layout/hProcess7#1"/>
    <dgm:cxn modelId="{D3D8FFC3-D6BF-4929-9F6E-3A7FBFE4EB23}" type="presOf" srcId="{719DBB75-3890-4AE1-98A3-7AC796A875E2}" destId="{D5969F63-ABF1-448B-B065-42ECED560FEA}" srcOrd="0" destOrd="0" presId="urn:microsoft.com/office/officeart/2005/8/layout/hProcess7#1"/>
    <dgm:cxn modelId="{C11482C5-DC73-4754-B13A-41185782C20F}" type="presOf" srcId="{A3020B13-C76B-459A-B026-8A11D0697868}" destId="{68883FFC-E05B-4EE0-B352-CAD58C14AED4}" srcOrd="0" destOrd="3" presId="urn:microsoft.com/office/officeart/2005/8/layout/hProcess7#1"/>
    <dgm:cxn modelId="{6D50A3FF-B0E2-4338-8801-74910D0F4E22}" srcId="{EFB2F750-64EA-468A-8E9F-EC318DD84C97}" destId="{D0885C9A-9E1D-4804-A1FA-C79B6DBAEFDA}" srcOrd="0" destOrd="0" parTransId="{43A4D680-74EE-45EF-8D4B-AEE9853C7649}" sibTransId="{39F6F5C5-930E-4B6C-B06F-599994A13CB1}"/>
    <dgm:cxn modelId="{5BE4EBBC-7642-4DD0-B44E-9DCD0DE2B64B}" type="presParOf" srcId="{D5969F63-ABF1-448B-B065-42ECED560FEA}" destId="{6A18FD83-B6E2-4395-A56B-AA9871B7B266}" srcOrd="0" destOrd="0" presId="urn:microsoft.com/office/officeart/2005/8/layout/hProcess7#1"/>
    <dgm:cxn modelId="{59CAC80D-CF9C-4113-AC2E-8BA7E0217516}" type="presParOf" srcId="{6A18FD83-B6E2-4395-A56B-AA9871B7B266}" destId="{58CC0314-DD3F-4966-A300-F0C41839313E}" srcOrd="0" destOrd="0" presId="urn:microsoft.com/office/officeart/2005/8/layout/hProcess7#1"/>
    <dgm:cxn modelId="{4F90A90E-FF05-4084-995D-D67B377D7452}" type="presParOf" srcId="{6A18FD83-B6E2-4395-A56B-AA9871B7B266}" destId="{93E89EC5-20FE-45DA-8744-C0BAE90601AA}" srcOrd="1" destOrd="0" presId="urn:microsoft.com/office/officeart/2005/8/layout/hProcess7#1"/>
    <dgm:cxn modelId="{8F1F79C6-7569-45E3-A282-D0DF724DAA8F}" type="presParOf" srcId="{6A18FD83-B6E2-4395-A56B-AA9871B7B266}" destId="{68883FFC-E05B-4EE0-B352-CAD58C14AED4}"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E696B7-61DE-45C3-84C8-020BB2B47B0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7C9A7A9-66CC-4E81-97B9-2DA83562F9A3}">
      <dgm:prSet phldrT="[Text]" custT="1"/>
      <dgm:spPr/>
      <dgm:t>
        <a:bodyPr/>
        <a:lstStyle/>
        <a:p>
          <a:pPr algn="just"/>
          <a:r>
            <a:rPr lang="en-US" sz="1800" b="1" dirty="0"/>
            <a:t>Normal external and middle ear function is important for correct OAE measurements and interpretation.</a:t>
          </a:r>
        </a:p>
      </dgm:t>
    </dgm:pt>
    <dgm:pt modelId="{A89F40AC-7B0A-4159-8511-43B4D0581EA2}" type="parTrans" cxnId="{1E5F7C5D-F2DD-42C8-8733-416D4B27392D}">
      <dgm:prSet/>
      <dgm:spPr/>
      <dgm:t>
        <a:bodyPr/>
        <a:lstStyle/>
        <a:p>
          <a:endParaRPr lang="en-US"/>
        </a:p>
      </dgm:t>
    </dgm:pt>
    <dgm:pt modelId="{DD0EA420-2E7A-4DA0-B336-8FFD03F3D433}" type="sibTrans" cxnId="{1E5F7C5D-F2DD-42C8-8733-416D4B27392D}">
      <dgm:prSet/>
      <dgm:spPr/>
      <dgm:t>
        <a:bodyPr/>
        <a:lstStyle/>
        <a:p>
          <a:endParaRPr lang="en-US"/>
        </a:p>
      </dgm:t>
    </dgm:pt>
    <dgm:pt modelId="{7B8981C0-9382-4B36-80E1-5D6A879B3B27}">
      <dgm:prSet custT="1"/>
      <dgm:spPr/>
      <dgm:t>
        <a:bodyPr/>
        <a:lstStyle/>
        <a:p>
          <a:pPr algn="just"/>
          <a:r>
            <a:rPr lang="en-IN" sz="1800" b="1" dirty="0"/>
            <a:t>The OAE responses are absent when hearing loss exceeds mild hearing loss levels </a:t>
          </a:r>
        </a:p>
      </dgm:t>
    </dgm:pt>
    <dgm:pt modelId="{051FB445-84D2-488F-BC23-E112E192C2C9}" type="parTrans" cxnId="{97D14823-391F-4B1D-B029-DF1E57CAFF58}">
      <dgm:prSet/>
      <dgm:spPr/>
      <dgm:t>
        <a:bodyPr/>
        <a:lstStyle/>
        <a:p>
          <a:endParaRPr lang="en-US"/>
        </a:p>
      </dgm:t>
    </dgm:pt>
    <dgm:pt modelId="{D34258D4-B032-4CC0-A433-745E9CE8BE99}" type="sibTrans" cxnId="{97D14823-391F-4B1D-B029-DF1E57CAFF58}">
      <dgm:prSet/>
      <dgm:spPr/>
      <dgm:t>
        <a:bodyPr/>
        <a:lstStyle/>
        <a:p>
          <a:endParaRPr lang="en-US"/>
        </a:p>
      </dgm:t>
    </dgm:pt>
    <dgm:pt modelId="{4B218678-88C0-4612-A46F-8359FE72326C}">
      <dgm:prSet custT="1"/>
      <dgm:spPr/>
      <dgm:t>
        <a:bodyPr/>
        <a:lstStyle/>
        <a:p>
          <a:pPr algn="just"/>
          <a:r>
            <a:rPr lang="en-IN" sz="1800" b="1" dirty="0"/>
            <a:t>The results fall under the dichotomy category (pass or fail). </a:t>
          </a:r>
        </a:p>
      </dgm:t>
    </dgm:pt>
    <dgm:pt modelId="{4EED1A45-B039-4E66-8DDF-D8EEAF69DBCF}" type="parTrans" cxnId="{5515270E-8F25-456E-8B43-6EB934EDCDDE}">
      <dgm:prSet/>
      <dgm:spPr/>
      <dgm:t>
        <a:bodyPr/>
        <a:lstStyle/>
        <a:p>
          <a:endParaRPr lang="en-US"/>
        </a:p>
      </dgm:t>
    </dgm:pt>
    <dgm:pt modelId="{FFD9D3D5-A1C9-4753-B27F-8E90C72A8794}" type="sibTrans" cxnId="{5515270E-8F25-456E-8B43-6EB934EDCDDE}">
      <dgm:prSet/>
      <dgm:spPr/>
      <dgm:t>
        <a:bodyPr/>
        <a:lstStyle/>
        <a:p>
          <a:endParaRPr lang="en-US"/>
        </a:p>
      </dgm:t>
    </dgm:pt>
    <dgm:pt modelId="{4349D8D0-0B64-4E94-A8A9-C2EC268A0095}">
      <dgm:prSet custT="1"/>
      <dgm:spPr/>
      <dgm:t>
        <a:bodyPr/>
        <a:lstStyle/>
        <a:p>
          <a:pPr algn="just"/>
          <a:r>
            <a:rPr lang="en-IN" sz="1800" b="1" dirty="0"/>
            <a:t>Additionally easy to administer, quick efficient testing are some other positives</a:t>
          </a:r>
          <a:r>
            <a:rPr lang="en-IN" sz="1600" b="1" dirty="0"/>
            <a:t>.</a:t>
          </a:r>
          <a:endParaRPr lang="en-US" sz="1600" b="1" dirty="0"/>
        </a:p>
      </dgm:t>
    </dgm:pt>
    <dgm:pt modelId="{459A7C50-4806-4B21-ADF5-2C818696A9D7}" type="parTrans" cxnId="{4EAE9570-3ACC-45F7-9A05-E8BE3B506BD3}">
      <dgm:prSet/>
      <dgm:spPr/>
      <dgm:t>
        <a:bodyPr/>
        <a:lstStyle/>
        <a:p>
          <a:endParaRPr lang="en-US"/>
        </a:p>
      </dgm:t>
    </dgm:pt>
    <dgm:pt modelId="{0908B3BD-9CB0-438D-B6CC-193571BACCC4}" type="sibTrans" cxnId="{4EAE9570-3ACC-45F7-9A05-E8BE3B506BD3}">
      <dgm:prSet/>
      <dgm:spPr/>
      <dgm:t>
        <a:bodyPr/>
        <a:lstStyle/>
        <a:p>
          <a:endParaRPr lang="en-US"/>
        </a:p>
      </dgm:t>
    </dgm:pt>
    <dgm:pt modelId="{090533DA-6911-46FF-AA44-76BCECFF5CED}" type="pres">
      <dgm:prSet presAssocID="{CAE696B7-61DE-45C3-84C8-020BB2B47B05}" presName="linear" presStyleCnt="0">
        <dgm:presLayoutVars>
          <dgm:dir/>
          <dgm:animLvl val="lvl"/>
          <dgm:resizeHandles val="exact"/>
        </dgm:presLayoutVars>
      </dgm:prSet>
      <dgm:spPr/>
    </dgm:pt>
    <dgm:pt modelId="{1B8DEC93-841B-4054-B3C1-48D44B9CC95F}" type="pres">
      <dgm:prSet presAssocID="{67C9A7A9-66CC-4E81-97B9-2DA83562F9A3}" presName="parentLin" presStyleCnt="0"/>
      <dgm:spPr/>
    </dgm:pt>
    <dgm:pt modelId="{341B4707-5E33-45E5-A30A-9736D78E07B0}" type="pres">
      <dgm:prSet presAssocID="{67C9A7A9-66CC-4E81-97B9-2DA83562F9A3}" presName="parentLeftMargin" presStyleLbl="node1" presStyleIdx="0" presStyleCnt="4"/>
      <dgm:spPr/>
    </dgm:pt>
    <dgm:pt modelId="{1E6CA5E3-D298-4F62-9882-398EE2AEA3D9}" type="pres">
      <dgm:prSet presAssocID="{67C9A7A9-66CC-4E81-97B9-2DA83562F9A3}" presName="parentText" presStyleLbl="node1" presStyleIdx="0" presStyleCnt="4">
        <dgm:presLayoutVars>
          <dgm:chMax val="0"/>
          <dgm:bulletEnabled val="1"/>
        </dgm:presLayoutVars>
      </dgm:prSet>
      <dgm:spPr/>
    </dgm:pt>
    <dgm:pt modelId="{0810BC92-802B-47DE-B215-EB90D787D24F}" type="pres">
      <dgm:prSet presAssocID="{67C9A7A9-66CC-4E81-97B9-2DA83562F9A3}" presName="negativeSpace" presStyleCnt="0"/>
      <dgm:spPr/>
    </dgm:pt>
    <dgm:pt modelId="{9571DE53-E8E9-4601-B8F6-DD8B56D42BC2}" type="pres">
      <dgm:prSet presAssocID="{67C9A7A9-66CC-4E81-97B9-2DA83562F9A3}" presName="childText" presStyleLbl="conFgAcc1" presStyleIdx="0" presStyleCnt="4">
        <dgm:presLayoutVars>
          <dgm:bulletEnabled val="1"/>
        </dgm:presLayoutVars>
      </dgm:prSet>
      <dgm:spPr/>
    </dgm:pt>
    <dgm:pt modelId="{9D3CA3B1-BF64-4177-A42D-984C09906FC5}" type="pres">
      <dgm:prSet presAssocID="{DD0EA420-2E7A-4DA0-B336-8FFD03F3D433}" presName="spaceBetweenRectangles" presStyleCnt="0"/>
      <dgm:spPr/>
    </dgm:pt>
    <dgm:pt modelId="{1A0989C4-B67C-4E1B-8E67-C2BBC7AEC0AA}" type="pres">
      <dgm:prSet presAssocID="{7B8981C0-9382-4B36-80E1-5D6A879B3B27}" presName="parentLin" presStyleCnt="0"/>
      <dgm:spPr/>
    </dgm:pt>
    <dgm:pt modelId="{FAA3B80E-3EAC-4957-9DFE-902F442D8E1E}" type="pres">
      <dgm:prSet presAssocID="{7B8981C0-9382-4B36-80E1-5D6A879B3B27}" presName="parentLeftMargin" presStyleLbl="node1" presStyleIdx="0" presStyleCnt="4"/>
      <dgm:spPr/>
    </dgm:pt>
    <dgm:pt modelId="{A3FDA7B3-3B66-4504-807F-8ED14C65D998}" type="pres">
      <dgm:prSet presAssocID="{7B8981C0-9382-4B36-80E1-5D6A879B3B27}" presName="parentText" presStyleLbl="node1" presStyleIdx="1" presStyleCnt="4">
        <dgm:presLayoutVars>
          <dgm:chMax val="0"/>
          <dgm:bulletEnabled val="1"/>
        </dgm:presLayoutVars>
      </dgm:prSet>
      <dgm:spPr/>
    </dgm:pt>
    <dgm:pt modelId="{BBD57FFA-762E-4739-9C99-88795CB008AF}" type="pres">
      <dgm:prSet presAssocID="{7B8981C0-9382-4B36-80E1-5D6A879B3B27}" presName="negativeSpace" presStyleCnt="0"/>
      <dgm:spPr/>
    </dgm:pt>
    <dgm:pt modelId="{8E2A3EBB-C257-4A1D-8E1A-39EF70EA0D68}" type="pres">
      <dgm:prSet presAssocID="{7B8981C0-9382-4B36-80E1-5D6A879B3B27}" presName="childText" presStyleLbl="conFgAcc1" presStyleIdx="1" presStyleCnt="4">
        <dgm:presLayoutVars>
          <dgm:bulletEnabled val="1"/>
        </dgm:presLayoutVars>
      </dgm:prSet>
      <dgm:spPr/>
    </dgm:pt>
    <dgm:pt modelId="{88DC430D-E6F6-4591-A9B8-46DA24CBAFFE}" type="pres">
      <dgm:prSet presAssocID="{D34258D4-B032-4CC0-A433-745E9CE8BE99}" presName="spaceBetweenRectangles" presStyleCnt="0"/>
      <dgm:spPr/>
    </dgm:pt>
    <dgm:pt modelId="{BCE4E12B-CD51-456F-8A8B-E40C43BAEF79}" type="pres">
      <dgm:prSet presAssocID="{4B218678-88C0-4612-A46F-8359FE72326C}" presName="parentLin" presStyleCnt="0"/>
      <dgm:spPr/>
    </dgm:pt>
    <dgm:pt modelId="{5FB13940-19BE-46DA-918A-C20D76441B32}" type="pres">
      <dgm:prSet presAssocID="{4B218678-88C0-4612-A46F-8359FE72326C}" presName="parentLeftMargin" presStyleLbl="node1" presStyleIdx="1" presStyleCnt="4"/>
      <dgm:spPr/>
    </dgm:pt>
    <dgm:pt modelId="{FB848D3F-19AB-4E89-B1C7-E1477BC1A047}" type="pres">
      <dgm:prSet presAssocID="{4B218678-88C0-4612-A46F-8359FE72326C}" presName="parentText" presStyleLbl="node1" presStyleIdx="2" presStyleCnt="4">
        <dgm:presLayoutVars>
          <dgm:chMax val="0"/>
          <dgm:bulletEnabled val="1"/>
        </dgm:presLayoutVars>
      </dgm:prSet>
      <dgm:spPr/>
    </dgm:pt>
    <dgm:pt modelId="{CC2290B3-8BEC-45B2-BA9F-CCC505792FCA}" type="pres">
      <dgm:prSet presAssocID="{4B218678-88C0-4612-A46F-8359FE72326C}" presName="negativeSpace" presStyleCnt="0"/>
      <dgm:spPr/>
    </dgm:pt>
    <dgm:pt modelId="{C5F55EE3-8AAE-482F-A540-5E2A0A28E0AE}" type="pres">
      <dgm:prSet presAssocID="{4B218678-88C0-4612-A46F-8359FE72326C}" presName="childText" presStyleLbl="conFgAcc1" presStyleIdx="2" presStyleCnt="4">
        <dgm:presLayoutVars>
          <dgm:bulletEnabled val="1"/>
        </dgm:presLayoutVars>
      </dgm:prSet>
      <dgm:spPr/>
    </dgm:pt>
    <dgm:pt modelId="{B22DBB98-0544-4577-B328-09D9F85F065B}" type="pres">
      <dgm:prSet presAssocID="{FFD9D3D5-A1C9-4753-B27F-8E90C72A8794}" presName="spaceBetweenRectangles" presStyleCnt="0"/>
      <dgm:spPr/>
    </dgm:pt>
    <dgm:pt modelId="{CC459AF4-9D04-4B8C-8E30-FFC5C1686395}" type="pres">
      <dgm:prSet presAssocID="{4349D8D0-0B64-4E94-A8A9-C2EC268A0095}" presName="parentLin" presStyleCnt="0"/>
      <dgm:spPr/>
    </dgm:pt>
    <dgm:pt modelId="{BC43A794-D91A-4768-9D1F-61F1C608965A}" type="pres">
      <dgm:prSet presAssocID="{4349D8D0-0B64-4E94-A8A9-C2EC268A0095}" presName="parentLeftMargin" presStyleLbl="node1" presStyleIdx="2" presStyleCnt="4"/>
      <dgm:spPr/>
    </dgm:pt>
    <dgm:pt modelId="{BBDB5815-A024-4BC9-8281-058D208DE416}" type="pres">
      <dgm:prSet presAssocID="{4349D8D0-0B64-4E94-A8A9-C2EC268A0095}" presName="parentText" presStyleLbl="node1" presStyleIdx="3" presStyleCnt="4">
        <dgm:presLayoutVars>
          <dgm:chMax val="0"/>
          <dgm:bulletEnabled val="1"/>
        </dgm:presLayoutVars>
      </dgm:prSet>
      <dgm:spPr/>
    </dgm:pt>
    <dgm:pt modelId="{111CB1E9-AC43-44A4-B59A-79CA0F4C5601}" type="pres">
      <dgm:prSet presAssocID="{4349D8D0-0B64-4E94-A8A9-C2EC268A0095}" presName="negativeSpace" presStyleCnt="0"/>
      <dgm:spPr/>
    </dgm:pt>
    <dgm:pt modelId="{A256C081-F1A3-4CEA-9AAE-ACEF8BA8758B}" type="pres">
      <dgm:prSet presAssocID="{4349D8D0-0B64-4E94-A8A9-C2EC268A0095}" presName="childText" presStyleLbl="conFgAcc1" presStyleIdx="3" presStyleCnt="4">
        <dgm:presLayoutVars>
          <dgm:bulletEnabled val="1"/>
        </dgm:presLayoutVars>
      </dgm:prSet>
      <dgm:spPr/>
    </dgm:pt>
  </dgm:ptLst>
  <dgm:cxnLst>
    <dgm:cxn modelId="{5515270E-8F25-456E-8B43-6EB934EDCDDE}" srcId="{CAE696B7-61DE-45C3-84C8-020BB2B47B05}" destId="{4B218678-88C0-4612-A46F-8359FE72326C}" srcOrd="2" destOrd="0" parTransId="{4EED1A45-B039-4E66-8DDF-D8EEAF69DBCF}" sibTransId="{FFD9D3D5-A1C9-4753-B27F-8E90C72A8794}"/>
    <dgm:cxn modelId="{97D14823-391F-4B1D-B029-DF1E57CAFF58}" srcId="{CAE696B7-61DE-45C3-84C8-020BB2B47B05}" destId="{7B8981C0-9382-4B36-80E1-5D6A879B3B27}" srcOrd="1" destOrd="0" parTransId="{051FB445-84D2-488F-BC23-E112E192C2C9}" sibTransId="{D34258D4-B032-4CC0-A433-745E9CE8BE99}"/>
    <dgm:cxn modelId="{8E10545B-9C24-4AF2-B8CF-081A49B7FC1D}" type="presOf" srcId="{7B8981C0-9382-4B36-80E1-5D6A879B3B27}" destId="{FAA3B80E-3EAC-4957-9DFE-902F442D8E1E}" srcOrd="0" destOrd="0" presId="urn:microsoft.com/office/officeart/2005/8/layout/list1"/>
    <dgm:cxn modelId="{D17C4F5C-77A8-44DD-A226-D8467C77D93E}" type="presOf" srcId="{4B218678-88C0-4612-A46F-8359FE72326C}" destId="{FB848D3F-19AB-4E89-B1C7-E1477BC1A047}" srcOrd="1" destOrd="0" presId="urn:microsoft.com/office/officeart/2005/8/layout/list1"/>
    <dgm:cxn modelId="{49FD6D5D-1C94-4713-BAD4-4F93EC78B35B}" type="presOf" srcId="{67C9A7A9-66CC-4E81-97B9-2DA83562F9A3}" destId="{341B4707-5E33-45E5-A30A-9736D78E07B0}" srcOrd="0" destOrd="0" presId="urn:microsoft.com/office/officeart/2005/8/layout/list1"/>
    <dgm:cxn modelId="{1E5F7C5D-F2DD-42C8-8733-416D4B27392D}" srcId="{CAE696B7-61DE-45C3-84C8-020BB2B47B05}" destId="{67C9A7A9-66CC-4E81-97B9-2DA83562F9A3}" srcOrd="0" destOrd="0" parTransId="{A89F40AC-7B0A-4159-8511-43B4D0581EA2}" sibTransId="{DD0EA420-2E7A-4DA0-B336-8FFD03F3D433}"/>
    <dgm:cxn modelId="{4EAE9570-3ACC-45F7-9A05-E8BE3B506BD3}" srcId="{CAE696B7-61DE-45C3-84C8-020BB2B47B05}" destId="{4349D8D0-0B64-4E94-A8A9-C2EC268A0095}" srcOrd="3" destOrd="0" parTransId="{459A7C50-4806-4B21-ADF5-2C818696A9D7}" sibTransId="{0908B3BD-9CB0-438D-B6CC-193571BACCC4}"/>
    <dgm:cxn modelId="{1ECD257B-32CC-48E9-97C0-46999313F3AB}" type="presOf" srcId="{CAE696B7-61DE-45C3-84C8-020BB2B47B05}" destId="{090533DA-6911-46FF-AA44-76BCECFF5CED}" srcOrd="0" destOrd="0" presId="urn:microsoft.com/office/officeart/2005/8/layout/list1"/>
    <dgm:cxn modelId="{185CC27D-0AB7-4CD5-A692-36081AD299EC}" type="presOf" srcId="{4B218678-88C0-4612-A46F-8359FE72326C}" destId="{5FB13940-19BE-46DA-918A-C20D76441B32}" srcOrd="0" destOrd="0" presId="urn:microsoft.com/office/officeart/2005/8/layout/list1"/>
    <dgm:cxn modelId="{B31B579C-BC6A-4A51-9C39-A1D657BC46D0}" type="presOf" srcId="{4349D8D0-0B64-4E94-A8A9-C2EC268A0095}" destId="{BBDB5815-A024-4BC9-8281-058D208DE416}" srcOrd="1" destOrd="0" presId="urn:microsoft.com/office/officeart/2005/8/layout/list1"/>
    <dgm:cxn modelId="{2A76F6B0-F5F1-4B7F-9745-6D73E21F61C4}" type="presOf" srcId="{4349D8D0-0B64-4E94-A8A9-C2EC268A0095}" destId="{BC43A794-D91A-4768-9D1F-61F1C608965A}" srcOrd="0" destOrd="0" presId="urn:microsoft.com/office/officeart/2005/8/layout/list1"/>
    <dgm:cxn modelId="{1CA432E9-A30E-40AA-A73B-90AC234F8EE0}" type="presOf" srcId="{67C9A7A9-66CC-4E81-97B9-2DA83562F9A3}" destId="{1E6CA5E3-D298-4F62-9882-398EE2AEA3D9}" srcOrd="1" destOrd="0" presId="urn:microsoft.com/office/officeart/2005/8/layout/list1"/>
    <dgm:cxn modelId="{6EB4DBE9-5C73-4174-BB5D-6D1614D3FA94}" type="presOf" srcId="{7B8981C0-9382-4B36-80E1-5D6A879B3B27}" destId="{A3FDA7B3-3B66-4504-807F-8ED14C65D998}" srcOrd="1" destOrd="0" presId="urn:microsoft.com/office/officeart/2005/8/layout/list1"/>
    <dgm:cxn modelId="{5FF31866-7FC8-4399-BB5A-D328E39E278D}" type="presParOf" srcId="{090533DA-6911-46FF-AA44-76BCECFF5CED}" destId="{1B8DEC93-841B-4054-B3C1-48D44B9CC95F}" srcOrd="0" destOrd="0" presId="urn:microsoft.com/office/officeart/2005/8/layout/list1"/>
    <dgm:cxn modelId="{024D0058-7316-4A1A-BA23-0713E5B56CBB}" type="presParOf" srcId="{1B8DEC93-841B-4054-B3C1-48D44B9CC95F}" destId="{341B4707-5E33-45E5-A30A-9736D78E07B0}" srcOrd="0" destOrd="0" presId="urn:microsoft.com/office/officeart/2005/8/layout/list1"/>
    <dgm:cxn modelId="{0A57E578-E5B8-4336-829B-B53BF1D5EFDE}" type="presParOf" srcId="{1B8DEC93-841B-4054-B3C1-48D44B9CC95F}" destId="{1E6CA5E3-D298-4F62-9882-398EE2AEA3D9}" srcOrd="1" destOrd="0" presId="urn:microsoft.com/office/officeart/2005/8/layout/list1"/>
    <dgm:cxn modelId="{7D2458C4-52F0-49A4-97E6-07A84C214E7A}" type="presParOf" srcId="{090533DA-6911-46FF-AA44-76BCECFF5CED}" destId="{0810BC92-802B-47DE-B215-EB90D787D24F}" srcOrd="1" destOrd="0" presId="urn:microsoft.com/office/officeart/2005/8/layout/list1"/>
    <dgm:cxn modelId="{1E8053A1-37B1-4D12-A6F5-C419A3DD7788}" type="presParOf" srcId="{090533DA-6911-46FF-AA44-76BCECFF5CED}" destId="{9571DE53-E8E9-4601-B8F6-DD8B56D42BC2}" srcOrd="2" destOrd="0" presId="urn:microsoft.com/office/officeart/2005/8/layout/list1"/>
    <dgm:cxn modelId="{6899FF5A-A9B3-480E-9E44-A4F9139E1C0F}" type="presParOf" srcId="{090533DA-6911-46FF-AA44-76BCECFF5CED}" destId="{9D3CA3B1-BF64-4177-A42D-984C09906FC5}" srcOrd="3" destOrd="0" presId="urn:microsoft.com/office/officeart/2005/8/layout/list1"/>
    <dgm:cxn modelId="{8D7A5B2C-C713-454E-9C1B-374E687992F2}" type="presParOf" srcId="{090533DA-6911-46FF-AA44-76BCECFF5CED}" destId="{1A0989C4-B67C-4E1B-8E67-C2BBC7AEC0AA}" srcOrd="4" destOrd="0" presId="urn:microsoft.com/office/officeart/2005/8/layout/list1"/>
    <dgm:cxn modelId="{D909E076-5C88-4D11-9800-E6DB9CD36F3C}" type="presParOf" srcId="{1A0989C4-B67C-4E1B-8E67-C2BBC7AEC0AA}" destId="{FAA3B80E-3EAC-4957-9DFE-902F442D8E1E}" srcOrd="0" destOrd="0" presId="urn:microsoft.com/office/officeart/2005/8/layout/list1"/>
    <dgm:cxn modelId="{EF4670EE-607C-4636-BD5F-AACF2D9E0572}" type="presParOf" srcId="{1A0989C4-B67C-4E1B-8E67-C2BBC7AEC0AA}" destId="{A3FDA7B3-3B66-4504-807F-8ED14C65D998}" srcOrd="1" destOrd="0" presId="urn:microsoft.com/office/officeart/2005/8/layout/list1"/>
    <dgm:cxn modelId="{94AA8109-418D-4F19-8547-E92DEED7BC18}" type="presParOf" srcId="{090533DA-6911-46FF-AA44-76BCECFF5CED}" destId="{BBD57FFA-762E-4739-9C99-88795CB008AF}" srcOrd="5" destOrd="0" presId="urn:microsoft.com/office/officeart/2005/8/layout/list1"/>
    <dgm:cxn modelId="{743E8FB2-6A3B-46A3-9371-231A903B9283}" type="presParOf" srcId="{090533DA-6911-46FF-AA44-76BCECFF5CED}" destId="{8E2A3EBB-C257-4A1D-8E1A-39EF70EA0D68}" srcOrd="6" destOrd="0" presId="urn:microsoft.com/office/officeart/2005/8/layout/list1"/>
    <dgm:cxn modelId="{DD3040DB-8F60-440A-9797-50C5645ABA47}" type="presParOf" srcId="{090533DA-6911-46FF-AA44-76BCECFF5CED}" destId="{88DC430D-E6F6-4591-A9B8-46DA24CBAFFE}" srcOrd="7" destOrd="0" presId="urn:microsoft.com/office/officeart/2005/8/layout/list1"/>
    <dgm:cxn modelId="{C63789B1-6895-477B-916D-CB8B2E9F4D13}" type="presParOf" srcId="{090533DA-6911-46FF-AA44-76BCECFF5CED}" destId="{BCE4E12B-CD51-456F-8A8B-E40C43BAEF79}" srcOrd="8" destOrd="0" presId="urn:microsoft.com/office/officeart/2005/8/layout/list1"/>
    <dgm:cxn modelId="{9A8B8115-8E56-4AD8-80C2-6CAB86C383FB}" type="presParOf" srcId="{BCE4E12B-CD51-456F-8A8B-E40C43BAEF79}" destId="{5FB13940-19BE-46DA-918A-C20D76441B32}" srcOrd="0" destOrd="0" presId="urn:microsoft.com/office/officeart/2005/8/layout/list1"/>
    <dgm:cxn modelId="{BD3B857E-E161-4FAB-B468-98549038E75D}" type="presParOf" srcId="{BCE4E12B-CD51-456F-8A8B-E40C43BAEF79}" destId="{FB848D3F-19AB-4E89-B1C7-E1477BC1A047}" srcOrd="1" destOrd="0" presId="urn:microsoft.com/office/officeart/2005/8/layout/list1"/>
    <dgm:cxn modelId="{1BCD8C5F-C66D-446C-8F70-1367801E7581}" type="presParOf" srcId="{090533DA-6911-46FF-AA44-76BCECFF5CED}" destId="{CC2290B3-8BEC-45B2-BA9F-CCC505792FCA}" srcOrd="9" destOrd="0" presId="urn:microsoft.com/office/officeart/2005/8/layout/list1"/>
    <dgm:cxn modelId="{686A245A-331E-4A96-BB94-73BA5620FE33}" type="presParOf" srcId="{090533DA-6911-46FF-AA44-76BCECFF5CED}" destId="{C5F55EE3-8AAE-482F-A540-5E2A0A28E0AE}" srcOrd="10" destOrd="0" presId="urn:microsoft.com/office/officeart/2005/8/layout/list1"/>
    <dgm:cxn modelId="{FBCB261E-5ABA-4B47-9A71-44D525F711F5}" type="presParOf" srcId="{090533DA-6911-46FF-AA44-76BCECFF5CED}" destId="{B22DBB98-0544-4577-B328-09D9F85F065B}" srcOrd="11" destOrd="0" presId="urn:microsoft.com/office/officeart/2005/8/layout/list1"/>
    <dgm:cxn modelId="{B020B9F1-AA74-4CDA-92AB-6F2A5597E78E}" type="presParOf" srcId="{090533DA-6911-46FF-AA44-76BCECFF5CED}" destId="{CC459AF4-9D04-4B8C-8E30-FFC5C1686395}" srcOrd="12" destOrd="0" presId="urn:microsoft.com/office/officeart/2005/8/layout/list1"/>
    <dgm:cxn modelId="{1FC365F3-6FB7-4796-B6DE-0FBF34CA3A8F}" type="presParOf" srcId="{CC459AF4-9D04-4B8C-8E30-FFC5C1686395}" destId="{BC43A794-D91A-4768-9D1F-61F1C608965A}" srcOrd="0" destOrd="0" presId="urn:microsoft.com/office/officeart/2005/8/layout/list1"/>
    <dgm:cxn modelId="{1075EA20-32BF-4148-8372-68655FC2FAF7}" type="presParOf" srcId="{CC459AF4-9D04-4B8C-8E30-FFC5C1686395}" destId="{BBDB5815-A024-4BC9-8281-058D208DE416}" srcOrd="1" destOrd="0" presId="urn:microsoft.com/office/officeart/2005/8/layout/list1"/>
    <dgm:cxn modelId="{B14F84AA-B91E-4E4C-8547-927295AAA7F3}" type="presParOf" srcId="{090533DA-6911-46FF-AA44-76BCECFF5CED}" destId="{111CB1E9-AC43-44A4-B59A-79CA0F4C5601}" srcOrd="13" destOrd="0" presId="urn:microsoft.com/office/officeart/2005/8/layout/list1"/>
    <dgm:cxn modelId="{D70758FE-A2A8-4D2B-8B43-A3158C0175E2}" type="presParOf" srcId="{090533DA-6911-46FF-AA44-76BCECFF5CED}" destId="{A256C081-F1A3-4CEA-9AAE-ACEF8BA8758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7AC6A7-0D88-4387-AE9C-0C487AA68E3D}" type="doc">
      <dgm:prSet loTypeId="urn:microsoft.com/office/officeart/2009/3/layout/StepUpProcess" loCatId="process" qsTypeId="urn:microsoft.com/office/officeart/2005/8/quickstyle/simple1" qsCatId="simple" csTypeId="urn:microsoft.com/office/officeart/2005/8/colors/colorful1#3" csCatId="colorful" phldr="1"/>
      <dgm:spPr/>
      <dgm:t>
        <a:bodyPr/>
        <a:lstStyle/>
        <a:p>
          <a:endParaRPr lang="en-US"/>
        </a:p>
      </dgm:t>
    </dgm:pt>
    <dgm:pt modelId="{AED826E2-27C0-4D92-B623-C8AC4F907B05}">
      <dgm:prSet phldrT="[Text]" custT="1"/>
      <dgm:spPr/>
      <dgm:t>
        <a:bodyPr/>
        <a:lstStyle/>
        <a:p>
          <a:r>
            <a:rPr lang="en-US" sz="1800" b="1" dirty="0"/>
            <a:t>TEOAEs to 70-80dBSPL click are present in almost all normally hearing adults. </a:t>
          </a:r>
        </a:p>
      </dgm:t>
    </dgm:pt>
    <dgm:pt modelId="{C5F4E9D0-1B90-45A5-9E1B-41B84C8B578A}" type="parTrans" cxnId="{804E76B1-43EE-4FEF-8311-82488286E001}">
      <dgm:prSet/>
      <dgm:spPr/>
      <dgm:t>
        <a:bodyPr/>
        <a:lstStyle/>
        <a:p>
          <a:endParaRPr lang="en-US"/>
        </a:p>
      </dgm:t>
    </dgm:pt>
    <dgm:pt modelId="{BAF3DAFD-5D8F-4E56-8B29-8C9D4F207905}" type="sibTrans" cxnId="{804E76B1-43EE-4FEF-8311-82488286E001}">
      <dgm:prSet/>
      <dgm:spPr/>
      <dgm:t>
        <a:bodyPr/>
        <a:lstStyle/>
        <a:p>
          <a:endParaRPr lang="en-US"/>
        </a:p>
      </dgm:t>
    </dgm:pt>
    <dgm:pt modelId="{6115476D-06A1-4CB3-A5E7-6691AFF6F56A}">
      <dgm:prSet phldrT="[Text]" custT="1"/>
      <dgm:spPr/>
      <dgm:t>
        <a:bodyPr/>
        <a:lstStyle/>
        <a:p>
          <a:r>
            <a:rPr lang="en-US" sz="1800" b="1" i="0" dirty="0"/>
            <a:t>Thus absence of OAEs is a strong indicator of a mild or greater hearing loss.</a:t>
          </a:r>
        </a:p>
        <a:p>
          <a:endParaRPr lang="en-US" sz="1800" b="1" dirty="0"/>
        </a:p>
      </dgm:t>
    </dgm:pt>
    <dgm:pt modelId="{39B690F6-8768-4D04-A28F-463FED7FB69E}" type="parTrans" cxnId="{99482F4F-8AC1-43F4-9B9D-BF119607BC24}">
      <dgm:prSet/>
      <dgm:spPr/>
      <dgm:t>
        <a:bodyPr/>
        <a:lstStyle/>
        <a:p>
          <a:endParaRPr lang="en-US"/>
        </a:p>
      </dgm:t>
    </dgm:pt>
    <dgm:pt modelId="{2ADFF5F5-83D3-4292-A826-980E23D6DDD8}" type="sibTrans" cxnId="{99482F4F-8AC1-43F4-9B9D-BF119607BC24}">
      <dgm:prSet/>
      <dgm:spPr/>
      <dgm:t>
        <a:bodyPr/>
        <a:lstStyle/>
        <a:p>
          <a:endParaRPr lang="en-US"/>
        </a:p>
      </dgm:t>
    </dgm:pt>
    <dgm:pt modelId="{86B68DAB-ABCB-4338-8C34-E3BB5F0D594E}">
      <dgm:prSet custT="1"/>
      <dgm:spPr/>
      <dgm:t>
        <a:bodyPr/>
        <a:lstStyle/>
        <a:p>
          <a:r>
            <a:rPr lang="en-US" sz="1800" b="1" dirty="0"/>
            <a:t>In Hearing loss &gt;30dBHL, there is a high probability that TEOAE will be absent. </a:t>
          </a:r>
        </a:p>
      </dgm:t>
    </dgm:pt>
    <dgm:pt modelId="{CFACB165-DB31-473B-8675-060CFA0C0325}" type="parTrans" cxnId="{2FA08FC3-4ACA-45A7-AC7B-0EADC9035E4E}">
      <dgm:prSet/>
      <dgm:spPr/>
      <dgm:t>
        <a:bodyPr/>
        <a:lstStyle/>
        <a:p>
          <a:endParaRPr lang="en-US"/>
        </a:p>
      </dgm:t>
    </dgm:pt>
    <dgm:pt modelId="{91E6B2E1-EC92-4ED2-9575-310A4C6A9D38}" type="sibTrans" cxnId="{2FA08FC3-4ACA-45A7-AC7B-0EADC9035E4E}">
      <dgm:prSet/>
      <dgm:spPr/>
      <dgm:t>
        <a:bodyPr/>
        <a:lstStyle/>
        <a:p>
          <a:endParaRPr lang="en-US"/>
        </a:p>
      </dgm:t>
    </dgm:pt>
    <dgm:pt modelId="{682FF95C-570D-4059-8710-D7B7B46E69FA}">
      <dgm:prSet custT="1"/>
      <dgm:spPr/>
      <dgm:t>
        <a:bodyPr/>
        <a:lstStyle/>
        <a:p>
          <a:r>
            <a:rPr lang="en-US" sz="1800" b="1" dirty="0"/>
            <a:t>DPOAE are present in the </a:t>
          </a:r>
          <a:r>
            <a:rPr lang="en-US" sz="1800" b="1" dirty="0" err="1"/>
            <a:t>normals</a:t>
          </a:r>
          <a:r>
            <a:rPr lang="en-US" sz="1800" b="1" dirty="0"/>
            <a:t> but are absent or of very low amplitude in people with hg loss &gt; 30-40dBHL. </a:t>
          </a:r>
        </a:p>
      </dgm:t>
    </dgm:pt>
    <dgm:pt modelId="{F5AE7B4C-46F6-44F1-9045-34F5334A2527}" type="parTrans" cxnId="{7D155BF8-BB2A-4C87-836D-D1683135EDDA}">
      <dgm:prSet/>
      <dgm:spPr/>
      <dgm:t>
        <a:bodyPr/>
        <a:lstStyle/>
        <a:p>
          <a:endParaRPr lang="en-US"/>
        </a:p>
      </dgm:t>
    </dgm:pt>
    <dgm:pt modelId="{F0FC2BD9-04DE-4E81-A501-F9C19C33C708}" type="sibTrans" cxnId="{7D155BF8-BB2A-4C87-836D-D1683135EDDA}">
      <dgm:prSet/>
      <dgm:spPr/>
      <dgm:t>
        <a:bodyPr/>
        <a:lstStyle/>
        <a:p>
          <a:endParaRPr lang="en-US"/>
        </a:p>
      </dgm:t>
    </dgm:pt>
    <dgm:pt modelId="{5DAF8ED8-8356-4870-AE7C-CB813FD5C17F}" type="pres">
      <dgm:prSet presAssocID="{957AC6A7-0D88-4387-AE9C-0C487AA68E3D}" presName="rootnode" presStyleCnt="0">
        <dgm:presLayoutVars>
          <dgm:chMax/>
          <dgm:chPref/>
          <dgm:dir/>
          <dgm:animLvl val="lvl"/>
        </dgm:presLayoutVars>
      </dgm:prSet>
      <dgm:spPr/>
    </dgm:pt>
    <dgm:pt modelId="{35615AC5-B3EF-49A0-A834-4B6E8C3D94F7}" type="pres">
      <dgm:prSet presAssocID="{AED826E2-27C0-4D92-B623-C8AC4F907B05}" presName="composite" presStyleCnt="0"/>
      <dgm:spPr/>
    </dgm:pt>
    <dgm:pt modelId="{D6F0BC47-AAA2-47D7-B164-390556AFFB45}" type="pres">
      <dgm:prSet presAssocID="{AED826E2-27C0-4D92-B623-C8AC4F907B05}" presName="LShape" presStyleLbl="alignNode1" presStyleIdx="0" presStyleCnt="7" custScaleY="115885"/>
      <dgm:spPr/>
    </dgm:pt>
    <dgm:pt modelId="{6CC3887D-1FDA-4B18-8AD5-6F4FD90DBBD1}" type="pres">
      <dgm:prSet presAssocID="{AED826E2-27C0-4D92-B623-C8AC4F907B05}" presName="ParentText" presStyleLbl="revTx" presStyleIdx="0" presStyleCnt="4">
        <dgm:presLayoutVars>
          <dgm:chMax val="0"/>
          <dgm:chPref val="0"/>
          <dgm:bulletEnabled val="1"/>
        </dgm:presLayoutVars>
      </dgm:prSet>
      <dgm:spPr/>
    </dgm:pt>
    <dgm:pt modelId="{DB2795E6-4156-4F69-98DF-1D23A238578F}" type="pres">
      <dgm:prSet presAssocID="{AED826E2-27C0-4D92-B623-C8AC4F907B05}" presName="Triangle" presStyleLbl="alignNode1" presStyleIdx="1" presStyleCnt="7"/>
      <dgm:spPr/>
    </dgm:pt>
    <dgm:pt modelId="{1B94A5D1-FEAB-43C6-8AC7-28A8AA671647}" type="pres">
      <dgm:prSet presAssocID="{BAF3DAFD-5D8F-4E56-8B29-8C9D4F207905}" presName="sibTrans" presStyleCnt="0"/>
      <dgm:spPr/>
    </dgm:pt>
    <dgm:pt modelId="{4D4E2CDB-409B-428A-A60A-E7F6BF9AC13F}" type="pres">
      <dgm:prSet presAssocID="{BAF3DAFD-5D8F-4E56-8B29-8C9D4F207905}" presName="space" presStyleCnt="0"/>
      <dgm:spPr/>
    </dgm:pt>
    <dgm:pt modelId="{9032E8AE-BA20-40C2-918A-F6BD72C1A25B}" type="pres">
      <dgm:prSet presAssocID="{86B68DAB-ABCB-4338-8C34-E3BB5F0D594E}" presName="composite" presStyleCnt="0"/>
      <dgm:spPr/>
    </dgm:pt>
    <dgm:pt modelId="{F77E30B4-7D65-4CB5-BDA7-105B3E3627F2}" type="pres">
      <dgm:prSet presAssocID="{86B68DAB-ABCB-4338-8C34-E3BB5F0D594E}" presName="LShape" presStyleLbl="alignNode1" presStyleIdx="2" presStyleCnt="7" custScaleY="113919"/>
      <dgm:spPr/>
    </dgm:pt>
    <dgm:pt modelId="{86A18150-F0C4-4A3A-B145-9E0F0CA5FDFA}" type="pres">
      <dgm:prSet presAssocID="{86B68DAB-ABCB-4338-8C34-E3BB5F0D594E}" presName="ParentText" presStyleLbl="revTx" presStyleIdx="1" presStyleCnt="4">
        <dgm:presLayoutVars>
          <dgm:chMax val="0"/>
          <dgm:chPref val="0"/>
          <dgm:bulletEnabled val="1"/>
        </dgm:presLayoutVars>
      </dgm:prSet>
      <dgm:spPr/>
    </dgm:pt>
    <dgm:pt modelId="{18DC6D63-F39B-442D-B737-5C98F8353421}" type="pres">
      <dgm:prSet presAssocID="{86B68DAB-ABCB-4338-8C34-E3BB5F0D594E}" presName="Triangle" presStyleLbl="alignNode1" presStyleIdx="3" presStyleCnt="7"/>
      <dgm:spPr/>
    </dgm:pt>
    <dgm:pt modelId="{60A132FA-DF87-45AD-857F-A115FFC5309F}" type="pres">
      <dgm:prSet presAssocID="{91E6B2E1-EC92-4ED2-9575-310A4C6A9D38}" presName="sibTrans" presStyleCnt="0"/>
      <dgm:spPr/>
    </dgm:pt>
    <dgm:pt modelId="{FA48B31C-939C-4D57-A6A4-820D91279027}" type="pres">
      <dgm:prSet presAssocID="{91E6B2E1-EC92-4ED2-9575-310A4C6A9D38}" presName="space" presStyleCnt="0"/>
      <dgm:spPr/>
    </dgm:pt>
    <dgm:pt modelId="{C470912E-E63F-46D2-BB78-EBC8F245B337}" type="pres">
      <dgm:prSet presAssocID="{682FF95C-570D-4059-8710-D7B7B46E69FA}" presName="composite" presStyleCnt="0"/>
      <dgm:spPr/>
    </dgm:pt>
    <dgm:pt modelId="{374A8917-E992-4DC3-9332-90D2BF395491}" type="pres">
      <dgm:prSet presAssocID="{682FF95C-570D-4059-8710-D7B7B46E69FA}" presName="LShape" presStyleLbl="alignNode1" presStyleIdx="4" presStyleCnt="7" custScaleY="111953"/>
      <dgm:spPr/>
    </dgm:pt>
    <dgm:pt modelId="{0180A01A-8A19-462B-8848-CF5D2D1A364A}" type="pres">
      <dgm:prSet presAssocID="{682FF95C-570D-4059-8710-D7B7B46E69FA}" presName="ParentText" presStyleLbl="revTx" presStyleIdx="2" presStyleCnt="4">
        <dgm:presLayoutVars>
          <dgm:chMax val="0"/>
          <dgm:chPref val="0"/>
          <dgm:bulletEnabled val="1"/>
        </dgm:presLayoutVars>
      </dgm:prSet>
      <dgm:spPr/>
    </dgm:pt>
    <dgm:pt modelId="{1E470750-F12B-46C5-ABA1-CDD9E6A60F30}" type="pres">
      <dgm:prSet presAssocID="{682FF95C-570D-4059-8710-D7B7B46E69FA}" presName="Triangle" presStyleLbl="alignNode1" presStyleIdx="5" presStyleCnt="7"/>
      <dgm:spPr/>
    </dgm:pt>
    <dgm:pt modelId="{875D6B15-17AA-4CFF-ABBE-322FB6F7DA08}" type="pres">
      <dgm:prSet presAssocID="{F0FC2BD9-04DE-4E81-A501-F9C19C33C708}" presName="sibTrans" presStyleCnt="0"/>
      <dgm:spPr/>
    </dgm:pt>
    <dgm:pt modelId="{7B4A69A3-06B9-4AB1-BB0D-E66691BE641D}" type="pres">
      <dgm:prSet presAssocID="{F0FC2BD9-04DE-4E81-A501-F9C19C33C708}" presName="space" presStyleCnt="0"/>
      <dgm:spPr/>
    </dgm:pt>
    <dgm:pt modelId="{DAF9201F-3E9A-4AA6-8C88-ABF0F6E2E63E}" type="pres">
      <dgm:prSet presAssocID="{6115476D-06A1-4CB3-A5E7-6691AFF6F56A}" presName="composite" presStyleCnt="0"/>
      <dgm:spPr/>
    </dgm:pt>
    <dgm:pt modelId="{DA245808-3900-42C1-997F-7F49CB7DD883}" type="pres">
      <dgm:prSet presAssocID="{6115476D-06A1-4CB3-A5E7-6691AFF6F56A}" presName="LShape" presStyleLbl="alignNode1" presStyleIdx="6" presStyleCnt="7" custScaleY="122707"/>
      <dgm:spPr/>
    </dgm:pt>
    <dgm:pt modelId="{5E5C52CB-A53B-42C9-8675-760776576F38}" type="pres">
      <dgm:prSet presAssocID="{6115476D-06A1-4CB3-A5E7-6691AFF6F56A}" presName="ParentText" presStyleLbl="revTx" presStyleIdx="3" presStyleCnt="4">
        <dgm:presLayoutVars>
          <dgm:chMax val="0"/>
          <dgm:chPref val="0"/>
          <dgm:bulletEnabled val="1"/>
        </dgm:presLayoutVars>
      </dgm:prSet>
      <dgm:spPr/>
    </dgm:pt>
  </dgm:ptLst>
  <dgm:cxnLst>
    <dgm:cxn modelId="{855D8243-0190-4F19-8627-41D530AC9151}" type="presOf" srcId="{957AC6A7-0D88-4387-AE9C-0C487AA68E3D}" destId="{5DAF8ED8-8356-4870-AE7C-CB813FD5C17F}" srcOrd="0" destOrd="0" presId="urn:microsoft.com/office/officeart/2009/3/layout/StepUpProcess"/>
    <dgm:cxn modelId="{99482F4F-8AC1-43F4-9B9D-BF119607BC24}" srcId="{957AC6A7-0D88-4387-AE9C-0C487AA68E3D}" destId="{6115476D-06A1-4CB3-A5E7-6691AFF6F56A}" srcOrd="3" destOrd="0" parTransId="{39B690F6-8768-4D04-A28F-463FED7FB69E}" sibTransId="{2ADFF5F5-83D3-4292-A826-980E23D6DDD8}"/>
    <dgm:cxn modelId="{C4611A93-215B-4C04-A56A-ED45322D33FE}" type="presOf" srcId="{682FF95C-570D-4059-8710-D7B7B46E69FA}" destId="{0180A01A-8A19-462B-8848-CF5D2D1A364A}" srcOrd="0" destOrd="0" presId="urn:microsoft.com/office/officeart/2009/3/layout/StepUpProcess"/>
    <dgm:cxn modelId="{90A0249A-2A1F-463A-A272-E58C77512156}" type="presOf" srcId="{86B68DAB-ABCB-4338-8C34-E3BB5F0D594E}" destId="{86A18150-F0C4-4A3A-B145-9E0F0CA5FDFA}" srcOrd="0" destOrd="0" presId="urn:microsoft.com/office/officeart/2009/3/layout/StepUpProcess"/>
    <dgm:cxn modelId="{804E76B1-43EE-4FEF-8311-82488286E001}" srcId="{957AC6A7-0D88-4387-AE9C-0C487AA68E3D}" destId="{AED826E2-27C0-4D92-B623-C8AC4F907B05}" srcOrd="0" destOrd="0" parTransId="{C5F4E9D0-1B90-45A5-9E1B-41B84C8B578A}" sibTransId="{BAF3DAFD-5D8F-4E56-8B29-8C9D4F207905}"/>
    <dgm:cxn modelId="{2FA08FC3-4ACA-45A7-AC7B-0EADC9035E4E}" srcId="{957AC6A7-0D88-4387-AE9C-0C487AA68E3D}" destId="{86B68DAB-ABCB-4338-8C34-E3BB5F0D594E}" srcOrd="1" destOrd="0" parTransId="{CFACB165-DB31-473B-8675-060CFA0C0325}" sibTransId="{91E6B2E1-EC92-4ED2-9575-310A4C6A9D38}"/>
    <dgm:cxn modelId="{3C397BDD-447D-4C89-9419-AAB212075A3E}" type="presOf" srcId="{6115476D-06A1-4CB3-A5E7-6691AFF6F56A}" destId="{5E5C52CB-A53B-42C9-8675-760776576F38}" srcOrd="0" destOrd="0" presId="urn:microsoft.com/office/officeart/2009/3/layout/StepUpProcess"/>
    <dgm:cxn modelId="{3DB57AF4-FB10-45DE-9E5D-56CDB6644B62}" type="presOf" srcId="{AED826E2-27C0-4D92-B623-C8AC4F907B05}" destId="{6CC3887D-1FDA-4B18-8AD5-6F4FD90DBBD1}" srcOrd="0" destOrd="0" presId="urn:microsoft.com/office/officeart/2009/3/layout/StepUpProcess"/>
    <dgm:cxn modelId="{7D155BF8-BB2A-4C87-836D-D1683135EDDA}" srcId="{957AC6A7-0D88-4387-AE9C-0C487AA68E3D}" destId="{682FF95C-570D-4059-8710-D7B7B46E69FA}" srcOrd="2" destOrd="0" parTransId="{F5AE7B4C-46F6-44F1-9045-34F5334A2527}" sibTransId="{F0FC2BD9-04DE-4E81-A501-F9C19C33C708}"/>
    <dgm:cxn modelId="{9532B0C5-94FD-4CF8-A23F-948DF50E1989}" type="presParOf" srcId="{5DAF8ED8-8356-4870-AE7C-CB813FD5C17F}" destId="{35615AC5-B3EF-49A0-A834-4B6E8C3D94F7}" srcOrd="0" destOrd="0" presId="urn:microsoft.com/office/officeart/2009/3/layout/StepUpProcess"/>
    <dgm:cxn modelId="{11F4E5C2-DCF7-4C90-92D0-FA3F362A46CB}" type="presParOf" srcId="{35615AC5-B3EF-49A0-A834-4B6E8C3D94F7}" destId="{D6F0BC47-AAA2-47D7-B164-390556AFFB45}" srcOrd="0" destOrd="0" presId="urn:microsoft.com/office/officeart/2009/3/layout/StepUpProcess"/>
    <dgm:cxn modelId="{0594B0CC-8AF2-464B-96DA-86D814E92D0A}" type="presParOf" srcId="{35615AC5-B3EF-49A0-A834-4B6E8C3D94F7}" destId="{6CC3887D-1FDA-4B18-8AD5-6F4FD90DBBD1}" srcOrd="1" destOrd="0" presId="urn:microsoft.com/office/officeart/2009/3/layout/StepUpProcess"/>
    <dgm:cxn modelId="{02C98123-77CB-4458-A723-DB25BAF0190B}" type="presParOf" srcId="{35615AC5-B3EF-49A0-A834-4B6E8C3D94F7}" destId="{DB2795E6-4156-4F69-98DF-1D23A238578F}" srcOrd="2" destOrd="0" presId="urn:microsoft.com/office/officeart/2009/3/layout/StepUpProcess"/>
    <dgm:cxn modelId="{49D7AC93-A695-4380-AD30-985EB434C8E5}" type="presParOf" srcId="{5DAF8ED8-8356-4870-AE7C-CB813FD5C17F}" destId="{1B94A5D1-FEAB-43C6-8AC7-28A8AA671647}" srcOrd="1" destOrd="0" presId="urn:microsoft.com/office/officeart/2009/3/layout/StepUpProcess"/>
    <dgm:cxn modelId="{CCF3E89B-5E1D-45CB-B593-45C4F3161004}" type="presParOf" srcId="{1B94A5D1-FEAB-43C6-8AC7-28A8AA671647}" destId="{4D4E2CDB-409B-428A-A60A-E7F6BF9AC13F}" srcOrd="0" destOrd="0" presId="urn:microsoft.com/office/officeart/2009/3/layout/StepUpProcess"/>
    <dgm:cxn modelId="{6D99486D-3953-4932-A6DB-7BFFEC7EBFE3}" type="presParOf" srcId="{5DAF8ED8-8356-4870-AE7C-CB813FD5C17F}" destId="{9032E8AE-BA20-40C2-918A-F6BD72C1A25B}" srcOrd="2" destOrd="0" presId="urn:microsoft.com/office/officeart/2009/3/layout/StepUpProcess"/>
    <dgm:cxn modelId="{41D85EDF-891A-43C1-BD03-5C8B95C1AB1C}" type="presParOf" srcId="{9032E8AE-BA20-40C2-918A-F6BD72C1A25B}" destId="{F77E30B4-7D65-4CB5-BDA7-105B3E3627F2}" srcOrd="0" destOrd="0" presId="urn:microsoft.com/office/officeart/2009/3/layout/StepUpProcess"/>
    <dgm:cxn modelId="{340B3699-012E-45B1-A370-84FE88307FFE}" type="presParOf" srcId="{9032E8AE-BA20-40C2-918A-F6BD72C1A25B}" destId="{86A18150-F0C4-4A3A-B145-9E0F0CA5FDFA}" srcOrd="1" destOrd="0" presId="urn:microsoft.com/office/officeart/2009/3/layout/StepUpProcess"/>
    <dgm:cxn modelId="{4474EC51-4F9E-4D21-B1D4-216BAB46FD3E}" type="presParOf" srcId="{9032E8AE-BA20-40C2-918A-F6BD72C1A25B}" destId="{18DC6D63-F39B-442D-B737-5C98F8353421}" srcOrd="2" destOrd="0" presId="urn:microsoft.com/office/officeart/2009/3/layout/StepUpProcess"/>
    <dgm:cxn modelId="{0D8A70A0-9DE1-41A0-8106-B487D49E74EC}" type="presParOf" srcId="{5DAF8ED8-8356-4870-AE7C-CB813FD5C17F}" destId="{60A132FA-DF87-45AD-857F-A115FFC5309F}" srcOrd="3" destOrd="0" presId="urn:microsoft.com/office/officeart/2009/3/layout/StepUpProcess"/>
    <dgm:cxn modelId="{9A766A04-44B5-4CF1-B018-711437F112D3}" type="presParOf" srcId="{60A132FA-DF87-45AD-857F-A115FFC5309F}" destId="{FA48B31C-939C-4D57-A6A4-820D91279027}" srcOrd="0" destOrd="0" presId="urn:microsoft.com/office/officeart/2009/3/layout/StepUpProcess"/>
    <dgm:cxn modelId="{606A2A6D-AA11-4254-94A4-8FE44E2ED1DA}" type="presParOf" srcId="{5DAF8ED8-8356-4870-AE7C-CB813FD5C17F}" destId="{C470912E-E63F-46D2-BB78-EBC8F245B337}" srcOrd="4" destOrd="0" presId="urn:microsoft.com/office/officeart/2009/3/layout/StepUpProcess"/>
    <dgm:cxn modelId="{9C66CFEA-48C0-4750-AE76-A10EEE2F2745}" type="presParOf" srcId="{C470912E-E63F-46D2-BB78-EBC8F245B337}" destId="{374A8917-E992-4DC3-9332-90D2BF395491}" srcOrd="0" destOrd="0" presId="urn:microsoft.com/office/officeart/2009/3/layout/StepUpProcess"/>
    <dgm:cxn modelId="{C679F834-F5E8-4B40-A121-C2C9852FD0DC}" type="presParOf" srcId="{C470912E-E63F-46D2-BB78-EBC8F245B337}" destId="{0180A01A-8A19-462B-8848-CF5D2D1A364A}" srcOrd="1" destOrd="0" presId="urn:microsoft.com/office/officeart/2009/3/layout/StepUpProcess"/>
    <dgm:cxn modelId="{9E3812FC-D374-43D7-BBF2-6F86FE829F4B}" type="presParOf" srcId="{C470912E-E63F-46D2-BB78-EBC8F245B337}" destId="{1E470750-F12B-46C5-ABA1-CDD9E6A60F30}" srcOrd="2" destOrd="0" presId="urn:microsoft.com/office/officeart/2009/3/layout/StepUpProcess"/>
    <dgm:cxn modelId="{84FBF413-F084-4141-A374-CD3CD627A800}" type="presParOf" srcId="{5DAF8ED8-8356-4870-AE7C-CB813FD5C17F}" destId="{875D6B15-17AA-4CFF-ABBE-322FB6F7DA08}" srcOrd="5" destOrd="0" presId="urn:microsoft.com/office/officeart/2009/3/layout/StepUpProcess"/>
    <dgm:cxn modelId="{BF779E94-A67A-458D-A354-F4E0BA974085}" type="presParOf" srcId="{875D6B15-17AA-4CFF-ABBE-322FB6F7DA08}" destId="{7B4A69A3-06B9-4AB1-BB0D-E66691BE641D}" srcOrd="0" destOrd="0" presId="urn:microsoft.com/office/officeart/2009/3/layout/StepUpProcess"/>
    <dgm:cxn modelId="{FCCCB0BC-3BAE-442E-963D-FB528F29B917}" type="presParOf" srcId="{5DAF8ED8-8356-4870-AE7C-CB813FD5C17F}" destId="{DAF9201F-3E9A-4AA6-8C88-ABF0F6E2E63E}" srcOrd="6" destOrd="0" presId="urn:microsoft.com/office/officeart/2009/3/layout/StepUpProcess"/>
    <dgm:cxn modelId="{656AED67-6D58-4C83-9A1A-A6BE0A7E1089}" type="presParOf" srcId="{DAF9201F-3E9A-4AA6-8C88-ABF0F6E2E63E}" destId="{DA245808-3900-42C1-997F-7F49CB7DD883}" srcOrd="0" destOrd="0" presId="urn:microsoft.com/office/officeart/2009/3/layout/StepUpProcess"/>
    <dgm:cxn modelId="{0C1C0BC4-5686-41F1-ABD1-5CE35D161694}" type="presParOf" srcId="{DAF9201F-3E9A-4AA6-8C88-ABF0F6E2E63E}" destId="{5E5C52CB-A53B-42C9-8675-760776576F3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D27FCE-762F-4EA6-8E55-EE7FAD43C181}" type="doc">
      <dgm:prSet loTypeId="urn:microsoft.com/office/officeart/2005/8/layout/hList1" loCatId="list" qsTypeId="urn:microsoft.com/office/officeart/2005/8/quickstyle/simple4" qsCatId="simple" csTypeId="urn:microsoft.com/office/officeart/2005/8/colors/colorful1#4" csCatId="colorful" phldr="1"/>
      <dgm:spPr/>
      <dgm:t>
        <a:bodyPr/>
        <a:lstStyle/>
        <a:p>
          <a:endParaRPr lang="en-US"/>
        </a:p>
      </dgm:t>
    </dgm:pt>
    <dgm:pt modelId="{AA1A7E86-EFF6-4897-B614-1652F776EE60}">
      <dgm:prSet phldrT="[Text]" custT="1"/>
      <dgm:spPr/>
      <dgm:t>
        <a:bodyPr/>
        <a:lstStyle/>
        <a:p>
          <a:r>
            <a:rPr lang="en-US" sz="3600" b="1" dirty="0"/>
            <a:t>Test time:</a:t>
          </a:r>
          <a:r>
            <a:rPr lang="en-US" sz="3600" dirty="0"/>
            <a:t> </a:t>
          </a:r>
        </a:p>
      </dgm:t>
    </dgm:pt>
    <dgm:pt modelId="{BA4A98A4-8319-4769-9E63-2BB103E511BA}" type="parTrans" cxnId="{5CCBC7EE-E75F-437C-93A7-0B766CC61467}">
      <dgm:prSet/>
      <dgm:spPr/>
      <dgm:t>
        <a:bodyPr/>
        <a:lstStyle/>
        <a:p>
          <a:endParaRPr lang="en-US"/>
        </a:p>
      </dgm:t>
    </dgm:pt>
    <dgm:pt modelId="{DA681170-3A8A-4C1C-9982-4718C4F38C83}" type="sibTrans" cxnId="{5CCBC7EE-E75F-437C-93A7-0B766CC61467}">
      <dgm:prSet/>
      <dgm:spPr/>
      <dgm:t>
        <a:bodyPr/>
        <a:lstStyle/>
        <a:p>
          <a:endParaRPr lang="en-US"/>
        </a:p>
      </dgm:t>
    </dgm:pt>
    <dgm:pt modelId="{5C23777B-D39E-4F04-ADEB-8F1A637538CE}">
      <dgm:prSet custT="1"/>
      <dgm:spPr/>
      <dgm:t>
        <a:bodyPr/>
        <a:lstStyle/>
        <a:p>
          <a:pPr algn="just"/>
          <a:r>
            <a:rPr lang="en-US" sz="2400" b="1" dirty="0"/>
            <a:t>The average test time for screening A-ABR ~ 12 min </a:t>
          </a:r>
          <a:r>
            <a:rPr lang="en-US" sz="1800" b="1" dirty="0"/>
            <a:t>(</a:t>
          </a:r>
          <a:r>
            <a:rPr lang="en-US" sz="1800" b="1" dirty="0" err="1"/>
            <a:t>Gabbard</a:t>
          </a:r>
          <a:r>
            <a:rPr lang="en-US" sz="1800" b="1" dirty="0"/>
            <a:t> et al., 1999).  </a:t>
          </a:r>
        </a:p>
      </dgm:t>
    </dgm:pt>
    <dgm:pt modelId="{CA7FE63E-A730-4E98-B2A6-907D5B26F29C}" type="parTrans" cxnId="{0C33359E-32D9-4489-AE82-6413C56B5871}">
      <dgm:prSet/>
      <dgm:spPr/>
      <dgm:t>
        <a:bodyPr/>
        <a:lstStyle/>
        <a:p>
          <a:endParaRPr lang="en-US"/>
        </a:p>
      </dgm:t>
    </dgm:pt>
    <dgm:pt modelId="{A8B97E81-1562-4BF9-8BB7-F434690E2E32}" type="sibTrans" cxnId="{0C33359E-32D9-4489-AE82-6413C56B5871}">
      <dgm:prSet/>
      <dgm:spPr/>
      <dgm:t>
        <a:bodyPr/>
        <a:lstStyle/>
        <a:p>
          <a:endParaRPr lang="en-US"/>
        </a:p>
      </dgm:t>
    </dgm:pt>
    <dgm:pt modelId="{2D21BD1F-3B09-4BDF-95F2-D3F1171362F4}">
      <dgm:prSet custT="1"/>
      <dgm:spPr/>
      <dgm:t>
        <a:bodyPr/>
        <a:lstStyle/>
        <a:p>
          <a:pPr algn="just"/>
          <a:r>
            <a:rPr lang="en-US" sz="2400" b="1" dirty="0"/>
            <a:t>TEOAE &amp; DPOAE ~ 5min </a:t>
          </a:r>
          <a:r>
            <a:rPr lang="en-US" sz="1600" b="1" dirty="0"/>
            <a:t>(</a:t>
          </a:r>
          <a:r>
            <a:rPr lang="en-US" sz="1600" b="1" dirty="0" err="1"/>
            <a:t>Gorga</a:t>
          </a:r>
          <a:r>
            <a:rPr lang="en-US" sz="1600" b="1" dirty="0"/>
            <a:t> et al., Norton et al., 2000).</a:t>
          </a:r>
        </a:p>
      </dgm:t>
    </dgm:pt>
    <dgm:pt modelId="{72B96EC3-7380-4D6A-9E65-AFE808F1E497}" type="parTrans" cxnId="{614DA62E-36F7-4454-AA04-FF39D6A7326C}">
      <dgm:prSet/>
      <dgm:spPr/>
      <dgm:t>
        <a:bodyPr/>
        <a:lstStyle/>
        <a:p>
          <a:endParaRPr lang="en-US"/>
        </a:p>
      </dgm:t>
    </dgm:pt>
    <dgm:pt modelId="{8E1BD5D8-2AE1-4343-8890-D57878E61049}" type="sibTrans" cxnId="{614DA62E-36F7-4454-AA04-FF39D6A7326C}">
      <dgm:prSet/>
      <dgm:spPr/>
      <dgm:t>
        <a:bodyPr/>
        <a:lstStyle/>
        <a:p>
          <a:endParaRPr lang="en-US"/>
        </a:p>
      </dgm:t>
    </dgm:pt>
    <dgm:pt modelId="{A3B842E6-82D3-463C-8256-D4317EA21D8B}">
      <dgm:prSet custT="1"/>
      <dgm:spPr/>
      <dgm:t>
        <a:bodyPr/>
        <a:lstStyle/>
        <a:p>
          <a:r>
            <a:rPr lang="en-US" sz="3200" b="1" dirty="0"/>
            <a:t> False positive rate:</a:t>
          </a:r>
        </a:p>
      </dgm:t>
    </dgm:pt>
    <dgm:pt modelId="{960FB8FF-B9CD-4D8F-9CE0-8EA070AF4A7E}" type="parTrans" cxnId="{0DCD3B7E-1CF2-4107-B6DD-B3BB0A9419D2}">
      <dgm:prSet/>
      <dgm:spPr/>
      <dgm:t>
        <a:bodyPr/>
        <a:lstStyle/>
        <a:p>
          <a:endParaRPr lang="en-US"/>
        </a:p>
      </dgm:t>
    </dgm:pt>
    <dgm:pt modelId="{304F64AA-79D7-4FE2-9A65-34BAFD78EE43}" type="sibTrans" cxnId="{0DCD3B7E-1CF2-4107-B6DD-B3BB0A9419D2}">
      <dgm:prSet/>
      <dgm:spPr/>
      <dgm:t>
        <a:bodyPr/>
        <a:lstStyle/>
        <a:p>
          <a:endParaRPr lang="en-US"/>
        </a:p>
      </dgm:t>
    </dgm:pt>
    <dgm:pt modelId="{6C3C0C43-D02F-441C-ACF6-DEEFF7CA919B}">
      <dgm:prSet custT="1"/>
      <dgm:spPr/>
      <dgm:t>
        <a:bodyPr/>
        <a:lstStyle/>
        <a:p>
          <a:pPr algn="just"/>
          <a:r>
            <a:rPr lang="en-US" sz="2400" b="1" dirty="0"/>
            <a:t>OAE has greater rate of false positive results when compared to A-ABR. </a:t>
          </a:r>
        </a:p>
      </dgm:t>
    </dgm:pt>
    <dgm:pt modelId="{B023734E-DA40-4B75-B0C7-68BB3F0BA57B}" type="parTrans" cxnId="{96A40696-67AF-4CD8-8E7F-B52EBCB3686D}">
      <dgm:prSet/>
      <dgm:spPr/>
      <dgm:t>
        <a:bodyPr/>
        <a:lstStyle/>
        <a:p>
          <a:endParaRPr lang="en-US"/>
        </a:p>
      </dgm:t>
    </dgm:pt>
    <dgm:pt modelId="{7ADDEAEC-6A58-46A5-B73D-558AB823FA54}" type="sibTrans" cxnId="{96A40696-67AF-4CD8-8E7F-B52EBCB3686D}">
      <dgm:prSet/>
      <dgm:spPr/>
      <dgm:t>
        <a:bodyPr/>
        <a:lstStyle/>
        <a:p>
          <a:endParaRPr lang="en-US"/>
        </a:p>
      </dgm:t>
    </dgm:pt>
    <dgm:pt modelId="{7B70A30A-AE87-442B-A3AE-47FE0D4C4B42}">
      <dgm:prSet custT="1"/>
      <dgm:spPr/>
      <dgm:t>
        <a:bodyPr/>
        <a:lstStyle/>
        <a:p>
          <a:pPr algn="just"/>
          <a:endParaRPr lang="en-US" sz="1800" b="1" dirty="0"/>
        </a:p>
      </dgm:t>
    </dgm:pt>
    <dgm:pt modelId="{B1500E6E-5823-4EB2-9474-D98615C79C7C}" type="parTrans" cxnId="{76780992-F7FC-4C2D-A728-46B6B2F48C0A}">
      <dgm:prSet/>
      <dgm:spPr/>
      <dgm:t>
        <a:bodyPr/>
        <a:lstStyle/>
        <a:p>
          <a:endParaRPr lang="en-US"/>
        </a:p>
      </dgm:t>
    </dgm:pt>
    <dgm:pt modelId="{DDF3420C-83C3-44E4-85C4-05F237E276A3}" type="sibTrans" cxnId="{76780992-F7FC-4C2D-A728-46B6B2F48C0A}">
      <dgm:prSet/>
      <dgm:spPr/>
      <dgm:t>
        <a:bodyPr/>
        <a:lstStyle/>
        <a:p>
          <a:endParaRPr lang="en-US"/>
        </a:p>
      </dgm:t>
    </dgm:pt>
    <dgm:pt modelId="{FD315845-55C9-4066-85A2-904A2D317F77}" type="pres">
      <dgm:prSet presAssocID="{40D27FCE-762F-4EA6-8E55-EE7FAD43C181}" presName="Name0" presStyleCnt="0">
        <dgm:presLayoutVars>
          <dgm:dir/>
          <dgm:animLvl val="lvl"/>
          <dgm:resizeHandles val="exact"/>
        </dgm:presLayoutVars>
      </dgm:prSet>
      <dgm:spPr/>
    </dgm:pt>
    <dgm:pt modelId="{52658FB5-F5BA-46E6-9351-41F6801EF52F}" type="pres">
      <dgm:prSet presAssocID="{AA1A7E86-EFF6-4897-B614-1652F776EE60}" presName="composite" presStyleCnt="0"/>
      <dgm:spPr/>
    </dgm:pt>
    <dgm:pt modelId="{7A407A36-E3E5-4DDB-B200-D31C7EBBF81A}" type="pres">
      <dgm:prSet presAssocID="{AA1A7E86-EFF6-4897-B614-1652F776EE60}" presName="parTx" presStyleLbl="alignNode1" presStyleIdx="0" presStyleCnt="2" custLinFactNeighborX="-1" custLinFactNeighborY="2346">
        <dgm:presLayoutVars>
          <dgm:chMax val="0"/>
          <dgm:chPref val="0"/>
          <dgm:bulletEnabled val="1"/>
        </dgm:presLayoutVars>
      </dgm:prSet>
      <dgm:spPr/>
    </dgm:pt>
    <dgm:pt modelId="{2FAC62F4-0783-4080-967F-E11201689E8E}" type="pres">
      <dgm:prSet presAssocID="{AA1A7E86-EFF6-4897-B614-1652F776EE60}" presName="desTx" presStyleLbl="alignAccFollowNode1" presStyleIdx="0" presStyleCnt="2">
        <dgm:presLayoutVars>
          <dgm:bulletEnabled val="1"/>
        </dgm:presLayoutVars>
      </dgm:prSet>
      <dgm:spPr/>
    </dgm:pt>
    <dgm:pt modelId="{552E62B9-C53C-4709-87B8-1863B7F32832}" type="pres">
      <dgm:prSet presAssocID="{DA681170-3A8A-4C1C-9982-4718C4F38C83}" presName="space" presStyleCnt="0"/>
      <dgm:spPr/>
    </dgm:pt>
    <dgm:pt modelId="{94643E33-4053-4087-A880-21F83AF8DEFD}" type="pres">
      <dgm:prSet presAssocID="{A3B842E6-82D3-463C-8256-D4317EA21D8B}" presName="composite" presStyleCnt="0"/>
      <dgm:spPr/>
    </dgm:pt>
    <dgm:pt modelId="{A70E410B-74D9-4231-9C28-AD923AA7F54B}" type="pres">
      <dgm:prSet presAssocID="{A3B842E6-82D3-463C-8256-D4317EA21D8B}" presName="parTx" presStyleLbl="alignNode1" presStyleIdx="1" presStyleCnt="2" custLinFactNeighborX="1054" custLinFactNeighborY="2346">
        <dgm:presLayoutVars>
          <dgm:chMax val="0"/>
          <dgm:chPref val="0"/>
          <dgm:bulletEnabled val="1"/>
        </dgm:presLayoutVars>
      </dgm:prSet>
      <dgm:spPr/>
    </dgm:pt>
    <dgm:pt modelId="{A82CDE11-9624-4B8E-9852-179914318448}" type="pres">
      <dgm:prSet presAssocID="{A3B842E6-82D3-463C-8256-D4317EA21D8B}" presName="desTx" presStyleLbl="alignAccFollowNode1" presStyleIdx="1" presStyleCnt="2">
        <dgm:presLayoutVars>
          <dgm:bulletEnabled val="1"/>
        </dgm:presLayoutVars>
      </dgm:prSet>
      <dgm:spPr/>
    </dgm:pt>
  </dgm:ptLst>
  <dgm:cxnLst>
    <dgm:cxn modelId="{614DA62E-36F7-4454-AA04-FF39D6A7326C}" srcId="{AA1A7E86-EFF6-4897-B614-1652F776EE60}" destId="{2D21BD1F-3B09-4BDF-95F2-D3F1171362F4}" srcOrd="2" destOrd="0" parTransId="{72B96EC3-7380-4D6A-9E65-AFE808F1E497}" sibTransId="{8E1BD5D8-2AE1-4343-8890-D57878E61049}"/>
    <dgm:cxn modelId="{6702FE3C-E099-49E2-A1C3-94786EBE9664}" type="presOf" srcId="{7B70A30A-AE87-442B-A3AE-47FE0D4C4B42}" destId="{2FAC62F4-0783-4080-967F-E11201689E8E}" srcOrd="0" destOrd="1" presId="urn:microsoft.com/office/officeart/2005/8/layout/hList1"/>
    <dgm:cxn modelId="{86F71745-F05D-414F-A2D0-9827B29481AB}" type="presOf" srcId="{AA1A7E86-EFF6-4897-B614-1652F776EE60}" destId="{7A407A36-E3E5-4DDB-B200-D31C7EBBF81A}" srcOrd="0" destOrd="0" presId="urn:microsoft.com/office/officeart/2005/8/layout/hList1"/>
    <dgm:cxn modelId="{634D2D57-DD64-423D-8890-6E4176940BE3}" type="presOf" srcId="{6C3C0C43-D02F-441C-ACF6-DEEFF7CA919B}" destId="{A82CDE11-9624-4B8E-9852-179914318448}" srcOrd="0" destOrd="0" presId="urn:microsoft.com/office/officeart/2005/8/layout/hList1"/>
    <dgm:cxn modelId="{347D267A-1A38-401D-BF61-4BE919594C36}" type="presOf" srcId="{2D21BD1F-3B09-4BDF-95F2-D3F1171362F4}" destId="{2FAC62F4-0783-4080-967F-E11201689E8E}" srcOrd="0" destOrd="2" presId="urn:microsoft.com/office/officeart/2005/8/layout/hList1"/>
    <dgm:cxn modelId="{0DCD3B7E-1CF2-4107-B6DD-B3BB0A9419D2}" srcId="{40D27FCE-762F-4EA6-8E55-EE7FAD43C181}" destId="{A3B842E6-82D3-463C-8256-D4317EA21D8B}" srcOrd="1" destOrd="0" parTransId="{960FB8FF-B9CD-4D8F-9CE0-8EA070AF4A7E}" sibTransId="{304F64AA-79D7-4FE2-9A65-34BAFD78EE43}"/>
    <dgm:cxn modelId="{76780992-F7FC-4C2D-A728-46B6B2F48C0A}" srcId="{AA1A7E86-EFF6-4897-B614-1652F776EE60}" destId="{7B70A30A-AE87-442B-A3AE-47FE0D4C4B42}" srcOrd="1" destOrd="0" parTransId="{B1500E6E-5823-4EB2-9474-D98615C79C7C}" sibTransId="{DDF3420C-83C3-44E4-85C4-05F237E276A3}"/>
    <dgm:cxn modelId="{96A40696-67AF-4CD8-8E7F-B52EBCB3686D}" srcId="{A3B842E6-82D3-463C-8256-D4317EA21D8B}" destId="{6C3C0C43-D02F-441C-ACF6-DEEFF7CA919B}" srcOrd="0" destOrd="0" parTransId="{B023734E-DA40-4B75-B0C7-68BB3F0BA57B}" sibTransId="{7ADDEAEC-6A58-46A5-B73D-558AB823FA54}"/>
    <dgm:cxn modelId="{0C33359E-32D9-4489-AE82-6413C56B5871}" srcId="{AA1A7E86-EFF6-4897-B614-1652F776EE60}" destId="{5C23777B-D39E-4F04-ADEB-8F1A637538CE}" srcOrd="0" destOrd="0" parTransId="{CA7FE63E-A730-4E98-B2A6-907D5B26F29C}" sibTransId="{A8B97E81-1562-4BF9-8BB7-F434690E2E32}"/>
    <dgm:cxn modelId="{CC0510BB-578B-4579-BBF9-ED0FAC9C95EC}" type="presOf" srcId="{40D27FCE-762F-4EA6-8E55-EE7FAD43C181}" destId="{FD315845-55C9-4066-85A2-904A2D317F77}" srcOrd="0" destOrd="0" presId="urn:microsoft.com/office/officeart/2005/8/layout/hList1"/>
    <dgm:cxn modelId="{5CCBC7EE-E75F-437C-93A7-0B766CC61467}" srcId="{40D27FCE-762F-4EA6-8E55-EE7FAD43C181}" destId="{AA1A7E86-EFF6-4897-B614-1652F776EE60}" srcOrd="0" destOrd="0" parTransId="{BA4A98A4-8319-4769-9E63-2BB103E511BA}" sibTransId="{DA681170-3A8A-4C1C-9982-4718C4F38C83}"/>
    <dgm:cxn modelId="{2820C5F3-DA8B-4845-A915-17192CBDB0D4}" type="presOf" srcId="{5C23777B-D39E-4F04-ADEB-8F1A637538CE}" destId="{2FAC62F4-0783-4080-967F-E11201689E8E}" srcOrd="0" destOrd="0" presId="urn:microsoft.com/office/officeart/2005/8/layout/hList1"/>
    <dgm:cxn modelId="{F8867BF6-B943-4366-8E40-ADB8D7C7CDA6}" type="presOf" srcId="{A3B842E6-82D3-463C-8256-D4317EA21D8B}" destId="{A70E410B-74D9-4231-9C28-AD923AA7F54B}" srcOrd="0" destOrd="0" presId="urn:microsoft.com/office/officeart/2005/8/layout/hList1"/>
    <dgm:cxn modelId="{CBF927DD-4E98-4CE0-8B71-7BF5FD8092BA}" type="presParOf" srcId="{FD315845-55C9-4066-85A2-904A2D317F77}" destId="{52658FB5-F5BA-46E6-9351-41F6801EF52F}" srcOrd="0" destOrd="0" presId="urn:microsoft.com/office/officeart/2005/8/layout/hList1"/>
    <dgm:cxn modelId="{B266E537-8B5E-4C96-9601-61A4E31A4BDE}" type="presParOf" srcId="{52658FB5-F5BA-46E6-9351-41F6801EF52F}" destId="{7A407A36-E3E5-4DDB-B200-D31C7EBBF81A}" srcOrd="0" destOrd="0" presId="urn:microsoft.com/office/officeart/2005/8/layout/hList1"/>
    <dgm:cxn modelId="{BE15C243-D625-4D13-A2EC-B55872CA6D83}" type="presParOf" srcId="{52658FB5-F5BA-46E6-9351-41F6801EF52F}" destId="{2FAC62F4-0783-4080-967F-E11201689E8E}" srcOrd="1" destOrd="0" presId="urn:microsoft.com/office/officeart/2005/8/layout/hList1"/>
    <dgm:cxn modelId="{ED6E5D72-C6E1-4D41-83B4-86E334AF7172}" type="presParOf" srcId="{FD315845-55C9-4066-85A2-904A2D317F77}" destId="{552E62B9-C53C-4709-87B8-1863B7F32832}" srcOrd="1" destOrd="0" presId="urn:microsoft.com/office/officeart/2005/8/layout/hList1"/>
    <dgm:cxn modelId="{0801B234-ABC8-4AAA-84DD-A832B4C1214C}" type="presParOf" srcId="{FD315845-55C9-4066-85A2-904A2D317F77}" destId="{94643E33-4053-4087-A880-21F83AF8DEFD}" srcOrd="2" destOrd="0" presId="urn:microsoft.com/office/officeart/2005/8/layout/hList1"/>
    <dgm:cxn modelId="{24CBE3BD-D7F7-4374-8D4F-0C3F51446037}" type="presParOf" srcId="{94643E33-4053-4087-A880-21F83AF8DEFD}" destId="{A70E410B-74D9-4231-9C28-AD923AA7F54B}" srcOrd="0" destOrd="0" presId="urn:microsoft.com/office/officeart/2005/8/layout/hList1"/>
    <dgm:cxn modelId="{04727F32-34B6-414B-B6FC-806CECA5E7F5}" type="presParOf" srcId="{94643E33-4053-4087-A880-21F83AF8DEFD}" destId="{A82CDE11-9624-4B8E-9852-1799143184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91FD17-2BC6-4AB1-8CF0-E6AD0CBC26CD}"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n-US"/>
        </a:p>
      </dgm:t>
    </dgm:pt>
    <dgm:pt modelId="{F2F3A2E4-2956-401A-B6AB-F11C76A58E91}">
      <dgm:prSet phldrT="[Text]" custT="1"/>
      <dgm:spPr/>
      <dgm:t>
        <a:bodyPr/>
        <a:lstStyle/>
        <a:p>
          <a:pPr algn="just"/>
          <a:r>
            <a:rPr lang="en-US" sz="3200" b="1" dirty="0"/>
            <a:t>The reasons for higher no. of false positive in OAEs:</a:t>
          </a:r>
          <a:endParaRPr lang="en-US" sz="4700" b="1" dirty="0"/>
        </a:p>
      </dgm:t>
    </dgm:pt>
    <dgm:pt modelId="{93AD0172-ED17-4FAC-A70D-54194DBB64D8}" type="parTrans" cxnId="{D89FF232-E6D8-46C8-B549-1A2C52CF8632}">
      <dgm:prSet/>
      <dgm:spPr/>
      <dgm:t>
        <a:bodyPr/>
        <a:lstStyle/>
        <a:p>
          <a:endParaRPr lang="en-US"/>
        </a:p>
      </dgm:t>
    </dgm:pt>
    <dgm:pt modelId="{305D5D93-7DA5-4C49-AFCA-5737D3DB9716}" type="sibTrans" cxnId="{D89FF232-E6D8-46C8-B549-1A2C52CF8632}">
      <dgm:prSet/>
      <dgm:spPr/>
      <dgm:t>
        <a:bodyPr/>
        <a:lstStyle/>
        <a:p>
          <a:endParaRPr lang="en-US"/>
        </a:p>
      </dgm:t>
    </dgm:pt>
    <dgm:pt modelId="{B5C8E817-1938-4ECA-8D07-5052C2C8AE0E}">
      <dgm:prSet custT="1"/>
      <dgm:spPr/>
      <dgm:t>
        <a:bodyPr/>
        <a:lstStyle/>
        <a:p>
          <a:pPr algn="just"/>
          <a:r>
            <a:rPr lang="en-US" sz="2000" b="1" dirty="0"/>
            <a:t>Presence of conditions like middle ear fluid or </a:t>
          </a:r>
          <a:r>
            <a:rPr lang="en-US" sz="2000" b="1" dirty="0" err="1"/>
            <a:t>cerumen</a:t>
          </a:r>
          <a:r>
            <a:rPr lang="en-US" sz="2000" b="1" dirty="0"/>
            <a:t> blocking ear canal which reduce the amplitude of the OAE and hamper pass result (Chang et al., 1993)</a:t>
          </a:r>
        </a:p>
      </dgm:t>
    </dgm:pt>
    <dgm:pt modelId="{52CEDBDA-7343-43EE-B86D-86376ABE3DE5}" type="parTrans" cxnId="{CEDE546C-1A9C-448E-A786-37B53E7FB285}">
      <dgm:prSet/>
      <dgm:spPr/>
      <dgm:t>
        <a:bodyPr/>
        <a:lstStyle/>
        <a:p>
          <a:endParaRPr lang="en-US"/>
        </a:p>
      </dgm:t>
    </dgm:pt>
    <dgm:pt modelId="{CCEA2E4C-2BDF-476E-8C64-0340FEC547DA}" type="sibTrans" cxnId="{CEDE546C-1A9C-448E-A786-37B53E7FB285}">
      <dgm:prSet/>
      <dgm:spPr/>
      <dgm:t>
        <a:bodyPr/>
        <a:lstStyle/>
        <a:p>
          <a:endParaRPr lang="en-US"/>
        </a:p>
      </dgm:t>
    </dgm:pt>
    <dgm:pt modelId="{7F677882-4270-4DE5-A170-530BB5CFA56F}">
      <dgm:prSet custT="1"/>
      <dgm:spPr/>
      <dgm:t>
        <a:bodyPr/>
        <a:lstStyle/>
        <a:p>
          <a:pPr algn="just"/>
          <a:r>
            <a:rPr lang="en-US" sz="2000" b="1" dirty="0"/>
            <a:t>Poor technique of selection and placement of probe tip with airtight seal.</a:t>
          </a:r>
        </a:p>
      </dgm:t>
    </dgm:pt>
    <dgm:pt modelId="{F3107C02-94B3-4BD9-A9B8-01C232EA6E5B}" type="parTrans" cxnId="{26C6829B-3D40-4F4E-88BE-D84F6BE8E755}">
      <dgm:prSet/>
      <dgm:spPr/>
      <dgm:t>
        <a:bodyPr/>
        <a:lstStyle/>
        <a:p>
          <a:endParaRPr lang="en-US"/>
        </a:p>
      </dgm:t>
    </dgm:pt>
    <dgm:pt modelId="{16603C1D-57BF-4A17-A695-F983B6F90517}" type="sibTrans" cxnId="{26C6829B-3D40-4F4E-88BE-D84F6BE8E755}">
      <dgm:prSet/>
      <dgm:spPr/>
      <dgm:t>
        <a:bodyPr/>
        <a:lstStyle/>
        <a:p>
          <a:endParaRPr lang="en-US"/>
        </a:p>
      </dgm:t>
    </dgm:pt>
    <dgm:pt modelId="{0FE8B863-83AF-4416-96FF-A7033E7BAD79}">
      <dgm:prSet custT="1"/>
      <dgm:spPr/>
      <dgm:t>
        <a:bodyPr/>
        <a:lstStyle/>
        <a:p>
          <a:pPr algn="just"/>
          <a:r>
            <a:rPr lang="en-US" sz="2000" b="1" dirty="0"/>
            <a:t>Ambient noise level </a:t>
          </a:r>
        </a:p>
      </dgm:t>
    </dgm:pt>
    <dgm:pt modelId="{9701C063-A8C7-4A48-BDC6-0CB27DF02134}" type="parTrans" cxnId="{93452080-9B97-40D1-8C87-C92455045575}">
      <dgm:prSet/>
      <dgm:spPr/>
      <dgm:t>
        <a:bodyPr/>
        <a:lstStyle/>
        <a:p>
          <a:endParaRPr lang="en-US"/>
        </a:p>
      </dgm:t>
    </dgm:pt>
    <dgm:pt modelId="{EEC60AC9-BAD5-4B01-8735-41862A9FFC12}" type="sibTrans" cxnId="{93452080-9B97-40D1-8C87-C92455045575}">
      <dgm:prSet/>
      <dgm:spPr/>
      <dgm:t>
        <a:bodyPr/>
        <a:lstStyle/>
        <a:p>
          <a:endParaRPr lang="en-US"/>
        </a:p>
      </dgm:t>
    </dgm:pt>
    <dgm:pt modelId="{F2A262E8-5958-496B-B2D0-0C01B4CD4F6B}" type="pres">
      <dgm:prSet presAssocID="{CD91FD17-2BC6-4AB1-8CF0-E6AD0CBC26CD}" presName="layout" presStyleCnt="0">
        <dgm:presLayoutVars>
          <dgm:chMax/>
          <dgm:chPref/>
          <dgm:dir/>
          <dgm:resizeHandles/>
        </dgm:presLayoutVars>
      </dgm:prSet>
      <dgm:spPr/>
    </dgm:pt>
    <dgm:pt modelId="{5398F625-321D-4FEA-B4AB-D58EBFEFED4E}" type="pres">
      <dgm:prSet presAssocID="{F2F3A2E4-2956-401A-B6AB-F11C76A58E91}" presName="root" presStyleCnt="0">
        <dgm:presLayoutVars>
          <dgm:chMax/>
          <dgm:chPref/>
        </dgm:presLayoutVars>
      </dgm:prSet>
      <dgm:spPr/>
    </dgm:pt>
    <dgm:pt modelId="{2CE12726-CECF-49F7-9D43-45E7A4F7DBAA}" type="pres">
      <dgm:prSet presAssocID="{F2F3A2E4-2956-401A-B6AB-F11C76A58E91}" presName="rootComposite" presStyleCnt="0">
        <dgm:presLayoutVars/>
      </dgm:prSet>
      <dgm:spPr/>
    </dgm:pt>
    <dgm:pt modelId="{61495031-E226-45D3-A436-076EEE18CC17}" type="pres">
      <dgm:prSet presAssocID="{F2F3A2E4-2956-401A-B6AB-F11C76A58E91}" presName="ParentAccent" presStyleLbl="alignNode1" presStyleIdx="0" presStyleCnt="1" custFlipVert="0" custScaleX="88126" custScaleY="5689" custLinFactNeighborX="-6693" custLinFactNeighborY="-37159"/>
      <dgm:spPr/>
    </dgm:pt>
    <dgm:pt modelId="{9CD61AB5-0022-4858-ACCB-A4FDE23177E4}" type="pres">
      <dgm:prSet presAssocID="{F2F3A2E4-2956-401A-B6AB-F11C76A58E91}" presName="ParentSmallAccent" presStyleLbl="fgAcc1" presStyleIdx="0" presStyleCnt="1" custFlipVert="1" custFlipHor="1" custScaleX="9358" custScaleY="65439" custLinFactNeighborX="-60658" custLinFactNeighborY="-95710"/>
      <dgm:spPr/>
    </dgm:pt>
    <dgm:pt modelId="{F491F3BB-70C4-4CC9-AE56-F71BE20F8DE1}" type="pres">
      <dgm:prSet presAssocID="{F2F3A2E4-2956-401A-B6AB-F11C76A58E91}" presName="Parent" presStyleLbl="revTx" presStyleIdx="0" presStyleCnt="4">
        <dgm:presLayoutVars>
          <dgm:chMax/>
          <dgm:chPref val="4"/>
          <dgm:bulletEnabled val="1"/>
        </dgm:presLayoutVars>
      </dgm:prSet>
      <dgm:spPr/>
    </dgm:pt>
    <dgm:pt modelId="{47F97E0D-6159-431E-B572-93944AF88C48}" type="pres">
      <dgm:prSet presAssocID="{F2F3A2E4-2956-401A-B6AB-F11C76A58E91}" presName="childShape" presStyleCnt="0">
        <dgm:presLayoutVars>
          <dgm:chMax val="0"/>
          <dgm:chPref val="0"/>
        </dgm:presLayoutVars>
      </dgm:prSet>
      <dgm:spPr/>
    </dgm:pt>
    <dgm:pt modelId="{9422B781-1DE8-4ADA-B5FA-AB2F576F1CFA}" type="pres">
      <dgm:prSet presAssocID="{B5C8E817-1938-4ECA-8D07-5052C2C8AE0E}" presName="childComposite" presStyleCnt="0">
        <dgm:presLayoutVars>
          <dgm:chMax val="0"/>
          <dgm:chPref val="0"/>
        </dgm:presLayoutVars>
      </dgm:prSet>
      <dgm:spPr/>
    </dgm:pt>
    <dgm:pt modelId="{662FDFC2-FCB2-45A7-B714-C3C22406309A}" type="pres">
      <dgm:prSet presAssocID="{B5C8E817-1938-4ECA-8D07-5052C2C8AE0E}" presName="ChildAccent" presStyleLbl="solidFgAcc1" presStyleIdx="0" presStyleCnt="3" custScaleX="75256" custScaleY="70790" custLinFactY="-11946" custLinFactNeighborX="1508" custLinFactNeighborY="-100000"/>
      <dgm:spPr/>
    </dgm:pt>
    <dgm:pt modelId="{0449B193-7975-4AFC-95EF-58811C790129}" type="pres">
      <dgm:prSet presAssocID="{B5C8E817-1938-4ECA-8D07-5052C2C8AE0E}" presName="Child" presStyleLbl="revTx" presStyleIdx="1" presStyleCnt="4" custLinFactNeighborX="-486" custLinFactNeighborY="-38271">
        <dgm:presLayoutVars>
          <dgm:chMax val="0"/>
          <dgm:chPref val="0"/>
          <dgm:bulletEnabled val="1"/>
        </dgm:presLayoutVars>
      </dgm:prSet>
      <dgm:spPr/>
    </dgm:pt>
    <dgm:pt modelId="{F00746BA-C87F-40DA-993D-F37D465342C1}" type="pres">
      <dgm:prSet presAssocID="{7F677882-4270-4DE5-A170-530BB5CFA56F}" presName="childComposite" presStyleCnt="0">
        <dgm:presLayoutVars>
          <dgm:chMax val="0"/>
          <dgm:chPref val="0"/>
        </dgm:presLayoutVars>
      </dgm:prSet>
      <dgm:spPr/>
    </dgm:pt>
    <dgm:pt modelId="{F0700342-8A7D-4C16-B108-45EFDA0B0496}" type="pres">
      <dgm:prSet presAssocID="{7F677882-4270-4DE5-A170-530BB5CFA56F}" presName="ChildAccent" presStyleLbl="solidFgAcc1" presStyleIdx="1" presStyleCnt="3" custScaleX="75256" custScaleY="70790" custLinFactY="-11946" custLinFactNeighborX="1508" custLinFactNeighborY="-100000"/>
      <dgm:spPr/>
    </dgm:pt>
    <dgm:pt modelId="{0EEF4F1E-367C-49A7-89C3-54CE62BB0D4D}" type="pres">
      <dgm:prSet presAssocID="{7F677882-4270-4DE5-A170-530BB5CFA56F}" presName="Child" presStyleLbl="revTx" presStyleIdx="2" presStyleCnt="4" custLinFactNeighborX="-486" custLinFactNeighborY="-38271">
        <dgm:presLayoutVars>
          <dgm:chMax val="0"/>
          <dgm:chPref val="0"/>
          <dgm:bulletEnabled val="1"/>
        </dgm:presLayoutVars>
      </dgm:prSet>
      <dgm:spPr/>
    </dgm:pt>
    <dgm:pt modelId="{A51F73E8-8414-4D00-A6D5-6C75FA34F07D}" type="pres">
      <dgm:prSet presAssocID="{0FE8B863-83AF-4416-96FF-A7033E7BAD79}" presName="childComposite" presStyleCnt="0">
        <dgm:presLayoutVars>
          <dgm:chMax val="0"/>
          <dgm:chPref val="0"/>
        </dgm:presLayoutVars>
      </dgm:prSet>
      <dgm:spPr/>
    </dgm:pt>
    <dgm:pt modelId="{324117AC-F5D7-4571-A930-B592AB5CE186}" type="pres">
      <dgm:prSet presAssocID="{0FE8B863-83AF-4416-96FF-A7033E7BAD79}" presName="ChildAccent" presStyleLbl="solidFgAcc1" presStyleIdx="2" presStyleCnt="3" custScaleX="75256" custScaleY="70790" custLinFactY="-11946" custLinFactNeighborX="1508" custLinFactNeighborY="-100000"/>
      <dgm:spPr/>
    </dgm:pt>
    <dgm:pt modelId="{838737D9-3D86-466C-AF57-1585E85FE16B}" type="pres">
      <dgm:prSet presAssocID="{0FE8B863-83AF-4416-96FF-A7033E7BAD79}" presName="Child" presStyleLbl="revTx" presStyleIdx="3" presStyleCnt="4" custLinFactNeighborX="-486" custLinFactNeighborY="-38271">
        <dgm:presLayoutVars>
          <dgm:chMax val="0"/>
          <dgm:chPref val="0"/>
          <dgm:bulletEnabled val="1"/>
        </dgm:presLayoutVars>
      </dgm:prSet>
      <dgm:spPr/>
    </dgm:pt>
  </dgm:ptLst>
  <dgm:cxnLst>
    <dgm:cxn modelId="{A7D1A706-D70A-409D-8E5C-8DAD60C533F2}" type="presOf" srcId="{7F677882-4270-4DE5-A170-530BB5CFA56F}" destId="{0EEF4F1E-367C-49A7-89C3-54CE62BB0D4D}" srcOrd="0" destOrd="0" presId="urn:microsoft.com/office/officeart/2008/layout/SquareAccentList"/>
    <dgm:cxn modelId="{E8D77A0E-3184-427C-B5BC-DA383CFC508F}" type="presOf" srcId="{CD91FD17-2BC6-4AB1-8CF0-E6AD0CBC26CD}" destId="{F2A262E8-5958-496B-B2D0-0C01B4CD4F6B}" srcOrd="0" destOrd="0" presId="urn:microsoft.com/office/officeart/2008/layout/SquareAccentList"/>
    <dgm:cxn modelId="{D89FF232-E6D8-46C8-B549-1A2C52CF8632}" srcId="{CD91FD17-2BC6-4AB1-8CF0-E6AD0CBC26CD}" destId="{F2F3A2E4-2956-401A-B6AB-F11C76A58E91}" srcOrd="0" destOrd="0" parTransId="{93AD0172-ED17-4FAC-A70D-54194DBB64D8}" sibTransId="{305D5D93-7DA5-4C49-AFCA-5737D3DB9716}"/>
    <dgm:cxn modelId="{A9BBAE5D-2191-44A1-8219-3B6D4CA068E1}" type="presOf" srcId="{B5C8E817-1938-4ECA-8D07-5052C2C8AE0E}" destId="{0449B193-7975-4AFC-95EF-58811C790129}" srcOrd="0" destOrd="0" presId="urn:microsoft.com/office/officeart/2008/layout/SquareAccentList"/>
    <dgm:cxn modelId="{CEDE546C-1A9C-448E-A786-37B53E7FB285}" srcId="{F2F3A2E4-2956-401A-B6AB-F11C76A58E91}" destId="{B5C8E817-1938-4ECA-8D07-5052C2C8AE0E}" srcOrd="0" destOrd="0" parTransId="{52CEDBDA-7343-43EE-B86D-86376ABE3DE5}" sibTransId="{CCEA2E4C-2BDF-476E-8C64-0340FEC547DA}"/>
    <dgm:cxn modelId="{93452080-9B97-40D1-8C87-C92455045575}" srcId="{F2F3A2E4-2956-401A-B6AB-F11C76A58E91}" destId="{0FE8B863-83AF-4416-96FF-A7033E7BAD79}" srcOrd="2" destOrd="0" parTransId="{9701C063-A8C7-4A48-BDC6-0CB27DF02134}" sibTransId="{EEC60AC9-BAD5-4B01-8735-41862A9FFC12}"/>
    <dgm:cxn modelId="{1ABDF795-604A-4AD0-92B4-A6AB7CD6FF00}" type="presOf" srcId="{0FE8B863-83AF-4416-96FF-A7033E7BAD79}" destId="{838737D9-3D86-466C-AF57-1585E85FE16B}" srcOrd="0" destOrd="0" presId="urn:microsoft.com/office/officeart/2008/layout/SquareAccentList"/>
    <dgm:cxn modelId="{26C6829B-3D40-4F4E-88BE-D84F6BE8E755}" srcId="{F2F3A2E4-2956-401A-B6AB-F11C76A58E91}" destId="{7F677882-4270-4DE5-A170-530BB5CFA56F}" srcOrd="1" destOrd="0" parTransId="{F3107C02-94B3-4BD9-A9B8-01C232EA6E5B}" sibTransId="{16603C1D-57BF-4A17-A695-F983B6F90517}"/>
    <dgm:cxn modelId="{368C65F3-C392-442C-A371-B399744364FB}" type="presOf" srcId="{F2F3A2E4-2956-401A-B6AB-F11C76A58E91}" destId="{F491F3BB-70C4-4CC9-AE56-F71BE20F8DE1}" srcOrd="0" destOrd="0" presId="urn:microsoft.com/office/officeart/2008/layout/SquareAccentList"/>
    <dgm:cxn modelId="{42947A1B-23B0-4EF1-A55F-D23E5A70A2FC}" type="presParOf" srcId="{F2A262E8-5958-496B-B2D0-0C01B4CD4F6B}" destId="{5398F625-321D-4FEA-B4AB-D58EBFEFED4E}" srcOrd="0" destOrd="0" presId="urn:microsoft.com/office/officeart/2008/layout/SquareAccentList"/>
    <dgm:cxn modelId="{6FBD428B-3174-4710-9E1F-CB926285FC76}" type="presParOf" srcId="{5398F625-321D-4FEA-B4AB-D58EBFEFED4E}" destId="{2CE12726-CECF-49F7-9D43-45E7A4F7DBAA}" srcOrd="0" destOrd="0" presId="urn:microsoft.com/office/officeart/2008/layout/SquareAccentList"/>
    <dgm:cxn modelId="{32D99D82-9AF4-4DAB-B200-CDBB9BC6A24F}" type="presParOf" srcId="{2CE12726-CECF-49F7-9D43-45E7A4F7DBAA}" destId="{61495031-E226-45D3-A436-076EEE18CC17}" srcOrd="0" destOrd="0" presId="urn:microsoft.com/office/officeart/2008/layout/SquareAccentList"/>
    <dgm:cxn modelId="{7AB57C0F-649E-492F-B08C-809AE4DC9E72}" type="presParOf" srcId="{2CE12726-CECF-49F7-9D43-45E7A4F7DBAA}" destId="{9CD61AB5-0022-4858-ACCB-A4FDE23177E4}" srcOrd="1" destOrd="0" presId="urn:microsoft.com/office/officeart/2008/layout/SquareAccentList"/>
    <dgm:cxn modelId="{488FF4AA-C93A-46E5-B436-2BF459CCCF50}" type="presParOf" srcId="{2CE12726-CECF-49F7-9D43-45E7A4F7DBAA}" destId="{F491F3BB-70C4-4CC9-AE56-F71BE20F8DE1}" srcOrd="2" destOrd="0" presId="urn:microsoft.com/office/officeart/2008/layout/SquareAccentList"/>
    <dgm:cxn modelId="{B91FF336-0579-4FDB-8D7D-B357E9EF84C1}" type="presParOf" srcId="{5398F625-321D-4FEA-B4AB-D58EBFEFED4E}" destId="{47F97E0D-6159-431E-B572-93944AF88C48}" srcOrd="1" destOrd="0" presId="urn:microsoft.com/office/officeart/2008/layout/SquareAccentList"/>
    <dgm:cxn modelId="{B9C321F9-B368-4FA2-9157-4954E9047CF8}" type="presParOf" srcId="{47F97E0D-6159-431E-B572-93944AF88C48}" destId="{9422B781-1DE8-4ADA-B5FA-AB2F576F1CFA}" srcOrd="0" destOrd="0" presId="urn:microsoft.com/office/officeart/2008/layout/SquareAccentList"/>
    <dgm:cxn modelId="{D5739632-AC43-4CF1-B8AA-4FDDC519EFF7}" type="presParOf" srcId="{9422B781-1DE8-4ADA-B5FA-AB2F576F1CFA}" destId="{662FDFC2-FCB2-45A7-B714-C3C22406309A}" srcOrd="0" destOrd="0" presId="urn:microsoft.com/office/officeart/2008/layout/SquareAccentList"/>
    <dgm:cxn modelId="{E2A5677E-AB05-499C-8460-54AE226BFE01}" type="presParOf" srcId="{9422B781-1DE8-4ADA-B5FA-AB2F576F1CFA}" destId="{0449B193-7975-4AFC-95EF-58811C790129}" srcOrd="1" destOrd="0" presId="urn:microsoft.com/office/officeart/2008/layout/SquareAccentList"/>
    <dgm:cxn modelId="{5B8F59CB-71E3-4E67-AE21-D33804E00831}" type="presParOf" srcId="{47F97E0D-6159-431E-B572-93944AF88C48}" destId="{F00746BA-C87F-40DA-993D-F37D465342C1}" srcOrd="1" destOrd="0" presId="urn:microsoft.com/office/officeart/2008/layout/SquareAccentList"/>
    <dgm:cxn modelId="{CFC3865F-0C70-4ABE-A303-5D4684672472}" type="presParOf" srcId="{F00746BA-C87F-40DA-993D-F37D465342C1}" destId="{F0700342-8A7D-4C16-B108-45EFDA0B0496}" srcOrd="0" destOrd="0" presId="urn:microsoft.com/office/officeart/2008/layout/SquareAccentList"/>
    <dgm:cxn modelId="{D40A6BEF-5DCE-4A69-96F9-BA287E410632}" type="presParOf" srcId="{F00746BA-C87F-40DA-993D-F37D465342C1}" destId="{0EEF4F1E-367C-49A7-89C3-54CE62BB0D4D}" srcOrd="1" destOrd="0" presId="urn:microsoft.com/office/officeart/2008/layout/SquareAccentList"/>
    <dgm:cxn modelId="{4133AE6D-0651-443E-8F87-940475BD6D72}" type="presParOf" srcId="{47F97E0D-6159-431E-B572-93944AF88C48}" destId="{A51F73E8-8414-4D00-A6D5-6C75FA34F07D}" srcOrd="2" destOrd="0" presId="urn:microsoft.com/office/officeart/2008/layout/SquareAccentList"/>
    <dgm:cxn modelId="{558C5343-C58B-4518-A984-EB19A723EE1C}" type="presParOf" srcId="{A51F73E8-8414-4D00-A6D5-6C75FA34F07D}" destId="{324117AC-F5D7-4571-A930-B592AB5CE186}" srcOrd="0" destOrd="0" presId="urn:microsoft.com/office/officeart/2008/layout/SquareAccentList"/>
    <dgm:cxn modelId="{CB09BA82-36E9-4D6B-942A-808094C80B61}" type="presParOf" srcId="{A51F73E8-8414-4D00-A6D5-6C75FA34F07D}" destId="{838737D9-3D86-466C-AF57-1585E85FE16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A51B82-2BDA-4074-BA28-FAEC7FC8CA03}"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DF3B40C8-A3A7-4D8B-AE23-ED4DF65FB9E9}">
      <dgm:prSet phldrT="[Text]" custT="1"/>
      <dgm:spPr/>
      <dgm:t>
        <a:bodyPr/>
        <a:lstStyle/>
        <a:p>
          <a:pPr algn="just"/>
          <a:endParaRPr lang="en-US" sz="1050" b="1" dirty="0"/>
        </a:p>
      </dgm:t>
    </dgm:pt>
    <dgm:pt modelId="{BFE7CA6F-AFF3-4E6E-BD96-831B3551134A}" type="parTrans" cxnId="{DFA40CEB-4B16-471F-BDFC-BC68E011C037}">
      <dgm:prSet/>
      <dgm:spPr/>
      <dgm:t>
        <a:bodyPr/>
        <a:lstStyle/>
        <a:p>
          <a:endParaRPr lang="en-US"/>
        </a:p>
      </dgm:t>
    </dgm:pt>
    <dgm:pt modelId="{2A36A3AF-0F50-4915-B2AE-AB494B968963}" type="sibTrans" cxnId="{DFA40CEB-4B16-471F-BDFC-BC68E011C037}">
      <dgm:prSet/>
      <dgm:spPr/>
      <dgm:t>
        <a:bodyPr/>
        <a:lstStyle/>
        <a:p>
          <a:endParaRPr lang="en-US"/>
        </a:p>
      </dgm:t>
    </dgm:pt>
    <dgm:pt modelId="{0D95D2CC-4E9D-427A-9E6A-8852517164CD}">
      <dgm:prSet phldrT="[Text]" custT="1"/>
      <dgm:spPr/>
      <dgm:t>
        <a:bodyPr/>
        <a:lstStyle/>
        <a:p>
          <a:pPr algn="just"/>
          <a:r>
            <a:rPr lang="en-US" sz="1800" b="1" dirty="0" err="1"/>
            <a:t>Behavioural</a:t>
          </a:r>
          <a:r>
            <a:rPr lang="en-US" sz="1800" b="1" dirty="0"/>
            <a:t> assessment of hg sensitivity in children is complicated by developmental and maturational factors. </a:t>
          </a:r>
        </a:p>
      </dgm:t>
    </dgm:pt>
    <dgm:pt modelId="{53C830B0-6769-4D6E-AB7A-49654B444EF9}" type="parTrans" cxnId="{07E198D9-B007-4179-843D-846067395C1E}">
      <dgm:prSet/>
      <dgm:spPr/>
      <dgm:t>
        <a:bodyPr/>
        <a:lstStyle/>
        <a:p>
          <a:endParaRPr lang="en-US"/>
        </a:p>
      </dgm:t>
    </dgm:pt>
    <dgm:pt modelId="{1F0C76C1-6B9F-43D7-8BDE-3E41BBAF59D3}" type="sibTrans" cxnId="{07E198D9-B007-4179-843D-846067395C1E}">
      <dgm:prSet/>
      <dgm:spPr/>
      <dgm:t>
        <a:bodyPr/>
        <a:lstStyle/>
        <a:p>
          <a:endParaRPr lang="en-US"/>
        </a:p>
      </dgm:t>
    </dgm:pt>
    <dgm:pt modelId="{2288A37B-DB6F-49F1-9118-66A9CB3B58A2}">
      <dgm:prSet phldrT="[Text]" custT="1"/>
      <dgm:spPr/>
      <dgm:t>
        <a:bodyPr/>
        <a:lstStyle/>
        <a:p>
          <a:pPr algn="just"/>
          <a:endParaRPr lang="en-US" sz="1800" b="1" dirty="0"/>
        </a:p>
      </dgm:t>
    </dgm:pt>
    <dgm:pt modelId="{BEFCF52B-53BF-40E9-987F-0E12CE95D3F9}" type="sibTrans" cxnId="{12B59216-64C9-4139-8E57-1D6FAAF8A5B3}">
      <dgm:prSet/>
      <dgm:spPr/>
      <dgm:t>
        <a:bodyPr/>
        <a:lstStyle/>
        <a:p>
          <a:endParaRPr lang="en-US"/>
        </a:p>
      </dgm:t>
    </dgm:pt>
    <dgm:pt modelId="{2908EE83-BFC6-4B12-A622-BDAC762A675E}" type="parTrans" cxnId="{12B59216-64C9-4139-8E57-1D6FAAF8A5B3}">
      <dgm:prSet/>
      <dgm:spPr/>
      <dgm:t>
        <a:bodyPr/>
        <a:lstStyle/>
        <a:p>
          <a:endParaRPr lang="en-US"/>
        </a:p>
      </dgm:t>
    </dgm:pt>
    <dgm:pt modelId="{9FD77EF5-614B-4894-A7A5-26D35BD589E1}">
      <dgm:prSet phldrT="[Text]" custT="1"/>
      <dgm:spPr/>
      <dgm:t>
        <a:bodyPr/>
        <a:lstStyle/>
        <a:p>
          <a:pPr algn="just"/>
          <a:r>
            <a:rPr lang="en-US" sz="1800" b="1" dirty="0"/>
            <a:t>As such, BOA is not recommended for estimating infant hearing thresholds.	</a:t>
          </a:r>
        </a:p>
      </dgm:t>
    </dgm:pt>
    <dgm:pt modelId="{022FEB8D-C4BC-49E1-B111-340AD5BA99F2}" type="sibTrans" cxnId="{0777E6A8-3189-45F9-A753-B74F43D81D1B}">
      <dgm:prSet/>
      <dgm:spPr/>
      <dgm:t>
        <a:bodyPr/>
        <a:lstStyle/>
        <a:p>
          <a:endParaRPr lang="en-US"/>
        </a:p>
      </dgm:t>
    </dgm:pt>
    <dgm:pt modelId="{B7FC6D88-1B66-446C-A9C2-E3D00DEED77C}" type="parTrans" cxnId="{0777E6A8-3189-45F9-A753-B74F43D81D1B}">
      <dgm:prSet/>
      <dgm:spPr/>
      <dgm:t>
        <a:bodyPr/>
        <a:lstStyle/>
        <a:p>
          <a:endParaRPr lang="en-US"/>
        </a:p>
      </dgm:t>
    </dgm:pt>
    <dgm:pt modelId="{F52D9C2C-19B2-4BC4-8986-A99F9EEF30A8}" type="pres">
      <dgm:prSet presAssocID="{74A51B82-2BDA-4074-BA28-FAEC7FC8CA03}" presName="vert0" presStyleCnt="0">
        <dgm:presLayoutVars>
          <dgm:dir/>
          <dgm:animOne val="branch"/>
          <dgm:animLvl val="lvl"/>
        </dgm:presLayoutVars>
      </dgm:prSet>
      <dgm:spPr/>
    </dgm:pt>
    <dgm:pt modelId="{0A929580-BE03-401D-9AF7-7DFD2BDC315F}" type="pres">
      <dgm:prSet presAssocID="{DF3B40C8-A3A7-4D8B-AE23-ED4DF65FB9E9}" presName="thickLine" presStyleLbl="alignNode1" presStyleIdx="0" presStyleCnt="2" custLinFactNeighborX="-8571" custLinFactNeighborY="2669"/>
      <dgm:spPr/>
    </dgm:pt>
    <dgm:pt modelId="{995C1F1E-2B0A-4435-9F0A-6FADF809B648}" type="pres">
      <dgm:prSet presAssocID="{DF3B40C8-A3A7-4D8B-AE23-ED4DF65FB9E9}" presName="horz1" presStyleCnt="0"/>
      <dgm:spPr/>
    </dgm:pt>
    <dgm:pt modelId="{A0D30196-2C84-4B4A-BDE6-1CA0EB72A0B4}" type="pres">
      <dgm:prSet presAssocID="{DF3B40C8-A3A7-4D8B-AE23-ED4DF65FB9E9}" presName="tx1" presStyleLbl="revTx" presStyleIdx="0" presStyleCnt="4"/>
      <dgm:spPr/>
    </dgm:pt>
    <dgm:pt modelId="{B928C6FC-2439-4848-9134-9A7CAC793802}" type="pres">
      <dgm:prSet presAssocID="{DF3B40C8-A3A7-4D8B-AE23-ED4DF65FB9E9}" presName="vert1" presStyleCnt="0"/>
      <dgm:spPr/>
    </dgm:pt>
    <dgm:pt modelId="{AE51CA6B-9CD5-41A4-8835-9437E80BDA87}" type="pres">
      <dgm:prSet presAssocID="{0D95D2CC-4E9D-427A-9E6A-8852517164CD}" presName="vertSpace2a" presStyleCnt="0"/>
      <dgm:spPr/>
    </dgm:pt>
    <dgm:pt modelId="{29387507-8732-40D4-903A-DC52AB4100D6}" type="pres">
      <dgm:prSet presAssocID="{0D95D2CC-4E9D-427A-9E6A-8852517164CD}" presName="horz2" presStyleCnt="0"/>
      <dgm:spPr/>
    </dgm:pt>
    <dgm:pt modelId="{FC8FB4B8-D267-493A-9BD1-D5086EF50E85}" type="pres">
      <dgm:prSet presAssocID="{0D95D2CC-4E9D-427A-9E6A-8852517164CD}" presName="horzSpace2" presStyleCnt="0"/>
      <dgm:spPr/>
    </dgm:pt>
    <dgm:pt modelId="{330AB04A-5ADF-4384-A7D2-93B3C841B018}" type="pres">
      <dgm:prSet presAssocID="{0D95D2CC-4E9D-427A-9E6A-8852517164CD}" presName="tx2" presStyleLbl="revTx" presStyleIdx="1" presStyleCnt="4" custScaleX="115954" custLinFactNeighborX="-5764" custLinFactNeighborY="-5000"/>
      <dgm:spPr/>
    </dgm:pt>
    <dgm:pt modelId="{2586948D-7010-4B46-AABD-45BCA6194A69}" type="pres">
      <dgm:prSet presAssocID="{0D95D2CC-4E9D-427A-9E6A-8852517164CD}" presName="vert2" presStyleCnt="0"/>
      <dgm:spPr/>
    </dgm:pt>
    <dgm:pt modelId="{29613261-1609-49BF-ADED-64854CB5D12A}" type="pres">
      <dgm:prSet presAssocID="{0D95D2CC-4E9D-427A-9E6A-8852517164CD}" presName="thinLine2b" presStyleLbl="callout" presStyleIdx="0" presStyleCnt="2"/>
      <dgm:spPr/>
    </dgm:pt>
    <dgm:pt modelId="{3439346D-0474-44D0-9583-00C91107FDA9}" type="pres">
      <dgm:prSet presAssocID="{0D95D2CC-4E9D-427A-9E6A-8852517164CD}" presName="vertSpace2b" presStyleCnt="0"/>
      <dgm:spPr/>
    </dgm:pt>
    <dgm:pt modelId="{A854D7FF-A24B-4811-A368-AB080A9A6A72}" type="pres">
      <dgm:prSet presAssocID="{2288A37B-DB6F-49F1-9118-66A9CB3B58A2}" presName="thickLine" presStyleLbl="alignNode1" presStyleIdx="1" presStyleCnt="2"/>
      <dgm:spPr/>
    </dgm:pt>
    <dgm:pt modelId="{B93D2E7B-86AD-4BD6-BDF1-20BE1D345EFC}" type="pres">
      <dgm:prSet presAssocID="{2288A37B-DB6F-49F1-9118-66A9CB3B58A2}" presName="horz1" presStyleCnt="0"/>
      <dgm:spPr/>
    </dgm:pt>
    <dgm:pt modelId="{2BC3FD66-8594-4098-9B0D-AD8F3AFDB54B}" type="pres">
      <dgm:prSet presAssocID="{2288A37B-DB6F-49F1-9118-66A9CB3B58A2}" presName="tx1" presStyleLbl="revTx" presStyleIdx="2" presStyleCnt="4"/>
      <dgm:spPr/>
    </dgm:pt>
    <dgm:pt modelId="{B7147D5B-0703-4F88-9A63-1F923F4F5BF1}" type="pres">
      <dgm:prSet presAssocID="{2288A37B-DB6F-49F1-9118-66A9CB3B58A2}" presName="vert1" presStyleCnt="0"/>
      <dgm:spPr/>
    </dgm:pt>
    <dgm:pt modelId="{40900A8F-3273-4508-B06B-8D81AAE753C0}" type="pres">
      <dgm:prSet presAssocID="{9FD77EF5-614B-4894-A7A5-26D35BD589E1}" presName="vertSpace2a" presStyleCnt="0"/>
      <dgm:spPr/>
    </dgm:pt>
    <dgm:pt modelId="{CDE69647-0F65-4E2F-8E75-427E6DEE6B72}" type="pres">
      <dgm:prSet presAssocID="{9FD77EF5-614B-4894-A7A5-26D35BD589E1}" presName="horz2" presStyleCnt="0"/>
      <dgm:spPr/>
    </dgm:pt>
    <dgm:pt modelId="{3847A704-C370-4D33-9054-1A508A5318A6}" type="pres">
      <dgm:prSet presAssocID="{9FD77EF5-614B-4894-A7A5-26D35BD589E1}" presName="horzSpace2" presStyleCnt="0"/>
      <dgm:spPr/>
    </dgm:pt>
    <dgm:pt modelId="{7DC19A0F-479D-40B5-AA93-B490F9C15297}" type="pres">
      <dgm:prSet presAssocID="{9FD77EF5-614B-4894-A7A5-26D35BD589E1}" presName="tx2" presStyleLbl="revTx" presStyleIdx="3" presStyleCnt="4" custScaleX="110897"/>
      <dgm:spPr/>
    </dgm:pt>
    <dgm:pt modelId="{CD920FC9-3D6A-4837-8B79-DA612452BE13}" type="pres">
      <dgm:prSet presAssocID="{9FD77EF5-614B-4894-A7A5-26D35BD589E1}" presName="vert2" presStyleCnt="0"/>
      <dgm:spPr/>
    </dgm:pt>
    <dgm:pt modelId="{DE332888-5583-4D75-8D68-18870D4B3B4B}" type="pres">
      <dgm:prSet presAssocID="{9FD77EF5-614B-4894-A7A5-26D35BD589E1}" presName="thinLine2b" presStyleLbl="callout" presStyleIdx="1" presStyleCnt="2"/>
      <dgm:spPr/>
    </dgm:pt>
    <dgm:pt modelId="{BBACED14-7582-4939-804F-AED199339506}" type="pres">
      <dgm:prSet presAssocID="{9FD77EF5-614B-4894-A7A5-26D35BD589E1}" presName="vertSpace2b" presStyleCnt="0"/>
      <dgm:spPr/>
    </dgm:pt>
  </dgm:ptLst>
  <dgm:cxnLst>
    <dgm:cxn modelId="{12B59216-64C9-4139-8E57-1D6FAAF8A5B3}" srcId="{74A51B82-2BDA-4074-BA28-FAEC7FC8CA03}" destId="{2288A37B-DB6F-49F1-9118-66A9CB3B58A2}" srcOrd="1" destOrd="0" parTransId="{2908EE83-BFC6-4B12-A622-BDAC762A675E}" sibTransId="{BEFCF52B-53BF-40E9-987F-0E12CE95D3F9}"/>
    <dgm:cxn modelId="{97D2051A-1806-4538-85DF-A0DBA4AD287B}" type="presOf" srcId="{9FD77EF5-614B-4894-A7A5-26D35BD589E1}" destId="{7DC19A0F-479D-40B5-AA93-B490F9C15297}" srcOrd="0" destOrd="0" presId="urn:microsoft.com/office/officeart/2008/layout/LinedList"/>
    <dgm:cxn modelId="{49256A45-9197-44A5-940B-6AC7753A248B}" type="presOf" srcId="{0D95D2CC-4E9D-427A-9E6A-8852517164CD}" destId="{330AB04A-5ADF-4384-A7D2-93B3C841B018}" srcOrd="0" destOrd="0" presId="urn:microsoft.com/office/officeart/2008/layout/LinedList"/>
    <dgm:cxn modelId="{5ADB9971-E190-4BAC-9163-8A00B437AC30}" type="presOf" srcId="{74A51B82-2BDA-4074-BA28-FAEC7FC8CA03}" destId="{F52D9C2C-19B2-4BC4-8986-A99F9EEF30A8}" srcOrd="0" destOrd="0" presId="urn:microsoft.com/office/officeart/2008/layout/LinedList"/>
    <dgm:cxn modelId="{129A2FA3-92AD-460F-99E5-3C33737245A1}" type="presOf" srcId="{DF3B40C8-A3A7-4D8B-AE23-ED4DF65FB9E9}" destId="{A0D30196-2C84-4B4A-BDE6-1CA0EB72A0B4}" srcOrd="0" destOrd="0" presId="urn:microsoft.com/office/officeart/2008/layout/LinedList"/>
    <dgm:cxn modelId="{0777E6A8-3189-45F9-A753-B74F43D81D1B}" srcId="{2288A37B-DB6F-49F1-9118-66A9CB3B58A2}" destId="{9FD77EF5-614B-4894-A7A5-26D35BD589E1}" srcOrd="0" destOrd="0" parTransId="{B7FC6D88-1B66-446C-A9C2-E3D00DEED77C}" sibTransId="{022FEB8D-C4BC-49E1-B111-340AD5BA99F2}"/>
    <dgm:cxn modelId="{07E198D9-B007-4179-843D-846067395C1E}" srcId="{DF3B40C8-A3A7-4D8B-AE23-ED4DF65FB9E9}" destId="{0D95D2CC-4E9D-427A-9E6A-8852517164CD}" srcOrd="0" destOrd="0" parTransId="{53C830B0-6769-4D6E-AB7A-49654B444EF9}" sibTransId="{1F0C76C1-6B9F-43D7-8BDE-3E41BBAF59D3}"/>
    <dgm:cxn modelId="{420E99EA-CDFD-4164-9FA9-5D1556566B7B}" type="presOf" srcId="{2288A37B-DB6F-49F1-9118-66A9CB3B58A2}" destId="{2BC3FD66-8594-4098-9B0D-AD8F3AFDB54B}" srcOrd="0" destOrd="0" presId="urn:microsoft.com/office/officeart/2008/layout/LinedList"/>
    <dgm:cxn modelId="{DFA40CEB-4B16-471F-BDFC-BC68E011C037}" srcId="{74A51B82-2BDA-4074-BA28-FAEC7FC8CA03}" destId="{DF3B40C8-A3A7-4D8B-AE23-ED4DF65FB9E9}" srcOrd="0" destOrd="0" parTransId="{BFE7CA6F-AFF3-4E6E-BD96-831B3551134A}" sibTransId="{2A36A3AF-0F50-4915-B2AE-AB494B968963}"/>
    <dgm:cxn modelId="{C8D00749-9907-4051-A0A5-168DB3100399}" type="presParOf" srcId="{F52D9C2C-19B2-4BC4-8986-A99F9EEF30A8}" destId="{0A929580-BE03-401D-9AF7-7DFD2BDC315F}" srcOrd="0" destOrd="0" presId="urn:microsoft.com/office/officeart/2008/layout/LinedList"/>
    <dgm:cxn modelId="{F02A3059-B0F5-40F9-B83F-F186034B2E20}" type="presParOf" srcId="{F52D9C2C-19B2-4BC4-8986-A99F9EEF30A8}" destId="{995C1F1E-2B0A-4435-9F0A-6FADF809B648}" srcOrd="1" destOrd="0" presId="urn:microsoft.com/office/officeart/2008/layout/LinedList"/>
    <dgm:cxn modelId="{3D9D8C68-E1EE-444C-A102-AF995ED9962B}" type="presParOf" srcId="{995C1F1E-2B0A-4435-9F0A-6FADF809B648}" destId="{A0D30196-2C84-4B4A-BDE6-1CA0EB72A0B4}" srcOrd="0" destOrd="0" presId="urn:microsoft.com/office/officeart/2008/layout/LinedList"/>
    <dgm:cxn modelId="{41584A6B-2BFA-4666-9A58-A818A6916A47}" type="presParOf" srcId="{995C1F1E-2B0A-4435-9F0A-6FADF809B648}" destId="{B928C6FC-2439-4848-9134-9A7CAC793802}" srcOrd="1" destOrd="0" presId="urn:microsoft.com/office/officeart/2008/layout/LinedList"/>
    <dgm:cxn modelId="{F0DBEFDE-A9BB-470F-8BB9-9B1B05087E5D}" type="presParOf" srcId="{B928C6FC-2439-4848-9134-9A7CAC793802}" destId="{AE51CA6B-9CD5-41A4-8835-9437E80BDA87}" srcOrd="0" destOrd="0" presId="urn:microsoft.com/office/officeart/2008/layout/LinedList"/>
    <dgm:cxn modelId="{690160C1-7F51-40ED-B423-F73E72A40AAD}" type="presParOf" srcId="{B928C6FC-2439-4848-9134-9A7CAC793802}" destId="{29387507-8732-40D4-903A-DC52AB4100D6}" srcOrd="1" destOrd="0" presId="urn:microsoft.com/office/officeart/2008/layout/LinedList"/>
    <dgm:cxn modelId="{28EA9919-A768-4546-A767-F0D9BFD69691}" type="presParOf" srcId="{29387507-8732-40D4-903A-DC52AB4100D6}" destId="{FC8FB4B8-D267-493A-9BD1-D5086EF50E85}" srcOrd="0" destOrd="0" presId="urn:microsoft.com/office/officeart/2008/layout/LinedList"/>
    <dgm:cxn modelId="{24C0AD31-DA4E-4BB4-8E6D-E55EDC1346ED}" type="presParOf" srcId="{29387507-8732-40D4-903A-DC52AB4100D6}" destId="{330AB04A-5ADF-4384-A7D2-93B3C841B018}" srcOrd="1" destOrd="0" presId="urn:microsoft.com/office/officeart/2008/layout/LinedList"/>
    <dgm:cxn modelId="{EB01193C-9A0E-4ABA-B301-CD2C4382AE48}" type="presParOf" srcId="{29387507-8732-40D4-903A-DC52AB4100D6}" destId="{2586948D-7010-4B46-AABD-45BCA6194A69}" srcOrd="2" destOrd="0" presId="urn:microsoft.com/office/officeart/2008/layout/LinedList"/>
    <dgm:cxn modelId="{CD6D2093-66FB-401B-9E99-3177DAE50ECC}" type="presParOf" srcId="{B928C6FC-2439-4848-9134-9A7CAC793802}" destId="{29613261-1609-49BF-ADED-64854CB5D12A}" srcOrd="2" destOrd="0" presId="urn:microsoft.com/office/officeart/2008/layout/LinedList"/>
    <dgm:cxn modelId="{0605C2A2-9EA1-4619-B8C6-1B3844FE1347}" type="presParOf" srcId="{B928C6FC-2439-4848-9134-9A7CAC793802}" destId="{3439346D-0474-44D0-9583-00C91107FDA9}" srcOrd="3" destOrd="0" presId="urn:microsoft.com/office/officeart/2008/layout/LinedList"/>
    <dgm:cxn modelId="{958B1E15-ACD7-4E9F-AC3E-58CB9269F639}" type="presParOf" srcId="{F52D9C2C-19B2-4BC4-8986-A99F9EEF30A8}" destId="{A854D7FF-A24B-4811-A368-AB080A9A6A72}" srcOrd="2" destOrd="0" presId="urn:microsoft.com/office/officeart/2008/layout/LinedList"/>
    <dgm:cxn modelId="{55D64F61-82A0-4599-96A5-237E8484E4F9}" type="presParOf" srcId="{F52D9C2C-19B2-4BC4-8986-A99F9EEF30A8}" destId="{B93D2E7B-86AD-4BD6-BDF1-20BE1D345EFC}" srcOrd="3" destOrd="0" presId="urn:microsoft.com/office/officeart/2008/layout/LinedList"/>
    <dgm:cxn modelId="{E5EA6338-3FA6-4C79-823C-73055A790F4A}" type="presParOf" srcId="{B93D2E7B-86AD-4BD6-BDF1-20BE1D345EFC}" destId="{2BC3FD66-8594-4098-9B0D-AD8F3AFDB54B}" srcOrd="0" destOrd="0" presId="urn:microsoft.com/office/officeart/2008/layout/LinedList"/>
    <dgm:cxn modelId="{5D0B52AC-34B2-45C5-A0F3-5235C97D05F2}" type="presParOf" srcId="{B93D2E7B-86AD-4BD6-BDF1-20BE1D345EFC}" destId="{B7147D5B-0703-4F88-9A63-1F923F4F5BF1}" srcOrd="1" destOrd="0" presId="urn:microsoft.com/office/officeart/2008/layout/LinedList"/>
    <dgm:cxn modelId="{904F2B32-1B32-4B01-89E4-353DDCFBD470}" type="presParOf" srcId="{B7147D5B-0703-4F88-9A63-1F923F4F5BF1}" destId="{40900A8F-3273-4508-B06B-8D81AAE753C0}" srcOrd="0" destOrd="0" presId="urn:microsoft.com/office/officeart/2008/layout/LinedList"/>
    <dgm:cxn modelId="{BC50DFD2-79DD-4F2C-8B53-6B6A5EDD6692}" type="presParOf" srcId="{B7147D5B-0703-4F88-9A63-1F923F4F5BF1}" destId="{CDE69647-0F65-4E2F-8E75-427E6DEE6B72}" srcOrd="1" destOrd="0" presId="urn:microsoft.com/office/officeart/2008/layout/LinedList"/>
    <dgm:cxn modelId="{A50332BC-0537-4BE1-B281-4ADB26ADF316}" type="presParOf" srcId="{CDE69647-0F65-4E2F-8E75-427E6DEE6B72}" destId="{3847A704-C370-4D33-9054-1A508A5318A6}" srcOrd="0" destOrd="0" presId="urn:microsoft.com/office/officeart/2008/layout/LinedList"/>
    <dgm:cxn modelId="{5DD166C1-0FB8-4F6A-B059-418732420227}" type="presParOf" srcId="{CDE69647-0F65-4E2F-8E75-427E6DEE6B72}" destId="{7DC19A0F-479D-40B5-AA93-B490F9C15297}" srcOrd="1" destOrd="0" presId="urn:microsoft.com/office/officeart/2008/layout/LinedList"/>
    <dgm:cxn modelId="{02ECEAFA-D72C-46FC-9448-F6DC5E12A5B9}" type="presParOf" srcId="{CDE69647-0F65-4E2F-8E75-427E6DEE6B72}" destId="{CD920FC9-3D6A-4837-8B79-DA612452BE13}" srcOrd="2" destOrd="0" presId="urn:microsoft.com/office/officeart/2008/layout/LinedList"/>
    <dgm:cxn modelId="{DAE0DE51-E5C5-4780-BC03-69EAB3A1B503}" type="presParOf" srcId="{B7147D5B-0703-4F88-9A63-1F923F4F5BF1}" destId="{DE332888-5583-4D75-8D68-18870D4B3B4B}" srcOrd="2" destOrd="0" presId="urn:microsoft.com/office/officeart/2008/layout/LinedList"/>
    <dgm:cxn modelId="{66A555AF-10A4-41AC-B6F8-24BC7ACEE6F8}" type="presParOf" srcId="{B7147D5B-0703-4F88-9A63-1F923F4F5BF1}" destId="{BBACED14-7582-4939-804F-AED19933950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B27322-0529-4E0B-B2D0-EEDAB27C0E18}"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4659AD6D-7871-40B1-B25B-55243F68CAE0}">
      <dgm:prSet phldrT="[Text]"/>
      <dgm:spPr/>
      <dgm:t>
        <a:bodyPr/>
        <a:lstStyle/>
        <a:p>
          <a:r>
            <a:rPr lang="en-US" b="1" dirty="0"/>
            <a:t>6-24 months (till </a:t>
          </a:r>
          <a:r>
            <a:rPr lang="en-US" b="1" dirty="0" err="1"/>
            <a:t>yrs</a:t>
          </a:r>
          <a:r>
            <a:rPr lang="en-US" b="1" dirty="0"/>
            <a:t> of age)</a:t>
          </a:r>
        </a:p>
      </dgm:t>
    </dgm:pt>
    <dgm:pt modelId="{7D910FE3-6867-4093-9D5B-8C613317EB3E}" type="parTrans" cxnId="{B2B79477-545F-4BBC-8249-85D585132C39}">
      <dgm:prSet/>
      <dgm:spPr/>
      <dgm:t>
        <a:bodyPr/>
        <a:lstStyle/>
        <a:p>
          <a:endParaRPr lang="en-US"/>
        </a:p>
      </dgm:t>
    </dgm:pt>
    <dgm:pt modelId="{5EF7ABB3-F503-4948-A0BD-00921EA1F875}" type="sibTrans" cxnId="{B2B79477-545F-4BBC-8249-85D585132C39}">
      <dgm:prSet/>
      <dgm:spPr/>
      <dgm:t>
        <a:bodyPr/>
        <a:lstStyle/>
        <a:p>
          <a:endParaRPr lang="en-US"/>
        </a:p>
      </dgm:t>
    </dgm:pt>
    <dgm:pt modelId="{AE9E039E-2A15-47AB-B87C-46BC8DF9C4B4}">
      <dgm:prSet phldrT="[Text]"/>
      <dgm:spPr/>
      <dgm:t>
        <a:bodyPr/>
        <a:lstStyle/>
        <a:p>
          <a:r>
            <a:rPr lang="en-US" b="1" dirty="0"/>
            <a:t>TROCA and VROCA are recommended</a:t>
          </a:r>
        </a:p>
      </dgm:t>
    </dgm:pt>
    <dgm:pt modelId="{D91078A2-9E02-41F9-93B5-495E5BE2EB5C}" type="parTrans" cxnId="{3412B8C4-6EB4-4D10-AFB9-338EF53BCCA9}">
      <dgm:prSet/>
      <dgm:spPr/>
      <dgm:t>
        <a:bodyPr/>
        <a:lstStyle/>
        <a:p>
          <a:endParaRPr lang="en-US"/>
        </a:p>
      </dgm:t>
    </dgm:pt>
    <dgm:pt modelId="{8120B908-7B4E-44CE-B559-8E2CE6A94706}" type="sibTrans" cxnId="{3412B8C4-6EB4-4D10-AFB9-338EF53BCCA9}">
      <dgm:prSet/>
      <dgm:spPr/>
      <dgm:t>
        <a:bodyPr/>
        <a:lstStyle/>
        <a:p>
          <a:endParaRPr lang="en-US"/>
        </a:p>
      </dgm:t>
    </dgm:pt>
    <dgm:pt modelId="{B6564A18-8272-4A56-A850-2C2A1C2ECCA1}">
      <dgm:prSet phldrT="[Text]"/>
      <dgm:spPr/>
      <dgm:t>
        <a:bodyPr/>
        <a:lstStyle/>
        <a:p>
          <a:r>
            <a:rPr lang="en-US" b="1" dirty="0"/>
            <a:t>25 to 30 months</a:t>
          </a:r>
        </a:p>
      </dgm:t>
    </dgm:pt>
    <dgm:pt modelId="{61A7312E-6395-46DB-8043-F68F9E704025}" type="parTrans" cxnId="{2623B687-67DB-40A8-B6AE-914F0A0FD65C}">
      <dgm:prSet/>
      <dgm:spPr/>
      <dgm:t>
        <a:bodyPr/>
        <a:lstStyle/>
        <a:p>
          <a:endParaRPr lang="en-US"/>
        </a:p>
      </dgm:t>
    </dgm:pt>
    <dgm:pt modelId="{5D49F648-4954-40C0-AA0D-4011576C89E6}" type="sibTrans" cxnId="{2623B687-67DB-40A8-B6AE-914F0A0FD65C}">
      <dgm:prSet/>
      <dgm:spPr/>
      <dgm:t>
        <a:bodyPr/>
        <a:lstStyle/>
        <a:p>
          <a:endParaRPr lang="en-US"/>
        </a:p>
      </dgm:t>
    </dgm:pt>
    <dgm:pt modelId="{EF96104B-F938-4B06-8952-86927B4B75F4}">
      <dgm:prSet phldrT="[Text]" custT="1"/>
      <dgm:spPr/>
      <dgm:t>
        <a:bodyPr/>
        <a:lstStyle/>
        <a:p>
          <a:r>
            <a:rPr lang="en-US" sz="2200" b="1" dirty="0"/>
            <a:t>CPA </a:t>
          </a:r>
          <a:r>
            <a:rPr lang="en-US" sz="1800" b="1" dirty="0"/>
            <a:t>(Conditioned Play Audiometry)</a:t>
          </a:r>
          <a:r>
            <a:rPr lang="en-US" sz="2200" b="1" dirty="0"/>
            <a:t> is sometimes possible</a:t>
          </a:r>
        </a:p>
      </dgm:t>
    </dgm:pt>
    <dgm:pt modelId="{EFFE47B3-5CD3-4FFB-A029-E69BFEAECF50}" type="parTrans" cxnId="{DF73241C-B51F-426E-85ED-715F2687C31E}">
      <dgm:prSet/>
      <dgm:spPr/>
      <dgm:t>
        <a:bodyPr/>
        <a:lstStyle/>
        <a:p>
          <a:endParaRPr lang="en-US"/>
        </a:p>
      </dgm:t>
    </dgm:pt>
    <dgm:pt modelId="{8813861C-A66F-48D9-8346-B0F511DDBA4C}" type="sibTrans" cxnId="{DF73241C-B51F-426E-85ED-715F2687C31E}">
      <dgm:prSet/>
      <dgm:spPr/>
      <dgm:t>
        <a:bodyPr/>
        <a:lstStyle/>
        <a:p>
          <a:endParaRPr lang="en-US"/>
        </a:p>
      </dgm:t>
    </dgm:pt>
    <dgm:pt modelId="{4227298F-D618-4740-83A1-6C7E79B858E9}">
      <dgm:prSet phldrT="[Text]"/>
      <dgm:spPr/>
      <dgm:t>
        <a:bodyPr/>
        <a:lstStyle/>
        <a:p>
          <a:r>
            <a:rPr lang="en-US" b="1" dirty="0"/>
            <a:t>30 months</a:t>
          </a:r>
        </a:p>
      </dgm:t>
    </dgm:pt>
    <dgm:pt modelId="{0FF5EDF2-1AFE-4304-A389-F92194FF5C40}" type="parTrans" cxnId="{842B298A-5502-45C3-AD79-A1786D3E888E}">
      <dgm:prSet/>
      <dgm:spPr/>
      <dgm:t>
        <a:bodyPr/>
        <a:lstStyle/>
        <a:p>
          <a:endParaRPr lang="en-US"/>
        </a:p>
      </dgm:t>
    </dgm:pt>
    <dgm:pt modelId="{3A02A92B-8631-47F0-8962-5FED8309E5D3}" type="sibTrans" cxnId="{842B298A-5502-45C3-AD79-A1786D3E888E}">
      <dgm:prSet/>
      <dgm:spPr/>
      <dgm:t>
        <a:bodyPr/>
        <a:lstStyle/>
        <a:p>
          <a:endParaRPr lang="en-US"/>
        </a:p>
      </dgm:t>
    </dgm:pt>
    <dgm:pt modelId="{09A49D09-8309-4A50-86C6-1D6314F23B19}">
      <dgm:prSet/>
      <dgm:spPr/>
      <dgm:t>
        <a:bodyPr/>
        <a:lstStyle/>
        <a:p>
          <a:r>
            <a:rPr lang="en-US" b="1"/>
            <a:t>CPA is the method of choice</a:t>
          </a:r>
        </a:p>
      </dgm:t>
    </dgm:pt>
    <dgm:pt modelId="{2E7358B1-CB44-4A01-A600-BDE8CE3FF470}" type="parTrans" cxnId="{2CDAD553-4798-4256-BD3D-777C3BFC7D32}">
      <dgm:prSet/>
      <dgm:spPr/>
      <dgm:t>
        <a:bodyPr/>
        <a:lstStyle/>
        <a:p>
          <a:endParaRPr lang="en-US"/>
        </a:p>
      </dgm:t>
    </dgm:pt>
    <dgm:pt modelId="{88D9FF74-D162-4A84-B2C9-98244DB488F9}" type="sibTrans" cxnId="{2CDAD553-4798-4256-BD3D-777C3BFC7D32}">
      <dgm:prSet/>
      <dgm:spPr/>
      <dgm:t>
        <a:bodyPr/>
        <a:lstStyle/>
        <a:p>
          <a:endParaRPr lang="en-US"/>
        </a:p>
      </dgm:t>
    </dgm:pt>
    <dgm:pt modelId="{6A0E8FE8-17E3-42ED-BEEC-70D92C454889}" type="pres">
      <dgm:prSet presAssocID="{6FB27322-0529-4E0B-B2D0-EEDAB27C0E18}" presName="Name0" presStyleCnt="0">
        <dgm:presLayoutVars>
          <dgm:dir/>
          <dgm:animLvl val="lvl"/>
          <dgm:resizeHandles val="exact"/>
        </dgm:presLayoutVars>
      </dgm:prSet>
      <dgm:spPr/>
    </dgm:pt>
    <dgm:pt modelId="{3A611418-B161-4215-94F8-256B6F366622}" type="pres">
      <dgm:prSet presAssocID="{4659AD6D-7871-40B1-B25B-55243F68CAE0}" presName="composite" presStyleCnt="0"/>
      <dgm:spPr/>
    </dgm:pt>
    <dgm:pt modelId="{7808C47E-E6DB-475E-900A-D84C09401DA4}" type="pres">
      <dgm:prSet presAssocID="{4659AD6D-7871-40B1-B25B-55243F68CAE0}" presName="parTx" presStyleLbl="alignNode1" presStyleIdx="0" presStyleCnt="3">
        <dgm:presLayoutVars>
          <dgm:chMax val="0"/>
          <dgm:chPref val="0"/>
          <dgm:bulletEnabled val="1"/>
        </dgm:presLayoutVars>
      </dgm:prSet>
      <dgm:spPr/>
    </dgm:pt>
    <dgm:pt modelId="{26580624-C16C-4540-A8A8-47BC2532A8C7}" type="pres">
      <dgm:prSet presAssocID="{4659AD6D-7871-40B1-B25B-55243F68CAE0}" presName="desTx" presStyleLbl="alignAccFollowNode1" presStyleIdx="0" presStyleCnt="3">
        <dgm:presLayoutVars>
          <dgm:bulletEnabled val="1"/>
        </dgm:presLayoutVars>
      </dgm:prSet>
      <dgm:spPr/>
    </dgm:pt>
    <dgm:pt modelId="{42405937-52AA-4329-8A22-E77CA3E65DC3}" type="pres">
      <dgm:prSet presAssocID="{5EF7ABB3-F503-4948-A0BD-00921EA1F875}" presName="space" presStyleCnt="0"/>
      <dgm:spPr/>
    </dgm:pt>
    <dgm:pt modelId="{C34C4535-0ED5-4D2A-86A7-96D0A7B360A0}" type="pres">
      <dgm:prSet presAssocID="{B6564A18-8272-4A56-A850-2C2A1C2ECCA1}" presName="composite" presStyleCnt="0"/>
      <dgm:spPr/>
    </dgm:pt>
    <dgm:pt modelId="{9D0C408D-DDA1-4470-ACCF-AD5EC26EE986}" type="pres">
      <dgm:prSet presAssocID="{B6564A18-8272-4A56-A850-2C2A1C2ECCA1}" presName="parTx" presStyleLbl="alignNode1" presStyleIdx="1" presStyleCnt="3">
        <dgm:presLayoutVars>
          <dgm:chMax val="0"/>
          <dgm:chPref val="0"/>
          <dgm:bulletEnabled val="1"/>
        </dgm:presLayoutVars>
      </dgm:prSet>
      <dgm:spPr/>
    </dgm:pt>
    <dgm:pt modelId="{B5C46668-BBE5-425C-9CCA-AB03A517250A}" type="pres">
      <dgm:prSet presAssocID="{B6564A18-8272-4A56-A850-2C2A1C2ECCA1}" presName="desTx" presStyleLbl="alignAccFollowNode1" presStyleIdx="1" presStyleCnt="3">
        <dgm:presLayoutVars>
          <dgm:bulletEnabled val="1"/>
        </dgm:presLayoutVars>
      </dgm:prSet>
      <dgm:spPr/>
    </dgm:pt>
    <dgm:pt modelId="{18D1C86A-F66C-4A77-AA7D-DC538096FF04}" type="pres">
      <dgm:prSet presAssocID="{5D49F648-4954-40C0-AA0D-4011576C89E6}" presName="space" presStyleCnt="0"/>
      <dgm:spPr/>
    </dgm:pt>
    <dgm:pt modelId="{BFE4CF43-C4AA-4618-AA2E-0A03B6E1C3F0}" type="pres">
      <dgm:prSet presAssocID="{4227298F-D618-4740-83A1-6C7E79B858E9}" presName="composite" presStyleCnt="0"/>
      <dgm:spPr/>
    </dgm:pt>
    <dgm:pt modelId="{CAC70F32-EAB8-4364-8BFE-1B0FBC62C09E}" type="pres">
      <dgm:prSet presAssocID="{4227298F-D618-4740-83A1-6C7E79B858E9}" presName="parTx" presStyleLbl="alignNode1" presStyleIdx="2" presStyleCnt="3">
        <dgm:presLayoutVars>
          <dgm:chMax val="0"/>
          <dgm:chPref val="0"/>
          <dgm:bulletEnabled val="1"/>
        </dgm:presLayoutVars>
      </dgm:prSet>
      <dgm:spPr/>
    </dgm:pt>
    <dgm:pt modelId="{DB0AEF93-79B9-469E-A3FD-92A9648ECA34}" type="pres">
      <dgm:prSet presAssocID="{4227298F-D618-4740-83A1-6C7E79B858E9}" presName="desTx" presStyleLbl="alignAccFollowNode1" presStyleIdx="2" presStyleCnt="3">
        <dgm:presLayoutVars>
          <dgm:bulletEnabled val="1"/>
        </dgm:presLayoutVars>
      </dgm:prSet>
      <dgm:spPr/>
    </dgm:pt>
  </dgm:ptLst>
  <dgm:cxnLst>
    <dgm:cxn modelId="{969E4F05-AD94-4B09-8EE8-1C6330171A0F}" type="presOf" srcId="{09A49D09-8309-4A50-86C6-1D6314F23B19}" destId="{DB0AEF93-79B9-469E-A3FD-92A9648ECA34}" srcOrd="0" destOrd="0" presId="urn:microsoft.com/office/officeart/2005/8/layout/hList1"/>
    <dgm:cxn modelId="{DF73241C-B51F-426E-85ED-715F2687C31E}" srcId="{B6564A18-8272-4A56-A850-2C2A1C2ECCA1}" destId="{EF96104B-F938-4B06-8952-86927B4B75F4}" srcOrd="0" destOrd="0" parTransId="{EFFE47B3-5CD3-4FFB-A029-E69BFEAECF50}" sibTransId="{8813861C-A66F-48D9-8346-B0F511DDBA4C}"/>
    <dgm:cxn modelId="{8C194F43-541E-4CCC-8215-8FE02EA5FA5D}" type="presOf" srcId="{6FB27322-0529-4E0B-B2D0-EEDAB27C0E18}" destId="{6A0E8FE8-17E3-42ED-BEEC-70D92C454889}" srcOrd="0" destOrd="0" presId="urn:microsoft.com/office/officeart/2005/8/layout/hList1"/>
    <dgm:cxn modelId="{90B6694B-F71B-4BAE-8EF2-9972E09AC041}" type="presOf" srcId="{B6564A18-8272-4A56-A850-2C2A1C2ECCA1}" destId="{9D0C408D-DDA1-4470-ACCF-AD5EC26EE986}" srcOrd="0" destOrd="0" presId="urn:microsoft.com/office/officeart/2005/8/layout/hList1"/>
    <dgm:cxn modelId="{2CDAD553-4798-4256-BD3D-777C3BFC7D32}" srcId="{4227298F-D618-4740-83A1-6C7E79B858E9}" destId="{09A49D09-8309-4A50-86C6-1D6314F23B19}" srcOrd="0" destOrd="0" parTransId="{2E7358B1-CB44-4A01-A600-BDE8CE3FF470}" sibTransId="{88D9FF74-D162-4A84-B2C9-98244DB488F9}"/>
    <dgm:cxn modelId="{B2B79477-545F-4BBC-8249-85D585132C39}" srcId="{6FB27322-0529-4E0B-B2D0-EEDAB27C0E18}" destId="{4659AD6D-7871-40B1-B25B-55243F68CAE0}" srcOrd="0" destOrd="0" parTransId="{7D910FE3-6867-4093-9D5B-8C613317EB3E}" sibTransId="{5EF7ABB3-F503-4948-A0BD-00921EA1F875}"/>
    <dgm:cxn modelId="{2623B687-67DB-40A8-B6AE-914F0A0FD65C}" srcId="{6FB27322-0529-4E0B-B2D0-EEDAB27C0E18}" destId="{B6564A18-8272-4A56-A850-2C2A1C2ECCA1}" srcOrd="1" destOrd="0" parTransId="{61A7312E-6395-46DB-8043-F68F9E704025}" sibTransId="{5D49F648-4954-40C0-AA0D-4011576C89E6}"/>
    <dgm:cxn modelId="{AB223488-8507-4EAE-9766-16B9B59D57F9}" type="presOf" srcId="{AE9E039E-2A15-47AB-B87C-46BC8DF9C4B4}" destId="{26580624-C16C-4540-A8A8-47BC2532A8C7}" srcOrd="0" destOrd="0" presId="urn:microsoft.com/office/officeart/2005/8/layout/hList1"/>
    <dgm:cxn modelId="{842B298A-5502-45C3-AD79-A1786D3E888E}" srcId="{6FB27322-0529-4E0B-B2D0-EEDAB27C0E18}" destId="{4227298F-D618-4740-83A1-6C7E79B858E9}" srcOrd="2" destOrd="0" parTransId="{0FF5EDF2-1AFE-4304-A389-F92194FF5C40}" sibTransId="{3A02A92B-8631-47F0-8962-5FED8309E5D3}"/>
    <dgm:cxn modelId="{EABC41B2-5EF0-4CDB-BBC8-ECE2D2D52CBD}" type="presOf" srcId="{4659AD6D-7871-40B1-B25B-55243F68CAE0}" destId="{7808C47E-E6DB-475E-900A-D84C09401DA4}" srcOrd="0" destOrd="0" presId="urn:microsoft.com/office/officeart/2005/8/layout/hList1"/>
    <dgm:cxn modelId="{3412B8C4-6EB4-4D10-AFB9-338EF53BCCA9}" srcId="{4659AD6D-7871-40B1-B25B-55243F68CAE0}" destId="{AE9E039E-2A15-47AB-B87C-46BC8DF9C4B4}" srcOrd="0" destOrd="0" parTransId="{D91078A2-9E02-41F9-93B5-495E5BE2EB5C}" sibTransId="{8120B908-7B4E-44CE-B559-8E2CE6A94706}"/>
    <dgm:cxn modelId="{D50908E0-33D6-4BB2-B38A-9912341D2046}" type="presOf" srcId="{4227298F-D618-4740-83A1-6C7E79B858E9}" destId="{CAC70F32-EAB8-4364-8BFE-1B0FBC62C09E}" srcOrd="0" destOrd="0" presId="urn:microsoft.com/office/officeart/2005/8/layout/hList1"/>
    <dgm:cxn modelId="{6A319AF3-0757-46EC-8AD1-1E047F88BB58}" type="presOf" srcId="{EF96104B-F938-4B06-8952-86927B4B75F4}" destId="{B5C46668-BBE5-425C-9CCA-AB03A517250A}" srcOrd="0" destOrd="0" presId="urn:microsoft.com/office/officeart/2005/8/layout/hList1"/>
    <dgm:cxn modelId="{656C3990-EC86-4D75-ABB7-755386537CE0}" type="presParOf" srcId="{6A0E8FE8-17E3-42ED-BEEC-70D92C454889}" destId="{3A611418-B161-4215-94F8-256B6F366622}" srcOrd="0" destOrd="0" presId="urn:microsoft.com/office/officeart/2005/8/layout/hList1"/>
    <dgm:cxn modelId="{0436C933-7CE5-4F11-9F80-8CB6A78729CF}" type="presParOf" srcId="{3A611418-B161-4215-94F8-256B6F366622}" destId="{7808C47E-E6DB-475E-900A-D84C09401DA4}" srcOrd="0" destOrd="0" presId="urn:microsoft.com/office/officeart/2005/8/layout/hList1"/>
    <dgm:cxn modelId="{6231B1C2-B730-4606-944A-F65F2993785C}" type="presParOf" srcId="{3A611418-B161-4215-94F8-256B6F366622}" destId="{26580624-C16C-4540-A8A8-47BC2532A8C7}" srcOrd="1" destOrd="0" presId="urn:microsoft.com/office/officeart/2005/8/layout/hList1"/>
    <dgm:cxn modelId="{E912DF29-F917-4070-8EDE-B53FAE4FC4DA}" type="presParOf" srcId="{6A0E8FE8-17E3-42ED-BEEC-70D92C454889}" destId="{42405937-52AA-4329-8A22-E77CA3E65DC3}" srcOrd="1" destOrd="0" presId="urn:microsoft.com/office/officeart/2005/8/layout/hList1"/>
    <dgm:cxn modelId="{61546664-494D-4642-8D68-D093AE1CE5EB}" type="presParOf" srcId="{6A0E8FE8-17E3-42ED-BEEC-70D92C454889}" destId="{C34C4535-0ED5-4D2A-86A7-96D0A7B360A0}" srcOrd="2" destOrd="0" presId="urn:microsoft.com/office/officeart/2005/8/layout/hList1"/>
    <dgm:cxn modelId="{C7ADD0B8-995E-4F0C-8837-9571C9D8DE36}" type="presParOf" srcId="{C34C4535-0ED5-4D2A-86A7-96D0A7B360A0}" destId="{9D0C408D-DDA1-4470-ACCF-AD5EC26EE986}" srcOrd="0" destOrd="0" presId="urn:microsoft.com/office/officeart/2005/8/layout/hList1"/>
    <dgm:cxn modelId="{D01AC2DA-AFB7-4A52-9C3D-EF2C3124477F}" type="presParOf" srcId="{C34C4535-0ED5-4D2A-86A7-96D0A7B360A0}" destId="{B5C46668-BBE5-425C-9CCA-AB03A517250A}" srcOrd="1" destOrd="0" presId="urn:microsoft.com/office/officeart/2005/8/layout/hList1"/>
    <dgm:cxn modelId="{1D741730-3868-4A95-9411-4A039DC50BE5}" type="presParOf" srcId="{6A0E8FE8-17E3-42ED-BEEC-70D92C454889}" destId="{18D1C86A-F66C-4A77-AA7D-DC538096FF04}" srcOrd="3" destOrd="0" presId="urn:microsoft.com/office/officeart/2005/8/layout/hList1"/>
    <dgm:cxn modelId="{101191FA-C8AD-4ADF-97B5-EBE463B64D18}" type="presParOf" srcId="{6A0E8FE8-17E3-42ED-BEEC-70D92C454889}" destId="{BFE4CF43-C4AA-4618-AA2E-0A03B6E1C3F0}" srcOrd="4" destOrd="0" presId="urn:microsoft.com/office/officeart/2005/8/layout/hList1"/>
    <dgm:cxn modelId="{F8960FE2-9CB4-4E5F-AF66-D46E1B662C61}" type="presParOf" srcId="{BFE4CF43-C4AA-4618-AA2E-0A03B6E1C3F0}" destId="{CAC70F32-EAB8-4364-8BFE-1B0FBC62C09E}" srcOrd="0" destOrd="0" presId="urn:microsoft.com/office/officeart/2005/8/layout/hList1"/>
    <dgm:cxn modelId="{32C86D6F-2CF1-4A5E-8E5E-147DE7B9921E}" type="presParOf" srcId="{BFE4CF43-C4AA-4618-AA2E-0A03B6E1C3F0}" destId="{DB0AEF93-79B9-469E-A3FD-92A9648ECA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17361E-3267-4C62-9957-53A3528E689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B9718E-3BD8-4D5F-97C7-29C9E0876807}">
      <dgm:prSet phldrT="[Text]" custT="1"/>
      <dgm:spPr/>
      <dgm:t>
        <a:bodyPr/>
        <a:lstStyle/>
        <a:p>
          <a:r>
            <a:rPr lang="en-US" sz="1800" b="1" dirty="0"/>
            <a:t>Developed to classify neonatal responses to sound accurately. </a:t>
          </a:r>
        </a:p>
      </dgm:t>
    </dgm:pt>
    <dgm:pt modelId="{1A82010E-3E69-499B-A3CF-D8F2FF154FF5}" type="parTrans" cxnId="{8060344F-A8A5-40D7-873B-F617006DB7F2}">
      <dgm:prSet/>
      <dgm:spPr/>
      <dgm:t>
        <a:bodyPr/>
        <a:lstStyle/>
        <a:p>
          <a:endParaRPr lang="en-US"/>
        </a:p>
      </dgm:t>
    </dgm:pt>
    <dgm:pt modelId="{05228992-6E90-406C-886C-EED865E70096}" type="sibTrans" cxnId="{8060344F-A8A5-40D7-873B-F617006DB7F2}">
      <dgm:prSet/>
      <dgm:spPr/>
      <dgm:t>
        <a:bodyPr/>
        <a:lstStyle/>
        <a:p>
          <a:endParaRPr lang="en-US"/>
        </a:p>
      </dgm:t>
    </dgm:pt>
    <dgm:pt modelId="{D45B8C95-77DC-4037-9EC8-0B94937361B9}">
      <dgm:prSet custT="1"/>
      <dgm:spPr/>
      <dgm:t>
        <a:bodyPr/>
        <a:lstStyle/>
        <a:p>
          <a:r>
            <a:rPr lang="en-US" sz="1800" b="1" dirty="0"/>
            <a:t>It is automatic, microprocessor controlled auditory response cradle. </a:t>
          </a:r>
        </a:p>
      </dgm:t>
    </dgm:pt>
    <dgm:pt modelId="{88A3FF09-A34F-4584-8F0A-47F4EA82C81B}" type="parTrans" cxnId="{86933E46-F2E5-4D97-8947-7E7C409FD178}">
      <dgm:prSet/>
      <dgm:spPr/>
      <dgm:t>
        <a:bodyPr/>
        <a:lstStyle/>
        <a:p>
          <a:endParaRPr lang="en-US"/>
        </a:p>
      </dgm:t>
    </dgm:pt>
    <dgm:pt modelId="{E11D1AA8-222F-406A-8EC5-4D8F61F3D6C3}" type="sibTrans" cxnId="{86933E46-F2E5-4D97-8947-7E7C409FD178}">
      <dgm:prSet/>
      <dgm:spPr/>
      <dgm:t>
        <a:bodyPr/>
        <a:lstStyle/>
        <a:p>
          <a:endParaRPr lang="en-US"/>
        </a:p>
      </dgm:t>
    </dgm:pt>
    <dgm:pt modelId="{7F633FB2-8930-4A07-8F44-AF71AD620F4C}">
      <dgm:prSet custT="1"/>
      <dgm:spPr/>
      <dgm:t>
        <a:bodyPr/>
        <a:lstStyle/>
        <a:p>
          <a:r>
            <a:rPr lang="en-US" sz="1800" b="1" dirty="0"/>
            <a:t>Consists of a trolley mounted unit comprising a pressure sensitive mattress and head rest. </a:t>
          </a:r>
        </a:p>
      </dgm:t>
    </dgm:pt>
    <dgm:pt modelId="{13223A6D-F79E-42E0-9CA6-8DCDCF57BFD4}" type="parTrans" cxnId="{31CC4FB5-C0A2-4A2F-84C1-A27A96D91772}">
      <dgm:prSet/>
      <dgm:spPr/>
      <dgm:t>
        <a:bodyPr/>
        <a:lstStyle/>
        <a:p>
          <a:endParaRPr lang="en-US"/>
        </a:p>
      </dgm:t>
    </dgm:pt>
    <dgm:pt modelId="{090FEEB3-66DD-45D6-B8AC-205350C18AEE}" type="sibTrans" cxnId="{31CC4FB5-C0A2-4A2F-84C1-A27A96D91772}">
      <dgm:prSet/>
      <dgm:spPr/>
      <dgm:t>
        <a:bodyPr/>
        <a:lstStyle/>
        <a:p>
          <a:endParaRPr lang="en-US"/>
        </a:p>
      </dgm:t>
    </dgm:pt>
    <dgm:pt modelId="{4891ED82-BC27-4885-B7AE-FDF8C0089DEA}" type="pres">
      <dgm:prSet presAssocID="{A117361E-3267-4C62-9957-53A3528E6897}" presName="vert0" presStyleCnt="0">
        <dgm:presLayoutVars>
          <dgm:dir/>
          <dgm:animOne val="branch"/>
          <dgm:animLvl val="lvl"/>
        </dgm:presLayoutVars>
      </dgm:prSet>
      <dgm:spPr/>
    </dgm:pt>
    <dgm:pt modelId="{3B08C0C3-A293-41B0-80E5-5EE0E144554A}" type="pres">
      <dgm:prSet presAssocID="{F2B9718E-3BD8-4D5F-97C7-29C9E0876807}" presName="thickLine" presStyleLbl="alignNode1" presStyleIdx="0" presStyleCnt="3"/>
      <dgm:spPr/>
    </dgm:pt>
    <dgm:pt modelId="{0A380C6C-9426-4AC1-94FB-DDD826EA03BB}" type="pres">
      <dgm:prSet presAssocID="{F2B9718E-3BD8-4D5F-97C7-29C9E0876807}" presName="horz1" presStyleCnt="0"/>
      <dgm:spPr/>
    </dgm:pt>
    <dgm:pt modelId="{665F517F-124E-47CA-A51C-9A1CD4D5FC5B}" type="pres">
      <dgm:prSet presAssocID="{F2B9718E-3BD8-4D5F-97C7-29C9E0876807}" presName="tx1" presStyleLbl="revTx" presStyleIdx="0" presStyleCnt="3"/>
      <dgm:spPr/>
    </dgm:pt>
    <dgm:pt modelId="{B24C9A73-91BA-4E0B-B3ED-3C837CC2D0EB}" type="pres">
      <dgm:prSet presAssocID="{F2B9718E-3BD8-4D5F-97C7-29C9E0876807}" presName="vert1" presStyleCnt="0"/>
      <dgm:spPr/>
    </dgm:pt>
    <dgm:pt modelId="{D4F0AD5C-EF72-4A85-A6E6-ECF02C23F01F}" type="pres">
      <dgm:prSet presAssocID="{D45B8C95-77DC-4037-9EC8-0B94937361B9}" presName="thickLine" presStyleLbl="alignNode1" presStyleIdx="1" presStyleCnt="3"/>
      <dgm:spPr/>
    </dgm:pt>
    <dgm:pt modelId="{63F5CE73-76A8-4F6D-9A62-EBDD72F18C09}" type="pres">
      <dgm:prSet presAssocID="{D45B8C95-77DC-4037-9EC8-0B94937361B9}" presName="horz1" presStyleCnt="0"/>
      <dgm:spPr/>
    </dgm:pt>
    <dgm:pt modelId="{899DD775-6106-42D4-86FA-AEDAA2DEF289}" type="pres">
      <dgm:prSet presAssocID="{D45B8C95-77DC-4037-9EC8-0B94937361B9}" presName="tx1" presStyleLbl="revTx" presStyleIdx="1" presStyleCnt="3"/>
      <dgm:spPr/>
    </dgm:pt>
    <dgm:pt modelId="{9EF2E7DB-A0D1-4931-AE4B-ED86DCB4416C}" type="pres">
      <dgm:prSet presAssocID="{D45B8C95-77DC-4037-9EC8-0B94937361B9}" presName="vert1" presStyleCnt="0"/>
      <dgm:spPr/>
    </dgm:pt>
    <dgm:pt modelId="{389D172C-CDAC-4F9F-9E3C-D7318A368643}" type="pres">
      <dgm:prSet presAssocID="{7F633FB2-8930-4A07-8F44-AF71AD620F4C}" presName="thickLine" presStyleLbl="alignNode1" presStyleIdx="2" presStyleCnt="3"/>
      <dgm:spPr/>
    </dgm:pt>
    <dgm:pt modelId="{A2289925-6651-4F95-8043-827BC29426F4}" type="pres">
      <dgm:prSet presAssocID="{7F633FB2-8930-4A07-8F44-AF71AD620F4C}" presName="horz1" presStyleCnt="0"/>
      <dgm:spPr/>
    </dgm:pt>
    <dgm:pt modelId="{24FDEC18-E2E8-4E40-A7D4-AE20C74A53F9}" type="pres">
      <dgm:prSet presAssocID="{7F633FB2-8930-4A07-8F44-AF71AD620F4C}" presName="tx1" presStyleLbl="revTx" presStyleIdx="2" presStyleCnt="3"/>
      <dgm:spPr/>
    </dgm:pt>
    <dgm:pt modelId="{5314F871-5F06-43EC-88EA-6434CC65D98A}" type="pres">
      <dgm:prSet presAssocID="{7F633FB2-8930-4A07-8F44-AF71AD620F4C}" presName="vert1" presStyleCnt="0"/>
      <dgm:spPr/>
    </dgm:pt>
  </dgm:ptLst>
  <dgm:cxnLst>
    <dgm:cxn modelId="{BFAD3818-8CFE-4100-B546-FABBE5F455C9}" type="presOf" srcId="{A117361E-3267-4C62-9957-53A3528E6897}" destId="{4891ED82-BC27-4885-B7AE-FDF8C0089DEA}" srcOrd="0" destOrd="0" presId="urn:microsoft.com/office/officeart/2008/layout/LinedList"/>
    <dgm:cxn modelId="{86933E46-F2E5-4D97-8947-7E7C409FD178}" srcId="{A117361E-3267-4C62-9957-53A3528E6897}" destId="{D45B8C95-77DC-4037-9EC8-0B94937361B9}" srcOrd="1" destOrd="0" parTransId="{88A3FF09-A34F-4584-8F0A-47F4EA82C81B}" sibTransId="{E11D1AA8-222F-406A-8EC5-4D8F61F3D6C3}"/>
    <dgm:cxn modelId="{8060344F-A8A5-40D7-873B-F617006DB7F2}" srcId="{A117361E-3267-4C62-9957-53A3528E6897}" destId="{F2B9718E-3BD8-4D5F-97C7-29C9E0876807}" srcOrd="0" destOrd="0" parTransId="{1A82010E-3E69-499B-A3CF-D8F2FF154FF5}" sibTransId="{05228992-6E90-406C-886C-EED865E70096}"/>
    <dgm:cxn modelId="{31CC4FB5-C0A2-4A2F-84C1-A27A96D91772}" srcId="{A117361E-3267-4C62-9957-53A3528E6897}" destId="{7F633FB2-8930-4A07-8F44-AF71AD620F4C}" srcOrd="2" destOrd="0" parTransId="{13223A6D-F79E-42E0-9CA6-8DCDCF57BFD4}" sibTransId="{090FEEB3-66DD-45D6-B8AC-205350C18AEE}"/>
    <dgm:cxn modelId="{337588BE-6478-4F97-A1B7-45F66DA665E8}" type="presOf" srcId="{D45B8C95-77DC-4037-9EC8-0B94937361B9}" destId="{899DD775-6106-42D4-86FA-AEDAA2DEF289}" srcOrd="0" destOrd="0" presId="urn:microsoft.com/office/officeart/2008/layout/LinedList"/>
    <dgm:cxn modelId="{056133DF-5F7E-4DA0-86E9-8D2777A3B674}" type="presOf" srcId="{F2B9718E-3BD8-4D5F-97C7-29C9E0876807}" destId="{665F517F-124E-47CA-A51C-9A1CD4D5FC5B}" srcOrd="0" destOrd="0" presId="urn:microsoft.com/office/officeart/2008/layout/LinedList"/>
    <dgm:cxn modelId="{13C918ED-2D45-492B-A6C8-0FD405A6AA54}" type="presOf" srcId="{7F633FB2-8930-4A07-8F44-AF71AD620F4C}" destId="{24FDEC18-E2E8-4E40-A7D4-AE20C74A53F9}" srcOrd="0" destOrd="0" presId="urn:microsoft.com/office/officeart/2008/layout/LinedList"/>
    <dgm:cxn modelId="{75A8C8A4-73D6-4045-B7E2-88A204A6B8F9}" type="presParOf" srcId="{4891ED82-BC27-4885-B7AE-FDF8C0089DEA}" destId="{3B08C0C3-A293-41B0-80E5-5EE0E144554A}" srcOrd="0" destOrd="0" presId="urn:microsoft.com/office/officeart/2008/layout/LinedList"/>
    <dgm:cxn modelId="{A10B038D-56E4-4E74-9DF8-A393EF5773A2}" type="presParOf" srcId="{4891ED82-BC27-4885-B7AE-FDF8C0089DEA}" destId="{0A380C6C-9426-4AC1-94FB-DDD826EA03BB}" srcOrd="1" destOrd="0" presId="urn:microsoft.com/office/officeart/2008/layout/LinedList"/>
    <dgm:cxn modelId="{35304604-65A1-41CC-886D-46834C5D2324}" type="presParOf" srcId="{0A380C6C-9426-4AC1-94FB-DDD826EA03BB}" destId="{665F517F-124E-47CA-A51C-9A1CD4D5FC5B}" srcOrd="0" destOrd="0" presId="urn:microsoft.com/office/officeart/2008/layout/LinedList"/>
    <dgm:cxn modelId="{0CF3CDF7-2C29-449B-AAFB-AE232F2D1133}" type="presParOf" srcId="{0A380C6C-9426-4AC1-94FB-DDD826EA03BB}" destId="{B24C9A73-91BA-4E0B-B3ED-3C837CC2D0EB}" srcOrd="1" destOrd="0" presId="urn:microsoft.com/office/officeart/2008/layout/LinedList"/>
    <dgm:cxn modelId="{E464FCE2-D4BD-416E-9E61-AFB6B4656BAE}" type="presParOf" srcId="{4891ED82-BC27-4885-B7AE-FDF8C0089DEA}" destId="{D4F0AD5C-EF72-4A85-A6E6-ECF02C23F01F}" srcOrd="2" destOrd="0" presId="urn:microsoft.com/office/officeart/2008/layout/LinedList"/>
    <dgm:cxn modelId="{1A3507FC-FA87-4038-A49C-A9A76189740D}" type="presParOf" srcId="{4891ED82-BC27-4885-B7AE-FDF8C0089DEA}" destId="{63F5CE73-76A8-4F6D-9A62-EBDD72F18C09}" srcOrd="3" destOrd="0" presId="urn:microsoft.com/office/officeart/2008/layout/LinedList"/>
    <dgm:cxn modelId="{6185AD75-A82E-4EBC-B396-AC5E2CE7F09A}" type="presParOf" srcId="{63F5CE73-76A8-4F6D-9A62-EBDD72F18C09}" destId="{899DD775-6106-42D4-86FA-AEDAA2DEF289}" srcOrd="0" destOrd="0" presId="urn:microsoft.com/office/officeart/2008/layout/LinedList"/>
    <dgm:cxn modelId="{936CBD9F-DCF4-4D06-95C3-0D6DED506376}" type="presParOf" srcId="{63F5CE73-76A8-4F6D-9A62-EBDD72F18C09}" destId="{9EF2E7DB-A0D1-4931-AE4B-ED86DCB4416C}" srcOrd="1" destOrd="0" presId="urn:microsoft.com/office/officeart/2008/layout/LinedList"/>
    <dgm:cxn modelId="{108B442A-1EFA-41A9-A611-4504E88CFB0B}" type="presParOf" srcId="{4891ED82-BC27-4885-B7AE-FDF8C0089DEA}" destId="{389D172C-CDAC-4F9F-9E3C-D7318A368643}" srcOrd="4" destOrd="0" presId="urn:microsoft.com/office/officeart/2008/layout/LinedList"/>
    <dgm:cxn modelId="{CE38461D-FD6E-4B20-A12C-BF73712B8241}" type="presParOf" srcId="{4891ED82-BC27-4885-B7AE-FDF8C0089DEA}" destId="{A2289925-6651-4F95-8043-827BC29426F4}" srcOrd="5" destOrd="0" presId="urn:microsoft.com/office/officeart/2008/layout/LinedList"/>
    <dgm:cxn modelId="{6FEE520D-E040-4D10-9A7B-70C1DE3DE800}" type="presParOf" srcId="{A2289925-6651-4F95-8043-827BC29426F4}" destId="{24FDEC18-E2E8-4E40-A7D4-AE20C74A53F9}" srcOrd="0" destOrd="0" presId="urn:microsoft.com/office/officeart/2008/layout/LinedList"/>
    <dgm:cxn modelId="{E1CDA196-B3C0-4082-B4D4-A572854DC087}" type="presParOf" srcId="{A2289925-6651-4F95-8043-827BC29426F4}" destId="{5314F871-5F06-43EC-88EA-6434CC65D9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66DA9C-842C-4B52-92EC-C6953DECC6F4}"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31B02EF4-9434-49E4-B448-F1525D83E1FD}">
      <dgm:prSet phldrT="[Text]" custT="1"/>
      <dgm:spPr/>
      <dgm:t>
        <a:bodyPr/>
        <a:lstStyle/>
        <a:p>
          <a:r>
            <a:rPr lang="en-US" sz="1400" b="1" dirty="0"/>
            <a:t>High pass noise is used because of the prevalence of high frequency impairment among the congenitally deaf. </a:t>
          </a:r>
        </a:p>
      </dgm:t>
    </dgm:pt>
    <dgm:pt modelId="{B6962B86-CF8C-4E09-A066-76499C26D6C6}" type="parTrans" cxnId="{D572F187-8531-4DD6-8AA4-51F86F3869B8}">
      <dgm:prSet/>
      <dgm:spPr/>
      <dgm:t>
        <a:bodyPr/>
        <a:lstStyle/>
        <a:p>
          <a:endParaRPr lang="en-US"/>
        </a:p>
      </dgm:t>
    </dgm:pt>
    <dgm:pt modelId="{71C0F30C-C663-438F-8F40-01B1CAAA9ED4}" type="sibTrans" cxnId="{D572F187-8531-4DD6-8AA4-51F86F3869B8}">
      <dgm:prSet/>
      <dgm:spPr/>
      <dgm:t>
        <a:bodyPr/>
        <a:lstStyle/>
        <a:p>
          <a:endParaRPr lang="en-US"/>
        </a:p>
      </dgm:t>
    </dgm:pt>
    <dgm:pt modelId="{B6AE85F1-2C7D-41B1-ADF3-0DA280A2DF69}">
      <dgm:prSet custT="1"/>
      <dgm:spPr/>
      <dgm:t>
        <a:bodyPr/>
        <a:lstStyle/>
        <a:p>
          <a:r>
            <a:rPr lang="en-US" sz="1400" b="1" dirty="0"/>
            <a:t>The sound stimulus is presented to the infant and the resulting motor and respiratory responses are detected and stored in the memory of the microprocessor</a:t>
          </a:r>
        </a:p>
      </dgm:t>
    </dgm:pt>
    <dgm:pt modelId="{4B3F0D6C-21C0-4802-BFFC-A1880ABF8876}" type="parTrans" cxnId="{A31547EE-0B95-4924-8D80-41B46DD9041C}">
      <dgm:prSet/>
      <dgm:spPr/>
      <dgm:t>
        <a:bodyPr/>
        <a:lstStyle/>
        <a:p>
          <a:endParaRPr lang="en-US"/>
        </a:p>
      </dgm:t>
    </dgm:pt>
    <dgm:pt modelId="{725C15E4-282F-4E59-8726-536221063293}" type="sibTrans" cxnId="{A31547EE-0B95-4924-8D80-41B46DD9041C}">
      <dgm:prSet/>
      <dgm:spPr/>
      <dgm:t>
        <a:bodyPr/>
        <a:lstStyle/>
        <a:p>
          <a:endParaRPr lang="en-US"/>
        </a:p>
      </dgm:t>
    </dgm:pt>
    <dgm:pt modelId="{44DE8F52-3BE7-43F1-A458-B3EF327BFF99}">
      <dgm:prSet custT="1"/>
      <dgm:spPr/>
      <dgm:t>
        <a:bodyPr/>
        <a:lstStyle/>
        <a:p>
          <a:r>
            <a:rPr lang="en-US" sz="1400" b="1" dirty="0"/>
            <a:t>Equal numbers of spread, no sound control trials, carried out in an identical fashion, enable calculation of the probability that the responses to sound are specific reactions and not spontaneous events.</a:t>
          </a:r>
        </a:p>
      </dgm:t>
    </dgm:pt>
    <dgm:pt modelId="{F9ADE085-C88A-409E-A6F2-B18189C73BAF}" type="parTrans" cxnId="{49D3EBE7-ABCC-4E8F-922F-BA68AFD275E5}">
      <dgm:prSet/>
      <dgm:spPr/>
      <dgm:t>
        <a:bodyPr/>
        <a:lstStyle/>
        <a:p>
          <a:endParaRPr lang="en-US"/>
        </a:p>
      </dgm:t>
    </dgm:pt>
    <dgm:pt modelId="{B68E2634-3E48-4371-9AAA-4C8A6B5F59AF}" type="sibTrans" cxnId="{49D3EBE7-ABCC-4E8F-922F-BA68AFD275E5}">
      <dgm:prSet/>
      <dgm:spPr/>
      <dgm:t>
        <a:bodyPr/>
        <a:lstStyle/>
        <a:p>
          <a:endParaRPr lang="en-US"/>
        </a:p>
      </dgm:t>
    </dgm:pt>
    <dgm:pt modelId="{A0AF3EEE-8EF5-4855-BE13-95C95B21D3B3}">
      <dgm:prSet custT="1"/>
      <dgm:spPr/>
      <dgm:t>
        <a:bodyPr/>
        <a:lstStyle/>
        <a:p>
          <a:r>
            <a:rPr lang="en-US" sz="1400" b="1" dirty="0"/>
            <a:t>Incorporates non-contacting sensors for head turn, startle or head jerk, body activity, and respiration. </a:t>
          </a:r>
        </a:p>
      </dgm:t>
    </dgm:pt>
    <dgm:pt modelId="{8788BE10-D181-4382-BF6F-B5B3FAD827C3}" type="parTrans" cxnId="{AC7B4A55-541A-42DA-A702-A77AC74B9579}">
      <dgm:prSet/>
      <dgm:spPr/>
      <dgm:t>
        <a:bodyPr/>
        <a:lstStyle/>
        <a:p>
          <a:endParaRPr lang="en-US"/>
        </a:p>
      </dgm:t>
    </dgm:pt>
    <dgm:pt modelId="{81FF495C-2E96-4D5B-AE0C-042C83B3C5AC}" type="sibTrans" cxnId="{AC7B4A55-541A-42DA-A702-A77AC74B9579}">
      <dgm:prSet/>
      <dgm:spPr/>
      <dgm:t>
        <a:bodyPr/>
        <a:lstStyle/>
        <a:p>
          <a:endParaRPr lang="en-US"/>
        </a:p>
      </dgm:t>
    </dgm:pt>
    <dgm:pt modelId="{56EC83F5-B9FB-46FB-A629-2C5E5F6E8FB4}">
      <dgm:prSet custT="1"/>
      <dgm:spPr/>
      <dgm:t>
        <a:bodyPr/>
        <a:lstStyle/>
        <a:p>
          <a:r>
            <a:rPr lang="en-US" sz="1400" b="1" dirty="0"/>
            <a:t>A 2600 Hz high pass noise of 85 </a:t>
          </a:r>
          <a:r>
            <a:rPr lang="en-US" sz="1400" b="1" dirty="0" err="1"/>
            <a:t>dBSPL</a:t>
          </a:r>
          <a:r>
            <a:rPr lang="en-US" sz="1400" b="1" dirty="0"/>
            <a:t> used as test stimulus and presented via close coupled ear probes fitted with tips. </a:t>
          </a:r>
        </a:p>
      </dgm:t>
    </dgm:pt>
    <dgm:pt modelId="{E9D68B6D-D5B1-4AA9-B92F-0E3AD7D87961}" type="parTrans" cxnId="{97E34D8B-2BFA-46DA-BC4D-B11EF8F28077}">
      <dgm:prSet/>
      <dgm:spPr/>
      <dgm:t>
        <a:bodyPr/>
        <a:lstStyle/>
        <a:p>
          <a:endParaRPr lang="en-US"/>
        </a:p>
      </dgm:t>
    </dgm:pt>
    <dgm:pt modelId="{2E50708B-D18A-4585-982A-EDB8CE32210E}" type="sibTrans" cxnId="{97E34D8B-2BFA-46DA-BC4D-B11EF8F28077}">
      <dgm:prSet/>
      <dgm:spPr/>
      <dgm:t>
        <a:bodyPr/>
        <a:lstStyle/>
        <a:p>
          <a:endParaRPr lang="en-US"/>
        </a:p>
      </dgm:t>
    </dgm:pt>
    <dgm:pt modelId="{8E9007E1-ED15-4BF2-A9FC-003BEC3B5EDD}" type="pres">
      <dgm:prSet presAssocID="{2166DA9C-842C-4B52-92EC-C6953DECC6F4}" presName="linear" presStyleCnt="0">
        <dgm:presLayoutVars>
          <dgm:dir/>
          <dgm:animLvl val="lvl"/>
          <dgm:resizeHandles val="exact"/>
        </dgm:presLayoutVars>
      </dgm:prSet>
      <dgm:spPr/>
    </dgm:pt>
    <dgm:pt modelId="{63A2C9CD-C9DC-48C4-A079-FBDA21AB448A}" type="pres">
      <dgm:prSet presAssocID="{A0AF3EEE-8EF5-4855-BE13-95C95B21D3B3}" presName="parentLin" presStyleCnt="0"/>
      <dgm:spPr/>
    </dgm:pt>
    <dgm:pt modelId="{7DDC0675-A3C2-4AFE-8F24-70356775E937}" type="pres">
      <dgm:prSet presAssocID="{A0AF3EEE-8EF5-4855-BE13-95C95B21D3B3}" presName="parentLeftMargin" presStyleLbl="node1" presStyleIdx="0" presStyleCnt="5"/>
      <dgm:spPr/>
    </dgm:pt>
    <dgm:pt modelId="{072F4746-14E5-4866-A5F8-78D454C13149}" type="pres">
      <dgm:prSet presAssocID="{A0AF3EEE-8EF5-4855-BE13-95C95B21D3B3}" presName="parentText" presStyleLbl="node1" presStyleIdx="0" presStyleCnt="5">
        <dgm:presLayoutVars>
          <dgm:chMax val="0"/>
          <dgm:bulletEnabled val="1"/>
        </dgm:presLayoutVars>
      </dgm:prSet>
      <dgm:spPr/>
    </dgm:pt>
    <dgm:pt modelId="{5F03C176-CFC9-452B-A868-E1DC13A86B37}" type="pres">
      <dgm:prSet presAssocID="{A0AF3EEE-8EF5-4855-BE13-95C95B21D3B3}" presName="negativeSpace" presStyleCnt="0"/>
      <dgm:spPr/>
    </dgm:pt>
    <dgm:pt modelId="{AE0FC8B6-DAEE-4FB9-A398-CB5BAC6D7817}" type="pres">
      <dgm:prSet presAssocID="{A0AF3EEE-8EF5-4855-BE13-95C95B21D3B3}" presName="childText" presStyleLbl="conFgAcc1" presStyleIdx="0" presStyleCnt="5">
        <dgm:presLayoutVars>
          <dgm:bulletEnabled val="1"/>
        </dgm:presLayoutVars>
      </dgm:prSet>
      <dgm:spPr/>
    </dgm:pt>
    <dgm:pt modelId="{A8E72EAF-2628-4F33-9953-1BEED5B2EBE4}" type="pres">
      <dgm:prSet presAssocID="{81FF495C-2E96-4D5B-AE0C-042C83B3C5AC}" presName="spaceBetweenRectangles" presStyleCnt="0"/>
      <dgm:spPr/>
    </dgm:pt>
    <dgm:pt modelId="{66F1282D-4DCA-4B29-8106-45C24E94FCEB}" type="pres">
      <dgm:prSet presAssocID="{56EC83F5-B9FB-46FB-A629-2C5E5F6E8FB4}" presName="parentLin" presStyleCnt="0"/>
      <dgm:spPr/>
    </dgm:pt>
    <dgm:pt modelId="{8813406C-7377-47BB-8AB0-0943ED4B8B12}" type="pres">
      <dgm:prSet presAssocID="{56EC83F5-B9FB-46FB-A629-2C5E5F6E8FB4}" presName="parentLeftMargin" presStyleLbl="node1" presStyleIdx="0" presStyleCnt="5" custScaleY="135266"/>
      <dgm:spPr/>
    </dgm:pt>
    <dgm:pt modelId="{86F8FA6E-2D66-4F0B-9FE2-02527A513AE0}" type="pres">
      <dgm:prSet presAssocID="{56EC83F5-B9FB-46FB-A629-2C5E5F6E8FB4}" presName="parentText" presStyleLbl="node1" presStyleIdx="1" presStyleCnt="5">
        <dgm:presLayoutVars>
          <dgm:chMax val="0"/>
          <dgm:bulletEnabled val="1"/>
        </dgm:presLayoutVars>
      </dgm:prSet>
      <dgm:spPr/>
    </dgm:pt>
    <dgm:pt modelId="{F9810AB0-8561-477F-86B1-82D081081E81}" type="pres">
      <dgm:prSet presAssocID="{56EC83F5-B9FB-46FB-A629-2C5E5F6E8FB4}" presName="negativeSpace" presStyleCnt="0"/>
      <dgm:spPr/>
    </dgm:pt>
    <dgm:pt modelId="{0CDAF869-8A07-4FCD-A409-19D318AD1F58}" type="pres">
      <dgm:prSet presAssocID="{56EC83F5-B9FB-46FB-A629-2C5E5F6E8FB4}" presName="childText" presStyleLbl="conFgAcc1" presStyleIdx="1" presStyleCnt="5">
        <dgm:presLayoutVars>
          <dgm:bulletEnabled val="1"/>
        </dgm:presLayoutVars>
      </dgm:prSet>
      <dgm:spPr/>
    </dgm:pt>
    <dgm:pt modelId="{B2A8844D-2275-4F43-A443-8D202ADADB58}" type="pres">
      <dgm:prSet presAssocID="{2E50708B-D18A-4585-982A-EDB8CE32210E}" presName="spaceBetweenRectangles" presStyleCnt="0"/>
      <dgm:spPr/>
    </dgm:pt>
    <dgm:pt modelId="{3C24EDA3-0EDA-4244-B0C1-D32971031757}" type="pres">
      <dgm:prSet presAssocID="{31B02EF4-9434-49E4-B448-F1525D83E1FD}" presName="parentLin" presStyleCnt="0"/>
      <dgm:spPr/>
    </dgm:pt>
    <dgm:pt modelId="{B122ADEE-D861-4EAA-A798-B0E83E1A04E5}" type="pres">
      <dgm:prSet presAssocID="{31B02EF4-9434-49E4-B448-F1525D83E1FD}" presName="parentLeftMargin" presStyleLbl="node1" presStyleIdx="1" presStyleCnt="5"/>
      <dgm:spPr/>
    </dgm:pt>
    <dgm:pt modelId="{3651F4BC-ADE0-4684-B139-23BAF864B486}" type="pres">
      <dgm:prSet presAssocID="{31B02EF4-9434-49E4-B448-F1525D83E1FD}" presName="parentText" presStyleLbl="node1" presStyleIdx="2" presStyleCnt="5">
        <dgm:presLayoutVars>
          <dgm:chMax val="0"/>
          <dgm:bulletEnabled val="1"/>
        </dgm:presLayoutVars>
      </dgm:prSet>
      <dgm:spPr/>
    </dgm:pt>
    <dgm:pt modelId="{139E7444-B6A4-47F6-90CD-B180C2BA34C9}" type="pres">
      <dgm:prSet presAssocID="{31B02EF4-9434-49E4-B448-F1525D83E1FD}" presName="negativeSpace" presStyleCnt="0"/>
      <dgm:spPr/>
    </dgm:pt>
    <dgm:pt modelId="{2A4AD370-A243-4F0F-921B-F16C047E9D3F}" type="pres">
      <dgm:prSet presAssocID="{31B02EF4-9434-49E4-B448-F1525D83E1FD}" presName="childText" presStyleLbl="conFgAcc1" presStyleIdx="2" presStyleCnt="5">
        <dgm:presLayoutVars>
          <dgm:bulletEnabled val="1"/>
        </dgm:presLayoutVars>
      </dgm:prSet>
      <dgm:spPr/>
    </dgm:pt>
    <dgm:pt modelId="{C069822B-5532-4969-8BFC-C346CB7D7140}" type="pres">
      <dgm:prSet presAssocID="{71C0F30C-C663-438F-8F40-01B1CAAA9ED4}" presName="spaceBetweenRectangles" presStyleCnt="0"/>
      <dgm:spPr/>
    </dgm:pt>
    <dgm:pt modelId="{CA806777-EE5A-4D41-8DFB-5DA995D1C70B}" type="pres">
      <dgm:prSet presAssocID="{B6AE85F1-2C7D-41B1-ADF3-0DA280A2DF69}" presName="parentLin" presStyleCnt="0"/>
      <dgm:spPr/>
    </dgm:pt>
    <dgm:pt modelId="{55FFEDD1-7644-4753-A655-64152C63C02D}" type="pres">
      <dgm:prSet presAssocID="{B6AE85F1-2C7D-41B1-ADF3-0DA280A2DF69}" presName="parentLeftMargin" presStyleLbl="node1" presStyleIdx="2" presStyleCnt="5"/>
      <dgm:spPr/>
    </dgm:pt>
    <dgm:pt modelId="{98C4B94C-8278-4509-8461-F4B559BD79FF}" type="pres">
      <dgm:prSet presAssocID="{B6AE85F1-2C7D-41B1-ADF3-0DA280A2DF69}" presName="parentText" presStyleLbl="node1" presStyleIdx="3" presStyleCnt="5" custScaleY="115523">
        <dgm:presLayoutVars>
          <dgm:chMax val="0"/>
          <dgm:bulletEnabled val="1"/>
        </dgm:presLayoutVars>
      </dgm:prSet>
      <dgm:spPr/>
    </dgm:pt>
    <dgm:pt modelId="{20EF5325-5086-4360-8A62-E46464F62B86}" type="pres">
      <dgm:prSet presAssocID="{B6AE85F1-2C7D-41B1-ADF3-0DA280A2DF69}" presName="negativeSpace" presStyleCnt="0"/>
      <dgm:spPr/>
    </dgm:pt>
    <dgm:pt modelId="{2F67C778-0D68-4161-946C-205C57281282}" type="pres">
      <dgm:prSet presAssocID="{B6AE85F1-2C7D-41B1-ADF3-0DA280A2DF69}" presName="childText" presStyleLbl="conFgAcc1" presStyleIdx="3" presStyleCnt="5">
        <dgm:presLayoutVars>
          <dgm:bulletEnabled val="1"/>
        </dgm:presLayoutVars>
      </dgm:prSet>
      <dgm:spPr/>
    </dgm:pt>
    <dgm:pt modelId="{F30BEC0A-05FB-4F83-B244-2F6E7B1A6387}" type="pres">
      <dgm:prSet presAssocID="{725C15E4-282F-4E59-8726-536221063293}" presName="spaceBetweenRectangles" presStyleCnt="0"/>
      <dgm:spPr/>
    </dgm:pt>
    <dgm:pt modelId="{93401C05-5A5F-4C17-BA13-28D2805537E3}" type="pres">
      <dgm:prSet presAssocID="{44DE8F52-3BE7-43F1-A458-B3EF327BFF99}" presName="parentLin" presStyleCnt="0"/>
      <dgm:spPr/>
    </dgm:pt>
    <dgm:pt modelId="{14ABC97C-884D-46F5-8999-B0E144E5FDF8}" type="pres">
      <dgm:prSet presAssocID="{44DE8F52-3BE7-43F1-A458-B3EF327BFF99}" presName="parentLeftMargin" presStyleLbl="node1" presStyleIdx="3" presStyleCnt="5"/>
      <dgm:spPr/>
    </dgm:pt>
    <dgm:pt modelId="{34E49471-1E95-44E0-83D3-099AFD8DF0B6}" type="pres">
      <dgm:prSet presAssocID="{44DE8F52-3BE7-43F1-A458-B3EF327BFF99}" presName="parentText" presStyleLbl="node1" presStyleIdx="4" presStyleCnt="5" custScaleY="128172">
        <dgm:presLayoutVars>
          <dgm:chMax val="0"/>
          <dgm:bulletEnabled val="1"/>
        </dgm:presLayoutVars>
      </dgm:prSet>
      <dgm:spPr/>
    </dgm:pt>
    <dgm:pt modelId="{721DFA6B-A7D4-4DA4-8EEA-C822310EED0C}" type="pres">
      <dgm:prSet presAssocID="{44DE8F52-3BE7-43F1-A458-B3EF327BFF99}" presName="negativeSpace" presStyleCnt="0"/>
      <dgm:spPr/>
    </dgm:pt>
    <dgm:pt modelId="{18C111DC-78D0-42FB-941C-FE4F501E979B}" type="pres">
      <dgm:prSet presAssocID="{44DE8F52-3BE7-43F1-A458-B3EF327BFF99}" presName="childText" presStyleLbl="conFgAcc1" presStyleIdx="4" presStyleCnt="5">
        <dgm:presLayoutVars>
          <dgm:bulletEnabled val="1"/>
        </dgm:presLayoutVars>
      </dgm:prSet>
      <dgm:spPr/>
    </dgm:pt>
  </dgm:ptLst>
  <dgm:cxnLst>
    <dgm:cxn modelId="{0BA19424-ECE2-44C1-93B5-C0253EFE5762}" type="presOf" srcId="{31B02EF4-9434-49E4-B448-F1525D83E1FD}" destId="{3651F4BC-ADE0-4684-B139-23BAF864B486}" srcOrd="1" destOrd="0" presId="urn:microsoft.com/office/officeart/2005/8/layout/list1"/>
    <dgm:cxn modelId="{7EB9692A-4150-4E0A-9568-189173192C73}" type="presOf" srcId="{2166DA9C-842C-4B52-92EC-C6953DECC6F4}" destId="{8E9007E1-ED15-4BF2-A9FC-003BEC3B5EDD}" srcOrd="0" destOrd="0" presId="urn:microsoft.com/office/officeart/2005/8/layout/list1"/>
    <dgm:cxn modelId="{EF175074-B84A-4F8C-BA05-112D279BC35F}" type="presOf" srcId="{A0AF3EEE-8EF5-4855-BE13-95C95B21D3B3}" destId="{7DDC0675-A3C2-4AFE-8F24-70356775E937}" srcOrd="0" destOrd="0" presId="urn:microsoft.com/office/officeart/2005/8/layout/list1"/>
    <dgm:cxn modelId="{AC7B4A55-541A-42DA-A702-A77AC74B9579}" srcId="{2166DA9C-842C-4B52-92EC-C6953DECC6F4}" destId="{A0AF3EEE-8EF5-4855-BE13-95C95B21D3B3}" srcOrd="0" destOrd="0" parTransId="{8788BE10-D181-4382-BF6F-B5B3FAD827C3}" sibTransId="{81FF495C-2E96-4D5B-AE0C-042C83B3C5AC}"/>
    <dgm:cxn modelId="{C9A14F85-8AAE-4232-AE44-0F0A3CF135E8}" type="presOf" srcId="{56EC83F5-B9FB-46FB-A629-2C5E5F6E8FB4}" destId="{8813406C-7377-47BB-8AB0-0943ED4B8B12}" srcOrd="0" destOrd="0" presId="urn:microsoft.com/office/officeart/2005/8/layout/list1"/>
    <dgm:cxn modelId="{D572F187-8531-4DD6-8AA4-51F86F3869B8}" srcId="{2166DA9C-842C-4B52-92EC-C6953DECC6F4}" destId="{31B02EF4-9434-49E4-B448-F1525D83E1FD}" srcOrd="2" destOrd="0" parTransId="{B6962B86-CF8C-4E09-A066-76499C26D6C6}" sibTransId="{71C0F30C-C663-438F-8F40-01B1CAAA9ED4}"/>
    <dgm:cxn modelId="{D74C078A-2FCC-468C-B365-FA1B712CE4BC}" type="presOf" srcId="{A0AF3EEE-8EF5-4855-BE13-95C95B21D3B3}" destId="{072F4746-14E5-4866-A5F8-78D454C13149}" srcOrd="1" destOrd="0" presId="urn:microsoft.com/office/officeart/2005/8/layout/list1"/>
    <dgm:cxn modelId="{97E34D8B-2BFA-46DA-BC4D-B11EF8F28077}" srcId="{2166DA9C-842C-4B52-92EC-C6953DECC6F4}" destId="{56EC83F5-B9FB-46FB-A629-2C5E5F6E8FB4}" srcOrd="1" destOrd="0" parTransId="{E9D68B6D-D5B1-4AA9-B92F-0E3AD7D87961}" sibTransId="{2E50708B-D18A-4585-982A-EDB8CE32210E}"/>
    <dgm:cxn modelId="{12CBCEA0-6277-4C75-A6AB-86C2C72FA80D}" type="presOf" srcId="{B6AE85F1-2C7D-41B1-ADF3-0DA280A2DF69}" destId="{98C4B94C-8278-4509-8461-F4B559BD79FF}" srcOrd="1" destOrd="0" presId="urn:microsoft.com/office/officeart/2005/8/layout/list1"/>
    <dgm:cxn modelId="{6122B9C5-8764-4120-894E-7A463ACD9E52}" type="presOf" srcId="{31B02EF4-9434-49E4-B448-F1525D83E1FD}" destId="{B122ADEE-D861-4EAA-A798-B0E83E1A04E5}" srcOrd="0" destOrd="0" presId="urn:microsoft.com/office/officeart/2005/8/layout/list1"/>
    <dgm:cxn modelId="{CFF91DC7-B6B9-4078-B8A6-9F1CE47E1B4F}" type="presOf" srcId="{44DE8F52-3BE7-43F1-A458-B3EF327BFF99}" destId="{34E49471-1E95-44E0-83D3-099AFD8DF0B6}" srcOrd="1" destOrd="0" presId="urn:microsoft.com/office/officeart/2005/8/layout/list1"/>
    <dgm:cxn modelId="{49D3EBE7-ABCC-4E8F-922F-BA68AFD275E5}" srcId="{2166DA9C-842C-4B52-92EC-C6953DECC6F4}" destId="{44DE8F52-3BE7-43F1-A458-B3EF327BFF99}" srcOrd="4" destOrd="0" parTransId="{F9ADE085-C88A-409E-A6F2-B18189C73BAF}" sibTransId="{B68E2634-3E48-4371-9AAA-4C8A6B5F59AF}"/>
    <dgm:cxn modelId="{A31547EE-0B95-4924-8D80-41B46DD9041C}" srcId="{2166DA9C-842C-4B52-92EC-C6953DECC6F4}" destId="{B6AE85F1-2C7D-41B1-ADF3-0DA280A2DF69}" srcOrd="3" destOrd="0" parTransId="{4B3F0D6C-21C0-4802-BFFC-A1880ABF8876}" sibTransId="{725C15E4-282F-4E59-8726-536221063293}"/>
    <dgm:cxn modelId="{9CC37EF8-20A7-448E-8DFB-699AA6376266}" type="presOf" srcId="{44DE8F52-3BE7-43F1-A458-B3EF327BFF99}" destId="{14ABC97C-884D-46F5-8999-B0E144E5FDF8}" srcOrd="0" destOrd="0" presId="urn:microsoft.com/office/officeart/2005/8/layout/list1"/>
    <dgm:cxn modelId="{B2ED76FA-A211-4F0E-9FA6-A6419099A29B}" type="presOf" srcId="{B6AE85F1-2C7D-41B1-ADF3-0DA280A2DF69}" destId="{55FFEDD1-7644-4753-A655-64152C63C02D}" srcOrd="0" destOrd="0" presId="urn:microsoft.com/office/officeart/2005/8/layout/list1"/>
    <dgm:cxn modelId="{680CD4FC-887C-4176-9B23-6D3F6E0A7F7D}" type="presOf" srcId="{56EC83F5-B9FB-46FB-A629-2C5E5F6E8FB4}" destId="{86F8FA6E-2D66-4F0B-9FE2-02527A513AE0}" srcOrd="1" destOrd="0" presId="urn:microsoft.com/office/officeart/2005/8/layout/list1"/>
    <dgm:cxn modelId="{14D2DA7E-61C6-42B4-81B0-872AB6F6BD1F}" type="presParOf" srcId="{8E9007E1-ED15-4BF2-A9FC-003BEC3B5EDD}" destId="{63A2C9CD-C9DC-48C4-A079-FBDA21AB448A}" srcOrd="0" destOrd="0" presId="urn:microsoft.com/office/officeart/2005/8/layout/list1"/>
    <dgm:cxn modelId="{C7E9C5D2-BB70-4324-B34D-64969DE8FCA6}" type="presParOf" srcId="{63A2C9CD-C9DC-48C4-A079-FBDA21AB448A}" destId="{7DDC0675-A3C2-4AFE-8F24-70356775E937}" srcOrd="0" destOrd="0" presId="urn:microsoft.com/office/officeart/2005/8/layout/list1"/>
    <dgm:cxn modelId="{9CC7B055-E436-45BC-8B44-9ED4CC5A3A8B}" type="presParOf" srcId="{63A2C9CD-C9DC-48C4-A079-FBDA21AB448A}" destId="{072F4746-14E5-4866-A5F8-78D454C13149}" srcOrd="1" destOrd="0" presId="urn:microsoft.com/office/officeart/2005/8/layout/list1"/>
    <dgm:cxn modelId="{93B3CDD2-02C5-45F5-A8BA-C73F16ED178F}" type="presParOf" srcId="{8E9007E1-ED15-4BF2-A9FC-003BEC3B5EDD}" destId="{5F03C176-CFC9-452B-A868-E1DC13A86B37}" srcOrd="1" destOrd="0" presId="urn:microsoft.com/office/officeart/2005/8/layout/list1"/>
    <dgm:cxn modelId="{8D1551E9-AA08-45A6-ADAB-A74181F2C455}" type="presParOf" srcId="{8E9007E1-ED15-4BF2-A9FC-003BEC3B5EDD}" destId="{AE0FC8B6-DAEE-4FB9-A398-CB5BAC6D7817}" srcOrd="2" destOrd="0" presId="urn:microsoft.com/office/officeart/2005/8/layout/list1"/>
    <dgm:cxn modelId="{5CC41001-4960-40D3-9B9C-EA00B3E72B09}" type="presParOf" srcId="{8E9007E1-ED15-4BF2-A9FC-003BEC3B5EDD}" destId="{A8E72EAF-2628-4F33-9953-1BEED5B2EBE4}" srcOrd="3" destOrd="0" presId="urn:microsoft.com/office/officeart/2005/8/layout/list1"/>
    <dgm:cxn modelId="{E1F4F95E-760A-45D0-9EC8-A7986C4AFF1D}" type="presParOf" srcId="{8E9007E1-ED15-4BF2-A9FC-003BEC3B5EDD}" destId="{66F1282D-4DCA-4B29-8106-45C24E94FCEB}" srcOrd="4" destOrd="0" presId="urn:microsoft.com/office/officeart/2005/8/layout/list1"/>
    <dgm:cxn modelId="{504F91C7-CF43-4FB7-B260-8FC42FEC33D5}" type="presParOf" srcId="{66F1282D-4DCA-4B29-8106-45C24E94FCEB}" destId="{8813406C-7377-47BB-8AB0-0943ED4B8B12}" srcOrd="0" destOrd="0" presId="urn:microsoft.com/office/officeart/2005/8/layout/list1"/>
    <dgm:cxn modelId="{36675D24-F103-4F16-8ACB-521045AEB302}" type="presParOf" srcId="{66F1282D-4DCA-4B29-8106-45C24E94FCEB}" destId="{86F8FA6E-2D66-4F0B-9FE2-02527A513AE0}" srcOrd="1" destOrd="0" presId="urn:microsoft.com/office/officeart/2005/8/layout/list1"/>
    <dgm:cxn modelId="{F4B3BB58-9C9D-4259-8BA4-21AE6C2C316D}" type="presParOf" srcId="{8E9007E1-ED15-4BF2-A9FC-003BEC3B5EDD}" destId="{F9810AB0-8561-477F-86B1-82D081081E81}" srcOrd="5" destOrd="0" presId="urn:microsoft.com/office/officeart/2005/8/layout/list1"/>
    <dgm:cxn modelId="{DB1307C7-78A1-4ADA-B3C8-1480BE61C3A2}" type="presParOf" srcId="{8E9007E1-ED15-4BF2-A9FC-003BEC3B5EDD}" destId="{0CDAF869-8A07-4FCD-A409-19D318AD1F58}" srcOrd="6" destOrd="0" presId="urn:microsoft.com/office/officeart/2005/8/layout/list1"/>
    <dgm:cxn modelId="{D7E856C8-2BBB-4856-8323-9765E72EF584}" type="presParOf" srcId="{8E9007E1-ED15-4BF2-A9FC-003BEC3B5EDD}" destId="{B2A8844D-2275-4F43-A443-8D202ADADB58}" srcOrd="7" destOrd="0" presId="urn:microsoft.com/office/officeart/2005/8/layout/list1"/>
    <dgm:cxn modelId="{42C4EE7E-B795-41D3-AB3D-D4422EC6A4F2}" type="presParOf" srcId="{8E9007E1-ED15-4BF2-A9FC-003BEC3B5EDD}" destId="{3C24EDA3-0EDA-4244-B0C1-D32971031757}" srcOrd="8" destOrd="0" presId="urn:microsoft.com/office/officeart/2005/8/layout/list1"/>
    <dgm:cxn modelId="{5FD060D9-A4A2-4450-AAEE-FFFD6E4E1A24}" type="presParOf" srcId="{3C24EDA3-0EDA-4244-B0C1-D32971031757}" destId="{B122ADEE-D861-4EAA-A798-B0E83E1A04E5}" srcOrd="0" destOrd="0" presId="urn:microsoft.com/office/officeart/2005/8/layout/list1"/>
    <dgm:cxn modelId="{E9E91E1D-AA0C-4070-AD80-503D1F1F8DE2}" type="presParOf" srcId="{3C24EDA3-0EDA-4244-B0C1-D32971031757}" destId="{3651F4BC-ADE0-4684-B139-23BAF864B486}" srcOrd="1" destOrd="0" presId="urn:microsoft.com/office/officeart/2005/8/layout/list1"/>
    <dgm:cxn modelId="{6D99A6A1-9F00-4069-82AA-DA711CA7E372}" type="presParOf" srcId="{8E9007E1-ED15-4BF2-A9FC-003BEC3B5EDD}" destId="{139E7444-B6A4-47F6-90CD-B180C2BA34C9}" srcOrd="9" destOrd="0" presId="urn:microsoft.com/office/officeart/2005/8/layout/list1"/>
    <dgm:cxn modelId="{F42BDFC3-98A3-46DF-9B3B-FE95F4269C95}" type="presParOf" srcId="{8E9007E1-ED15-4BF2-A9FC-003BEC3B5EDD}" destId="{2A4AD370-A243-4F0F-921B-F16C047E9D3F}" srcOrd="10" destOrd="0" presId="urn:microsoft.com/office/officeart/2005/8/layout/list1"/>
    <dgm:cxn modelId="{E8F0B2F3-351C-46B7-BFFD-279F5AADEBE9}" type="presParOf" srcId="{8E9007E1-ED15-4BF2-A9FC-003BEC3B5EDD}" destId="{C069822B-5532-4969-8BFC-C346CB7D7140}" srcOrd="11" destOrd="0" presId="urn:microsoft.com/office/officeart/2005/8/layout/list1"/>
    <dgm:cxn modelId="{85E917F8-63A7-47A1-9331-6B525134BAF6}" type="presParOf" srcId="{8E9007E1-ED15-4BF2-A9FC-003BEC3B5EDD}" destId="{CA806777-EE5A-4D41-8DFB-5DA995D1C70B}" srcOrd="12" destOrd="0" presId="urn:microsoft.com/office/officeart/2005/8/layout/list1"/>
    <dgm:cxn modelId="{13A8395B-1B80-45F9-A661-B72F8636D5B5}" type="presParOf" srcId="{CA806777-EE5A-4D41-8DFB-5DA995D1C70B}" destId="{55FFEDD1-7644-4753-A655-64152C63C02D}" srcOrd="0" destOrd="0" presId="urn:microsoft.com/office/officeart/2005/8/layout/list1"/>
    <dgm:cxn modelId="{B0BA721D-4A19-4804-BB3B-089B8BAEF3BD}" type="presParOf" srcId="{CA806777-EE5A-4D41-8DFB-5DA995D1C70B}" destId="{98C4B94C-8278-4509-8461-F4B559BD79FF}" srcOrd="1" destOrd="0" presId="urn:microsoft.com/office/officeart/2005/8/layout/list1"/>
    <dgm:cxn modelId="{1E425300-5E29-44E5-A1F4-3D943399AF13}" type="presParOf" srcId="{8E9007E1-ED15-4BF2-A9FC-003BEC3B5EDD}" destId="{20EF5325-5086-4360-8A62-E46464F62B86}" srcOrd="13" destOrd="0" presId="urn:microsoft.com/office/officeart/2005/8/layout/list1"/>
    <dgm:cxn modelId="{E6493C02-9501-4317-8171-D86EFA94D2AC}" type="presParOf" srcId="{8E9007E1-ED15-4BF2-A9FC-003BEC3B5EDD}" destId="{2F67C778-0D68-4161-946C-205C57281282}" srcOrd="14" destOrd="0" presId="urn:microsoft.com/office/officeart/2005/8/layout/list1"/>
    <dgm:cxn modelId="{ECAFD77C-9E79-40E3-9040-A4FE6786683C}" type="presParOf" srcId="{8E9007E1-ED15-4BF2-A9FC-003BEC3B5EDD}" destId="{F30BEC0A-05FB-4F83-B244-2F6E7B1A6387}" srcOrd="15" destOrd="0" presId="urn:microsoft.com/office/officeart/2005/8/layout/list1"/>
    <dgm:cxn modelId="{D58C27C2-1614-4959-B438-1BCB39133DF1}" type="presParOf" srcId="{8E9007E1-ED15-4BF2-A9FC-003BEC3B5EDD}" destId="{93401C05-5A5F-4C17-BA13-28D2805537E3}" srcOrd="16" destOrd="0" presId="urn:microsoft.com/office/officeart/2005/8/layout/list1"/>
    <dgm:cxn modelId="{6458CE9A-BF42-4F27-B677-631BB5A5CA6D}" type="presParOf" srcId="{93401C05-5A5F-4C17-BA13-28D2805537E3}" destId="{14ABC97C-884D-46F5-8999-B0E144E5FDF8}" srcOrd="0" destOrd="0" presId="urn:microsoft.com/office/officeart/2005/8/layout/list1"/>
    <dgm:cxn modelId="{6BFFA763-DAF2-4633-BA14-EE5AC1D63B91}" type="presParOf" srcId="{93401C05-5A5F-4C17-BA13-28D2805537E3}" destId="{34E49471-1E95-44E0-83D3-099AFD8DF0B6}" srcOrd="1" destOrd="0" presId="urn:microsoft.com/office/officeart/2005/8/layout/list1"/>
    <dgm:cxn modelId="{E2BD6E2D-246B-4E74-983A-F0E35737135D}" type="presParOf" srcId="{8E9007E1-ED15-4BF2-A9FC-003BEC3B5EDD}" destId="{721DFA6B-A7D4-4DA4-8EEA-C822310EED0C}" srcOrd="17" destOrd="0" presId="urn:microsoft.com/office/officeart/2005/8/layout/list1"/>
    <dgm:cxn modelId="{E2FE7368-899D-42A9-9A96-ED6AFB06CAC0}" type="presParOf" srcId="{8E9007E1-ED15-4BF2-A9FC-003BEC3B5EDD}" destId="{18C111DC-78D0-42FB-941C-FE4F501E979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30AC5-A5B5-4D59-B8DA-7037AAD9394B}"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A79F1A21-8A07-487D-AD01-545BE414123A}">
      <dgm:prSet phldrT="[Text]"/>
      <dgm:spPr/>
      <dgm:t>
        <a:bodyPr/>
        <a:lstStyle/>
        <a:p>
          <a:pPr algn="ctr"/>
          <a:r>
            <a:rPr lang="en-US" b="1" dirty="0"/>
            <a:t>Regardless of etiology, early identification of these children is critical</a:t>
          </a:r>
        </a:p>
      </dgm:t>
    </dgm:pt>
    <dgm:pt modelId="{DDBF3AD9-D1C8-4299-947C-D6781E4423D4}" type="parTrans" cxnId="{8CCEFDA6-002D-4093-B9B4-288B12021B32}">
      <dgm:prSet/>
      <dgm:spPr/>
      <dgm:t>
        <a:bodyPr/>
        <a:lstStyle/>
        <a:p>
          <a:endParaRPr lang="en-US"/>
        </a:p>
      </dgm:t>
    </dgm:pt>
    <dgm:pt modelId="{0D197563-B158-488B-9B72-628139F5DBE0}" type="sibTrans" cxnId="{8CCEFDA6-002D-4093-B9B4-288B12021B32}">
      <dgm:prSet/>
      <dgm:spPr/>
      <dgm:t>
        <a:bodyPr/>
        <a:lstStyle/>
        <a:p>
          <a:endParaRPr lang="en-US"/>
        </a:p>
      </dgm:t>
    </dgm:pt>
    <dgm:pt modelId="{9FF2554B-821A-4460-95F3-180E43EF0A03}" type="pres">
      <dgm:prSet presAssocID="{86D30AC5-A5B5-4D59-B8DA-7037AAD9394B}" presName="linear" presStyleCnt="0">
        <dgm:presLayoutVars>
          <dgm:animLvl val="lvl"/>
          <dgm:resizeHandles val="exact"/>
        </dgm:presLayoutVars>
      </dgm:prSet>
      <dgm:spPr/>
    </dgm:pt>
    <dgm:pt modelId="{CC1D1998-DF9B-4257-8894-11E32A9501C7}" type="pres">
      <dgm:prSet presAssocID="{A79F1A21-8A07-487D-AD01-545BE414123A}" presName="parentText" presStyleLbl="node1" presStyleIdx="0" presStyleCnt="1">
        <dgm:presLayoutVars>
          <dgm:chMax val="0"/>
          <dgm:bulletEnabled val="1"/>
        </dgm:presLayoutVars>
      </dgm:prSet>
      <dgm:spPr/>
    </dgm:pt>
  </dgm:ptLst>
  <dgm:cxnLst>
    <dgm:cxn modelId="{2C762956-C0D6-4631-A3EB-2961133E9DB4}" type="presOf" srcId="{86D30AC5-A5B5-4D59-B8DA-7037AAD9394B}" destId="{9FF2554B-821A-4460-95F3-180E43EF0A03}" srcOrd="0" destOrd="0" presId="urn:microsoft.com/office/officeart/2005/8/layout/vList2"/>
    <dgm:cxn modelId="{8CCEFDA6-002D-4093-B9B4-288B12021B32}" srcId="{86D30AC5-A5B5-4D59-B8DA-7037AAD9394B}" destId="{A79F1A21-8A07-487D-AD01-545BE414123A}" srcOrd="0" destOrd="0" parTransId="{DDBF3AD9-D1C8-4299-947C-D6781E4423D4}" sibTransId="{0D197563-B158-488B-9B72-628139F5DBE0}"/>
    <dgm:cxn modelId="{B058D7DF-5929-449B-8B12-D5C1EA8CE949}" type="presOf" srcId="{A79F1A21-8A07-487D-AD01-545BE414123A}" destId="{CC1D1998-DF9B-4257-8894-11E32A9501C7}" srcOrd="0" destOrd="0" presId="urn:microsoft.com/office/officeart/2005/8/layout/vList2"/>
    <dgm:cxn modelId="{8DA7B7EA-A8D9-4B93-952F-BA6DAD3BF86B}" type="presParOf" srcId="{9FF2554B-821A-4460-95F3-180E43EF0A03}" destId="{CC1D1998-DF9B-4257-8894-11E32A9501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19951E-7905-441C-8FF7-38532BBA5D1A}" type="doc">
      <dgm:prSet loTypeId="urn:microsoft.com/office/officeart/2005/8/layout/vList3#1" loCatId="list" qsTypeId="urn:microsoft.com/office/officeart/2005/8/quickstyle/simple1" qsCatId="simple" csTypeId="urn:microsoft.com/office/officeart/2005/8/colors/accent3_1" csCatId="accent3" phldr="1"/>
      <dgm:spPr/>
      <dgm:t>
        <a:bodyPr/>
        <a:lstStyle/>
        <a:p>
          <a:endParaRPr lang="en-US"/>
        </a:p>
      </dgm:t>
    </dgm:pt>
    <dgm:pt modelId="{625852BF-5DFA-4209-B6F3-67BCEAF4C010}">
      <dgm:prSet phldrT="[Text]" custT="1"/>
      <dgm:spPr/>
      <dgm:t>
        <a:bodyPr/>
        <a:lstStyle/>
        <a:p>
          <a:r>
            <a:rPr lang="en-US" sz="1800" b="1" dirty="0"/>
            <a:t>The Crib-O-Gram is an automatic device that measures the movements of a neonate after exposure to a loud sound. </a:t>
          </a:r>
        </a:p>
      </dgm:t>
    </dgm:pt>
    <dgm:pt modelId="{7F56DD4A-8074-4D66-8020-D4F8A5C8F5EB}" type="parTrans" cxnId="{1DD82234-A116-43C4-BF18-E88F232339AB}">
      <dgm:prSet/>
      <dgm:spPr/>
      <dgm:t>
        <a:bodyPr/>
        <a:lstStyle/>
        <a:p>
          <a:endParaRPr lang="en-US"/>
        </a:p>
      </dgm:t>
    </dgm:pt>
    <dgm:pt modelId="{0AB1B140-2045-449B-97E1-E2C78CC83D7D}" type="sibTrans" cxnId="{1DD82234-A116-43C4-BF18-E88F232339AB}">
      <dgm:prSet/>
      <dgm:spPr/>
      <dgm:t>
        <a:bodyPr/>
        <a:lstStyle/>
        <a:p>
          <a:endParaRPr lang="en-US"/>
        </a:p>
      </dgm:t>
    </dgm:pt>
    <dgm:pt modelId="{7089FB3A-0D1B-4EEB-8F8B-67C195674DC9}">
      <dgm:prSet custT="1"/>
      <dgm:spPr/>
      <dgm:t>
        <a:bodyPr/>
        <a:lstStyle/>
        <a:p>
          <a:r>
            <a:rPr lang="en-US" sz="1800" b="1" dirty="0"/>
            <a:t>Motion sensitive transducers  placed under the mattress in the crib pick up the infant’s activity. </a:t>
          </a:r>
        </a:p>
      </dgm:t>
    </dgm:pt>
    <dgm:pt modelId="{FA3CF489-4D27-41A2-81D4-2359D832BACA}" type="parTrans" cxnId="{3A1154B1-464E-47B9-A4A5-8CDC63DA8929}">
      <dgm:prSet/>
      <dgm:spPr/>
      <dgm:t>
        <a:bodyPr/>
        <a:lstStyle/>
        <a:p>
          <a:endParaRPr lang="en-US"/>
        </a:p>
      </dgm:t>
    </dgm:pt>
    <dgm:pt modelId="{C63A49CB-611B-46E1-A0AA-085691D3511C}" type="sibTrans" cxnId="{3A1154B1-464E-47B9-A4A5-8CDC63DA8929}">
      <dgm:prSet/>
      <dgm:spPr/>
      <dgm:t>
        <a:bodyPr/>
        <a:lstStyle/>
        <a:p>
          <a:endParaRPr lang="en-US"/>
        </a:p>
      </dgm:t>
    </dgm:pt>
    <dgm:pt modelId="{ADAAC33B-0C5A-4D7C-B850-9F68E3074666}">
      <dgm:prSet custT="1"/>
      <dgm:spPr/>
      <dgm:t>
        <a:bodyPr/>
        <a:lstStyle/>
        <a:p>
          <a:r>
            <a:rPr lang="en-US" sz="1800" b="1" dirty="0"/>
            <a:t>Fixed quantitative criteria are used to establish the presence of a response (Simmons and Russ, 1974;  McFarland, Simmons and Jones, 1980).</a:t>
          </a:r>
        </a:p>
      </dgm:t>
    </dgm:pt>
    <dgm:pt modelId="{3C5B743E-511B-494A-BE51-A6DDEF9C18C6}" type="parTrans" cxnId="{99C42AC4-4184-4E2D-B426-9BDC63BDFBB9}">
      <dgm:prSet/>
      <dgm:spPr/>
      <dgm:t>
        <a:bodyPr/>
        <a:lstStyle/>
        <a:p>
          <a:endParaRPr lang="en-US"/>
        </a:p>
      </dgm:t>
    </dgm:pt>
    <dgm:pt modelId="{D9BA28E9-B535-41CC-9EA0-D7A810F93BB7}" type="sibTrans" cxnId="{99C42AC4-4184-4E2D-B426-9BDC63BDFBB9}">
      <dgm:prSet/>
      <dgm:spPr/>
      <dgm:t>
        <a:bodyPr/>
        <a:lstStyle/>
        <a:p>
          <a:endParaRPr lang="en-US"/>
        </a:p>
      </dgm:t>
    </dgm:pt>
    <dgm:pt modelId="{F2C51253-0B1B-449C-998E-410C52B0ECA2}" type="pres">
      <dgm:prSet presAssocID="{0819951E-7905-441C-8FF7-38532BBA5D1A}" presName="linearFlow" presStyleCnt="0">
        <dgm:presLayoutVars>
          <dgm:dir/>
          <dgm:resizeHandles val="exact"/>
        </dgm:presLayoutVars>
      </dgm:prSet>
      <dgm:spPr/>
    </dgm:pt>
    <dgm:pt modelId="{A57DB388-7DA2-40B5-BFA7-74F19DA8F25A}" type="pres">
      <dgm:prSet presAssocID="{625852BF-5DFA-4209-B6F3-67BCEAF4C010}" presName="composite" presStyleCnt="0"/>
      <dgm:spPr/>
    </dgm:pt>
    <dgm:pt modelId="{AE877685-6B31-46BD-97D1-EF106596BB78}" type="pres">
      <dgm:prSet presAssocID="{625852BF-5DFA-4209-B6F3-67BCEAF4C010}" presName="imgShp" presStyleLbl="fgImgPlace1" presStyleIdx="0" presStyleCnt="3" custScaleX="38970" custScaleY="62101"/>
      <dgm:spPr/>
    </dgm:pt>
    <dgm:pt modelId="{9386E3E5-AA98-4271-95C1-43D9EE2092CC}" type="pres">
      <dgm:prSet presAssocID="{625852BF-5DFA-4209-B6F3-67BCEAF4C010}" presName="txShp" presStyleLbl="node1" presStyleIdx="0" presStyleCnt="3">
        <dgm:presLayoutVars>
          <dgm:bulletEnabled val="1"/>
        </dgm:presLayoutVars>
      </dgm:prSet>
      <dgm:spPr/>
    </dgm:pt>
    <dgm:pt modelId="{FD93A8E4-11E4-4BFC-B568-B402960D1FFC}" type="pres">
      <dgm:prSet presAssocID="{0AB1B140-2045-449B-97E1-E2C78CC83D7D}" presName="spacing" presStyleCnt="0"/>
      <dgm:spPr/>
    </dgm:pt>
    <dgm:pt modelId="{599B2EAA-3EF5-435A-A5CB-CE5AC9179678}" type="pres">
      <dgm:prSet presAssocID="{7089FB3A-0D1B-4EEB-8F8B-67C195674DC9}" presName="composite" presStyleCnt="0"/>
      <dgm:spPr/>
    </dgm:pt>
    <dgm:pt modelId="{65BFF4A0-D81A-4AAC-A3E4-7B0F5AB6C830}" type="pres">
      <dgm:prSet presAssocID="{7089FB3A-0D1B-4EEB-8F8B-67C195674DC9}" presName="imgShp" presStyleLbl="fgImgPlace1" presStyleIdx="1" presStyleCnt="3" custScaleX="38970" custScaleY="62101"/>
      <dgm:spPr/>
    </dgm:pt>
    <dgm:pt modelId="{2D81B7BF-33C1-4499-BCE9-134C955C964D}" type="pres">
      <dgm:prSet presAssocID="{7089FB3A-0D1B-4EEB-8F8B-67C195674DC9}" presName="txShp" presStyleLbl="node1" presStyleIdx="1" presStyleCnt="3">
        <dgm:presLayoutVars>
          <dgm:bulletEnabled val="1"/>
        </dgm:presLayoutVars>
      </dgm:prSet>
      <dgm:spPr/>
    </dgm:pt>
    <dgm:pt modelId="{F40E2C04-BDA0-4E9F-8FE4-C759449C9D7E}" type="pres">
      <dgm:prSet presAssocID="{C63A49CB-611B-46E1-A0AA-085691D3511C}" presName="spacing" presStyleCnt="0"/>
      <dgm:spPr/>
    </dgm:pt>
    <dgm:pt modelId="{2EE67FCE-0D67-40FF-BF75-942CB1F4F977}" type="pres">
      <dgm:prSet presAssocID="{ADAAC33B-0C5A-4D7C-B850-9F68E3074666}" presName="composite" presStyleCnt="0"/>
      <dgm:spPr/>
    </dgm:pt>
    <dgm:pt modelId="{E10B549C-0FB5-473C-B791-A3114D417DD2}" type="pres">
      <dgm:prSet presAssocID="{ADAAC33B-0C5A-4D7C-B850-9F68E3074666}" presName="imgShp" presStyleLbl="fgImgPlace1" presStyleIdx="2" presStyleCnt="3" custScaleX="38970" custScaleY="62101"/>
      <dgm:spPr/>
    </dgm:pt>
    <dgm:pt modelId="{BD938468-8037-4975-866F-664DBCFC3095}" type="pres">
      <dgm:prSet presAssocID="{ADAAC33B-0C5A-4D7C-B850-9F68E3074666}" presName="txShp" presStyleLbl="node1" presStyleIdx="2" presStyleCnt="3">
        <dgm:presLayoutVars>
          <dgm:bulletEnabled val="1"/>
        </dgm:presLayoutVars>
      </dgm:prSet>
      <dgm:spPr/>
    </dgm:pt>
  </dgm:ptLst>
  <dgm:cxnLst>
    <dgm:cxn modelId="{1DD82234-A116-43C4-BF18-E88F232339AB}" srcId="{0819951E-7905-441C-8FF7-38532BBA5D1A}" destId="{625852BF-5DFA-4209-B6F3-67BCEAF4C010}" srcOrd="0" destOrd="0" parTransId="{7F56DD4A-8074-4D66-8020-D4F8A5C8F5EB}" sibTransId="{0AB1B140-2045-449B-97E1-E2C78CC83D7D}"/>
    <dgm:cxn modelId="{879A4760-35F4-4475-9EC7-1F09DC764846}" type="presOf" srcId="{0819951E-7905-441C-8FF7-38532BBA5D1A}" destId="{F2C51253-0B1B-449C-998E-410C52B0ECA2}" srcOrd="0" destOrd="0" presId="urn:microsoft.com/office/officeart/2005/8/layout/vList3#1"/>
    <dgm:cxn modelId="{C81DC642-6222-4108-9FBE-81D52F18A468}" type="presOf" srcId="{ADAAC33B-0C5A-4D7C-B850-9F68E3074666}" destId="{BD938468-8037-4975-866F-664DBCFC3095}" srcOrd="0" destOrd="0" presId="urn:microsoft.com/office/officeart/2005/8/layout/vList3#1"/>
    <dgm:cxn modelId="{C4ECB98F-1BAE-49CF-90AC-2657EDCB4814}" type="presOf" srcId="{7089FB3A-0D1B-4EEB-8F8B-67C195674DC9}" destId="{2D81B7BF-33C1-4499-BCE9-134C955C964D}" srcOrd="0" destOrd="0" presId="urn:microsoft.com/office/officeart/2005/8/layout/vList3#1"/>
    <dgm:cxn modelId="{3A1154B1-464E-47B9-A4A5-8CDC63DA8929}" srcId="{0819951E-7905-441C-8FF7-38532BBA5D1A}" destId="{7089FB3A-0D1B-4EEB-8F8B-67C195674DC9}" srcOrd="1" destOrd="0" parTransId="{FA3CF489-4D27-41A2-81D4-2359D832BACA}" sibTransId="{C63A49CB-611B-46E1-A0AA-085691D3511C}"/>
    <dgm:cxn modelId="{99C42AC4-4184-4E2D-B426-9BDC63BDFBB9}" srcId="{0819951E-7905-441C-8FF7-38532BBA5D1A}" destId="{ADAAC33B-0C5A-4D7C-B850-9F68E3074666}" srcOrd="2" destOrd="0" parTransId="{3C5B743E-511B-494A-BE51-A6DDEF9C18C6}" sibTransId="{D9BA28E9-B535-41CC-9EA0-D7A810F93BB7}"/>
    <dgm:cxn modelId="{B39A17D2-8736-4E1C-AE6D-59E41CFBA789}" type="presOf" srcId="{625852BF-5DFA-4209-B6F3-67BCEAF4C010}" destId="{9386E3E5-AA98-4271-95C1-43D9EE2092CC}" srcOrd="0" destOrd="0" presId="urn:microsoft.com/office/officeart/2005/8/layout/vList3#1"/>
    <dgm:cxn modelId="{8CEE8BFC-6684-42FB-98BD-46740FBB96D4}" type="presParOf" srcId="{F2C51253-0B1B-449C-998E-410C52B0ECA2}" destId="{A57DB388-7DA2-40B5-BFA7-74F19DA8F25A}" srcOrd="0" destOrd="0" presId="urn:microsoft.com/office/officeart/2005/8/layout/vList3#1"/>
    <dgm:cxn modelId="{99ED4477-7B9F-4AA7-82A1-70D153BD1FC9}" type="presParOf" srcId="{A57DB388-7DA2-40B5-BFA7-74F19DA8F25A}" destId="{AE877685-6B31-46BD-97D1-EF106596BB78}" srcOrd="0" destOrd="0" presId="urn:microsoft.com/office/officeart/2005/8/layout/vList3#1"/>
    <dgm:cxn modelId="{6637E77D-AABF-4AC4-8D18-579C9AE52A7C}" type="presParOf" srcId="{A57DB388-7DA2-40B5-BFA7-74F19DA8F25A}" destId="{9386E3E5-AA98-4271-95C1-43D9EE2092CC}" srcOrd="1" destOrd="0" presId="urn:microsoft.com/office/officeart/2005/8/layout/vList3#1"/>
    <dgm:cxn modelId="{AEFEDE5F-723B-4DCA-BF11-CC52EEA664EC}" type="presParOf" srcId="{F2C51253-0B1B-449C-998E-410C52B0ECA2}" destId="{FD93A8E4-11E4-4BFC-B568-B402960D1FFC}" srcOrd="1" destOrd="0" presId="urn:microsoft.com/office/officeart/2005/8/layout/vList3#1"/>
    <dgm:cxn modelId="{EB5E38FE-A2EB-4A50-9226-7679FEE67C81}" type="presParOf" srcId="{F2C51253-0B1B-449C-998E-410C52B0ECA2}" destId="{599B2EAA-3EF5-435A-A5CB-CE5AC9179678}" srcOrd="2" destOrd="0" presId="urn:microsoft.com/office/officeart/2005/8/layout/vList3#1"/>
    <dgm:cxn modelId="{46641451-2D70-49CE-8FDA-8B82384E720C}" type="presParOf" srcId="{599B2EAA-3EF5-435A-A5CB-CE5AC9179678}" destId="{65BFF4A0-D81A-4AAC-A3E4-7B0F5AB6C830}" srcOrd="0" destOrd="0" presId="urn:microsoft.com/office/officeart/2005/8/layout/vList3#1"/>
    <dgm:cxn modelId="{8D8607B4-F579-44B3-B0ED-8D60F367CC46}" type="presParOf" srcId="{599B2EAA-3EF5-435A-A5CB-CE5AC9179678}" destId="{2D81B7BF-33C1-4499-BCE9-134C955C964D}" srcOrd="1" destOrd="0" presId="urn:microsoft.com/office/officeart/2005/8/layout/vList3#1"/>
    <dgm:cxn modelId="{C46933C5-1262-45EA-8108-F4B461A686A0}" type="presParOf" srcId="{F2C51253-0B1B-449C-998E-410C52B0ECA2}" destId="{F40E2C04-BDA0-4E9F-8FE4-C759449C9D7E}" srcOrd="3" destOrd="0" presId="urn:microsoft.com/office/officeart/2005/8/layout/vList3#1"/>
    <dgm:cxn modelId="{FB408697-0FA5-4E7F-AA85-53C3BCCCB9AC}" type="presParOf" srcId="{F2C51253-0B1B-449C-998E-410C52B0ECA2}" destId="{2EE67FCE-0D67-40FF-BF75-942CB1F4F977}" srcOrd="4" destOrd="0" presId="urn:microsoft.com/office/officeart/2005/8/layout/vList3#1"/>
    <dgm:cxn modelId="{18E31A62-A932-4A3F-A247-C7EA6CA5A6FE}" type="presParOf" srcId="{2EE67FCE-0D67-40FF-BF75-942CB1F4F977}" destId="{E10B549C-0FB5-473C-B791-A3114D417DD2}" srcOrd="0" destOrd="0" presId="urn:microsoft.com/office/officeart/2005/8/layout/vList3#1"/>
    <dgm:cxn modelId="{3278AFF9-7279-4E36-A571-578E6D371737}" type="presParOf" srcId="{2EE67FCE-0D67-40FF-BF75-942CB1F4F977}" destId="{BD938468-8037-4975-866F-664DBCFC309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AE722D-BD4B-4717-BD62-FF71B3343469}"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0B705117-7BAE-4578-8CDC-1D15E2BFA2FA}">
      <dgm:prSet phldrT="[Text]" phldr="1" custT="1"/>
      <dgm:spPr/>
      <dgm:t>
        <a:bodyPr/>
        <a:lstStyle/>
        <a:p>
          <a:pPr algn="just"/>
          <a:endParaRPr lang="en-US" sz="4000" b="1"/>
        </a:p>
      </dgm:t>
    </dgm:pt>
    <dgm:pt modelId="{B4A087BE-19EE-4938-83E4-44E3DF6C90F2}" type="parTrans" cxnId="{4C20F68B-C719-46A4-862C-A7D64327A099}">
      <dgm:prSet/>
      <dgm:spPr/>
      <dgm:t>
        <a:bodyPr/>
        <a:lstStyle/>
        <a:p>
          <a:endParaRPr lang="en-US"/>
        </a:p>
      </dgm:t>
    </dgm:pt>
    <dgm:pt modelId="{4F1461D9-9634-46E6-8291-B0A482CA9C50}" type="sibTrans" cxnId="{4C20F68B-C719-46A4-862C-A7D64327A099}">
      <dgm:prSet/>
      <dgm:spPr/>
      <dgm:t>
        <a:bodyPr/>
        <a:lstStyle/>
        <a:p>
          <a:endParaRPr lang="en-US"/>
        </a:p>
      </dgm:t>
    </dgm:pt>
    <dgm:pt modelId="{1F0CA245-4C43-4CC2-9972-4DB23A570B95}">
      <dgm:prSet phldrT="[Text]" custT="1"/>
      <dgm:spPr/>
      <dgm:t>
        <a:bodyPr/>
        <a:lstStyle/>
        <a:p>
          <a:pPr algn="just"/>
          <a:r>
            <a:rPr lang="en-US" sz="1800" b="1" dirty="0"/>
            <a:t>It enables early identification of the problem and refers the identified individual for diagnosis and guidance.</a:t>
          </a:r>
        </a:p>
      </dgm:t>
    </dgm:pt>
    <dgm:pt modelId="{20B8D8B3-CF2A-4349-9BBD-293163DEC758}" type="parTrans" cxnId="{A06CFF0A-57AE-4F17-BE03-E4A2FA7DC430}">
      <dgm:prSet/>
      <dgm:spPr/>
      <dgm:t>
        <a:bodyPr/>
        <a:lstStyle/>
        <a:p>
          <a:endParaRPr lang="en-US"/>
        </a:p>
      </dgm:t>
    </dgm:pt>
    <dgm:pt modelId="{E0D0B010-5BF1-4691-8173-E903E9F1F8FC}" type="sibTrans" cxnId="{A06CFF0A-57AE-4F17-BE03-E4A2FA7DC430}">
      <dgm:prSet/>
      <dgm:spPr/>
      <dgm:t>
        <a:bodyPr/>
        <a:lstStyle/>
        <a:p>
          <a:endParaRPr lang="en-US"/>
        </a:p>
      </dgm:t>
    </dgm:pt>
    <dgm:pt modelId="{41FEE14E-ED79-4A48-973E-9848E58A4A9A}">
      <dgm:prSet custT="1"/>
      <dgm:spPr/>
      <dgm:t>
        <a:bodyPr/>
        <a:lstStyle/>
        <a:p>
          <a:pPr algn="just"/>
          <a:r>
            <a:rPr lang="en-US" sz="1800" b="1"/>
            <a:t>It enables referral to early intervention programme.</a:t>
          </a:r>
          <a:endParaRPr lang="en-US" sz="1800" b="1" dirty="0"/>
        </a:p>
      </dgm:t>
    </dgm:pt>
    <dgm:pt modelId="{1C22DB75-76B8-41DC-8693-5ECDB97DB452}" type="parTrans" cxnId="{5BB3810E-C99E-4344-8260-FE839B1124C1}">
      <dgm:prSet/>
      <dgm:spPr/>
      <dgm:t>
        <a:bodyPr/>
        <a:lstStyle/>
        <a:p>
          <a:endParaRPr lang="en-US"/>
        </a:p>
      </dgm:t>
    </dgm:pt>
    <dgm:pt modelId="{41764035-7CBD-442E-A6B3-4AA581C279A3}" type="sibTrans" cxnId="{5BB3810E-C99E-4344-8260-FE839B1124C1}">
      <dgm:prSet/>
      <dgm:spPr/>
      <dgm:t>
        <a:bodyPr/>
        <a:lstStyle/>
        <a:p>
          <a:endParaRPr lang="en-US"/>
        </a:p>
      </dgm:t>
    </dgm:pt>
    <dgm:pt modelId="{D83D220D-DACE-4F7F-8702-304D056A5920}">
      <dgm:prSet custT="1"/>
      <dgm:spPr/>
      <dgm:t>
        <a:bodyPr/>
        <a:lstStyle/>
        <a:p>
          <a:pPr algn="just"/>
          <a:r>
            <a:rPr lang="en-US" sz="1800" b="1" dirty="0"/>
            <a:t>It gives enough time for the child to cope with the hearing aid.</a:t>
          </a:r>
        </a:p>
      </dgm:t>
    </dgm:pt>
    <dgm:pt modelId="{39FBC816-8BEF-48C9-9C71-6AFD0FF9F1E9}" type="parTrans" cxnId="{33FCC483-2E6A-49CF-B6D3-65F94EC60A3A}">
      <dgm:prSet/>
      <dgm:spPr/>
      <dgm:t>
        <a:bodyPr/>
        <a:lstStyle/>
        <a:p>
          <a:endParaRPr lang="en-US"/>
        </a:p>
      </dgm:t>
    </dgm:pt>
    <dgm:pt modelId="{947DCDAA-D53C-4E10-BF40-51FECCF244C1}" type="sibTrans" cxnId="{33FCC483-2E6A-49CF-B6D3-65F94EC60A3A}">
      <dgm:prSet/>
      <dgm:spPr/>
      <dgm:t>
        <a:bodyPr/>
        <a:lstStyle/>
        <a:p>
          <a:endParaRPr lang="en-US"/>
        </a:p>
      </dgm:t>
    </dgm:pt>
    <dgm:pt modelId="{517E422F-D2B1-4BFA-849F-91D4836FDD5D}">
      <dgm:prSet custT="1"/>
      <dgm:spPr/>
      <dgm:t>
        <a:bodyPr/>
        <a:lstStyle/>
        <a:p>
          <a:pPr algn="just"/>
          <a:r>
            <a:rPr lang="en-US" sz="1800" b="1" dirty="0"/>
            <a:t>It gives enough time for parents to cope with the problem.</a:t>
          </a:r>
        </a:p>
      </dgm:t>
    </dgm:pt>
    <dgm:pt modelId="{30201510-128D-41D3-B7C2-3B0CC94BFE35}" type="parTrans" cxnId="{EFDADC7A-CCAA-4B5F-9F21-25C570191DE9}">
      <dgm:prSet/>
      <dgm:spPr/>
      <dgm:t>
        <a:bodyPr/>
        <a:lstStyle/>
        <a:p>
          <a:endParaRPr lang="en-US"/>
        </a:p>
      </dgm:t>
    </dgm:pt>
    <dgm:pt modelId="{4D374CDA-322F-4B43-A60B-6175AFD2EC72}" type="sibTrans" cxnId="{EFDADC7A-CCAA-4B5F-9F21-25C570191DE9}">
      <dgm:prSet/>
      <dgm:spPr/>
      <dgm:t>
        <a:bodyPr/>
        <a:lstStyle/>
        <a:p>
          <a:endParaRPr lang="en-US"/>
        </a:p>
      </dgm:t>
    </dgm:pt>
    <dgm:pt modelId="{5C9F87F4-3154-451F-870D-AC32674FC23C}">
      <dgm:prSet custT="1"/>
      <dgm:spPr/>
      <dgm:t>
        <a:bodyPr/>
        <a:lstStyle/>
        <a:p>
          <a:pPr algn="just"/>
          <a:r>
            <a:rPr lang="en-US" sz="1800" b="1"/>
            <a:t>It provides an opportunity for integration.</a:t>
          </a:r>
          <a:endParaRPr lang="en-US" sz="1800" b="1" dirty="0"/>
        </a:p>
      </dgm:t>
    </dgm:pt>
    <dgm:pt modelId="{7D6CA910-D275-4C15-8A84-49503BB4CE4E}" type="parTrans" cxnId="{8F7BBEDE-C158-4B44-AC58-843E20E38901}">
      <dgm:prSet/>
      <dgm:spPr/>
      <dgm:t>
        <a:bodyPr/>
        <a:lstStyle/>
        <a:p>
          <a:endParaRPr lang="en-US"/>
        </a:p>
      </dgm:t>
    </dgm:pt>
    <dgm:pt modelId="{7BB934ED-13E7-4BD7-91B9-A3045AA8B7AE}" type="sibTrans" cxnId="{8F7BBEDE-C158-4B44-AC58-843E20E38901}">
      <dgm:prSet/>
      <dgm:spPr/>
      <dgm:t>
        <a:bodyPr/>
        <a:lstStyle/>
        <a:p>
          <a:endParaRPr lang="en-US"/>
        </a:p>
      </dgm:t>
    </dgm:pt>
    <dgm:pt modelId="{5B0C60E7-ACF0-42BA-9FF0-9FE435E16EF8}" type="pres">
      <dgm:prSet presAssocID="{8CAE722D-BD4B-4717-BD62-FF71B3343469}" presName="vert0" presStyleCnt="0">
        <dgm:presLayoutVars>
          <dgm:dir/>
          <dgm:animOne val="branch"/>
          <dgm:animLvl val="lvl"/>
        </dgm:presLayoutVars>
      </dgm:prSet>
      <dgm:spPr/>
    </dgm:pt>
    <dgm:pt modelId="{B2BB806B-38D8-4FE6-B4A8-32D860F496CD}" type="pres">
      <dgm:prSet presAssocID="{0B705117-7BAE-4578-8CDC-1D15E2BFA2FA}" presName="thickLine" presStyleLbl="alignNode1" presStyleIdx="0" presStyleCnt="1"/>
      <dgm:spPr/>
    </dgm:pt>
    <dgm:pt modelId="{136C5A9C-821D-4A60-9830-1132744D49FE}" type="pres">
      <dgm:prSet presAssocID="{0B705117-7BAE-4578-8CDC-1D15E2BFA2FA}" presName="horz1" presStyleCnt="0"/>
      <dgm:spPr/>
    </dgm:pt>
    <dgm:pt modelId="{2EB206D0-7B52-4094-8BA8-0D38DE1E77B2}" type="pres">
      <dgm:prSet presAssocID="{0B705117-7BAE-4578-8CDC-1D15E2BFA2FA}" presName="tx1" presStyleLbl="revTx" presStyleIdx="0" presStyleCnt="6"/>
      <dgm:spPr/>
    </dgm:pt>
    <dgm:pt modelId="{126C1D03-E94C-4A00-82C7-5BC6E853A0EC}" type="pres">
      <dgm:prSet presAssocID="{0B705117-7BAE-4578-8CDC-1D15E2BFA2FA}" presName="vert1" presStyleCnt="0"/>
      <dgm:spPr/>
    </dgm:pt>
    <dgm:pt modelId="{2F2F4BDF-9AF1-426D-B44E-2E67FEE54EE4}" type="pres">
      <dgm:prSet presAssocID="{1F0CA245-4C43-4CC2-9972-4DB23A570B95}" presName="vertSpace2a" presStyleCnt="0"/>
      <dgm:spPr/>
    </dgm:pt>
    <dgm:pt modelId="{2EDCA7E3-0D66-47A6-951D-4A71640E8D9F}" type="pres">
      <dgm:prSet presAssocID="{1F0CA245-4C43-4CC2-9972-4DB23A570B95}" presName="horz2" presStyleCnt="0"/>
      <dgm:spPr/>
    </dgm:pt>
    <dgm:pt modelId="{3BEC44D8-73C9-43C2-82F9-0FC5B123A6D8}" type="pres">
      <dgm:prSet presAssocID="{1F0CA245-4C43-4CC2-9972-4DB23A570B95}" presName="horzSpace2" presStyleCnt="0"/>
      <dgm:spPr/>
    </dgm:pt>
    <dgm:pt modelId="{03E180C0-C72A-4D84-8948-120F18B1EEDB}" type="pres">
      <dgm:prSet presAssocID="{1F0CA245-4C43-4CC2-9972-4DB23A570B95}" presName="tx2" presStyleLbl="revTx" presStyleIdx="1" presStyleCnt="6"/>
      <dgm:spPr/>
    </dgm:pt>
    <dgm:pt modelId="{1CC90D05-58C8-4A1E-A4C6-6FB23489DAE4}" type="pres">
      <dgm:prSet presAssocID="{1F0CA245-4C43-4CC2-9972-4DB23A570B95}" presName="vert2" presStyleCnt="0"/>
      <dgm:spPr/>
    </dgm:pt>
    <dgm:pt modelId="{2CA2D720-D1BC-4263-8FDA-3C141AF32AB8}" type="pres">
      <dgm:prSet presAssocID="{1F0CA245-4C43-4CC2-9972-4DB23A570B95}" presName="thinLine2b" presStyleLbl="callout" presStyleIdx="0" presStyleCnt="5"/>
      <dgm:spPr/>
    </dgm:pt>
    <dgm:pt modelId="{F50CB2EA-1B27-4F05-A86C-E995D7EDACB7}" type="pres">
      <dgm:prSet presAssocID="{1F0CA245-4C43-4CC2-9972-4DB23A570B95}" presName="vertSpace2b" presStyleCnt="0"/>
      <dgm:spPr/>
    </dgm:pt>
    <dgm:pt modelId="{14A4ED45-234E-4EB5-8699-976DC717F107}" type="pres">
      <dgm:prSet presAssocID="{41FEE14E-ED79-4A48-973E-9848E58A4A9A}" presName="horz2" presStyleCnt="0"/>
      <dgm:spPr/>
    </dgm:pt>
    <dgm:pt modelId="{BCBC806A-3788-4123-AB74-4D42B0FF7C3F}" type="pres">
      <dgm:prSet presAssocID="{41FEE14E-ED79-4A48-973E-9848E58A4A9A}" presName="horzSpace2" presStyleCnt="0"/>
      <dgm:spPr/>
    </dgm:pt>
    <dgm:pt modelId="{F8D8084E-53E8-4055-A9B6-F78F2EF04DF7}" type="pres">
      <dgm:prSet presAssocID="{41FEE14E-ED79-4A48-973E-9848E58A4A9A}" presName="tx2" presStyleLbl="revTx" presStyleIdx="2" presStyleCnt="6"/>
      <dgm:spPr/>
    </dgm:pt>
    <dgm:pt modelId="{69886806-BC41-4495-A8BF-42ACB1595BD1}" type="pres">
      <dgm:prSet presAssocID="{41FEE14E-ED79-4A48-973E-9848E58A4A9A}" presName="vert2" presStyleCnt="0"/>
      <dgm:spPr/>
    </dgm:pt>
    <dgm:pt modelId="{6299084D-2338-4A56-8395-8C4BF43DDB03}" type="pres">
      <dgm:prSet presAssocID="{41FEE14E-ED79-4A48-973E-9848E58A4A9A}" presName="thinLine2b" presStyleLbl="callout" presStyleIdx="1" presStyleCnt="5"/>
      <dgm:spPr/>
    </dgm:pt>
    <dgm:pt modelId="{24C854E0-1983-45FB-822A-44B88C045FCE}" type="pres">
      <dgm:prSet presAssocID="{41FEE14E-ED79-4A48-973E-9848E58A4A9A}" presName="vertSpace2b" presStyleCnt="0"/>
      <dgm:spPr/>
    </dgm:pt>
    <dgm:pt modelId="{96634A9C-0E5C-4E22-9D26-0483F2E62511}" type="pres">
      <dgm:prSet presAssocID="{D83D220D-DACE-4F7F-8702-304D056A5920}" presName="horz2" presStyleCnt="0"/>
      <dgm:spPr/>
    </dgm:pt>
    <dgm:pt modelId="{34706FC7-A3BB-417A-91A2-9051392E2911}" type="pres">
      <dgm:prSet presAssocID="{D83D220D-DACE-4F7F-8702-304D056A5920}" presName="horzSpace2" presStyleCnt="0"/>
      <dgm:spPr/>
    </dgm:pt>
    <dgm:pt modelId="{C13D2301-6ADB-4E51-8285-BD7B0FC03B57}" type="pres">
      <dgm:prSet presAssocID="{D83D220D-DACE-4F7F-8702-304D056A5920}" presName="tx2" presStyleLbl="revTx" presStyleIdx="3" presStyleCnt="6"/>
      <dgm:spPr/>
    </dgm:pt>
    <dgm:pt modelId="{E25EA0EE-F2CC-49C3-BBB3-F744FC86B0BD}" type="pres">
      <dgm:prSet presAssocID="{D83D220D-DACE-4F7F-8702-304D056A5920}" presName="vert2" presStyleCnt="0"/>
      <dgm:spPr/>
    </dgm:pt>
    <dgm:pt modelId="{15E6D0C7-4406-4DAC-85AF-0357104C1B6C}" type="pres">
      <dgm:prSet presAssocID="{D83D220D-DACE-4F7F-8702-304D056A5920}" presName="thinLine2b" presStyleLbl="callout" presStyleIdx="2" presStyleCnt="5"/>
      <dgm:spPr/>
    </dgm:pt>
    <dgm:pt modelId="{D73B5D89-9770-4BB4-9D49-4B8225FCD59F}" type="pres">
      <dgm:prSet presAssocID="{D83D220D-DACE-4F7F-8702-304D056A5920}" presName="vertSpace2b" presStyleCnt="0"/>
      <dgm:spPr/>
    </dgm:pt>
    <dgm:pt modelId="{16A00606-E4F7-467C-98EE-18C33D245C40}" type="pres">
      <dgm:prSet presAssocID="{517E422F-D2B1-4BFA-849F-91D4836FDD5D}" presName="horz2" presStyleCnt="0"/>
      <dgm:spPr/>
    </dgm:pt>
    <dgm:pt modelId="{D3CF4DE7-F36F-485A-A1A5-3B8A33F80ACF}" type="pres">
      <dgm:prSet presAssocID="{517E422F-D2B1-4BFA-849F-91D4836FDD5D}" presName="horzSpace2" presStyleCnt="0"/>
      <dgm:spPr/>
    </dgm:pt>
    <dgm:pt modelId="{96B59B08-5647-4C04-97CD-7F006443867F}" type="pres">
      <dgm:prSet presAssocID="{517E422F-D2B1-4BFA-849F-91D4836FDD5D}" presName="tx2" presStyleLbl="revTx" presStyleIdx="4" presStyleCnt="6"/>
      <dgm:spPr/>
    </dgm:pt>
    <dgm:pt modelId="{248A6686-F239-47AF-BCBC-353A2E57C648}" type="pres">
      <dgm:prSet presAssocID="{517E422F-D2B1-4BFA-849F-91D4836FDD5D}" presName="vert2" presStyleCnt="0"/>
      <dgm:spPr/>
    </dgm:pt>
    <dgm:pt modelId="{52242AE5-EE42-40E2-B58F-395C2EA693FB}" type="pres">
      <dgm:prSet presAssocID="{517E422F-D2B1-4BFA-849F-91D4836FDD5D}" presName="thinLine2b" presStyleLbl="callout" presStyleIdx="3" presStyleCnt="5"/>
      <dgm:spPr/>
    </dgm:pt>
    <dgm:pt modelId="{FA0D2D33-5B57-4006-A496-5E938589B725}" type="pres">
      <dgm:prSet presAssocID="{517E422F-D2B1-4BFA-849F-91D4836FDD5D}" presName="vertSpace2b" presStyleCnt="0"/>
      <dgm:spPr/>
    </dgm:pt>
    <dgm:pt modelId="{1EE220C8-4772-4B8B-B758-738D5DB63999}" type="pres">
      <dgm:prSet presAssocID="{5C9F87F4-3154-451F-870D-AC32674FC23C}" presName="horz2" presStyleCnt="0"/>
      <dgm:spPr/>
    </dgm:pt>
    <dgm:pt modelId="{4C747516-41A5-472D-A448-2D7910F04526}" type="pres">
      <dgm:prSet presAssocID="{5C9F87F4-3154-451F-870D-AC32674FC23C}" presName="horzSpace2" presStyleCnt="0"/>
      <dgm:spPr/>
    </dgm:pt>
    <dgm:pt modelId="{18C52E1D-D5B7-42B4-A39B-89FA5EE166C6}" type="pres">
      <dgm:prSet presAssocID="{5C9F87F4-3154-451F-870D-AC32674FC23C}" presName="tx2" presStyleLbl="revTx" presStyleIdx="5" presStyleCnt="6"/>
      <dgm:spPr/>
    </dgm:pt>
    <dgm:pt modelId="{3BA39A02-A1A9-45DD-97C3-B37698E5E273}" type="pres">
      <dgm:prSet presAssocID="{5C9F87F4-3154-451F-870D-AC32674FC23C}" presName="vert2" presStyleCnt="0"/>
      <dgm:spPr/>
    </dgm:pt>
    <dgm:pt modelId="{393C3721-4F9C-4836-9471-C3A311A397A7}" type="pres">
      <dgm:prSet presAssocID="{5C9F87F4-3154-451F-870D-AC32674FC23C}" presName="thinLine2b" presStyleLbl="callout" presStyleIdx="4" presStyleCnt="5"/>
      <dgm:spPr/>
    </dgm:pt>
    <dgm:pt modelId="{7CB9C33A-E0F4-49C1-8C85-57D94DF96A40}" type="pres">
      <dgm:prSet presAssocID="{5C9F87F4-3154-451F-870D-AC32674FC23C}" presName="vertSpace2b" presStyleCnt="0"/>
      <dgm:spPr/>
    </dgm:pt>
  </dgm:ptLst>
  <dgm:cxnLst>
    <dgm:cxn modelId="{A06CFF0A-57AE-4F17-BE03-E4A2FA7DC430}" srcId="{0B705117-7BAE-4578-8CDC-1D15E2BFA2FA}" destId="{1F0CA245-4C43-4CC2-9972-4DB23A570B95}" srcOrd="0" destOrd="0" parTransId="{20B8D8B3-CF2A-4349-9BBD-293163DEC758}" sibTransId="{E0D0B010-5BF1-4691-8173-E903E9F1F8FC}"/>
    <dgm:cxn modelId="{5BB3810E-C99E-4344-8260-FE839B1124C1}" srcId="{0B705117-7BAE-4578-8CDC-1D15E2BFA2FA}" destId="{41FEE14E-ED79-4A48-973E-9848E58A4A9A}" srcOrd="1" destOrd="0" parTransId="{1C22DB75-76B8-41DC-8693-5ECDB97DB452}" sibTransId="{41764035-7CBD-442E-A6B3-4AA581C279A3}"/>
    <dgm:cxn modelId="{C0472113-98BF-4293-A53A-F7272652F56B}" type="presOf" srcId="{8CAE722D-BD4B-4717-BD62-FF71B3343469}" destId="{5B0C60E7-ACF0-42BA-9FF0-9FE435E16EF8}" srcOrd="0" destOrd="0" presId="urn:microsoft.com/office/officeart/2008/layout/LinedList"/>
    <dgm:cxn modelId="{C7697823-5634-4BD8-A637-2AA5868C7FE4}" type="presOf" srcId="{5C9F87F4-3154-451F-870D-AC32674FC23C}" destId="{18C52E1D-D5B7-42B4-A39B-89FA5EE166C6}" srcOrd="0" destOrd="0" presId="urn:microsoft.com/office/officeart/2008/layout/LinedList"/>
    <dgm:cxn modelId="{EFDADC7A-CCAA-4B5F-9F21-25C570191DE9}" srcId="{0B705117-7BAE-4578-8CDC-1D15E2BFA2FA}" destId="{517E422F-D2B1-4BFA-849F-91D4836FDD5D}" srcOrd="3" destOrd="0" parTransId="{30201510-128D-41D3-B7C2-3B0CC94BFE35}" sibTransId="{4D374CDA-322F-4B43-A60B-6175AFD2EC72}"/>
    <dgm:cxn modelId="{8AAB8A7E-FC18-4D5E-B35A-9AFBCE63EBD4}" type="presOf" srcId="{D83D220D-DACE-4F7F-8702-304D056A5920}" destId="{C13D2301-6ADB-4E51-8285-BD7B0FC03B57}" srcOrd="0" destOrd="0" presId="urn:microsoft.com/office/officeart/2008/layout/LinedList"/>
    <dgm:cxn modelId="{33FCC483-2E6A-49CF-B6D3-65F94EC60A3A}" srcId="{0B705117-7BAE-4578-8CDC-1D15E2BFA2FA}" destId="{D83D220D-DACE-4F7F-8702-304D056A5920}" srcOrd="2" destOrd="0" parTransId="{39FBC816-8BEF-48C9-9C71-6AFD0FF9F1E9}" sibTransId="{947DCDAA-D53C-4E10-BF40-51FECCF244C1}"/>
    <dgm:cxn modelId="{4C20F68B-C719-46A4-862C-A7D64327A099}" srcId="{8CAE722D-BD4B-4717-BD62-FF71B3343469}" destId="{0B705117-7BAE-4578-8CDC-1D15E2BFA2FA}" srcOrd="0" destOrd="0" parTransId="{B4A087BE-19EE-4938-83E4-44E3DF6C90F2}" sibTransId="{4F1461D9-9634-46E6-8291-B0A482CA9C50}"/>
    <dgm:cxn modelId="{C904BEAC-E833-40CB-9C55-2F1965C04A76}" type="presOf" srcId="{0B705117-7BAE-4578-8CDC-1D15E2BFA2FA}" destId="{2EB206D0-7B52-4094-8BA8-0D38DE1E77B2}" srcOrd="0" destOrd="0" presId="urn:microsoft.com/office/officeart/2008/layout/LinedList"/>
    <dgm:cxn modelId="{6F8962B2-E0C2-407F-B8F7-F22389C29EE8}" type="presOf" srcId="{1F0CA245-4C43-4CC2-9972-4DB23A570B95}" destId="{03E180C0-C72A-4D84-8948-120F18B1EEDB}" srcOrd="0" destOrd="0" presId="urn:microsoft.com/office/officeart/2008/layout/LinedList"/>
    <dgm:cxn modelId="{8F7BBEDE-C158-4B44-AC58-843E20E38901}" srcId="{0B705117-7BAE-4578-8CDC-1D15E2BFA2FA}" destId="{5C9F87F4-3154-451F-870D-AC32674FC23C}" srcOrd="4" destOrd="0" parTransId="{7D6CA910-D275-4C15-8A84-49503BB4CE4E}" sibTransId="{7BB934ED-13E7-4BD7-91B9-A3045AA8B7AE}"/>
    <dgm:cxn modelId="{0C3E10F5-9ACB-4E90-B718-523203374854}" type="presOf" srcId="{517E422F-D2B1-4BFA-849F-91D4836FDD5D}" destId="{96B59B08-5647-4C04-97CD-7F006443867F}" srcOrd="0" destOrd="0" presId="urn:microsoft.com/office/officeart/2008/layout/LinedList"/>
    <dgm:cxn modelId="{C8A6FAFA-CACA-4EE8-BF1F-2CD26B98877C}" type="presOf" srcId="{41FEE14E-ED79-4A48-973E-9848E58A4A9A}" destId="{F8D8084E-53E8-4055-A9B6-F78F2EF04DF7}" srcOrd="0" destOrd="0" presId="urn:microsoft.com/office/officeart/2008/layout/LinedList"/>
    <dgm:cxn modelId="{996B3904-04C1-4D00-8B74-C407022C30E4}" type="presParOf" srcId="{5B0C60E7-ACF0-42BA-9FF0-9FE435E16EF8}" destId="{B2BB806B-38D8-4FE6-B4A8-32D860F496CD}" srcOrd="0" destOrd="0" presId="urn:microsoft.com/office/officeart/2008/layout/LinedList"/>
    <dgm:cxn modelId="{250FD08C-8F5E-412E-89DB-8C9562DAF619}" type="presParOf" srcId="{5B0C60E7-ACF0-42BA-9FF0-9FE435E16EF8}" destId="{136C5A9C-821D-4A60-9830-1132744D49FE}" srcOrd="1" destOrd="0" presId="urn:microsoft.com/office/officeart/2008/layout/LinedList"/>
    <dgm:cxn modelId="{292294D3-443C-4695-99CC-BB282C980CF4}" type="presParOf" srcId="{136C5A9C-821D-4A60-9830-1132744D49FE}" destId="{2EB206D0-7B52-4094-8BA8-0D38DE1E77B2}" srcOrd="0" destOrd="0" presId="urn:microsoft.com/office/officeart/2008/layout/LinedList"/>
    <dgm:cxn modelId="{2C43F00B-440D-4816-8FBB-79AEA6CD3557}" type="presParOf" srcId="{136C5A9C-821D-4A60-9830-1132744D49FE}" destId="{126C1D03-E94C-4A00-82C7-5BC6E853A0EC}" srcOrd="1" destOrd="0" presId="urn:microsoft.com/office/officeart/2008/layout/LinedList"/>
    <dgm:cxn modelId="{4F008F89-7E33-4544-9472-C42958FB6948}" type="presParOf" srcId="{126C1D03-E94C-4A00-82C7-5BC6E853A0EC}" destId="{2F2F4BDF-9AF1-426D-B44E-2E67FEE54EE4}" srcOrd="0" destOrd="0" presId="urn:microsoft.com/office/officeart/2008/layout/LinedList"/>
    <dgm:cxn modelId="{22CD2C10-95A1-4A5E-9222-DF3AEADDCA94}" type="presParOf" srcId="{126C1D03-E94C-4A00-82C7-5BC6E853A0EC}" destId="{2EDCA7E3-0D66-47A6-951D-4A71640E8D9F}" srcOrd="1" destOrd="0" presId="urn:microsoft.com/office/officeart/2008/layout/LinedList"/>
    <dgm:cxn modelId="{699BE408-77E5-4DD2-9EE8-47E01ADD904D}" type="presParOf" srcId="{2EDCA7E3-0D66-47A6-951D-4A71640E8D9F}" destId="{3BEC44D8-73C9-43C2-82F9-0FC5B123A6D8}" srcOrd="0" destOrd="0" presId="urn:microsoft.com/office/officeart/2008/layout/LinedList"/>
    <dgm:cxn modelId="{28FD445E-0EB3-42EE-961D-953D0F2FCD73}" type="presParOf" srcId="{2EDCA7E3-0D66-47A6-951D-4A71640E8D9F}" destId="{03E180C0-C72A-4D84-8948-120F18B1EEDB}" srcOrd="1" destOrd="0" presId="urn:microsoft.com/office/officeart/2008/layout/LinedList"/>
    <dgm:cxn modelId="{A9F45F97-9666-41DD-A5A2-E63D1CA620C3}" type="presParOf" srcId="{2EDCA7E3-0D66-47A6-951D-4A71640E8D9F}" destId="{1CC90D05-58C8-4A1E-A4C6-6FB23489DAE4}" srcOrd="2" destOrd="0" presId="urn:microsoft.com/office/officeart/2008/layout/LinedList"/>
    <dgm:cxn modelId="{5342F466-8D8C-4642-AC9C-63EE0FC8F3FB}" type="presParOf" srcId="{126C1D03-E94C-4A00-82C7-5BC6E853A0EC}" destId="{2CA2D720-D1BC-4263-8FDA-3C141AF32AB8}" srcOrd="2" destOrd="0" presId="urn:microsoft.com/office/officeart/2008/layout/LinedList"/>
    <dgm:cxn modelId="{BFB87647-6FD4-4105-B964-FCFAA1FDA8E6}" type="presParOf" srcId="{126C1D03-E94C-4A00-82C7-5BC6E853A0EC}" destId="{F50CB2EA-1B27-4F05-A86C-E995D7EDACB7}" srcOrd="3" destOrd="0" presId="urn:microsoft.com/office/officeart/2008/layout/LinedList"/>
    <dgm:cxn modelId="{F802897D-6A5D-4038-B754-BA66E37CA6DF}" type="presParOf" srcId="{126C1D03-E94C-4A00-82C7-5BC6E853A0EC}" destId="{14A4ED45-234E-4EB5-8699-976DC717F107}" srcOrd="4" destOrd="0" presId="urn:microsoft.com/office/officeart/2008/layout/LinedList"/>
    <dgm:cxn modelId="{60C9D350-D002-4B49-8E05-C351FAD016FE}" type="presParOf" srcId="{14A4ED45-234E-4EB5-8699-976DC717F107}" destId="{BCBC806A-3788-4123-AB74-4D42B0FF7C3F}" srcOrd="0" destOrd="0" presId="urn:microsoft.com/office/officeart/2008/layout/LinedList"/>
    <dgm:cxn modelId="{6A0A0A35-FC97-4D5D-AE6D-EC6369004715}" type="presParOf" srcId="{14A4ED45-234E-4EB5-8699-976DC717F107}" destId="{F8D8084E-53E8-4055-A9B6-F78F2EF04DF7}" srcOrd="1" destOrd="0" presId="urn:microsoft.com/office/officeart/2008/layout/LinedList"/>
    <dgm:cxn modelId="{8BEB8E48-BF7C-488E-8F05-19819117B7AC}" type="presParOf" srcId="{14A4ED45-234E-4EB5-8699-976DC717F107}" destId="{69886806-BC41-4495-A8BF-42ACB1595BD1}" srcOrd="2" destOrd="0" presId="urn:microsoft.com/office/officeart/2008/layout/LinedList"/>
    <dgm:cxn modelId="{72E8F6A9-1FED-4E9D-B8C9-C8A74AD7DD58}" type="presParOf" srcId="{126C1D03-E94C-4A00-82C7-5BC6E853A0EC}" destId="{6299084D-2338-4A56-8395-8C4BF43DDB03}" srcOrd="5" destOrd="0" presId="urn:microsoft.com/office/officeart/2008/layout/LinedList"/>
    <dgm:cxn modelId="{F55DFA46-C21D-4BC9-8A7E-662FB7E031C8}" type="presParOf" srcId="{126C1D03-E94C-4A00-82C7-5BC6E853A0EC}" destId="{24C854E0-1983-45FB-822A-44B88C045FCE}" srcOrd="6" destOrd="0" presId="urn:microsoft.com/office/officeart/2008/layout/LinedList"/>
    <dgm:cxn modelId="{1FF8EE36-52CE-4B0C-BB19-52B929920F88}" type="presParOf" srcId="{126C1D03-E94C-4A00-82C7-5BC6E853A0EC}" destId="{96634A9C-0E5C-4E22-9D26-0483F2E62511}" srcOrd="7" destOrd="0" presId="urn:microsoft.com/office/officeart/2008/layout/LinedList"/>
    <dgm:cxn modelId="{255ADCCA-15A2-4670-B397-ECA4611EE03B}" type="presParOf" srcId="{96634A9C-0E5C-4E22-9D26-0483F2E62511}" destId="{34706FC7-A3BB-417A-91A2-9051392E2911}" srcOrd="0" destOrd="0" presId="urn:microsoft.com/office/officeart/2008/layout/LinedList"/>
    <dgm:cxn modelId="{FE0B3BEE-44D5-4782-9BFB-0602A5C4E991}" type="presParOf" srcId="{96634A9C-0E5C-4E22-9D26-0483F2E62511}" destId="{C13D2301-6ADB-4E51-8285-BD7B0FC03B57}" srcOrd="1" destOrd="0" presId="urn:microsoft.com/office/officeart/2008/layout/LinedList"/>
    <dgm:cxn modelId="{50711C76-4C03-422E-8240-297684DF9C36}" type="presParOf" srcId="{96634A9C-0E5C-4E22-9D26-0483F2E62511}" destId="{E25EA0EE-F2CC-49C3-BBB3-F744FC86B0BD}" srcOrd="2" destOrd="0" presId="urn:microsoft.com/office/officeart/2008/layout/LinedList"/>
    <dgm:cxn modelId="{4A463313-C137-49D8-8675-2CDCD0B9EFB9}" type="presParOf" srcId="{126C1D03-E94C-4A00-82C7-5BC6E853A0EC}" destId="{15E6D0C7-4406-4DAC-85AF-0357104C1B6C}" srcOrd="8" destOrd="0" presId="urn:microsoft.com/office/officeart/2008/layout/LinedList"/>
    <dgm:cxn modelId="{027F7C84-AC38-4864-9856-6559C68A3160}" type="presParOf" srcId="{126C1D03-E94C-4A00-82C7-5BC6E853A0EC}" destId="{D73B5D89-9770-4BB4-9D49-4B8225FCD59F}" srcOrd="9" destOrd="0" presId="urn:microsoft.com/office/officeart/2008/layout/LinedList"/>
    <dgm:cxn modelId="{7DF68145-26B8-42B0-9BAB-D48D3F1381B0}" type="presParOf" srcId="{126C1D03-E94C-4A00-82C7-5BC6E853A0EC}" destId="{16A00606-E4F7-467C-98EE-18C33D245C40}" srcOrd="10" destOrd="0" presId="urn:microsoft.com/office/officeart/2008/layout/LinedList"/>
    <dgm:cxn modelId="{5744E2DD-7F08-4F7F-A9EB-E91812C2AF2C}" type="presParOf" srcId="{16A00606-E4F7-467C-98EE-18C33D245C40}" destId="{D3CF4DE7-F36F-485A-A1A5-3B8A33F80ACF}" srcOrd="0" destOrd="0" presId="urn:microsoft.com/office/officeart/2008/layout/LinedList"/>
    <dgm:cxn modelId="{BD656295-3978-4414-9479-56EBCB49F4C6}" type="presParOf" srcId="{16A00606-E4F7-467C-98EE-18C33D245C40}" destId="{96B59B08-5647-4C04-97CD-7F006443867F}" srcOrd="1" destOrd="0" presId="urn:microsoft.com/office/officeart/2008/layout/LinedList"/>
    <dgm:cxn modelId="{603007CF-3C6A-4415-8847-6AAFE273994B}" type="presParOf" srcId="{16A00606-E4F7-467C-98EE-18C33D245C40}" destId="{248A6686-F239-47AF-BCBC-353A2E57C648}" srcOrd="2" destOrd="0" presId="urn:microsoft.com/office/officeart/2008/layout/LinedList"/>
    <dgm:cxn modelId="{0B69ADEE-34CE-4FAC-8205-A19DE7672A9F}" type="presParOf" srcId="{126C1D03-E94C-4A00-82C7-5BC6E853A0EC}" destId="{52242AE5-EE42-40E2-B58F-395C2EA693FB}" srcOrd="11" destOrd="0" presId="urn:microsoft.com/office/officeart/2008/layout/LinedList"/>
    <dgm:cxn modelId="{6D1C6E8C-2227-4D96-884C-6B8873ED9B78}" type="presParOf" srcId="{126C1D03-E94C-4A00-82C7-5BC6E853A0EC}" destId="{FA0D2D33-5B57-4006-A496-5E938589B725}" srcOrd="12" destOrd="0" presId="urn:microsoft.com/office/officeart/2008/layout/LinedList"/>
    <dgm:cxn modelId="{341F450F-E8CD-4A05-A9AD-444D53C75A89}" type="presParOf" srcId="{126C1D03-E94C-4A00-82C7-5BC6E853A0EC}" destId="{1EE220C8-4772-4B8B-B758-738D5DB63999}" srcOrd="13" destOrd="0" presId="urn:microsoft.com/office/officeart/2008/layout/LinedList"/>
    <dgm:cxn modelId="{ACDBB9DB-527F-4338-B687-AAC608AE5618}" type="presParOf" srcId="{1EE220C8-4772-4B8B-B758-738D5DB63999}" destId="{4C747516-41A5-472D-A448-2D7910F04526}" srcOrd="0" destOrd="0" presId="urn:microsoft.com/office/officeart/2008/layout/LinedList"/>
    <dgm:cxn modelId="{1AD97BF5-076F-4037-BDE7-07CC6B39939A}" type="presParOf" srcId="{1EE220C8-4772-4B8B-B758-738D5DB63999}" destId="{18C52E1D-D5B7-42B4-A39B-89FA5EE166C6}" srcOrd="1" destOrd="0" presId="urn:microsoft.com/office/officeart/2008/layout/LinedList"/>
    <dgm:cxn modelId="{3702A4E7-C19B-45D0-AD07-25A15CCE2196}" type="presParOf" srcId="{1EE220C8-4772-4B8B-B758-738D5DB63999}" destId="{3BA39A02-A1A9-45DD-97C3-B37698E5E273}" srcOrd="2" destOrd="0" presId="urn:microsoft.com/office/officeart/2008/layout/LinedList"/>
    <dgm:cxn modelId="{2D6B037A-7C76-47BB-8B07-2A81F47FABA1}" type="presParOf" srcId="{126C1D03-E94C-4A00-82C7-5BC6E853A0EC}" destId="{393C3721-4F9C-4836-9471-C3A311A397A7}" srcOrd="14" destOrd="0" presId="urn:microsoft.com/office/officeart/2008/layout/LinedList"/>
    <dgm:cxn modelId="{5ADC8ED2-B4CD-4DE4-8D83-F451008EE4F7}" type="presParOf" srcId="{126C1D03-E94C-4A00-82C7-5BC6E853A0EC}" destId="{7CB9C33A-E0F4-49C1-8C85-57D94DF96A4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9D3FD1-A94F-413F-84E0-05D829757C49}"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7B1201ED-B166-46F2-8F31-F0ADECBBDA5D}">
      <dgm:prSet phldrT="[Text]" phldr="1" custT="1"/>
      <dgm:spPr/>
      <dgm:t>
        <a:bodyPr/>
        <a:lstStyle/>
        <a:p>
          <a:pPr algn="just"/>
          <a:endParaRPr lang="en-US" sz="4000" b="1"/>
        </a:p>
      </dgm:t>
    </dgm:pt>
    <dgm:pt modelId="{CF2AC412-88E2-4D0E-B19C-5104F2AE8D9E}" type="parTrans" cxnId="{A609FAC9-3D48-45C3-8A7D-9879E2F0D0F2}">
      <dgm:prSet/>
      <dgm:spPr/>
      <dgm:t>
        <a:bodyPr/>
        <a:lstStyle/>
        <a:p>
          <a:endParaRPr lang="en-US"/>
        </a:p>
      </dgm:t>
    </dgm:pt>
    <dgm:pt modelId="{8CE810F8-85B7-4129-A434-E27A6793F87D}" type="sibTrans" cxnId="{A609FAC9-3D48-45C3-8A7D-9879E2F0D0F2}">
      <dgm:prSet/>
      <dgm:spPr/>
      <dgm:t>
        <a:bodyPr/>
        <a:lstStyle/>
        <a:p>
          <a:endParaRPr lang="en-US"/>
        </a:p>
      </dgm:t>
    </dgm:pt>
    <dgm:pt modelId="{B8BE34C6-2A3E-4AD8-B14C-4C9EA9C5B972}">
      <dgm:prSet phldrT="[Text]" custT="1"/>
      <dgm:spPr/>
      <dgm:t>
        <a:bodyPr/>
        <a:lstStyle/>
        <a:p>
          <a:pPr algn="just"/>
          <a:r>
            <a:rPr lang="en-US" sz="2400" b="1" dirty="0"/>
            <a:t>It helps the specialist to plan the rehabilitation such as Hearing Aid </a:t>
          </a:r>
          <a:r>
            <a:rPr lang="en-US" sz="2400" b="1" dirty="0" err="1"/>
            <a:t>vs</a:t>
          </a:r>
          <a:r>
            <a:rPr lang="en-US" sz="2400" b="1" dirty="0"/>
            <a:t> Cochlear Implantation.</a:t>
          </a:r>
        </a:p>
      </dgm:t>
    </dgm:pt>
    <dgm:pt modelId="{89A6ABD9-116E-4923-83E3-D7B11018AEC3}" type="parTrans" cxnId="{1B1FF4C7-05F0-4E51-98F4-49B7CC4A5ACF}">
      <dgm:prSet/>
      <dgm:spPr/>
      <dgm:t>
        <a:bodyPr/>
        <a:lstStyle/>
        <a:p>
          <a:endParaRPr lang="en-US"/>
        </a:p>
      </dgm:t>
    </dgm:pt>
    <dgm:pt modelId="{B69135E5-AA25-41D6-9772-5C1277DCE2DE}" type="sibTrans" cxnId="{1B1FF4C7-05F0-4E51-98F4-49B7CC4A5ACF}">
      <dgm:prSet/>
      <dgm:spPr/>
      <dgm:t>
        <a:bodyPr/>
        <a:lstStyle/>
        <a:p>
          <a:endParaRPr lang="en-US"/>
        </a:p>
      </dgm:t>
    </dgm:pt>
    <dgm:pt modelId="{4869D056-FFB1-45CA-84D3-989DB757A83B}">
      <dgm:prSet custT="1"/>
      <dgm:spPr/>
      <dgm:t>
        <a:bodyPr/>
        <a:lstStyle/>
        <a:p>
          <a:pPr algn="just"/>
          <a:r>
            <a:rPr lang="en-US" sz="2400" b="1" dirty="0"/>
            <a:t>It reduces the consequences of deafness and the cost involved in rehabilitation of late diagnosed children.</a:t>
          </a:r>
        </a:p>
      </dgm:t>
    </dgm:pt>
    <dgm:pt modelId="{232A4C60-4C39-4B53-A2D8-990CC8DF6A20}" type="parTrans" cxnId="{14C44C60-729D-4ACE-9D49-964542CFD25C}">
      <dgm:prSet/>
      <dgm:spPr/>
      <dgm:t>
        <a:bodyPr/>
        <a:lstStyle/>
        <a:p>
          <a:endParaRPr lang="en-US"/>
        </a:p>
      </dgm:t>
    </dgm:pt>
    <dgm:pt modelId="{1ECA0612-8E13-499F-879C-01587230CB95}" type="sibTrans" cxnId="{14C44C60-729D-4ACE-9D49-964542CFD25C}">
      <dgm:prSet/>
      <dgm:spPr/>
      <dgm:t>
        <a:bodyPr/>
        <a:lstStyle/>
        <a:p>
          <a:endParaRPr lang="en-US"/>
        </a:p>
      </dgm:t>
    </dgm:pt>
    <dgm:pt modelId="{ED8675A1-0EE8-47B2-8552-9B8CEE4FC880}">
      <dgm:prSet custT="1"/>
      <dgm:spPr/>
      <dgm:t>
        <a:bodyPr/>
        <a:lstStyle/>
        <a:p>
          <a:pPr algn="just"/>
          <a:r>
            <a:rPr lang="en-US" sz="2400" b="1"/>
            <a:t>The language development and scholastic backwardness can be intervened in school going children.</a:t>
          </a:r>
          <a:endParaRPr lang="en-US" sz="2400" b="1" dirty="0"/>
        </a:p>
      </dgm:t>
    </dgm:pt>
    <dgm:pt modelId="{62F5A902-A100-42BF-A537-B4FA2D05A059}" type="parTrans" cxnId="{844AC0DB-D778-4CA6-8125-96AF327EA4B7}">
      <dgm:prSet/>
      <dgm:spPr/>
      <dgm:t>
        <a:bodyPr/>
        <a:lstStyle/>
        <a:p>
          <a:endParaRPr lang="en-US"/>
        </a:p>
      </dgm:t>
    </dgm:pt>
    <dgm:pt modelId="{9EBEAE85-351D-434D-B23A-62ED6ABCE28F}" type="sibTrans" cxnId="{844AC0DB-D778-4CA6-8125-96AF327EA4B7}">
      <dgm:prSet/>
      <dgm:spPr/>
      <dgm:t>
        <a:bodyPr/>
        <a:lstStyle/>
        <a:p>
          <a:endParaRPr lang="en-US"/>
        </a:p>
      </dgm:t>
    </dgm:pt>
    <dgm:pt modelId="{FD194374-B317-4566-8C66-07CE2DDB1F93}">
      <dgm:prSet custT="1"/>
      <dgm:spPr/>
      <dgm:t>
        <a:bodyPr/>
        <a:lstStyle/>
        <a:p>
          <a:pPr algn="just"/>
          <a:r>
            <a:rPr lang="en-US" sz="2400" b="1" dirty="0"/>
            <a:t>The threat on the life or job or social well being in adults may also be intervened.</a:t>
          </a:r>
        </a:p>
      </dgm:t>
    </dgm:pt>
    <dgm:pt modelId="{7779E6E0-5197-4A5A-AAC1-EF8F9F6C0189}" type="parTrans" cxnId="{F0699930-1AA6-4836-90F0-7C06F240DA85}">
      <dgm:prSet/>
      <dgm:spPr/>
      <dgm:t>
        <a:bodyPr/>
        <a:lstStyle/>
        <a:p>
          <a:endParaRPr lang="en-US"/>
        </a:p>
      </dgm:t>
    </dgm:pt>
    <dgm:pt modelId="{07112C46-B213-43F4-B478-8B4CBCE41D65}" type="sibTrans" cxnId="{F0699930-1AA6-4836-90F0-7C06F240DA85}">
      <dgm:prSet/>
      <dgm:spPr/>
      <dgm:t>
        <a:bodyPr/>
        <a:lstStyle/>
        <a:p>
          <a:endParaRPr lang="en-US"/>
        </a:p>
      </dgm:t>
    </dgm:pt>
    <dgm:pt modelId="{2D465CBC-EA8C-4526-943F-57D50DDEEEE0}" type="pres">
      <dgm:prSet presAssocID="{0C9D3FD1-A94F-413F-84E0-05D829757C49}" presName="vert0" presStyleCnt="0">
        <dgm:presLayoutVars>
          <dgm:dir/>
          <dgm:animOne val="branch"/>
          <dgm:animLvl val="lvl"/>
        </dgm:presLayoutVars>
      </dgm:prSet>
      <dgm:spPr/>
    </dgm:pt>
    <dgm:pt modelId="{7ABA3F45-77D9-4121-8AB5-EEE7119F5B93}" type="pres">
      <dgm:prSet presAssocID="{7B1201ED-B166-46F2-8F31-F0ADECBBDA5D}" presName="thickLine" presStyleLbl="alignNode1" presStyleIdx="0" presStyleCnt="1"/>
      <dgm:spPr/>
    </dgm:pt>
    <dgm:pt modelId="{8AC351DD-849A-4AA3-9353-963C536E57B8}" type="pres">
      <dgm:prSet presAssocID="{7B1201ED-B166-46F2-8F31-F0ADECBBDA5D}" presName="horz1" presStyleCnt="0"/>
      <dgm:spPr/>
    </dgm:pt>
    <dgm:pt modelId="{C6C0C05F-DEA9-4C4B-A842-6DE202B4BD96}" type="pres">
      <dgm:prSet presAssocID="{7B1201ED-B166-46F2-8F31-F0ADECBBDA5D}" presName="tx1" presStyleLbl="revTx" presStyleIdx="0" presStyleCnt="5"/>
      <dgm:spPr/>
    </dgm:pt>
    <dgm:pt modelId="{6CA52048-3459-462E-BFCB-060DBEB90645}" type="pres">
      <dgm:prSet presAssocID="{7B1201ED-B166-46F2-8F31-F0ADECBBDA5D}" presName="vert1" presStyleCnt="0"/>
      <dgm:spPr/>
    </dgm:pt>
    <dgm:pt modelId="{C25F8B84-96B2-4A27-AB15-1FAF3458DD75}" type="pres">
      <dgm:prSet presAssocID="{B8BE34C6-2A3E-4AD8-B14C-4C9EA9C5B972}" presName="vertSpace2a" presStyleCnt="0"/>
      <dgm:spPr/>
    </dgm:pt>
    <dgm:pt modelId="{4F23F898-8F65-45F8-82E6-9C90B9A0FC3E}" type="pres">
      <dgm:prSet presAssocID="{B8BE34C6-2A3E-4AD8-B14C-4C9EA9C5B972}" presName="horz2" presStyleCnt="0"/>
      <dgm:spPr/>
    </dgm:pt>
    <dgm:pt modelId="{147D979E-1B6B-419E-A285-0EDC50853FD2}" type="pres">
      <dgm:prSet presAssocID="{B8BE34C6-2A3E-4AD8-B14C-4C9EA9C5B972}" presName="horzSpace2" presStyleCnt="0"/>
      <dgm:spPr/>
    </dgm:pt>
    <dgm:pt modelId="{A23C05A2-9BB4-4D65-8400-62247C239226}" type="pres">
      <dgm:prSet presAssocID="{B8BE34C6-2A3E-4AD8-B14C-4C9EA9C5B972}" presName="tx2" presStyleLbl="revTx" presStyleIdx="1" presStyleCnt="5"/>
      <dgm:spPr/>
    </dgm:pt>
    <dgm:pt modelId="{9D2BF122-5517-4E08-9C37-56EC90B13905}" type="pres">
      <dgm:prSet presAssocID="{B8BE34C6-2A3E-4AD8-B14C-4C9EA9C5B972}" presName="vert2" presStyleCnt="0"/>
      <dgm:spPr/>
    </dgm:pt>
    <dgm:pt modelId="{855CFE72-F29B-47D9-BA1E-5E153645E4D6}" type="pres">
      <dgm:prSet presAssocID="{B8BE34C6-2A3E-4AD8-B14C-4C9EA9C5B972}" presName="thinLine2b" presStyleLbl="callout" presStyleIdx="0" presStyleCnt="4"/>
      <dgm:spPr/>
    </dgm:pt>
    <dgm:pt modelId="{1347DDC0-84C5-4B95-9966-2377B16B9B0D}" type="pres">
      <dgm:prSet presAssocID="{B8BE34C6-2A3E-4AD8-B14C-4C9EA9C5B972}" presName="vertSpace2b" presStyleCnt="0"/>
      <dgm:spPr/>
    </dgm:pt>
    <dgm:pt modelId="{8D4F3A34-A124-4099-BC8F-49F5895111F0}" type="pres">
      <dgm:prSet presAssocID="{4869D056-FFB1-45CA-84D3-989DB757A83B}" presName="horz2" presStyleCnt="0"/>
      <dgm:spPr/>
    </dgm:pt>
    <dgm:pt modelId="{F420B743-FB14-4969-BB39-B1C49A3DEADE}" type="pres">
      <dgm:prSet presAssocID="{4869D056-FFB1-45CA-84D3-989DB757A83B}" presName="horzSpace2" presStyleCnt="0"/>
      <dgm:spPr/>
    </dgm:pt>
    <dgm:pt modelId="{057D0131-574A-4DFE-84BA-E0515A026C55}" type="pres">
      <dgm:prSet presAssocID="{4869D056-FFB1-45CA-84D3-989DB757A83B}" presName="tx2" presStyleLbl="revTx" presStyleIdx="2" presStyleCnt="5"/>
      <dgm:spPr/>
    </dgm:pt>
    <dgm:pt modelId="{BE542CE6-F1C1-4DB9-8C18-49D39BE83048}" type="pres">
      <dgm:prSet presAssocID="{4869D056-FFB1-45CA-84D3-989DB757A83B}" presName="vert2" presStyleCnt="0"/>
      <dgm:spPr/>
    </dgm:pt>
    <dgm:pt modelId="{6724AC68-5EC5-4C82-87CA-EEB8656319AE}" type="pres">
      <dgm:prSet presAssocID="{4869D056-FFB1-45CA-84D3-989DB757A83B}" presName="thinLine2b" presStyleLbl="callout" presStyleIdx="1" presStyleCnt="4"/>
      <dgm:spPr/>
    </dgm:pt>
    <dgm:pt modelId="{5B6328F8-C716-44F6-A8B4-0A3E570A0BC6}" type="pres">
      <dgm:prSet presAssocID="{4869D056-FFB1-45CA-84D3-989DB757A83B}" presName="vertSpace2b" presStyleCnt="0"/>
      <dgm:spPr/>
    </dgm:pt>
    <dgm:pt modelId="{E93699C2-A382-48D1-997B-8CEBACAA4DF2}" type="pres">
      <dgm:prSet presAssocID="{ED8675A1-0EE8-47B2-8552-9B8CEE4FC880}" presName="horz2" presStyleCnt="0"/>
      <dgm:spPr/>
    </dgm:pt>
    <dgm:pt modelId="{8A230025-1EF3-46F7-A7A7-C039ED1B03B3}" type="pres">
      <dgm:prSet presAssocID="{ED8675A1-0EE8-47B2-8552-9B8CEE4FC880}" presName="horzSpace2" presStyleCnt="0"/>
      <dgm:spPr/>
    </dgm:pt>
    <dgm:pt modelId="{835F62B7-7498-4C0F-A466-10B9A555BD27}" type="pres">
      <dgm:prSet presAssocID="{ED8675A1-0EE8-47B2-8552-9B8CEE4FC880}" presName="tx2" presStyleLbl="revTx" presStyleIdx="3" presStyleCnt="5"/>
      <dgm:spPr/>
    </dgm:pt>
    <dgm:pt modelId="{4733C394-546A-45E1-9A68-975C176E7891}" type="pres">
      <dgm:prSet presAssocID="{ED8675A1-0EE8-47B2-8552-9B8CEE4FC880}" presName="vert2" presStyleCnt="0"/>
      <dgm:spPr/>
    </dgm:pt>
    <dgm:pt modelId="{8E9B29D8-6C90-4094-A8B0-595B26309C86}" type="pres">
      <dgm:prSet presAssocID="{ED8675A1-0EE8-47B2-8552-9B8CEE4FC880}" presName="thinLine2b" presStyleLbl="callout" presStyleIdx="2" presStyleCnt="4"/>
      <dgm:spPr/>
    </dgm:pt>
    <dgm:pt modelId="{2C939555-B9CE-4921-93D6-D19F7A9976AC}" type="pres">
      <dgm:prSet presAssocID="{ED8675A1-0EE8-47B2-8552-9B8CEE4FC880}" presName="vertSpace2b" presStyleCnt="0"/>
      <dgm:spPr/>
    </dgm:pt>
    <dgm:pt modelId="{A2BAE0A9-72E8-4443-8F55-5A2EA5F8BE8E}" type="pres">
      <dgm:prSet presAssocID="{FD194374-B317-4566-8C66-07CE2DDB1F93}" presName="horz2" presStyleCnt="0"/>
      <dgm:spPr/>
    </dgm:pt>
    <dgm:pt modelId="{14EE600E-590C-4F2D-B8FD-905F390C646F}" type="pres">
      <dgm:prSet presAssocID="{FD194374-B317-4566-8C66-07CE2DDB1F93}" presName="horzSpace2" presStyleCnt="0"/>
      <dgm:spPr/>
    </dgm:pt>
    <dgm:pt modelId="{7854D886-5301-4327-9AFF-F64B861FC58E}" type="pres">
      <dgm:prSet presAssocID="{FD194374-B317-4566-8C66-07CE2DDB1F93}" presName="tx2" presStyleLbl="revTx" presStyleIdx="4" presStyleCnt="5"/>
      <dgm:spPr/>
    </dgm:pt>
    <dgm:pt modelId="{0E418164-5D81-49A1-B182-6123D83B7E8F}" type="pres">
      <dgm:prSet presAssocID="{FD194374-B317-4566-8C66-07CE2DDB1F93}" presName="vert2" presStyleCnt="0"/>
      <dgm:spPr/>
    </dgm:pt>
    <dgm:pt modelId="{7FB8C541-3E6E-4D26-B621-8DAA1C6CF545}" type="pres">
      <dgm:prSet presAssocID="{FD194374-B317-4566-8C66-07CE2DDB1F93}" presName="thinLine2b" presStyleLbl="callout" presStyleIdx="3" presStyleCnt="4"/>
      <dgm:spPr/>
    </dgm:pt>
    <dgm:pt modelId="{A0EB01B5-0523-45C0-A1DD-6F9A65E11218}" type="pres">
      <dgm:prSet presAssocID="{FD194374-B317-4566-8C66-07CE2DDB1F93}" presName="vertSpace2b" presStyleCnt="0"/>
      <dgm:spPr/>
    </dgm:pt>
  </dgm:ptLst>
  <dgm:cxnLst>
    <dgm:cxn modelId="{F0699930-1AA6-4836-90F0-7C06F240DA85}" srcId="{7B1201ED-B166-46F2-8F31-F0ADECBBDA5D}" destId="{FD194374-B317-4566-8C66-07CE2DDB1F93}" srcOrd="3" destOrd="0" parTransId="{7779E6E0-5197-4A5A-AAC1-EF8F9F6C0189}" sibTransId="{07112C46-B213-43F4-B478-8B4CBCE41D65}"/>
    <dgm:cxn modelId="{3C377240-E31D-4F94-8D07-87F4FD739A9F}" type="presOf" srcId="{ED8675A1-0EE8-47B2-8552-9B8CEE4FC880}" destId="{835F62B7-7498-4C0F-A466-10B9A555BD27}" srcOrd="0" destOrd="0" presId="urn:microsoft.com/office/officeart/2008/layout/LinedList"/>
    <dgm:cxn modelId="{14C44C60-729D-4ACE-9D49-964542CFD25C}" srcId="{7B1201ED-B166-46F2-8F31-F0ADECBBDA5D}" destId="{4869D056-FFB1-45CA-84D3-989DB757A83B}" srcOrd="1" destOrd="0" parTransId="{232A4C60-4C39-4B53-A2D8-990CC8DF6A20}" sibTransId="{1ECA0612-8E13-499F-879C-01587230CB95}"/>
    <dgm:cxn modelId="{5A3DA145-7F1C-4D8D-96CC-7B9B5E49AC66}" type="presOf" srcId="{FD194374-B317-4566-8C66-07CE2DDB1F93}" destId="{7854D886-5301-4327-9AFF-F64B861FC58E}" srcOrd="0" destOrd="0" presId="urn:microsoft.com/office/officeart/2008/layout/LinedList"/>
    <dgm:cxn modelId="{BC0EEB45-9850-414A-BF34-223CC78D89C2}" type="presOf" srcId="{B8BE34C6-2A3E-4AD8-B14C-4C9EA9C5B972}" destId="{A23C05A2-9BB4-4D65-8400-62247C239226}" srcOrd="0" destOrd="0" presId="urn:microsoft.com/office/officeart/2008/layout/LinedList"/>
    <dgm:cxn modelId="{36B42B7A-A441-4A65-A4DE-8DF64CC55B30}" type="presOf" srcId="{7B1201ED-B166-46F2-8F31-F0ADECBBDA5D}" destId="{C6C0C05F-DEA9-4C4B-A842-6DE202B4BD96}" srcOrd="0" destOrd="0" presId="urn:microsoft.com/office/officeart/2008/layout/LinedList"/>
    <dgm:cxn modelId="{F35CC986-1523-456B-B02A-1D05B4285FBB}" type="presOf" srcId="{0C9D3FD1-A94F-413F-84E0-05D829757C49}" destId="{2D465CBC-EA8C-4526-943F-57D50DDEEEE0}" srcOrd="0" destOrd="0" presId="urn:microsoft.com/office/officeart/2008/layout/LinedList"/>
    <dgm:cxn modelId="{EB73D2A6-EC3B-472B-A502-A923D261F4F1}" type="presOf" srcId="{4869D056-FFB1-45CA-84D3-989DB757A83B}" destId="{057D0131-574A-4DFE-84BA-E0515A026C55}" srcOrd="0" destOrd="0" presId="urn:microsoft.com/office/officeart/2008/layout/LinedList"/>
    <dgm:cxn modelId="{1B1FF4C7-05F0-4E51-98F4-49B7CC4A5ACF}" srcId="{7B1201ED-B166-46F2-8F31-F0ADECBBDA5D}" destId="{B8BE34C6-2A3E-4AD8-B14C-4C9EA9C5B972}" srcOrd="0" destOrd="0" parTransId="{89A6ABD9-116E-4923-83E3-D7B11018AEC3}" sibTransId="{B69135E5-AA25-41D6-9772-5C1277DCE2DE}"/>
    <dgm:cxn modelId="{A609FAC9-3D48-45C3-8A7D-9879E2F0D0F2}" srcId="{0C9D3FD1-A94F-413F-84E0-05D829757C49}" destId="{7B1201ED-B166-46F2-8F31-F0ADECBBDA5D}" srcOrd="0" destOrd="0" parTransId="{CF2AC412-88E2-4D0E-B19C-5104F2AE8D9E}" sibTransId="{8CE810F8-85B7-4129-A434-E27A6793F87D}"/>
    <dgm:cxn modelId="{844AC0DB-D778-4CA6-8125-96AF327EA4B7}" srcId="{7B1201ED-B166-46F2-8F31-F0ADECBBDA5D}" destId="{ED8675A1-0EE8-47B2-8552-9B8CEE4FC880}" srcOrd="2" destOrd="0" parTransId="{62F5A902-A100-42BF-A537-B4FA2D05A059}" sibTransId="{9EBEAE85-351D-434D-B23A-62ED6ABCE28F}"/>
    <dgm:cxn modelId="{46641C60-547A-4FC7-BDBA-36CA38DA1C20}" type="presParOf" srcId="{2D465CBC-EA8C-4526-943F-57D50DDEEEE0}" destId="{7ABA3F45-77D9-4121-8AB5-EEE7119F5B93}" srcOrd="0" destOrd="0" presId="urn:microsoft.com/office/officeart/2008/layout/LinedList"/>
    <dgm:cxn modelId="{6D08A6FC-C6FB-4108-84CF-E9E76A51AA93}" type="presParOf" srcId="{2D465CBC-EA8C-4526-943F-57D50DDEEEE0}" destId="{8AC351DD-849A-4AA3-9353-963C536E57B8}" srcOrd="1" destOrd="0" presId="urn:microsoft.com/office/officeart/2008/layout/LinedList"/>
    <dgm:cxn modelId="{CDE8D89F-ACA6-4C67-97E8-561A4DC7181D}" type="presParOf" srcId="{8AC351DD-849A-4AA3-9353-963C536E57B8}" destId="{C6C0C05F-DEA9-4C4B-A842-6DE202B4BD96}" srcOrd="0" destOrd="0" presId="urn:microsoft.com/office/officeart/2008/layout/LinedList"/>
    <dgm:cxn modelId="{2F4227F1-2139-4D4E-8A0A-D4233EA270F4}" type="presParOf" srcId="{8AC351DD-849A-4AA3-9353-963C536E57B8}" destId="{6CA52048-3459-462E-BFCB-060DBEB90645}" srcOrd="1" destOrd="0" presId="urn:microsoft.com/office/officeart/2008/layout/LinedList"/>
    <dgm:cxn modelId="{9DC7FCAA-B118-488C-9CF9-DA52D1755A3C}" type="presParOf" srcId="{6CA52048-3459-462E-BFCB-060DBEB90645}" destId="{C25F8B84-96B2-4A27-AB15-1FAF3458DD75}" srcOrd="0" destOrd="0" presId="urn:microsoft.com/office/officeart/2008/layout/LinedList"/>
    <dgm:cxn modelId="{CC626A56-0CD4-4109-B777-59A3759D3A75}" type="presParOf" srcId="{6CA52048-3459-462E-BFCB-060DBEB90645}" destId="{4F23F898-8F65-45F8-82E6-9C90B9A0FC3E}" srcOrd="1" destOrd="0" presId="urn:microsoft.com/office/officeart/2008/layout/LinedList"/>
    <dgm:cxn modelId="{2AA5C4B8-359B-4AB5-A502-6E8275E2B64B}" type="presParOf" srcId="{4F23F898-8F65-45F8-82E6-9C90B9A0FC3E}" destId="{147D979E-1B6B-419E-A285-0EDC50853FD2}" srcOrd="0" destOrd="0" presId="urn:microsoft.com/office/officeart/2008/layout/LinedList"/>
    <dgm:cxn modelId="{CA5802B9-F581-41C5-AE37-DBC367741CD7}" type="presParOf" srcId="{4F23F898-8F65-45F8-82E6-9C90B9A0FC3E}" destId="{A23C05A2-9BB4-4D65-8400-62247C239226}" srcOrd="1" destOrd="0" presId="urn:microsoft.com/office/officeart/2008/layout/LinedList"/>
    <dgm:cxn modelId="{EEA1CBE6-737D-4E28-87B5-1BC930E43651}" type="presParOf" srcId="{4F23F898-8F65-45F8-82E6-9C90B9A0FC3E}" destId="{9D2BF122-5517-4E08-9C37-56EC90B13905}" srcOrd="2" destOrd="0" presId="urn:microsoft.com/office/officeart/2008/layout/LinedList"/>
    <dgm:cxn modelId="{D3DFE685-AA65-447B-B328-9C57464AAE5B}" type="presParOf" srcId="{6CA52048-3459-462E-BFCB-060DBEB90645}" destId="{855CFE72-F29B-47D9-BA1E-5E153645E4D6}" srcOrd="2" destOrd="0" presId="urn:microsoft.com/office/officeart/2008/layout/LinedList"/>
    <dgm:cxn modelId="{46069C70-B81E-4659-AFFD-CDF1BB7925E2}" type="presParOf" srcId="{6CA52048-3459-462E-BFCB-060DBEB90645}" destId="{1347DDC0-84C5-4B95-9966-2377B16B9B0D}" srcOrd="3" destOrd="0" presId="urn:microsoft.com/office/officeart/2008/layout/LinedList"/>
    <dgm:cxn modelId="{294E0058-FF22-4F5F-AE04-E011C957286F}" type="presParOf" srcId="{6CA52048-3459-462E-BFCB-060DBEB90645}" destId="{8D4F3A34-A124-4099-BC8F-49F5895111F0}" srcOrd="4" destOrd="0" presId="urn:microsoft.com/office/officeart/2008/layout/LinedList"/>
    <dgm:cxn modelId="{B2980116-712C-49AE-9FAC-3F8EC0573D99}" type="presParOf" srcId="{8D4F3A34-A124-4099-BC8F-49F5895111F0}" destId="{F420B743-FB14-4969-BB39-B1C49A3DEADE}" srcOrd="0" destOrd="0" presId="urn:microsoft.com/office/officeart/2008/layout/LinedList"/>
    <dgm:cxn modelId="{D80501F2-0F46-41CF-8709-9D496464AA39}" type="presParOf" srcId="{8D4F3A34-A124-4099-BC8F-49F5895111F0}" destId="{057D0131-574A-4DFE-84BA-E0515A026C55}" srcOrd="1" destOrd="0" presId="urn:microsoft.com/office/officeart/2008/layout/LinedList"/>
    <dgm:cxn modelId="{4985E95D-FCAA-47D4-9BFA-F81A2779BA94}" type="presParOf" srcId="{8D4F3A34-A124-4099-BC8F-49F5895111F0}" destId="{BE542CE6-F1C1-4DB9-8C18-49D39BE83048}" srcOrd="2" destOrd="0" presId="urn:microsoft.com/office/officeart/2008/layout/LinedList"/>
    <dgm:cxn modelId="{51187DC0-B336-4742-93A4-5636E242E3AC}" type="presParOf" srcId="{6CA52048-3459-462E-BFCB-060DBEB90645}" destId="{6724AC68-5EC5-4C82-87CA-EEB8656319AE}" srcOrd="5" destOrd="0" presId="urn:microsoft.com/office/officeart/2008/layout/LinedList"/>
    <dgm:cxn modelId="{096202CC-8008-4D05-8CEE-674D72B9CB7E}" type="presParOf" srcId="{6CA52048-3459-462E-BFCB-060DBEB90645}" destId="{5B6328F8-C716-44F6-A8B4-0A3E570A0BC6}" srcOrd="6" destOrd="0" presId="urn:microsoft.com/office/officeart/2008/layout/LinedList"/>
    <dgm:cxn modelId="{F2FCD41E-025D-43A1-ACBF-4987801CF42E}" type="presParOf" srcId="{6CA52048-3459-462E-BFCB-060DBEB90645}" destId="{E93699C2-A382-48D1-997B-8CEBACAA4DF2}" srcOrd="7" destOrd="0" presId="urn:microsoft.com/office/officeart/2008/layout/LinedList"/>
    <dgm:cxn modelId="{0A532EC6-1DA4-4A7C-AD3C-DDA82ECF46F4}" type="presParOf" srcId="{E93699C2-A382-48D1-997B-8CEBACAA4DF2}" destId="{8A230025-1EF3-46F7-A7A7-C039ED1B03B3}" srcOrd="0" destOrd="0" presId="urn:microsoft.com/office/officeart/2008/layout/LinedList"/>
    <dgm:cxn modelId="{8A54C099-17EE-452B-B631-F03C5D0CB112}" type="presParOf" srcId="{E93699C2-A382-48D1-997B-8CEBACAA4DF2}" destId="{835F62B7-7498-4C0F-A466-10B9A555BD27}" srcOrd="1" destOrd="0" presId="urn:microsoft.com/office/officeart/2008/layout/LinedList"/>
    <dgm:cxn modelId="{262F15A0-A1C2-4D2B-9693-7D75628C9A4C}" type="presParOf" srcId="{E93699C2-A382-48D1-997B-8CEBACAA4DF2}" destId="{4733C394-546A-45E1-9A68-975C176E7891}" srcOrd="2" destOrd="0" presId="urn:microsoft.com/office/officeart/2008/layout/LinedList"/>
    <dgm:cxn modelId="{10CD99A5-7C0E-425F-A611-68A74140BED5}" type="presParOf" srcId="{6CA52048-3459-462E-BFCB-060DBEB90645}" destId="{8E9B29D8-6C90-4094-A8B0-595B26309C86}" srcOrd="8" destOrd="0" presId="urn:microsoft.com/office/officeart/2008/layout/LinedList"/>
    <dgm:cxn modelId="{A47D0F50-0E08-4887-8598-953591861178}" type="presParOf" srcId="{6CA52048-3459-462E-BFCB-060DBEB90645}" destId="{2C939555-B9CE-4921-93D6-D19F7A9976AC}" srcOrd="9" destOrd="0" presId="urn:microsoft.com/office/officeart/2008/layout/LinedList"/>
    <dgm:cxn modelId="{4D5ACCBD-0FD2-4F7B-A7E0-EB1AD5B02C31}" type="presParOf" srcId="{6CA52048-3459-462E-BFCB-060DBEB90645}" destId="{A2BAE0A9-72E8-4443-8F55-5A2EA5F8BE8E}" srcOrd="10" destOrd="0" presId="urn:microsoft.com/office/officeart/2008/layout/LinedList"/>
    <dgm:cxn modelId="{B9782F65-BC3B-4F11-B000-202E11A15C97}" type="presParOf" srcId="{A2BAE0A9-72E8-4443-8F55-5A2EA5F8BE8E}" destId="{14EE600E-590C-4F2D-B8FD-905F390C646F}" srcOrd="0" destOrd="0" presId="urn:microsoft.com/office/officeart/2008/layout/LinedList"/>
    <dgm:cxn modelId="{BC09C3E3-DD97-417E-B7C9-1ADA284BDCD2}" type="presParOf" srcId="{A2BAE0A9-72E8-4443-8F55-5A2EA5F8BE8E}" destId="{7854D886-5301-4327-9AFF-F64B861FC58E}" srcOrd="1" destOrd="0" presId="urn:microsoft.com/office/officeart/2008/layout/LinedList"/>
    <dgm:cxn modelId="{25D95871-65BD-4F85-8BB2-C5EBB988B558}" type="presParOf" srcId="{A2BAE0A9-72E8-4443-8F55-5A2EA5F8BE8E}" destId="{0E418164-5D81-49A1-B182-6123D83B7E8F}" srcOrd="2" destOrd="0" presId="urn:microsoft.com/office/officeart/2008/layout/LinedList"/>
    <dgm:cxn modelId="{3416A950-2B38-410D-83D8-5B5556DA587E}" type="presParOf" srcId="{6CA52048-3459-462E-BFCB-060DBEB90645}" destId="{7FB8C541-3E6E-4D26-B621-8DAA1C6CF545}" srcOrd="11" destOrd="0" presId="urn:microsoft.com/office/officeart/2008/layout/LinedList"/>
    <dgm:cxn modelId="{5FDD77BF-10FC-4D92-A8AE-247B7F73D236}" type="presParOf" srcId="{6CA52048-3459-462E-BFCB-060DBEB90645}" destId="{A0EB01B5-0523-45C0-A1DD-6F9A65E1121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30F68E7-CFB4-49E8-813F-B26F7AFDD2A2}" type="doc">
      <dgm:prSet loTypeId="urn:microsoft.com/office/officeart/2005/8/layout/default#1" loCatId="list" qsTypeId="urn:microsoft.com/office/officeart/2005/8/quickstyle/simple3" qsCatId="simple" csTypeId="urn:microsoft.com/office/officeart/2005/8/colors/colorful1#5" csCatId="colorful" phldr="1"/>
      <dgm:spPr/>
      <dgm:t>
        <a:bodyPr/>
        <a:lstStyle/>
        <a:p>
          <a:endParaRPr lang="en-IN"/>
        </a:p>
      </dgm:t>
    </dgm:pt>
    <dgm:pt modelId="{64A11AE7-5BE3-443C-925B-4DF83DCC97B5}">
      <dgm:prSet phldrT="[Text]" custT="1"/>
      <dgm:spPr/>
      <dgm:t>
        <a:bodyPr/>
        <a:lstStyle/>
        <a:p>
          <a:pPr algn="l"/>
          <a:r>
            <a:rPr lang="en-IN" sz="3200" b="1" dirty="0"/>
            <a:t>Results and Conclusion</a:t>
          </a:r>
        </a:p>
        <a:p>
          <a:pPr algn="l"/>
          <a:endParaRPr lang="en-IN" sz="2800" b="1" dirty="0"/>
        </a:p>
        <a:p>
          <a:pPr algn="l"/>
          <a:r>
            <a:rPr lang="en-IN" sz="1600" b="1" dirty="0"/>
            <a:t>On the ﬁrst follow up, the pass percentage of the infants who had failed screening earlier rose signiﬁcantly high up to age of 3 months.</a:t>
          </a:r>
        </a:p>
        <a:p>
          <a:pPr algn="l"/>
          <a:r>
            <a:rPr lang="en-IN" sz="1600" b="1" dirty="0"/>
            <a:t> </a:t>
          </a:r>
        </a:p>
        <a:p>
          <a:pPr algn="l"/>
          <a:r>
            <a:rPr lang="en-IN" sz="1600" b="1" dirty="0"/>
            <a:t>The concept of this delayed hearing screening at 3 months of age would considerably decrease the number of false positive cases.( Sandeep Bansal et al, 2008 )</a:t>
          </a:r>
        </a:p>
        <a:p>
          <a:pPr algn="l"/>
          <a:endParaRPr lang="en-IN" sz="1600" b="1" dirty="0"/>
        </a:p>
        <a:p>
          <a:pPr algn="l"/>
          <a:r>
            <a:rPr lang="en-IN" sz="1600" b="1" dirty="0"/>
            <a:t>Delayed hearing screening with the 3</a:t>
          </a:r>
          <a:r>
            <a:rPr lang="en-IN" sz="1600" b="1" baseline="30000" dirty="0"/>
            <a:t>rd</a:t>
          </a:r>
          <a:r>
            <a:rPr lang="en-IN" sz="1600" b="1" dirty="0"/>
            <a:t> dose of universal immunization program would constitute a viable, feasible and universal hearing screening program, which can be drafted into national deafness programs of the developing countries. </a:t>
          </a:r>
        </a:p>
        <a:p>
          <a:pPr algn="l"/>
          <a:r>
            <a:rPr lang="en-IN" sz="1400" b="1" dirty="0"/>
            <a:t>.</a:t>
          </a:r>
        </a:p>
      </dgm:t>
    </dgm:pt>
    <dgm:pt modelId="{D90406EF-3C20-4C93-856E-8C0274E67E29}" type="sibTrans" cxnId="{E5C78A34-F5CE-471E-8042-875BC009D628}">
      <dgm:prSet/>
      <dgm:spPr/>
      <dgm:t>
        <a:bodyPr/>
        <a:lstStyle/>
        <a:p>
          <a:endParaRPr lang="en-IN"/>
        </a:p>
      </dgm:t>
    </dgm:pt>
    <dgm:pt modelId="{7B6E3535-D3E6-4D7B-AFA5-EF65F43188A7}" type="parTrans" cxnId="{E5C78A34-F5CE-471E-8042-875BC009D628}">
      <dgm:prSet/>
      <dgm:spPr/>
      <dgm:t>
        <a:bodyPr/>
        <a:lstStyle/>
        <a:p>
          <a:endParaRPr lang="en-IN"/>
        </a:p>
      </dgm:t>
    </dgm:pt>
    <dgm:pt modelId="{FB7B3840-B7D9-4128-8648-838E33DB7B98}" type="pres">
      <dgm:prSet presAssocID="{C30F68E7-CFB4-49E8-813F-B26F7AFDD2A2}" presName="diagram" presStyleCnt="0">
        <dgm:presLayoutVars>
          <dgm:dir/>
          <dgm:resizeHandles val="exact"/>
        </dgm:presLayoutVars>
      </dgm:prSet>
      <dgm:spPr/>
    </dgm:pt>
    <dgm:pt modelId="{3DD14EAE-3682-4D1A-A588-FEF9417792ED}" type="pres">
      <dgm:prSet presAssocID="{64A11AE7-5BE3-443C-925B-4DF83DCC97B5}" presName="node" presStyleLbl="node1" presStyleIdx="0" presStyleCnt="1" custScaleX="144153" custScaleY="159908" custLinFactNeighborX="0" custLinFactNeighborY="-3706">
        <dgm:presLayoutVars>
          <dgm:bulletEnabled val="1"/>
        </dgm:presLayoutVars>
      </dgm:prSet>
      <dgm:spPr/>
    </dgm:pt>
  </dgm:ptLst>
  <dgm:cxnLst>
    <dgm:cxn modelId="{19378815-224F-4031-BB99-CBFF80BF7593}" type="presOf" srcId="{64A11AE7-5BE3-443C-925B-4DF83DCC97B5}" destId="{3DD14EAE-3682-4D1A-A588-FEF9417792ED}" srcOrd="0" destOrd="0" presId="urn:microsoft.com/office/officeart/2005/8/layout/default#1"/>
    <dgm:cxn modelId="{E5C78A34-F5CE-471E-8042-875BC009D628}" srcId="{C30F68E7-CFB4-49E8-813F-B26F7AFDD2A2}" destId="{64A11AE7-5BE3-443C-925B-4DF83DCC97B5}" srcOrd="0" destOrd="0" parTransId="{7B6E3535-D3E6-4D7B-AFA5-EF65F43188A7}" sibTransId="{D90406EF-3C20-4C93-856E-8C0274E67E29}"/>
    <dgm:cxn modelId="{B5AFD6BD-FAF3-4DA8-8219-C1F3BF338266}" type="presOf" srcId="{C30F68E7-CFB4-49E8-813F-B26F7AFDD2A2}" destId="{FB7B3840-B7D9-4128-8648-838E33DB7B98}" srcOrd="0" destOrd="0" presId="urn:microsoft.com/office/officeart/2005/8/layout/default#1"/>
    <dgm:cxn modelId="{EE7D28DA-636B-4544-8EC3-0BD569495E18}" type="presParOf" srcId="{FB7B3840-B7D9-4128-8648-838E33DB7B98}" destId="{3DD14EAE-3682-4D1A-A588-FEF9417792ED}"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A48F5-6A0D-4778-8175-95EBF5293E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43E2E8-9E51-4635-9496-5C5F673DD85A}">
      <dgm:prSet phldrT="[Text]"/>
      <dgm:spPr>
        <a:solidFill>
          <a:schemeClr val="accent2">
            <a:lumMod val="50000"/>
          </a:schemeClr>
        </a:solidFill>
      </dgm:spPr>
      <dgm:t>
        <a:bodyPr/>
        <a:lstStyle/>
        <a:p>
          <a:r>
            <a:rPr lang="en-US" dirty="0"/>
            <a:t>In-order to prevent hearing loss or identify hearing loss the hearing screening program was proposed in the early </a:t>
          </a:r>
          <a:r>
            <a:rPr lang="en-US"/>
            <a:t>1970’s.</a:t>
          </a:r>
          <a:endParaRPr lang="en-US" dirty="0"/>
        </a:p>
      </dgm:t>
    </dgm:pt>
    <dgm:pt modelId="{32396FE0-F691-4919-A9DC-7F9B936B3CAD}" type="parTrans" cxnId="{FD842410-D37E-40CA-8C06-D1008A0FD87D}">
      <dgm:prSet/>
      <dgm:spPr/>
      <dgm:t>
        <a:bodyPr/>
        <a:lstStyle/>
        <a:p>
          <a:endParaRPr lang="en-US"/>
        </a:p>
      </dgm:t>
    </dgm:pt>
    <dgm:pt modelId="{776CCC95-0EF1-4FB9-A2BE-A03A59A8B743}" type="sibTrans" cxnId="{FD842410-D37E-40CA-8C06-D1008A0FD87D}">
      <dgm:prSet/>
      <dgm:spPr/>
      <dgm:t>
        <a:bodyPr/>
        <a:lstStyle/>
        <a:p>
          <a:endParaRPr lang="en-US"/>
        </a:p>
      </dgm:t>
    </dgm:pt>
    <dgm:pt modelId="{E3129F64-6BC4-45AE-B74D-CFA3E18CB8AB}" type="pres">
      <dgm:prSet presAssocID="{6F4A48F5-6A0D-4778-8175-95EBF5293E5A}" presName="linear" presStyleCnt="0">
        <dgm:presLayoutVars>
          <dgm:animLvl val="lvl"/>
          <dgm:resizeHandles val="exact"/>
        </dgm:presLayoutVars>
      </dgm:prSet>
      <dgm:spPr/>
    </dgm:pt>
    <dgm:pt modelId="{2934E423-7C2D-4C3A-99FC-653B6F7854CC}" type="pres">
      <dgm:prSet presAssocID="{F343E2E8-9E51-4635-9496-5C5F673DD85A}" presName="parentText" presStyleLbl="node1" presStyleIdx="0" presStyleCnt="1" custScaleX="97500" custScaleY="30363" custLinFactNeighborX="-126" custLinFactNeighborY="2232">
        <dgm:presLayoutVars>
          <dgm:chMax val="0"/>
          <dgm:bulletEnabled val="1"/>
        </dgm:presLayoutVars>
      </dgm:prSet>
      <dgm:spPr/>
    </dgm:pt>
  </dgm:ptLst>
  <dgm:cxnLst>
    <dgm:cxn modelId="{FD842410-D37E-40CA-8C06-D1008A0FD87D}" srcId="{6F4A48F5-6A0D-4778-8175-95EBF5293E5A}" destId="{F343E2E8-9E51-4635-9496-5C5F673DD85A}" srcOrd="0" destOrd="0" parTransId="{32396FE0-F691-4919-A9DC-7F9B936B3CAD}" sibTransId="{776CCC95-0EF1-4FB9-A2BE-A03A59A8B743}"/>
    <dgm:cxn modelId="{63E62511-54FB-480C-9820-AC5081C79B65}" type="presOf" srcId="{F343E2E8-9E51-4635-9496-5C5F673DD85A}" destId="{2934E423-7C2D-4C3A-99FC-653B6F7854CC}" srcOrd="0" destOrd="0" presId="urn:microsoft.com/office/officeart/2005/8/layout/vList2"/>
    <dgm:cxn modelId="{DB9DE1A8-ED39-404B-9109-54AF5B25785D}" type="presOf" srcId="{6F4A48F5-6A0D-4778-8175-95EBF5293E5A}" destId="{E3129F64-6BC4-45AE-B74D-CFA3E18CB8AB}" srcOrd="0" destOrd="0" presId="urn:microsoft.com/office/officeart/2005/8/layout/vList2"/>
    <dgm:cxn modelId="{99128B81-4A37-48AD-B1C2-F7E922B45B3D}" type="presParOf" srcId="{E3129F64-6BC4-45AE-B74D-CFA3E18CB8AB}" destId="{2934E423-7C2D-4C3A-99FC-653B6F7854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7FE60-0E07-4167-AD60-F0621563FBE0}" type="doc">
      <dgm:prSet loTypeId="urn:microsoft.com/office/officeart/2005/8/layout/arrow4" loCatId="process" qsTypeId="urn:microsoft.com/office/officeart/2005/8/quickstyle/simple4" qsCatId="simple" csTypeId="urn:microsoft.com/office/officeart/2005/8/colors/colorful2" csCatId="colorful" phldr="1"/>
      <dgm:spPr/>
      <dgm:t>
        <a:bodyPr/>
        <a:lstStyle/>
        <a:p>
          <a:endParaRPr lang="en-US"/>
        </a:p>
      </dgm:t>
    </dgm:pt>
    <dgm:pt modelId="{6D340197-7CDD-43F1-95BA-683CD8680CCC}">
      <dgm:prSet phldrT="[Text]" custT="1"/>
      <dgm:spPr/>
      <dgm:t>
        <a:bodyPr/>
        <a:lstStyle/>
        <a:p>
          <a:r>
            <a:rPr lang="en-US" sz="3600" b="1" dirty="0"/>
            <a:t>SCREENING</a:t>
          </a:r>
          <a:r>
            <a:rPr lang="en-US" sz="3600" dirty="0"/>
            <a:t>:</a:t>
          </a:r>
        </a:p>
      </dgm:t>
    </dgm:pt>
    <dgm:pt modelId="{BA49531D-9D23-4F54-ABDB-8807550E4C31}" type="parTrans" cxnId="{77A9C17F-3B93-4FF6-9415-EC5DD41337DB}">
      <dgm:prSet/>
      <dgm:spPr/>
      <dgm:t>
        <a:bodyPr/>
        <a:lstStyle/>
        <a:p>
          <a:endParaRPr lang="en-US"/>
        </a:p>
      </dgm:t>
    </dgm:pt>
    <dgm:pt modelId="{921FCF0C-F74A-4F0A-B372-CAFFD44E42B0}" type="sibTrans" cxnId="{77A9C17F-3B93-4FF6-9415-EC5DD41337DB}">
      <dgm:prSet/>
      <dgm:spPr/>
      <dgm:t>
        <a:bodyPr/>
        <a:lstStyle/>
        <a:p>
          <a:endParaRPr lang="en-US"/>
        </a:p>
      </dgm:t>
    </dgm:pt>
    <dgm:pt modelId="{800430AF-7EAF-45D9-B426-15DF6C9155B6}">
      <dgm:prSet phldrT="[Text]" custT="1"/>
      <dgm:spPr/>
      <dgm:t>
        <a:bodyPr/>
        <a:lstStyle/>
        <a:p>
          <a:pPr algn="just">
            <a:lnSpc>
              <a:spcPct val="150000"/>
            </a:lnSpc>
          </a:pPr>
          <a:r>
            <a:rPr lang="en-US" sz="2400" b="1" dirty="0"/>
            <a:t>‘</a:t>
          </a:r>
          <a:r>
            <a:rPr lang="en-US" sz="1800" b="1" dirty="0"/>
            <a:t>’The process of applying certain rapid and simple tests, examinations, or other procedures, to generally a large number of persons, that will identify those persons with a high probability of a disorder from those persons who probably do not have a disorder</a:t>
          </a:r>
          <a:r>
            <a:rPr lang="en-US" sz="2400" b="1" dirty="0"/>
            <a:t>.’’</a:t>
          </a:r>
        </a:p>
      </dgm:t>
    </dgm:pt>
    <dgm:pt modelId="{79B94113-43E3-4CE1-AE14-136392B5A0D4}" type="parTrans" cxnId="{6775C86B-8250-4076-B9FA-986572F4B2A8}">
      <dgm:prSet/>
      <dgm:spPr/>
      <dgm:t>
        <a:bodyPr/>
        <a:lstStyle/>
        <a:p>
          <a:endParaRPr lang="en-US"/>
        </a:p>
      </dgm:t>
    </dgm:pt>
    <dgm:pt modelId="{30AB50FA-9814-4C1E-B427-9DDEA2D497C0}" type="sibTrans" cxnId="{6775C86B-8250-4076-B9FA-986572F4B2A8}">
      <dgm:prSet/>
      <dgm:spPr/>
      <dgm:t>
        <a:bodyPr/>
        <a:lstStyle/>
        <a:p>
          <a:endParaRPr lang="en-US"/>
        </a:p>
      </dgm:t>
    </dgm:pt>
    <dgm:pt modelId="{A6EF386F-2F04-4A7D-98D1-B399DA4B8F73}" type="pres">
      <dgm:prSet presAssocID="{0FC7FE60-0E07-4167-AD60-F0621563FBE0}" presName="compositeShape" presStyleCnt="0">
        <dgm:presLayoutVars>
          <dgm:chMax val="2"/>
          <dgm:dir/>
          <dgm:resizeHandles val="exact"/>
        </dgm:presLayoutVars>
      </dgm:prSet>
      <dgm:spPr/>
    </dgm:pt>
    <dgm:pt modelId="{C7A70C13-4606-4C62-BCED-1DAD058DD052}" type="pres">
      <dgm:prSet presAssocID="{6D340197-7CDD-43F1-95BA-683CD8680CCC}" presName="upArrow" presStyleLbl="node1" presStyleIdx="0" presStyleCnt="2"/>
      <dgm:spPr/>
    </dgm:pt>
    <dgm:pt modelId="{08882749-2359-4D50-B9B6-14FE1871105F}" type="pres">
      <dgm:prSet presAssocID="{6D340197-7CDD-43F1-95BA-683CD8680CCC}" presName="upArrowText" presStyleLbl="revTx" presStyleIdx="0" presStyleCnt="2" custScaleX="95101" custScaleY="43443" custLinFactNeighborX="11161" custLinFactNeighborY="-33757">
        <dgm:presLayoutVars>
          <dgm:chMax val="0"/>
          <dgm:bulletEnabled val="1"/>
        </dgm:presLayoutVars>
      </dgm:prSet>
      <dgm:spPr/>
    </dgm:pt>
    <dgm:pt modelId="{23EBADCA-756C-4BA4-A9C0-DD9692C3558E}" type="pres">
      <dgm:prSet presAssocID="{800430AF-7EAF-45D9-B426-15DF6C9155B6}" presName="downArrow" presStyleLbl="node1" presStyleIdx="1" presStyleCnt="2"/>
      <dgm:spPr/>
    </dgm:pt>
    <dgm:pt modelId="{45F28E63-F5BB-4A36-8198-10AB2F8A6941}" type="pres">
      <dgm:prSet presAssocID="{800430AF-7EAF-45D9-B426-15DF6C9155B6}" presName="downArrowText" presStyleLbl="revTx" presStyleIdx="1" presStyleCnt="2" custScaleY="160249" custLinFactNeighborX="98" custLinFactNeighborY="-27316">
        <dgm:presLayoutVars>
          <dgm:chMax val="0"/>
          <dgm:bulletEnabled val="1"/>
        </dgm:presLayoutVars>
      </dgm:prSet>
      <dgm:spPr/>
    </dgm:pt>
  </dgm:ptLst>
  <dgm:cxnLst>
    <dgm:cxn modelId="{20230818-E646-4950-91C8-0095AC144E0E}" type="presOf" srcId="{0FC7FE60-0E07-4167-AD60-F0621563FBE0}" destId="{A6EF386F-2F04-4A7D-98D1-B399DA4B8F73}" srcOrd="0" destOrd="0" presId="urn:microsoft.com/office/officeart/2005/8/layout/arrow4"/>
    <dgm:cxn modelId="{C239D21F-129C-4504-8891-A92C029E10B9}" type="presOf" srcId="{800430AF-7EAF-45D9-B426-15DF6C9155B6}" destId="{45F28E63-F5BB-4A36-8198-10AB2F8A6941}" srcOrd="0" destOrd="0" presId="urn:microsoft.com/office/officeart/2005/8/layout/arrow4"/>
    <dgm:cxn modelId="{6775C86B-8250-4076-B9FA-986572F4B2A8}" srcId="{0FC7FE60-0E07-4167-AD60-F0621563FBE0}" destId="{800430AF-7EAF-45D9-B426-15DF6C9155B6}" srcOrd="1" destOrd="0" parTransId="{79B94113-43E3-4CE1-AE14-136392B5A0D4}" sibTransId="{30AB50FA-9814-4C1E-B427-9DDEA2D497C0}"/>
    <dgm:cxn modelId="{77A9C17F-3B93-4FF6-9415-EC5DD41337DB}" srcId="{0FC7FE60-0E07-4167-AD60-F0621563FBE0}" destId="{6D340197-7CDD-43F1-95BA-683CD8680CCC}" srcOrd="0" destOrd="0" parTransId="{BA49531D-9D23-4F54-ABDB-8807550E4C31}" sibTransId="{921FCF0C-F74A-4F0A-B372-CAFFD44E42B0}"/>
    <dgm:cxn modelId="{B341FAFE-2B7C-4779-832E-BF546E31B74D}" type="presOf" srcId="{6D340197-7CDD-43F1-95BA-683CD8680CCC}" destId="{08882749-2359-4D50-B9B6-14FE1871105F}" srcOrd="0" destOrd="0" presId="urn:microsoft.com/office/officeart/2005/8/layout/arrow4"/>
    <dgm:cxn modelId="{8414BE9D-7426-46D2-9BB4-FD0B7C76AC1D}" type="presParOf" srcId="{A6EF386F-2F04-4A7D-98D1-B399DA4B8F73}" destId="{C7A70C13-4606-4C62-BCED-1DAD058DD052}" srcOrd="0" destOrd="0" presId="urn:microsoft.com/office/officeart/2005/8/layout/arrow4"/>
    <dgm:cxn modelId="{19B5F4C2-81EC-4600-A98F-066923154836}" type="presParOf" srcId="{A6EF386F-2F04-4A7D-98D1-B399DA4B8F73}" destId="{08882749-2359-4D50-B9B6-14FE1871105F}" srcOrd="1" destOrd="0" presId="urn:microsoft.com/office/officeart/2005/8/layout/arrow4"/>
    <dgm:cxn modelId="{532AF345-03B2-4E9D-8603-B22CE259C0D0}" type="presParOf" srcId="{A6EF386F-2F04-4A7D-98D1-B399DA4B8F73}" destId="{23EBADCA-756C-4BA4-A9C0-DD9692C3558E}" srcOrd="2" destOrd="0" presId="urn:microsoft.com/office/officeart/2005/8/layout/arrow4"/>
    <dgm:cxn modelId="{287D03B9-A5AA-45BB-A2F4-1C817A3D7B0D}" type="presParOf" srcId="{A6EF386F-2F04-4A7D-98D1-B399DA4B8F73}" destId="{45F28E63-F5BB-4A36-8198-10AB2F8A694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38231D-6D79-465E-AD3E-E680BE20F1B9}" type="doc">
      <dgm:prSet loTypeId="urn:microsoft.com/office/officeart/2005/8/layout/vList5" loCatId="list" qsTypeId="urn:microsoft.com/office/officeart/2005/8/quickstyle/simple4" qsCatId="simple" csTypeId="urn:microsoft.com/office/officeart/2005/8/colors/colorful1#2" csCatId="colorful" phldr="1"/>
      <dgm:spPr/>
      <dgm:t>
        <a:bodyPr/>
        <a:lstStyle/>
        <a:p>
          <a:endParaRPr lang="en-US"/>
        </a:p>
      </dgm:t>
    </dgm:pt>
    <dgm:pt modelId="{63088819-3E86-429F-9915-32D774496CBC}">
      <dgm:prSet phldrT="[Text]"/>
      <dgm:spPr/>
      <dgm:t>
        <a:bodyPr/>
        <a:lstStyle/>
        <a:p>
          <a:r>
            <a:rPr lang="en-IN" b="1" dirty="0"/>
            <a:t>MASS SCREENIG</a:t>
          </a:r>
          <a:r>
            <a:rPr lang="en-IN" dirty="0"/>
            <a:t>:</a:t>
          </a:r>
          <a:endParaRPr lang="en-US" dirty="0"/>
        </a:p>
      </dgm:t>
    </dgm:pt>
    <dgm:pt modelId="{4EC310FD-0ABA-45E1-9B57-EB07FAC715E9}" type="parTrans" cxnId="{BFFF2AD5-45DB-479D-9488-1EAFCBB0C301}">
      <dgm:prSet/>
      <dgm:spPr/>
      <dgm:t>
        <a:bodyPr/>
        <a:lstStyle/>
        <a:p>
          <a:endParaRPr lang="en-US"/>
        </a:p>
      </dgm:t>
    </dgm:pt>
    <dgm:pt modelId="{D48C87DF-45E7-481A-89AD-E27B535B6A2C}" type="sibTrans" cxnId="{BFFF2AD5-45DB-479D-9488-1EAFCBB0C301}">
      <dgm:prSet/>
      <dgm:spPr/>
      <dgm:t>
        <a:bodyPr/>
        <a:lstStyle/>
        <a:p>
          <a:endParaRPr lang="en-US"/>
        </a:p>
      </dgm:t>
    </dgm:pt>
    <dgm:pt modelId="{A376332E-A404-4F6E-B655-CDE49D52D680}">
      <dgm:prSet/>
      <dgm:spPr/>
      <dgm:t>
        <a:bodyPr/>
        <a:lstStyle/>
        <a:p>
          <a:r>
            <a:rPr lang="en-IN" b="1" dirty="0"/>
            <a:t>SELECTIVE SCREENING</a:t>
          </a:r>
          <a:r>
            <a:rPr lang="en-IN" dirty="0"/>
            <a:t>:</a:t>
          </a:r>
          <a:endParaRPr lang="en-US" dirty="0"/>
        </a:p>
      </dgm:t>
    </dgm:pt>
    <dgm:pt modelId="{6F904A9C-4217-44CE-A057-65C70C4E3245}" type="parTrans" cxnId="{5F7758EE-4721-4A0B-9051-A0CFD03E6B7A}">
      <dgm:prSet/>
      <dgm:spPr/>
      <dgm:t>
        <a:bodyPr/>
        <a:lstStyle/>
        <a:p>
          <a:endParaRPr lang="en-US"/>
        </a:p>
      </dgm:t>
    </dgm:pt>
    <dgm:pt modelId="{A3FA1D65-A46E-4C42-AE80-696F758DA7EB}" type="sibTrans" cxnId="{5F7758EE-4721-4A0B-9051-A0CFD03E6B7A}">
      <dgm:prSet/>
      <dgm:spPr/>
      <dgm:t>
        <a:bodyPr/>
        <a:lstStyle/>
        <a:p>
          <a:endParaRPr lang="en-US"/>
        </a:p>
      </dgm:t>
    </dgm:pt>
    <dgm:pt modelId="{2AC0D89E-6CD0-4FCE-B164-B84572DFD4AB}">
      <dgm:prSet/>
      <dgm:spPr/>
      <dgm:t>
        <a:bodyPr/>
        <a:lstStyle/>
        <a:p>
          <a:r>
            <a:rPr lang="en-IN" b="1" dirty="0"/>
            <a:t>MULTIPLE (OR MULTIPHASIC) SCREENING</a:t>
          </a:r>
          <a:r>
            <a:rPr lang="en-IN" dirty="0"/>
            <a:t>:</a:t>
          </a:r>
        </a:p>
      </dgm:t>
    </dgm:pt>
    <dgm:pt modelId="{9E7299BC-84EF-4651-9D90-D50F35AAE57E}" type="parTrans" cxnId="{CB830196-D406-429A-9ECC-2A7157FAF70E}">
      <dgm:prSet/>
      <dgm:spPr/>
      <dgm:t>
        <a:bodyPr/>
        <a:lstStyle/>
        <a:p>
          <a:endParaRPr lang="en-US"/>
        </a:p>
      </dgm:t>
    </dgm:pt>
    <dgm:pt modelId="{3B095BB9-6389-4F11-AE0D-B0DE269361F6}" type="sibTrans" cxnId="{CB830196-D406-429A-9ECC-2A7157FAF70E}">
      <dgm:prSet/>
      <dgm:spPr/>
      <dgm:t>
        <a:bodyPr/>
        <a:lstStyle/>
        <a:p>
          <a:endParaRPr lang="en-US"/>
        </a:p>
      </dgm:t>
    </dgm:pt>
    <dgm:pt modelId="{BC675498-8ED1-497F-A08B-EA5680E73F34}">
      <dgm:prSet/>
      <dgm:spPr/>
      <dgm:t>
        <a:bodyPr/>
        <a:lstStyle/>
        <a:p>
          <a:r>
            <a:rPr lang="en-US" b="1" dirty="0"/>
            <a:t>SCREENING IN INDUSTRY</a:t>
          </a:r>
          <a:r>
            <a:rPr lang="en-US" dirty="0"/>
            <a:t>: two sorts: </a:t>
          </a:r>
        </a:p>
      </dgm:t>
    </dgm:pt>
    <dgm:pt modelId="{7EB46103-FF16-48F7-8CC0-6C0F464A50AA}" type="parTrans" cxnId="{EF0EFDB7-EA8C-4558-8925-0B7FBA571526}">
      <dgm:prSet/>
      <dgm:spPr/>
      <dgm:t>
        <a:bodyPr/>
        <a:lstStyle/>
        <a:p>
          <a:endParaRPr lang="en-US"/>
        </a:p>
      </dgm:t>
    </dgm:pt>
    <dgm:pt modelId="{5E041B69-982D-4DA7-B185-FFAD08131D05}" type="sibTrans" cxnId="{EF0EFDB7-EA8C-4558-8925-0B7FBA571526}">
      <dgm:prSet/>
      <dgm:spPr/>
      <dgm:t>
        <a:bodyPr/>
        <a:lstStyle/>
        <a:p>
          <a:endParaRPr lang="en-US"/>
        </a:p>
      </dgm:t>
    </dgm:pt>
    <dgm:pt modelId="{55081483-FE1B-4E9E-A5A2-A53C64EF002B}">
      <dgm:prSet/>
      <dgm:spPr/>
      <dgm:t>
        <a:bodyPr/>
        <a:lstStyle/>
        <a:p>
          <a:pPr algn="just"/>
          <a:r>
            <a:rPr lang="en-US" b="1" dirty="0"/>
            <a:t>for special industrial risks, </a:t>
          </a:r>
        </a:p>
      </dgm:t>
    </dgm:pt>
    <dgm:pt modelId="{2BC4F38A-6586-4103-ABC5-ADB0B76BA244}" type="parTrans" cxnId="{2DC51F75-827A-4806-A9A2-75307593BAFE}">
      <dgm:prSet/>
      <dgm:spPr/>
      <dgm:t>
        <a:bodyPr/>
        <a:lstStyle/>
        <a:p>
          <a:endParaRPr lang="en-US"/>
        </a:p>
      </dgm:t>
    </dgm:pt>
    <dgm:pt modelId="{5A77FED1-848D-4883-BD9A-B610578EC75B}" type="sibTrans" cxnId="{2DC51F75-827A-4806-A9A2-75307593BAFE}">
      <dgm:prSet/>
      <dgm:spPr/>
      <dgm:t>
        <a:bodyPr/>
        <a:lstStyle/>
        <a:p>
          <a:endParaRPr lang="en-US"/>
        </a:p>
      </dgm:t>
    </dgm:pt>
    <dgm:pt modelId="{1401E48E-4C5B-4AC7-B61D-A2D980BFB83D}">
      <dgm:prSet/>
      <dgm:spPr/>
      <dgm:t>
        <a:bodyPr/>
        <a:lstStyle/>
        <a:p>
          <a:pPr algn="just"/>
          <a:r>
            <a:rPr lang="en-US" b="1" dirty="0"/>
            <a:t>early detection of diseases that may impair the general efficiency of the worker. </a:t>
          </a:r>
        </a:p>
      </dgm:t>
    </dgm:pt>
    <dgm:pt modelId="{37528DB9-280B-4333-9E09-BA69854BD551}" type="parTrans" cxnId="{E4C0BCF7-70C8-48DA-AB9D-A39FE3BE8D20}">
      <dgm:prSet/>
      <dgm:spPr/>
      <dgm:t>
        <a:bodyPr/>
        <a:lstStyle/>
        <a:p>
          <a:endParaRPr lang="en-US"/>
        </a:p>
      </dgm:t>
    </dgm:pt>
    <dgm:pt modelId="{80D4464B-37D5-4A79-AC4B-734714C31AB3}" type="sibTrans" cxnId="{E4C0BCF7-70C8-48DA-AB9D-A39FE3BE8D20}">
      <dgm:prSet/>
      <dgm:spPr/>
      <dgm:t>
        <a:bodyPr/>
        <a:lstStyle/>
        <a:p>
          <a:endParaRPr lang="en-US"/>
        </a:p>
      </dgm:t>
    </dgm:pt>
    <dgm:pt modelId="{C07D8BA0-77B8-4D68-B37C-2801A5379E26}">
      <dgm:prSet phldrT="[Text]"/>
      <dgm:spPr/>
      <dgm:t>
        <a:bodyPr/>
        <a:lstStyle/>
        <a:p>
          <a:r>
            <a:rPr lang="en-IN" b="1" dirty="0"/>
            <a:t> large-scale screening of whole population groups. </a:t>
          </a:r>
          <a:endParaRPr lang="en-US" b="1" dirty="0"/>
        </a:p>
      </dgm:t>
    </dgm:pt>
    <dgm:pt modelId="{97E9C907-B2B5-4FEF-B4E9-3C121ED00113}" type="parTrans" cxnId="{F8CA806A-CBFF-40B8-989B-82344573DF3B}">
      <dgm:prSet/>
      <dgm:spPr/>
      <dgm:t>
        <a:bodyPr/>
        <a:lstStyle/>
        <a:p>
          <a:endParaRPr lang="en-US"/>
        </a:p>
      </dgm:t>
    </dgm:pt>
    <dgm:pt modelId="{FEF392C5-C2AD-4F02-9471-91662C979D3A}" type="sibTrans" cxnId="{F8CA806A-CBFF-40B8-989B-82344573DF3B}">
      <dgm:prSet/>
      <dgm:spPr/>
      <dgm:t>
        <a:bodyPr/>
        <a:lstStyle/>
        <a:p>
          <a:endParaRPr lang="en-US"/>
        </a:p>
      </dgm:t>
    </dgm:pt>
    <dgm:pt modelId="{91AA156A-D8A9-41E5-AA79-5F0887DC76ED}">
      <dgm:prSet/>
      <dgm:spPr/>
      <dgm:t>
        <a:bodyPr/>
        <a:lstStyle/>
        <a:p>
          <a:r>
            <a:rPr lang="en-IN" b="1" dirty="0"/>
            <a:t>screening of selected high-risk groups in the population. It may still be large-scale, and is one form of population screening.</a:t>
          </a:r>
          <a:endParaRPr lang="en-US" b="1" dirty="0"/>
        </a:p>
      </dgm:t>
    </dgm:pt>
    <dgm:pt modelId="{A0347088-DBDA-4077-B299-ED24C8B2C797}" type="parTrans" cxnId="{DE6ACAA5-460D-483C-8B11-5C6721190143}">
      <dgm:prSet/>
      <dgm:spPr/>
      <dgm:t>
        <a:bodyPr/>
        <a:lstStyle/>
        <a:p>
          <a:endParaRPr lang="en-US"/>
        </a:p>
      </dgm:t>
    </dgm:pt>
    <dgm:pt modelId="{205ED320-1C8D-40C2-A30E-261D901F0280}" type="sibTrans" cxnId="{DE6ACAA5-460D-483C-8B11-5C6721190143}">
      <dgm:prSet/>
      <dgm:spPr/>
      <dgm:t>
        <a:bodyPr/>
        <a:lstStyle/>
        <a:p>
          <a:endParaRPr lang="en-US"/>
        </a:p>
      </dgm:t>
    </dgm:pt>
    <dgm:pt modelId="{2530DB96-D5CF-4A0B-AC8E-6C18034FC7B1}">
      <dgm:prSet/>
      <dgm:spPr/>
      <dgm:t>
        <a:bodyPr/>
        <a:lstStyle/>
        <a:p>
          <a:r>
            <a:rPr lang="en-IN" b="1" dirty="0"/>
            <a:t>the application of two or more screening tests in combination to large groups of people.</a:t>
          </a:r>
        </a:p>
      </dgm:t>
    </dgm:pt>
    <dgm:pt modelId="{6CEB221E-2BBD-49A9-946C-4ED3B8EE555C}" type="parTrans" cxnId="{E4BC3E56-52B6-40EF-94B5-41A2EBC9E7A7}">
      <dgm:prSet/>
      <dgm:spPr/>
      <dgm:t>
        <a:bodyPr/>
        <a:lstStyle/>
        <a:p>
          <a:endParaRPr lang="en-US"/>
        </a:p>
      </dgm:t>
    </dgm:pt>
    <dgm:pt modelId="{72445CFF-ABC5-4C0F-9604-1E2B019A275B}" type="sibTrans" cxnId="{E4BC3E56-52B6-40EF-94B5-41A2EBC9E7A7}">
      <dgm:prSet/>
      <dgm:spPr/>
      <dgm:t>
        <a:bodyPr/>
        <a:lstStyle/>
        <a:p>
          <a:endParaRPr lang="en-US"/>
        </a:p>
      </dgm:t>
    </dgm:pt>
    <dgm:pt modelId="{6BB6D950-3505-4440-8794-CC5FC023A6CF}" type="pres">
      <dgm:prSet presAssocID="{4338231D-6D79-465E-AD3E-E680BE20F1B9}" presName="Name0" presStyleCnt="0">
        <dgm:presLayoutVars>
          <dgm:dir/>
          <dgm:animLvl val="lvl"/>
          <dgm:resizeHandles val="exact"/>
        </dgm:presLayoutVars>
      </dgm:prSet>
      <dgm:spPr/>
    </dgm:pt>
    <dgm:pt modelId="{B573B134-A23E-453C-B20E-891BA1DB72D7}" type="pres">
      <dgm:prSet presAssocID="{63088819-3E86-429F-9915-32D774496CBC}" presName="linNode" presStyleCnt="0"/>
      <dgm:spPr/>
    </dgm:pt>
    <dgm:pt modelId="{1D0C8813-37FB-4EFF-A1BE-62763F00711D}" type="pres">
      <dgm:prSet presAssocID="{63088819-3E86-429F-9915-32D774496CBC}" presName="parentText" presStyleLbl="node1" presStyleIdx="0" presStyleCnt="4" custScaleX="98413" custScaleY="58195" custLinFactNeighborY="1162">
        <dgm:presLayoutVars>
          <dgm:chMax val="1"/>
          <dgm:bulletEnabled val="1"/>
        </dgm:presLayoutVars>
      </dgm:prSet>
      <dgm:spPr/>
    </dgm:pt>
    <dgm:pt modelId="{AB1FE698-908E-47DB-90FC-A9404A0AE771}" type="pres">
      <dgm:prSet presAssocID="{63088819-3E86-429F-9915-32D774496CBC}" presName="descendantText" presStyleLbl="alignAccFollowNode1" presStyleIdx="0" presStyleCnt="4" custScaleX="98103" custScaleY="79652">
        <dgm:presLayoutVars>
          <dgm:bulletEnabled val="1"/>
        </dgm:presLayoutVars>
      </dgm:prSet>
      <dgm:spPr/>
    </dgm:pt>
    <dgm:pt modelId="{49549B4E-54F6-4EAA-BD16-A4E38C01F3A0}" type="pres">
      <dgm:prSet presAssocID="{D48C87DF-45E7-481A-89AD-E27B535B6A2C}" presName="sp" presStyleCnt="0"/>
      <dgm:spPr/>
    </dgm:pt>
    <dgm:pt modelId="{9FE4613E-5D54-4B9E-9E5A-F93DB3E7831C}" type="pres">
      <dgm:prSet presAssocID="{A376332E-A404-4F6E-B655-CDE49D52D680}" presName="linNode" presStyleCnt="0"/>
      <dgm:spPr/>
    </dgm:pt>
    <dgm:pt modelId="{5A1EEFD9-01EE-4745-B05C-E6905FE94CFE}" type="pres">
      <dgm:prSet presAssocID="{A376332E-A404-4F6E-B655-CDE49D52D680}" presName="parentText" presStyleLbl="node1" presStyleIdx="1" presStyleCnt="4" custScaleX="98413" custScaleY="58195" custLinFactNeighborY="1162">
        <dgm:presLayoutVars>
          <dgm:chMax val="1"/>
          <dgm:bulletEnabled val="1"/>
        </dgm:presLayoutVars>
      </dgm:prSet>
      <dgm:spPr/>
    </dgm:pt>
    <dgm:pt modelId="{4937BAAC-F4FC-450A-BA30-0F511A3FC668}" type="pres">
      <dgm:prSet presAssocID="{A376332E-A404-4F6E-B655-CDE49D52D680}" presName="descendantText" presStyleLbl="alignAccFollowNode1" presStyleIdx="1" presStyleCnt="4" custScaleX="98103" custScaleY="79652">
        <dgm:presLayoutVars>
          <dgm:bulletEnabled val="1"/>
        </dgm:presLayoutVars>
      </dgm:prSet>
      <dgm:spPr/>
    </dgm:pt>
    <dgm:pt modelId="{5852E496-381A-48CA-9FCB-BBAEB5138809}" type="pres">
      <dgm:prSet presAssocID="{A3FA1D65-A46E-4C42-AE80-696F758DA7EB}" presName="sp" presStyleCnt="0"/>
      <dgm:spPr/>
    </dgm:pt>
    <dgm:pt modelId="{57DF6290-67B5-4B80-94CF-F0767B7E767B}" type="pres">
      <dgm:prSet presAssocID="{2AC0D89E-6CD0-4FCE-B164-B84572DFD4AB}" presName="linNode" presStyleCnt="0"/>
      <dgm:spPr/>
    </dgm:pt>
    <dgm:pt modelId="{3AEB03DF-FA24-4F36-A54F-4876B2F7F6BC}" type="pres">
      <dgm:prSet presAssocID="{2AC0D89E-6CD0-4FCE-B164-B84572DFD4AB}" presName="parentText" presStyleLbl="node1" presStyleIdx="2" presStyleCnt="4" custScaleX="98413" custScaleY="58195" custLinFactNeighborY="1162">
        <dgm:presLayoutVars>
          <dgm:chMax val="1"/>
          <dgm:bulletEnabled val="1"/>
        </dgm:presLayoutVars>
      </dgm:prSet>
      <dgm:spPr/>
    </dgm:pt>
    <dgm:pt modelId="{977D1C2B-0F81-4C6C-ADE9-BADC8ED32D48}" type="pres">
      <dgm:prSet presAssocID="{2AC0D89E-6CD0-4FCE-B164-B84572DFD4AB}" presName="descendantText" presStyleLbl="alignAccFollowNode1" presStyleIdx="2" presStyleCnt="4" custScaleX="98103" custScaleY="79652">
        <dgm:presLayoutVars>
          <dgm:bulletEnabled val="1"/>
        </dgm:presLayoutVars>
      </dgm:prSet>
      <dgm:spPr/>
    </dgm:pt>
    <dgm:pt modelId="{E619DD55-EE1F-466C-8A23-6DF6FF37AC18}" type="pres">
      <dgm:prSet presAssocID="{3B095BB9-6389-4F11-AE0D-B0DE269361F6}" presName="sp" presStyleCnt="0"/>
      <dgm:spPr/>
    </dgm:pt>
    <dgm:pt modelId="{5008EC43-DAD1-411A-B1A0-C37279056B3D}" type="pres">
      <dgm:prSet presAssocID="{BC675498-8ED1-497F-A08B-EA5680E73F34}" presName="linNode" presStyleCnt="0"/>
      <dgm:spPr/>
    </dgm:pt>
    <dgm:pt modelId="{08AAA5D7-8739-4A47-9515-4CF943AD4017}" type="pres">
      <dgm:prSet presAssocID="{BC675498-8ED1-497F-A08B-EA5680E73F34}" presName="parentText" presStyleLbl="node1" presStyleIdx="3" presStyleCnt="4" custScaleX="98413" custScaleY="58195" custLinFactNeighborY="1162">
        <dgm:presLayoutVars>
          <dgm:chMax val="1"/>
          <dgm:bulletEnabled val="1"/>
        </dgm:presLayoutVars>
      </dgm:prSet>
      <dgm:spPr/>
    </dgm:pt>
    <dgm:pt modelId="{CF25B906-B269-4B91-8931-8C7E651D9428}" type="pres">
      <dgm:prSet presAssocID="{BC675498-8ED1-497F-A08B-EA5680E73F34}" presName="descendantText" presStyleLbl="alignAccFollowNode1" presStyleIdx="3" presStyleCnt="4" custScaleX="98103" custScaleY="79652">
        <dgm:presLayoutVars>
          <dgm:bulletEnabled val="1"/>
        </dgm:presLayoutVars>
      </dgm:prSet>
      <dgm:spPr/>
    </dgm:pt>
  </dgm:ptLst>
  <dgm:cxnLst>
    <dgm:cxn modelId="{580FB631-FE69-4469-8FE1-DA343B3808EC}" type="presOf" srcId="{63088819-3E86-429F-9915-32D774496CBC}" destId="{1D0C8813-37FB-4EFF-A1BE-62763F00711D}" srcOrd="0" destOrd="0" presId="urn:microsoft.com/office/officeart/2005/8/layout/vList5"/>
    <dgm:cxn modelId="{885D163B-1C66-4009-A7E1-049154CDDE2F}" type="presOf" srcId="{A376332E-A404-4F6E-B655-CDE49D52D680}" destId="{5A1EEFD9-01EE-4745-B05C-E6905FE94CFE}" srcOrd="0" destOrd="0" presId="urn:microsoft.com/office/officeart/2005/8/layout/vList5"/>
    <dgm:cxn modelId="{48D9FE63-0BBE-4497-A3A8-A9DCB7A012B6}" type="presOf" srcId="{55081483-FE1B-4E9E-A5A2-A53C64EF002B}" destId="{CF25B906-B269-4B91-8931-8C7E651D9428}" srcOrd="0" destOrd="0" presId="urn:microsoft.com/office/officeart/2005/8/layout/vList5"/>
    <dgm:cxn modelId="{F8CA806A-CBFF-40B8-989B-82344573DF3B}" srcId="{63088819-3E86-429F-9915-32D774496CBC}" destId="{C07D8BA0-77B8-4D68-B37C-2801A5379E26}" srcOrd="0" destOrd="0" parTransId="{97E9C907-B2B5-4FEF-B4E9-3C121ED00113}" sibTransId="{FEF392C5-C2AD-4F02-9471-91662C979D3A}"/>
    <dgm:cxn modelId="{93ED5070-EF6C-40D5-AF5D-DEFE221A92BB}" type="presOf" srcId="{91AA156A-D8A9-41E5-AA79-5F0887DC76ED}" destId="{4937BAAC-F4FC-450A-BA30-0F511A3FC668}" srcOrd="0" destOrd="0" presId="urn:microsoft.com/office/officeart/2005/8/layout/vList5"/>
    <dgm:cxn modelId="{2DC51F75-827A-4806-A9A2-75307593BAFE}" srcId="{BC675498-8ED1-497F-A08B-EA5680E73F34}" destId="{55081483-FE1B-4E9E-A5A2-A53C64EF002B}" srcOrd="0" destOrd="0" parTransId="{2BC4F38A-6586-4103-ABC5-ADB0B76BA244}" sibTransId="{5A77FED1-848D-4883-BD9A-B610578EC75B}"/>
    <dgm:cxn modelId="{E4BC3E56-52B6-40EF-94B5-41A2EBC9E7A7}" srcId="{2AC0D89E-6CD0-4FCE-B164-B84572DFD4AB}" destId="{2530DB96-D5CF-4A0B-AC8E-6C18034FC7B1}" srcOrd="0" destOrd="0" parTransId="{6CEB221E-2BBD-49A9-946C-4ED3B8EE555C}" sibTransId="{72445CFF-ABC5-4C0F-9604-1E2B019A275B}"/>
    <dgm:cxn modelId="{CB830196-D406-429A-9ECC-2A7157FAF70E}" srcId="{4338231D-6D79-465E-AD3E-E680BE20F1B9}" destId="{2AC0D89E-6CD0-4FCE-B164-B84572DFD4AB}" srcOrd="2" destOrd="0" parTransId="{9E7299BC-84EF-4651-9D90-D50F35AAE57E}" sibTransId="{3B095BB9-6389-4F11-AE0D-B0DE269361F6}"/>
    <dgm:cxn modelId="{AB156797-9A0D-44AC-94A1-BC8096010DAF}" type="presOf" srcId="{1401E48E-4C5B-4AC7-B61D-A2D980BFB83D}" destId="{CF25B906-B269-4B91-8931-8C7E651D9428}" srcOrd="0" destOrd="1" presId="urn:microsoft.com/office/officeart/2005/8/layout/vList5"/>
    <dgm:cxn modelId="{F9F9B99E-F71C-4B98-A82E-71124B45AF98}" type="presOf" srcId="{2530DB96-D5CF-4A0B-AC8E-6C18034FC7B1}" destId="{977D1C2B-0F81-4C6C-ADE9-BADC8ED32D48}" srcOrd="0" destOrd="0" presId="urn:microsoft.com/office/officeart/2005/8/layout/vList5"/>
    <dgm:cxn modelId="{B3BD13A1-97EB-42AC-8960-750900F80ABB}" type="presOf" srcId="{BC675498-8ED1-497F-A08B-EA5680E73F34}" destId="{08AAA5D7-8739-4A47-9515-4CF943AD4017}" srcOrd="0" destOrd="0" presId="urn:microsoft.com/office/officeart/2005/8/layout/vList5"/>
    <dgm:cxn modelId="{DE6ACAA5-460D-483C-8B11-5C6721190143}" srcId="{A376332E-A404-4F6E-B655-CDE49D52D680}" destId="{91AA156A-D8A9-41E5-AA79-5F0887DC76ED}" srcOrd="0" destOrd="0" parTransId="{A0347088-DBDA-4077-B299-ED24C8B2C797}" sibTransId="{205ED320-1C8D-40C2-A30E-261D901F0280}"/>
    <dgm:cxn modelId="{5CCBE0B5-C157-453A-81CB-6B03AFF1E7C5}" type="presOf" srcId="{C07D8BA0-77B8-4D68-B37C-2801A5379E26}" destId="{AB1FE698-908E-47DB-90FC-A9404A0AE771}" srcOrd="0" destOrd="0" presId="urn:microsoft.com/office/officeart/2005/8/layout/vList5"/>
    <dgm:cxn modelId="{EF0EFDB7-EA8C-4558-8925-0B7FBA571526}" srcId="{4338231D-6D79-465E-AD3E-E680BE20F1B9}" destId="{BC675498-8ED1-497F-A08B-EA5680E73F34}" srcOrd="3" destOrd="0" parTransId="{7EB46103-FF16-48F7-8CC0-6C0F464A50AA}" sibTransId="{5E041B69-982D-4DA7-B185-FFAD08131D05}"/>
    <dgm:cxn modelId="{76BF49C5-6637-4156-ADEB-123DFA4152B1}" type="presOf" srcId="{2AC0D89E-6CD0-4FCE-B164-B84572DFD4AB}" destId="{3AEB03DF-FA24-4F36-A54F-4876B2F7F6BC}" srcOrd="0" destOrd="0" presId="urn:microsoft.com/office/officeart/2005/8/layout/vList5"/>
    <dgm:cxn modelId="{FE4A8BC6-322B-4567-82CB-A3BAF0D331A8}" type="presOf" srcId="{4338231D-6D79-465E-AD3E-E680BE20F1B9}" destId="{6BB6D950-3505-4440-8794-CC5FC023A6CF}" srcOrd="0" destOrd="0" presId="urn:microsoft.com/office/officeart/2005/8/layout/vList5"/>
    <dgm:cxn modelId="{BFFF2AD5-45DB-479D-9488-1EAFCBB0C301}" srcId="{4338231D-6D79-465E-AD3E-E680BE20F1B9}" destId="{63088819-3E86-429F-9915-32D774496CBC}" srcOrd="0" destOrd="0" parTransId="{4EC310FD-0ABA-45E1-9B57-EB07FAC715E9}" sibTransId="{D48C87DF-45E7-481A-89AD-E27B535B6A2C}"/>
    <dgm:cxn modelId="{5F7758EE-4721-4A0B-9051-A0CFD03E6B7A}" srcId="{4338231D-6D79-465E-AD3E-E680BE20F1B9}" destId="{A376332E-A404-4F6E-B655-CDE49D52D680}" srcOrd="1" destOrd="0" parTransId="{6F904A9C-4217-44CE-A057-65C70C4E3245}" sibTransId="{A3FA1D65-A46E-4C42-AE80-696F758DA7EB}"/>
    <dgm:cxn modelId="{E4C0BCF7-70C8-48DA-AB9D-A39FE3BE8D20}" srcId="{BC675498-8ED1-497F-A08B-EA5680E73F34}" destId="{1401E48E-4C5B-4AC7-B61D-A2D980BFB83D}" srcOrd="1" destOrd="0" parTransId="{37528DB9-280B-4333-9E09-BA69854BD551}" sibTransId="{80D4464B-37D5-4A79-AC4B-734714C31AB3}"/>
    <dgm:cxn modelId="{A3B2B5FB-D1A5-4C32-A3D0-56343E051FA6}" type="presParOf" srcId="{6BB6D950-3505-4440-8794-CC5FC023A6CF}" destId="{B573B134-A23E-453C-B20E-891BA1DB72D7}" srcOrd="0" destOrd="0" presId="urn:microsoft.com/office/officeart/2005/8/layout/vList5"/>
    <dgm:cxn modelId="{E8A66BEA-9127-4014-BAAA-748E678794C9}" type="presParOf" srcId="{B573B134-A23E-453C-B20E-891BA1DB72D7}" destId="{1D0C8813-37FB-4EFF-A1BE-62763F00711D}" srcOrd="0" destOrd="0" presId="urn:microsoft.com/office/officeart/2005/8/layout/vList5"/>
    <dgm:cxn modelId="{3EA3F3B8-2310-4881-9677-4933641F3199}" type="presParOf" srcId="{B573B134-A23E-453C-B20E-891BA1DB72D7}" destId="{AB1FE698-908E-47DB-90FC-A9404A0AE771}" srcOrd="1" destOrd="0" presId="urn:microsoft.com/office/officeart/2005/8/layout/vList5"/>
    <dgm:cxn modelId="{C90153C3-8ED8-4D50-852A-C23211E181F9}" type="presParOf" srcId="{6BB6D950-3505-4440-8794-CC5FC023A6CF}" destId="{49549B4E-54F6-4EAA-BD16-A4E38C01F3A0}" srcOrd="1" destOrd="0" presId="urn:microsoft.com/office/officeart/2005/8/layout/vList5"/>
    <dgm:cxn modelId="{66C2D568-4B0A-4FFD-9FB4-2A45C4A77BB0}" type="presParOf" srcId="{6BB6D950-3505-4440-8794-CC5FC023A6CF}" destId="{9FE4613E-5D54-4B9E-9E5A-F93DB3E7831C}" srcOrd="2" destOrd="0" presId="urn:microsoft.com/office/officeart/2005/8/layout/vList5"/>
    <dgm:cxn modelId="{39CFBB43-FACF-43EC-886A-28D186FBE0B6}" type="presParOf" srcId="{9FE4613E-5D54-4B9E-9E5A-F93DB3E7831C}" destId="{5A1EEFD9-01EE-4745-B05C-E6905FE94CFE}" srcOrd="0" destOrd="0" presId="urn:microsoft.com/office/officeart/2005/8/layout/vList5"/>
    <dgm:cxn modelId="{8FE2C6E5-1D05-4008-8C75-53F89A5999EF}" type="presParOf" srcId="{9FE4613E-5D54-4B9E-9E5A-F93DB3E7831C}" destId="{4937BAAC-F4FC-450A-BA30-0F511A3FC668}" srcOrd="1" destOrd="0" presId="urn:microsoft.com/office/officeart/2005/8/layout/vList5"/>
    <dgm:cxn modelId="{F74AFA01-B758-4523-91CE-C16E96AE16FE}" type="presParOf" srcId="{6BB6D950-3505-4440-8794-CC5FC023A6CF}" destId="{5852E496-381A-48CA-9FCB-BBAEB5138809}" srcOrd="3" destOrd="0" presId="urn:microsoft.com/office/officeart/2005/8/layout/vList5"/>
    <dgm:cxn modelId="{1142327F-94AD-414F-BEB6-20F1534DD9C9}" type="presParOf" srcId="{6BB6D950-3505-4440-8794-CC5FC023A6CF}" destId="{57DF6290-67B5-4B80-94CF-F0767B7E767B}" srcOrd="4" destOrd="0" presId="urn:microsoft.com/office/officeart/2005/8/layout/vList5"/>
    <dgm:cxn modelId="{C404D5AD-3EB9-4BCC-8934-927B878AFF64}" type="presParOf" srcId="{57DF6290-67B5-4B80-94CF-F0767B7E767B}" destId="{3AEB03DF-FA24-4F36-A54F-4876B2F7F6BC}" srcOrd="0" destOrd="0" presId="urn:microsoft.com/office/officeart/2005/8/layout/vList5"/>
    <dgm:cxn modelId="{74340E18-DFBD-40B5-9468-3A4AC41DC8B4}" type="presParOf" srcId="{57DF6290-67B5-4B80-94CF-F0767B7E767B}" destId="{977D1C2B-0F81-4C6C-ADE9-BADC8ED32D48}" srcOrd="1" destOrd="0" presId="urn:microsoft.com/office/officeart/2005/8/layout/vList5"/>
    <dgm:cxn modelId="{8EE05F19-35A8-4984-8197-D2142D54ADB9}" type="presParOf" srcId="{6BB6D950-3505-4440-8794-CC5FC023A6CF}" destId="{E619DD55-EE1F-466C-8A23-6DF6FF37AC18}" srcOrd="5" destOrd="0" presId="urn:microsoft.com/office/officeart/2005/8/layout/vList5"/>
    <dgm:cxn modelId="{04445806-63AF-4D8C-9876-40294D550067}" type="presParOf" srcId="{6BB6D950-3505-4440-8794-CC5FC023A6CF}" destId="{5008EC43-DAD1-411A-B1A0-C37279056B3D}" srcOrd="6" destOrd="0" presId="urn:microsoft.com/office/officeart/2005/8/layout/vList5"/>
    <dgm:cxn modelId="{E090E502-8A00-4C87-9D17-96A759A70FBB}" type="presParOf" srcId="{5008EC43-DAD1-411A-B1A0-C37279056B3D}" destId="{08AAA5D7-8739-4A47-9515-4CF943AD4017}" srcOrd="0" destOrd="0" presId="urn:microsoft.com/office/officeart/2005/8/layout/vList5"/>
    <dgm:cxn modelId="{1FA0DF54-E615-43FA-8799-A39CA39D4BBF}" type="presParOf" srcId="{5008EC43-DAD1-411A-B1A0-C37279056B3D}" destId="{CF25B906-B269-4B91-8931-8C7E651D94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392F4-09CC-4358-9E17-664893510C54}" type="doc">
      <dgm:prSet loTypeId="urn:microsoft.com/office/officeart/2005/8/layout/orgChart1" loCatId="hierarchy" qsTypeId="urn:microsoft.com/office/officeart/2005/8/quickstyle/simple4" qsCatId="simple" csTypeId="urn:microsoft.com/office/officeart/2005/8/colors/colorful4" csCatId="colorful" phldr="1"/>
      <dgm:spPr/>
      <dgm:t>
        <a:bodyPr/>
        <a:lstStyle/>
        <a:p>
          <a:endParaRPr lang="en-US"/>
        </a:p>
      </dgm:t>
    </dgm:pt>
    <dgm:pt modelId="{E0618F05-3DEF-4367-BCD2-74841ECC81CE}">
      <dgm:prSet phldrT="[Text]"/>
      <dgm:spPr/>
      <dgm:t>
        <a:bodyPr/>
        <a:lstStyle/>
        <a:p>
          <a:r>
            <a:rPr lang="en-US" b="1" dirty="0"/>
            <a:t>Two aspects of screening are important: </a:t>
          </a:r>
        </a:p>
      </dgm:t>
    </dgm:pt>
    <dgm:pt modelId="{3B6BA8BF-6CBB-4490-BA14-EE1F3D3C0384}" type="parTrans" cxnId="{44A5855E-83B0-4808-B731-DD3595995744}">
      <dgm:prSet/>
      <dgm:spPr/>
      <dgm:t>
        <a:bodyPr/>
        <a:lstStyle/>
        <a:p>
          <a:endParaRPr lang="en-US"/>
        </a:p>
      </dgm:t>
    </dgm:pt>
    <dgm:pt modelId="{975B4F2E-0342-4065-91EC-DDD6888A429D}" type="sibTrans" cxnId="{44A5855E-83B0-4808-B731-DD3595995744}">
      <dgm:prSet/>
      <dgm:spPr/>
      <dgm:t>
        <a:bodyPr/>
        <a:lstStyle/>
        <a:p>
          <a:endParaRPr lang="en-US"/>
        </a:p>
      </dgm:t>
    </dgm:pt>
    <dgm:pt modelId="{176A5E6F-B66E-46A2-A6C3-0890C99AD6B8}">
      <dgm:prSet phldrT="[Text]"/>
      <dgm:spPr/>
      <dgm:t>
        <a:bodyPr/>
        <a:lstStyle/>
        <a:p>
          <a:r>
            <a:rPr lang="en-US" b="1" dirty="0"/>
            <a:t>Selection of disease or disorder that should be screened</a:t>
          </a:r>
        </a:p>
      </dgm:t>
    </dgm:pt>
    <dgm:pt modelId="{7111CEE1-C010-4DBB-A2D2-33F265E90079}" type="parTrans" cxnId="{861109E6-4A5F-4ED2-AAE0-0E4154BE092E}">
      <dgm:prSet/>
      <dgm:spPr/>
      <dgm:t>
        <a:bodyPr/>
        <a:lstStyle/>
        <a:p>
          <a:endParaRPr lang="en-US"/>
        </a:p>
      </dgm:t>
    </dgm:pt>
    <dgm:pt modelId="{35CA44EF-FDD5-48A9-A58E-FDC828F605EB}" type="sibTrans" cxnId="{861109E6-4A5F-4ED2-AAE0-0E4154BE092E}">
      <dgm:prSet/>
      <dgm:spPr/>
      <dgm:t>
        <a:bodyPr/>
        <a:lstStyle/>
        <a:p>
          <a:endParaRPr lang="en-US"/>
        </a:p>
      </dgm:t>
    </dgm:pt>
    <dgm:pt modelId="{0B420704-25C5-4E43-9585-483F98CECE97}">
      <dgm:prSet phldrT="[Text]"/>
      <dgm:spPr/>
      <dgm:t>
        <a:bodyPr/>
        <a:lstStyle/>
        <a:p>
          <a:r>
            <a:rPr lang="en-US" dirty="0"/>
            <a:t> </a:t>
          </a:r>
          <a:r>
            <a:rPr lang="en-US" b="1" dirty="0"/>
            <a:t>Evaluation of screening procedures</a:t>
          </a:r>
        </a:p>
      </dgm:t>
    </dgm:pt>
    <dgm:pt modelId="{5818BF1A-6331-4F9A-9F01-F1C06E48C381}" type="parTrans" cxnId="{DEA251C4-A455-46B8-8FDC-9D6846E7E5EE}">
      <dgm:prSet/>
      <dgm:spPr/>
      <dgm:t>
        <a:bodyPr/>
        <a:lstStyle/>
        <a:p>
          <a:endParaRPr lang="en-US"/>
        </a:p>
      </dgm:t>
    </dgm:pt>
    <dgm:pt modelId="{2131FA13-BA23-448D-8C3B-0299D8F0C7C8}" type="sibTrans" cxnId="{DEA251C4-A455-46B8-8FDC-9D6846E7E5EE}">
      <dgm:prSet/>
      <dgm:spPr/>
      <dgm:t>
        <a:bodyPr/>
        <a:lstStyle/>
        <a:p>
          <a:endParaRPr lang="en-US"/>
        </a:p>
      </dgm:t>
    </dgm:pt>
    <dgm:pt modelId="{75B77BEC-60C4-4352-BD26-6D5C69A9AB6D}" type="pres">
      <dgm:prSet presAssocID="{C85392F4-09CC-4358-9E17-664893510C54}" presName="hierChild1" presStyleCnt="0">
        <dgm:presLayoutVars>
          <dgm:orgChart val="1"/>
          <dgm:chPref val="1"/>
          <dgm:dir/>
          <dgm:animOne val="branch"/>
          <dgm:animLvl val="lvl"/>
          <dgm:resizeHandles/>
        </dgm:presLayoutVars>
      </dgm:prSet>
      <dgm:spPr/>
    </dgm:pt>
    <dgm:pt modelId="{7494758B-AF37-48A9-8BD5-8E20556A2707}" type="pres">
      <dgm:prSet presAssocID="{E0618F05-3DEF-4367-BCD2-74841ECC81CE}" presName="hierRoot1" presStyleCnt="0">
        <dgm:presLayoutVars>
          <dgm:hierBranch val="init"/>
        </dgm:presLayoutVars>
      </dgm:prSet>
      <dgm:spPr/>
    </dgm:pt>
    <dgm:pt modelId="{2A048A52-15F8-47C3-B77E-C69DA6C76F1E}" type="pres">
      <dgm:prSet presAssocID="{E0618F05-3DEF-4367-BCD2-74841ECC81CE}" presName="rootComposite1" presStyleCnt="0"/>
      <dgm:spPr/>
    </dgm:pt>
    <dgm:pt modelId="{D10B5519-3C36-4A8F-9DF4-A81D8E0921C0}" type="pres">
      <dgm:prSet presAssocID="{E0618F05-3DEF-4367-BCD2-74841ECC81CE}" presName="rootText1" presStyleLbl="node0" presStyleIdx="0" presStyleCnt="1">
        <dgm:presLayoutVars>
          <dgm:chPref val="3"/>
        </dgm:presLayoutVars>
      </dgm:prSet>
      <dgm:spPr/>
    </dgm:pt>
    <dgm:pt modelId="{FD6706E2-F986-40B3-BA60-8251A366D1DF}" type="pres">
      <dgm:prSet presAssocID="{E0618F05-3DEF-4367-BCD2-74841ECC81CE}" presName="rootConnector1" presStyleLbl="node1" presStyleIdx="0" presStyleCnt="0"/>
      <dgm:spPr/>
    </dgm:pt>
    <dgm:pt modelId="{2D56CB4E-5E3C-4ABA-9E6C-317BB4A36C55}" type="pres">
      <dgm:prSet presAssocID="{E0618F05-3DEF-4367-BCD2-74841ECC81CE}" presName="hierChild2" presStyleCnt="0"/>
      <dgm:spPr/>
    </dgm:pt>
    <dgm:pt modelId="{4460D95E-F332-4860-96CF-D16FE795CF4B}" type="pres">
      <dgm:prSet presAssocID="{7111CEE1-C010-4DBB-A2D2-33F265E90079}" presName="Name37" presStyleLbl="parChTrans1D2" presStyleIdx="0" presStyleCnt="2"/>
      <dgm:spPr/>
    </dgm:pt>
    <dgm:pt modelId="{17D33372-F327-414D-BC7F-C8CBEB14B6BB}" type="pres">
      <dgm:prSet presAssocID="{176A5E6F-B66E-46A2-A6C3-0890C99AD6B8}" presName="hierRoot2" presStyleCnt="0">
        <dgm:presLayoutVars>
          <dgm:hierBranch val="init"/>
        </dgm:presLayoutVars>
      </dgm:prSet>
      <dgm:spPr/>
    </dgm:pt>
    <dgm:pt modelId="{356F8B62-8087-4555-A186-AEF38CA6492B}" type="pres">
      <dgm:prSet presAssocID="{176A5E6F-B66E-46A2-A6C3-0890C99AD6B8}" presName="rootComposite" presStyleCnt="0"/>
      <dgm:spPr/>
    </dgm:pt>
    <dgm:pt modelId="{12A0984B-8040-4EE2-B5DA-D13F49393B98}" type="pres">
      <dgm:prSet presAssocID="{176A5E6F-B66E-46A2-A6C3-0890C99AD6B8}" presName="rootText" presStyleLbl="node2" presStyleIdx="0" presStyleCnt="2">
        <dgm:presLayoutVars>
          <dgm:chPref val="3"/>
        </dgm:presLayoutVars>
      </dgm:prSet>
      <dgm:spPr/>
    </dgm:pt>
    <dgm:pt modelId="{8D47811F-74A7-465B-89B6-6CF798E42BDD}" type="pres">
      <dgm:prSet presAssocID="{176A5E6F-B66E-46A2-A6C3-0890C99AD6B8}" presName="rootConnector" presStyleLbl="node2" presStyleIdx="0" presStyleCnt="2"/>
      <dgm:spPr/>
    </dgm:pt>
    <dgm:pt modelId="{963EEB09-84F5-4A03-89D8-F4467BBDB3F8}" type="pres">
      <dgm:prSet presAssocID="{176A5E6F-B66E-46A2-A6C3-0890C99AD6B8}" presName="hierChild4" presStyleCnt="0"/>
      <dgm:spPr/>
    </dgm:pt>
    <dgm:pt modelId="{CC760311-4B62-4CE1-B942-09E0254CDD83}" type="pres">
      <dgm:prSet presAssocID="{176A5E6F-B66E-46A2-A6C3-0890C99AD6B8}" presName="hierChild5" presStyleCnt="0"/>
      <dgm:spPr/>
    </dgm:pt>
    <dgm:pt modelId="{3C5D2AAB-56AD-45F6-9DAF-8E9DF75B6CF5}" type="pres">
      <dgm:prSet presAssocID="{5818BF1A-6331-4F9A-9F01-F1C06E48C381}" presName="Name37" presStyleLbl="parChTrans1D2" presStyleIdx="1" presStyleCnt="2"/>
      <dgm:spPr/>
    </dgm:pt>
    <dgm:pt modelId="{4F8FA1A7-0C39-4206-B027-59209EBD9826}" type="pres">
      <dgm:prSet presAssocID="{0B420704-25C5-4E43-9585-483F98CECE97}" presName="hierRoot2" presStyleCnt="0">
        <dgm:presLayoutVars>
          <dgm:hierBranch val="init"/>
        </dgm:presLayoutVars>
      </dgm:prSet>
      <dgm:spPr/>
    </dgm:pt>
    <dgm:pt modelId="{1C62E90B-DAF4-429F-BFE9-C348FFAC211E}" type="pres">
      <dgm:prSet presAssocID="{0B420704-25C5-4E43-9585-483F98CECE97}" presName="rootComposite" presStyleCnt="0"/>
      <dgm:spPr/>
    </dgm:pt>
    <dgm:pt modelId="{26D55521-DFCE-4CAC-A3A7-6C24C6681D9C}" type="pres">
      <dgm:prSet presAssocID="{0B420704-25C5-4E43-9585-483F98CECE97}" presName="rootText" presStyleLbl="node2" presStyleIdx="1" presStyleCnt="2">
        <dgm:presLayoutVars>
          <dgm:chPref val="3"/>
        </dgm:presLayoutVars>
      </dgm:prSet>
      <dgm:spPr/>
    </dgm:pt>
    <dgm:pt modelId="{61806840-4210-4A57-8D75-D5499FD1DB8D}" type="pres">
      <dgm:prSet presAssocID="{0B420704-25C5-4E43-9585-483F98CECE97}" presName="rootConnector" presStyleLbl="node2" presStyleIdx="1" presStyleCnt="2"/>
      <dgm:spPr/>
    </dgm:pt>
    <dgm:pt modelId="{CA733274-8583-4867-AC04-5668D34FDF05}" type="pres">
      <dgm:prSet presAssocID="{0B420704-25C5-4E43-9585-483F98CECE97}" presName="hierChild4" presStyleCnt="0"/>
      <dgm:spPr/>
    </dgm:pt>
    <dgm:pt modelId="{AC2D7B6D-5C1D-42DD-B6C8-08FA1F9C7D94}" type="pres">
      <dgm:prSet presAssocID="{0B420704-25C5-4E43-9585-483F98CECE97}" presName="hierChild5" presStyleCnt="0"/>
      <dgm:spPr/>
    </dgm:pt>
    <dgm:pt modelId="{FB948AE0-E2D0-4283-803E-7AFF5FDA59AB}" type="pres">
      <dgm:prSet presAssocID="{E0618F05-3DEF-4367-BCD2-74841ECC81CE}" presName="hierChild3" presStyleCnt="0"/>
      <dgm:spPr/>
    </dgm:pt>
  </dgm:ptLst>
  <dgm:cxnLst>
    <dgm:cxn modelId="{4A21A60F-FCE1-487D-97B2-8DDBF315CAAA}" type="presOf" srcId="{0B420704-25C5-4E43-9585-483F98CECE97}" destId="{26D55521-DFCE-4CAC-A3A7-6C24C6681D9C}" srcOrd="0" destOrd="0" presId="urn:microsoft.com/office/officeart/2005/8/layout/orgChart1"/>
    <dgm:cxn modelId="{75440C18-9B88-4182-A6C7-E90EC0FE69CB}" type="presOf" srcId="{5818BF1A-6331-4F9A-9F01-F1C06E48C381}" destId="{3C5D2AAB-56AD-45F6-9DAF-8E9DF75B6CF5}" srcOrd="0" destOrd="0" presId="urn:microsoft.com/office/officeart/2005/8/layout/orgChart1"/>
    <dgm:cxn modelId="{44A5855E-83B0-4808-B731-DD3595995744}" srcId="{C85392F4-09CC-4358-9E17-664893510C54}" destId="{E0618F05-3DEF-4367-BCD2-74841ECC81CE}" srcOrd="0" destOrd="0" parTransId="{3B6BA8BF-6CBB-4490-BA14-EE1F3D3C0384}" sibTransId="{975B4F2E-0342-4065-91EC-DDD6888A429D}"/>
    <dgm:cxn modelId="{E72C0770-DD33-4286-8D75-1EB57F44AF06}" type="presOf" srcId="{7111CEE1-C010-4DBB-A2D2-33F265E90079}" destId="{4460D95E-F332-4860-96CF-D16FE795CF4B}" srcOrd="0" destOrd="0" presId="urn:microsoft.com/office/officeart/2005/8/layout/orgChart1"/>
    <dgm:cxn modelId="{9A60EC74-CB13-477C-8A90-B38B0DEE5283}" type="presOf" srcId="{176A5E6F-B66E-46A2-A6C3-0890C99AD6B8}" destId="{12A0984B-8040-4EE2-B5DA-D13F49393B98}" srcOrd="0" destOrd="0" presId="urn:microsoft.com/office/officeart/2005/8/layout/orgChart1"/>
    <dgm:cxn modelId="{F8C85C7D-0ED3-4E70-9966-EF8CE0FE4FF8}" type="presOf" srcId="{0B420704-25C5-4E43-9585-483F98CECE97}" destId="{61806840-4210-4A57-8D75-D5499FD1DB8D}" srcOrd="1" destOrd="0" presId="urn:microsoft.com/office/officeart/2005/8/layout/orgChart1"/>
    <dgm:cxn modelId="{F7DA4D7E-A884-4863-9AE3-E492EF49B182}" type="presOf" srcId="{E0618F05-3DEF-4367-BCD2-74841ECC81CE}" destId="{D10B5519-3C36-4A8F-9DF4-A81D8E0921C0}" srcOrd="0" destOrd="0" presId="urn:microsoft.com/office/officeart/2005/8/layout/orgChart1"/>
    <dgm:cxn modelId="{9D8B7FC0-ED5C-41D3-82D8-149EE25CCEA7}" type="presOf" srcId="{176A5E6F-B66E-46A2-A6C3-0890C99AD6B8}" destId="{8D47811F-74A7-465B-89B6-6CF798E42BDD}" srcOrd="1" destOrd="0" presId="urn:microsoft.com/office/officeart/2005/8/layout/orgChart1"/>
    <dgm:cxn modelId="{DEA251C4-A455-46B8-8FDC-9D6846E7E5EE}" srcId="{E0618F05-3DEF-4367-BCD2-74841ECC81CE}" destId="{0B420704-25C5-4E43-9585-483F98CECE97}" srcOrd="1" destOrd="0" parTransId="{5818BF1A-6331-4F9A-9F01-F1C06E48C381}" sibTransId="{2131FA13-BA23-448D-8C3B-0299D8F0C7C8}"/>
    <dgm:cxn modelId="{D106BEE4-843E-412A-B6F0-4BE3DF5CB145}" type="presOf" srcId="{E0618F05-3DEF-4367-BCD2-74841ECC81CE}" destId="{FD6706E2-F986-40B3-BA60-8251A366D1DF}" srcOrd="1" destOrd="0" presId="urn:microsoft.com/office/officeart/2005/8/layout/orgChart1"/>
    <dgm:cxn modelId="{861109E6-4A5F-4ED2-AAE0-0E4154BE092E}" srcId="{E0618F05-3DEF-4367-BCD2-74841ECC81CE}" destId="{176A5E6F-B66E-46A2-A6C3-0890C99AD6B8}" srcOrd="0" destOrd="0" parTransId="{7111CEE1-C010-4DBB-A2D2-33F265E90079}" sibTransId="{35CA44EF-FDD5-48A9-A58E-FDC828F605EB}"/>
    <dgm:cxn modelId="{7C11B5F4-914A-4C81-AE83-8221C5A843DF}" type="presOf" srcId="{C85392F4-09CC-4358-9E17-664893510C54}" destId="{75B77BEC-60C4-4352-BD26-6D5C69A9AB6D}" srcOrd="0" destOrd="0" presId="urn:microsoft.com/office/officeart/2005/8/layout/orgChart1"/>
    <dgm:cxn modelId="{FA52BC32-2664-4C23-B994-B29F7D360274}" type="presParOf" srcId="{75B77BEC-60C4-4352-BD26-6D5C69A9AB6D}" destId="{7494758B-AF37-48A9-8BD5-8E20556A2707}" srcOrd="0" destOrd="0" presId="urn:microsoft.com/office/officeart/2005/8/layout/orgChart1"/>
    <dgm:cxn modelId="{65E6B33A-AEBD-47AB-BDBA-B4D001D730F7}" type="presParOf" srcId="{7494758B-AF37-48A9-8BD5-8E20556A2707}" destId="{2A048A52-15F8-47C3-B77E-C69DA6C76F1E}" srcOrd="0" destOrd="0" presId="urn:microsoft.com/office/officeart/2005/8/layout/orgChart1"/>
    <dgm:cxn modelId="{744BA0E7-4641-45EC-A49C-CCC8544FBBC5}" type="presParOf" srcId="{2A048A52-15F8-47C3-B77E-C69DA6C76F1E}" destId="{D10B5519-3C36-4A8F-9DF4-A81D8E0921C0}" srcOrd="0" destOrd="0" presId="urn:microsoft.com/office/officeart/2005/8/layout/orgChart1"/>
    <dgm:cxn modelId="{47899B50-442D-4A21-A272-84818D70C674}" type="presParOf" srcId="{2A048A52-15F8-47C3-B77E-C69DA6C76F1E}" destId="{FD6706E2-F986-40B3-BA60-8251A366D1DF}" srcOrd="1" destOrd="0" presId="urn:microsoft.com/office/officeart/2005/8/layout/orgChart1"/>
    <dgm:cxn modelId="{B4F161F9-6FEB-4F83-9513-C90F1D7D7E5D}" type="presParOf" srcId="{7494758B-AF37-48A9-8BD5-8E20556A2707}" destId="{2D56CB4E-5E3C-4ABA-9E6C-317BB4A36C55}" srcOrd="1" destOrd="0" presId="urn:microsoft.com/office/officeart/2005/8/layout/orgChart1"/>
    <dgm:cxn modelId="{2D5E96E2-B097-4108-BCB9-406718BC89B1}" type="presParOf" srcId="{2D56CB4E-5E3C-4ABA-9E6C-317BB4A36C55}" destId="{4460D95E-F332-4860-96CF-D16FE795CF4B}" srcOrd="0" destOrd="0" presId="urn:microsoft.com/office/officeart/2005/8/layout/orgChart1"/>
    <dgm:cxn modelId="{8888825C-C28E-46C7-A9A5-6711FAEC5DFB}" type="presParOf" srcId="{2D56CB4E-5E3C-4ABA-9E6C-317BB4A36C55}" destId="{17D33372-F327-414D-BC7F-C8CBEB14B6BB}" srcOrd="1" destOrd="0" presId="urn:microsoft.com/office/officeart/2005/8/layout/orgChart1"/>
    <dgm:cxn modelId="{9C8E78DC-C69F-4713-B2B3-45B72A28105A}" type="presParOf" srcId="{17D33372-F327-414D-BC7F-C8CBEB14B6BB}" destId="{356F8B62-8087-4555-A186-AEF38CA6492B}" srcOrd="0" destOrd="0" presId="urn:microsoft.com/office/officeart/2005/8/layout/orgChart1"/>
    <dgm:cxn modelId="{3986BA79-3BB9-411E-B616-C38BA6D95447}" type="presParOf" srcId="{356F8B62-8087-4555-A186-AEF38CA6492B}" destId="{12A0984B-8040-4EE2-B5DA-D13F49393B98}" srcOrd="0" destOrd="0" presId="urn:microsoft.com/office/officeart/2005/8/layout/orgChart1"/>
    <dgm:cxn modelId="{78A89248-19BA-48DD-987A-95856F8615E0}" type="presParOf" srcId="{356F8B62-8087-4555-A186-AEF38CA6492B}" destId="{8D47811F-74A7-465B-89B6-6CF798E42BDD}" srcOrd="1" destOrd="0" presId="urn:microsoft.com/office/officeart/2005/8/layout/orgChart1"/>
    <dgm:cxn modelId="{8F1679DD-CEBC-41AA-9ED2-2398750A25E1}" type="presParOf" srcId="{17D33372-F327-414D-BC7F-C8CBEB14B6BB}" destId="{963EEB09-84F5-4A03-89D8-F4467BBDB3F8}" srcOrd="1" destOrd="0" presId="urn:microsoft.com/office/officeart/2005/8/layout/orgChart1"/>
    <dgm:cxn modelId="{AD7E3231-D8F5-431A-86D5-6E5D1568647C}" type="presParOf" srcId="{17D33372-F327-414D-BC7F-C8CBEB14B6BB}" destId="{CC760311-4B62-4CE1-B942-09E0254CDD83}" srcOrd="2" destOrd="0" presId="urn:microsoft.com/office/officeart/2005/8/layout/orgChart1"/>
    <dgm:cxn modelId="{E1CF3366-41E9-4833-B766-E76B93B503C3}" type="presParOf" srcId="{2D56CB4E-5E3C-4ABA-9E6C-317BB4A36C55}" destId="{3C5D2AAB-56AD-45F6-9DAF-8E9DF75B6CF5}" srcOrd="2" destOrd="0" presId="urn:microsoft.com/office/officeart/2005/8/layout/orgChart1"/>
    <dgm:cxn modelId="{7F5D5B74-A2ED-46C6-A895-474DA46134E3}" type="presParOf" srcId="{2D56CB4E-5E3C-4ABA-9E6C-317BB4A36C55}" destId="{4F8FA1A7-0C39-4206-B027-59209EBD9826}" srcOrd="3" destOrd="0" presId="urn:microsoft.com/office/officeart/2005/8/layout/orgChart1"/>
    <dgm:cxn modelId="{D9D2021E-39DA-48C1-817C-F1247F272B27}" type="presParOf" srcId="{4F8FA1A7-0C39-4206-B027-59209EBD9826}" destId="{1C62E90B-DAF4-429F-BFE9-C348FFAC211E}" srcOrd="0" destOrd="0" presId="urn:microsoft.com/office/officeart/2005/8/layout/orgChart1"/>
    <dgm:cxn modelId="{AF8D1265-494A-49A1-8118-E1AC62A889C6}" type="presParOf" srcId="{1C62E90B-DAF4-429F-BFE9-C348FFAC211E}" destId="{26D55521-DFCE-4CAC-A3A7-6C24C6681D9C}" srcOrd="0" destOrd="0" presId="urn:microsoft.com/office/officeart/2005/8/layout/orgChart1"/>
    <dgm:cxn modelId="{C77ED47E-82C3-4DB6-BB68-0A00EA232CBD}" type="presParOf" srcId="{1C62E90B-DAF4-429F-BFE9-C348FFAC211E}" destId="{61806840-4210-4A57-8D75-D5499FD1DB8D}" srcOrd="1" destOrd="0" presId="urn:microsoft.com/office/officeart/2005/8/layout/orgChart1"/>
    <dgm:cxn modelId="{8CEDFCB9-118B-4DDD-89D4-AEF76B555508}" type="presParOf" srcId="{4F8FA1A7-0C39-4206-B027-59209EBD9826}" destId="{CA733274-8583-4867-AC04-5668D34FDF05}" srcOrd="1" destOrd="0" presId="urn:microsoft.com/office/officeart/2005/8/layout/orgChart1"/>
    <dgm:cxn modelId="{5FB8BFF5-D0EF-4471-B7D4-7EF63D7E9070}" type="presParOf" srcId="{4F8FA1A7-0C39-4206-B027-59209EBD9826}" destId="{AC2D7B6D-5C1D-42DD-B6C8-08FA1F9C7D94}" srcOrd="2" destOrd="0" presId="urn:microsoft.com/office/officeart/2005/8/layout/orgChart1"/>
    <dgm:cxn modelId="{A180CB81-EB89-421C-8258-FEFA4ABAD3DB}" type="presParOf" srcId="{7494758B-AF37-48A9-8BD5-8E20556A2707}" destId="{FB948AE0-E2D0-4283-803E-7AFF5FDA59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DF60E7-B136-4FB6-B990-3E45EA7A7339}" type="doc">
      <dgm:prSet loTypeId="urn:microsoft.com/office/officeart/2008/layout/LinedList" loCatId="list" qsTypeId="urn:microsoft.com/office/officeart/2005/8/quickstyle/3d1" qsCatId="3D" csTypeId="urn:microsoft.com/office/officeart/2005/8/colors/accent0_1" csCatId="mainScheme" phldr="1"/>
      <dgm:spPr/>
      <dgm:t>
        <a:bodyPr/>
        <a:lstStyle/>
        <a:p>
          <a:endParaRPr lang="en-US"/>
        </a:p>
      </dgm:t>
    </dgm:pt>
    <dgm:pt modelId="{19CF2DFA-5B75-418A-B905-F404CADAEB60}">
      <dgm:prSet phldrT="[Text]" custT="1"/>
      <dgm:spPr/>
      <dgm:t>
        <a:bodyPr/>
        <a:lstStyle/>
        <a:p>
          <a:r>
            <a:rPr lang="en-US" sz="2400" b="1" u="sng" dirty="0"/>
            <a:t>Selection of disorder</a:t>
          </a:r>
          <a:endParaRPr lang="en-US" sz="2400" b="1" dirty="0"/>
        </a:p>
      </dgm:t>
    </dgm:pt>
    <dgm:pt modelId="{025628D0-24A2-4F93-889D-192B7CF33FB1}" type="parTrans" cxnId="{D325F463-8A1F-4B61-87E0-FFF62C41B37C}">
      <dgm:prSet/>
      <dgm:spPr/>
      <dgm:t>
        <a:bodyPr/>
        <a:lstStyle/>
        <a:p>
          <a:endParaRPr lang="en-US"/>
        </a:p>
      </dgm:t>
    </dgm:pt>
    <dgm:pt modelId="{C6938386-1C30-42B0-AB08-066BF75B61F5}" type="sibTrans" cxnId="{D325F463-8A1F-4B61-87E0-FFF62C41B37C}">
      <dgm:prSet/>
      <dgm:spPr/>
      <dgm:t>
        <a:bodyPr/>
        <a:lstStyle/>
        <a:p>
          <a:endParaRPr lang="en-US"/>
        </a:p>
      </dgm:t>
    </dgm:pt>
    <dgm:pt modelId="{12AB45EC-C915-4B1F-A6D3-A0F73B1CA94F}">
      <dgm:prSet phldrT="[Text]" custT="1"/>
      <dgm:spPr/>
      <dgm:t>
        <a:bodyPr/>
        <a:lstStyle/>
        <a:p>
          <a:r>
            <a:rPr lang="en-US" sz="2400" b="1" dirty="0"/>
            <a:t>Frequently occurring</a:t>
          </a:r>
        </a:p>
      </dgm:t>
    </dgm:pt>
    <dgm:pt modelId="{A7265255-5435-45B1-B5B0-F0C11685844D}" type="parTrans" cxnId="{7DB7CF52-635A-4B8D-AD15-5DC38AE33A8F}">
      <dgm:prSet/>
      <dgm:spPr/>
      <dgm:t>
        <a:bodyPr/>
        <a:lstStyle/>
        <a:p>
          <a:endParaRPr lang="en-US"/>
        </a:p>
      </dgm:t>
    </dgm:pt>
    <dgm:pt modelId="{B3FABE37-B742-4EAC-839D-CF59B02855C1}" type="sibTrans" cxnId="{7DB7CF52-635A-4B8D-AD15-5DC38AE33A8F}">
      <dgm:prSet/>
      <dgm:spPr/>
      <dgm:t>
        <a:bodyPr/>
        <a:lstStyle/>
        <a:p>
          <a:endParaRPr lang="en-US"/>
        </a:p>
      </dgm:t>
    </dgm:pt>
    <dgm:pt modelId="{13E68C45-6192-48E5-8A22-FEBA6D5FAA95}">
      <dgm:prSet custT="1"/>
      <dgm:spPr/>
      <dgm:t>
        <a:bodyPr/>
        <a:lstStyle/>
        <a:p>
          <a:r>
            <a:rPr lang="en-US" sz="2400" b="1" dirty="0"/>
            <a:t>Consequence serious enough</a:t>
          </a:r>
        </a:p>
      </dgm:t>
    </dgm:pt>
    <dgm:pt modelId="{2507CD59-CBA3-49CD-BB39-D98765B19C98}" type="parTrans" cxnId="{B8106ABA-1DA0-430F-9B82-F0AE9FE206C6}">
      <dgm:prSet/>
      <dgm:spPr/>
      <dgm:t>
        <a:bodyPr/>
        <a:lstStyle/>
        <a:p>
          <a:endParaRPr lang="en-US"/>
        </a:p>
      </dgm:t>
    </dgm:pt>
    <dgm:pt modelId="{8BEF60EB-3197-40C2-9F16-8CE67182B899}" type="sibTrans" cxnId="{B8106ABA-1DA0-430F-9B82-F0AE9FE206C6}">
      <dgm:prSet/>
      <dgm:spPr/>
      <dgm:t>
        <a:bodyPr/>
        <a:lstStyle/>
        <a:p>
          <a:endParaRPr lang="en-US"/>
        </a:p>
      </dgm:t>
    </dgm:pt>
    <dgm:pt modelId="{DDFF5263-B8A0-4E57-ADCA-593B00E0FBE3}">
      <dgm:prSet custT="1"/>
      <dgm:spPr/>
      <dgm:t>
        <a:bodyPr/>
        <a:lstStyle/>
        <a:p>
          <a:r>
            <a:rPr lang="en-US" sz="2400" b="1" dirty="0"/>
            <a:t>Amenability to treatment or prevention</a:t>
          </a:r>
        </a:p>
      </dgm:t>
    </dgm:pt>
    <dgm:pt modelId="{8A1D6758-A31A-4346-BDA0-B6B8B7646F60}" type="parTrans" cxnId="{CBBB6271-3B2C-488D-9692-233F96FA3758}">
      <dgm:prSet/>
      <dgm:spPr/>
      <dgm:t>
        <a:bodyPr/>
        <a:lstStyle/>
        <a:p>
          <a:endParaRPr lang="en-US"/>
        </a:p>
      </dgm:t>
    </dgm:pt>
    <dgm:pt modelId="{719C5CD3-763F-4F7D-83B6-3914F61DABD6}" type="sibTrans" cxnId="{CBBB6271-3B2C-488D-9692-233F96FA3758}">
      <dgm:prSet/>
      <dgm:spPr/>
      <dgm:t>
        <a:bodyPr/>
        <a:lstStyle/>
        <a:p>
          <a:endParaRPr lang="en-US"/>
        </a:p>
      </dgm:t>
    </dgm:pt>
    <dgm:pt modelId="{77033534-5B96-4E8F-BD3F-1D6CBB2E2AD1}">
      <dgm:prSet custT="1"/>
      <dgm:spPr/>
      <dgm:t>
        <a:bodyPr/>
        <a:lstStyle/>
        <a:p>
          <a:r>
            <a:rPr lang="en-US" sz="2400" b="1" dirty="0"/>
            <a:t>Availability of facilities for diagnosis and treatment</a:t>
          </a:r>
        </a:p>
      </dgm:t>
    </dgm:pt>
    <dgm:pt modelId="{77CFE251-1990-4E08-8B68-C44FB4EFB5CD}" type="parTrans" cxnId="{23ABC794-8772-4242-AE06-C2EE01870AEE}">
      <dgm:prSet/>
      <dgm:spPr/>
      <dgm:t>
        <a:bodyPr/>
        <a:lstStyle/>
        <a:p>
          <a:endParaRPr lang="en-US"/>
        </a:p>
      </dgm:t>
    </dgm:pt>
    <dgm:pt modelId="{ED7395F9-435B-4EB9-96B5-33F9F75A5DAD}" type="sibTrans" cxnId="{23ABC794-8772-4242-AE06-C2EE01870AEE}">
      <dgm:prSet/>
      <dgm:spPr/>
      <dgm:t>
        <a:bodyPr/>
        <a:lstStyle/>
        <a:p>
          <a:endParaRPr lang="en-US"/>
        </a:p>
      </dgm:t>
    </dgm:pt>
    <dgm:pt modelId="{5D5D91A9-61CC-4BC1-9A65-E4E9109B05B9}">
      <dgm:prSet custT="1"/>
      <dgm:spPr/>
      <dgm:t>
        <a:bodyPr/>
        <a:lstStyle/>
        <a:p>
          <a:r>
            <a:rPr lang="en-US" sz="2400" b="1" dirty="0"/>
            <a:t>Cost of screening</a:t>
          </a:r>
        </a:p>
      </dgm:t>
    </dgm:pt>
    <dgm:pt modelId="{AA0B6E4E-8CCE-4ECE-945D-5C1B437221BC}" type="parTrans" cxnId="{AF828A14-8F00-4C76-BEB2-A10624C0B7FD}">
      <dgm:prSet/>
      <dgm:spPr/>
      <dgm:t>
        <a:bodyPr/>
        <a:lstStyle/>
        <a:p>
          <a:endParaRPr lang="en-US"/>
        </a:p>
      </dgm:t>
    </dgm:pt>
    <dgm:pt modelId="{8DDBCFFA-30FA-41EF-B752-2134F98755F4}" type="sibTrans" cxnId="{AF828A14-8F00-4C76-BEB2-A10624C0B7FD}">
      <dgm:prSet/>
      <dgm:spPr/>
      <dgm:t>
        <a:bodyPr/>
        <a:lstStyle/>
        <a:p>
          <a:endParaRPr lang="en-US"/>
        </a:p>
      </dgm:t>
    </dgm:pt>
    <dgm:pt modelId="{D6AECFFB-024C-461A-A506-0F9EE0AB7D2E}" type="pres">
      <dgm:prSet presAssocID="{75DF60E7-B136-4FB6-B990-3E45EA7A7339}" presName="vert0" presStyleCnt="0">
        <dgm:presLayoutVars>
          <dgm:dir/>
          <dgm:animOne val="branch"/>
          <dgm:animLvl val="lvl"/>
        </dgm:presLayoutVars>
      </dgm:prSet>
      <dgm:spPr/>
    </dgm:pt>
    <dgm:pt modelId="{98C84DC5-6BB0-4644-A806-9407B51554B4}" type="pres">
      <dgm:prSet presAssocID="{19CF2DFA-5B75-418A-B905-F404CADAEB60}" presName="thickLine" presStyleLbl="alignNode1" presStyleIdx="0" presStyleCnt="1"/>
      <dgm:spPr/>
    </dgm:pt>
    <dgm:pt modelId="{5BA747D9-B647-4662-9503-D669721F268D}" type="pres">
      <dgm:prSet presAssocID="{19CF2DFA-5B75-418A-B905-F404CADAEB60}" presName="horz1" presStyleCnt="0"/>
      <dgm:spPr/>
    </dgm:pt>
    <dgm:pt modelId="{E5DC0005-CF67-4D0D-8D20-10288B45B3B9}" type="pres">
      <dgm:prSet presAssocID="{19CF2DFA-5B75-418A-B905-F404CADAEB60}" presName="tx1" presStyleLbl="revTx" presStyleIdx="0" presStyleCnt="6"/>
      <dgm:spPr/>
    </dgm:pt>
    <dgm:pt modelId="{DCC85516-BCAB-476B-8A7F-5CD4364BBB1B}" type="pres">
      <dgm:prSet presAssocID="{19CF2DFA-5B75-418A-B905-F404CADAEB60}" presName="vert1" presStyleCnt="0"/>
      <dgm:spPr/>
    </dgm:pt>
    <dgm:pt modelId="{9DE17DAF-438B-4C7A-8352-0EC8E2D50FA3}" type="pres">
      <dgm:prSet presAssocID="{12AB45EC-C915-4B1F-A6D3-A0F73B1CA94F}" presName="vertSpace2a" presStyleCnt="0"/>
      <dgm:spPr/>
    </dgm:pt>
    <dgm:pt modelId="{8022D567-DED8-450C-AB65-293A3EC7D37C}" type="pres">
      <dgm:prSet presAssocID="{12AB45EC-C915-4B1F-A6D3-A0F73B1CA94F}" presName="horz2" presStyleCnt="0"/>
      <dgm:spPr/>
    </dgm:pt>
    <dgm:pt modelId="{B95AC82B-A85B-4453-85E2-8D1043A0296B}" type="pres">
      <dgm:prSet presAssocID="{12AB45EC-C915-4B1F-A6D3-A0F73B1CA94F}" presName="horzSpace2" presStyleCnt="0"/>
      <dgm:spPr/>
    </dgm:pt>
    <dgm:pt modelId="{2152EF48-6605-4AAA-894E-BE89D5DC3FEE}" type="pres">
      <dgm:prSet presAssocID="{12AB45EC-C915-4B1F-A6D3-A0F73B1CA94F}" presName="tx2" presStyleLbl="revTx" presStyleIdx="1" presStyleCnt="6"/>
      <dgm:spPr/>
    </dgm:pt>
    <dgm:pt modelId="{871408FD-BD30-4577-8455-6D80AC580388}" type="pres">
      <dgm:prSet presAssocID="{12AB45EC-C915-4B1F-A6D3-A0F73B1CA94F}" presName="vert2" presStyleCnt="0"/>
      <dgm:spPr/>
    </dgm:pt>
    <dgm:pt modelId="{297D5069-66A4-4D58-98E5-9829DF9609C0}" type="pres">
      <dgm:prSet presAssocID="{12AB45EC-C915-4B1F-A6D3-A0F73B1CA94F}" presName="thinLine2b" presStyleLbl="callout" presStyleIdx="0" presStyleCnt="5"/>
      <dgm:spPr/>
    </dgm:pt>
    <dgm:pt modelId="{251DF8F4-B378-4712-A382-8BF378F4B526}" type="pres">
      <dgm:prSet presAssocID="{12AB45EC-C915-4B1F-A6D3-A0F73B1CA94F}" presName="vertSpace2b" presStyleCnt="0"/>
      <dgm:spPr/>
    </dgm:pt>
    <dgm:pt modelId="{7CAA326C-36EF-4174-BBDB-B6EDEC445CC8}" type="pres">
      <dgm:prSet presAssocID="{13E68C45-6192-48E5-8A22-FEBA6D5FAA95}" presName="horz2" presStyleCnt="0"/>
      <dgm:spPr/>
    </dgm:pt>
    <dgm:pt modelId="{4A3E5276-500C-4E3E-AB0A-F5D29CD4FBA0}" type="pres">
      <dgm:prSet presAssocID="{13E68C45-6192-48E5-8A22-FEBA6D5FAA95}" presName="horzSpace2" presStyleCnt="0"/>
      <dgm:spPr/>
    </dgm:pt>
    <dgm:pt modelId="{0E6496F1-A7AD-49C5-8DD5-4C8A2D990E5D}" type="pres">
      <dgm:prSet presAssocID="{13E68C45-6192-48E5-8A22-FEBA6D5FAA95}" presName="tx2" presStyleLbl="revTx" presStyleIdx="2" presStyleCnt="6"/>
      <dgm:spPr/>
    </dgm:pt>
    <dgm:pt modelId="{CB1711E5-908A-4240-9905-F2D61025519C}" type="pres">
      <dgm:prSet presAssocID="{13E68C45-6192-48E5-8A22-FEBA6D5FAA95}" presName="vert2" presStyleCnt="0"/>
      <dgm:spPr/>
    </dgm:pt>
    <dgm:pt modelId="{DF87E327-76FD-48F7-AC0C-A0E585DA4A10}" type="pres">
      <dgm:prSet presAssocID="{13E68C45-6192-48E5-8A22-FEBA6D5FAA95}" presName="thinLine2b" presStyleLbl="callout" presStyleIdx="1" presStyleCnt="5"/>
      <dgm:spPr/>
    </dgm:pt>
    <dgm:pt modelId="{FAF93391-C230-4099-BA7B-BB9B72ED5DCF}" type="pres">
      <dgm:prSet presAssocID="{13E68C45-6192-48E5-8A22-FEBA6D5FAA95}" presName="vertSpace2b" presStyleCnt="0"/>
      <dgm:spPr/>
    </dgm:pt>
    <dgm:pt modelId="{7E89F0B5-9A35-462C-B56B-54C12807A2B4}" type="pres">
      <dgm:prSet presAssocID="{DDFF5263-B8A0-4E57-ADCA-593B00E0FBE3}" presName="horz2" presStyleCnt="0"/>
      <dgm:spPr/>
    </dgm:pt>
    <dgm:pt modelId="{A46251AC-885C-4F04-AFCA-9DA3F1FB078D}" type="pres">
      <dgm:prSet presAssocID="{DDFF5263-B8A0-4E57-ADCA-593B00E0FBE3}" presName="horzSpace2" presStyleCnt="0"/>
      <dgm:spPr/>
    </dgm:pt>
    <dgm:pt modelId="{53814F39-E818-43A4-94D4-CEB0C73E90F0}" type="pres">
      <dgm:prSet presAssocID="{DDFF5263-B8A0-4E57-ADCA-593B00E0FBE3}" presName="tx2" presStyleLbl="revTx" presStyleIdx="3" presStyleCnt="6"/>
      <dgm:spPr/>
    </dgm:pt>
    <dgm:pt modelId="{48FA0AB2-0718-4694-9944-BF07FB765536}" type="pres">
      <dgm:prSet presAssocID="{DDFF5263-B8A0-4E57-ADCA-593B00E0FBE3}" presName="vert2" presStyleCnt="0"/>
      <dgm:spPr/>
    </dgm:pt>
    <dgm:pt modelId="{3E78FD23-AFEE-4D96-A81F-25946B2FD663}" type="pres">
      <dgm:prSet presAssocID="{DDFF5263-B8A0-4E57-ADCA-593B00E0FBE3}" presName="thinLine2b" presStyleLbl="callout" presStyleIdx="2" presStyleCnt="5"/>
      <dgm:spPr/>
    </dgm:pt>
    <dgm:pt modelId="{C8AA3B93-08FC-43EB-8FC4-57C7445FC7A9}" type="pres">
      <dgm:prSet presAssocID="{DDFF5263-B8A0-4E57-ADCA-593B00E0FBE3}" presName="vertSpace2b" presStyleCnt="0"/>
      <dgm:spPr/>
    </dgm:pt>
    <dgm:pt modelId="{B6F9E79E-14A1-49EB-BAF8-7D56C7F25945}" type="pres">
      <dgm:prSet presAssocID="{77033534-5B96-4E8F-BD3F-1D6CBB2E2AD1}" presName="horz2" presStyleCnt="0"/>
      <dgm:spPr/>
    </dgm:pt>
    <dgm:pt modelId="{52ADB93B-0A7F-42B0-830E-2888A680370B}" type="pres">
      <dgm:prSet presAssocID="{77033534-5B96-4E8F-BD3F-1D6CBB2E2AD1}" presName="horzSpace2" presStyleCnt="0"/>
      <dgm:spPr/>
    </dgm:pt>
    <dgm:pt modelId="{714C9BA8-C89A-4970-9720-7B5043FD3F94}" type="pres">
      <dgm:prSet presAssocID="{77033534-5B96-4E8F-BD3F-1D6CBB2E2AD1}" presName="tx2" presStyleLbl="revTx" presStyleIdx="4" presStyleCnt="6"/>
      <dgm:spPr/>
    </dgm:pt>
    <dgm:pt modelId="{42F92621-7C52-4804-B0E7-003D8F0D7B58}" type="pres">
      <dgm:prSet presAssocID="{77033534-5B96-4E8F-BD3F-1D6CBB2E2AD1}" presName="vert2" presStyleCnt="0"/>
      <dgm:spPr/>
    </dgm:pt>
    <dgm:pt modelId="{D83F76EC-E624-4254-B33B-AE38976C3177}" type="pres">
      <dgm:prSet presAssocID="{77033534-5B96-4E8F-BD3F-1D6CBB2E2AD1}" presName="thinLine2b" presStyleLbl="callout" presStyleIdx="3" presStyleCnt="5"/>
      <dgm:spPr/>
    </dgm:pt>
    <dgm:pt modelId="{DBEA09E9-C2C6-4511-B4BF-B1D08D09AEB1}" type="pres">
      <dgm:prSet presAssocID="{77033534-5B96-4E8F-BD3F-1D6CBB2E2AD1}" presName="vertSpace2b" presStyleCnt="0"/>
      <dgm:spPr/>
    </dgm:pt>
    <dgm:pt modelId="{C68A4316-3E25-4D12-A025-A9535965C9E4}" type="pres">
      <dgm:prSet presAssocID="{5D5D91A9-61CC-4BC1-9A65-E4E9109B05B9}" presName="horz2" presStyleCnt="0"/>
      <dgm:spPr/>
    </dgm:pt>
    <dgm:pt modelId="{122E85EF-B4A6-4AD8-AC07-6DA5EE975F8F}" type="pres">
      <dgm:prSet presAssocID="{5D5D91A9-61CC-4BC1-9A65-E4E9109B05B9}" presName="horzSpace2" presStyleCnt="0"/>
      <dgm:spPr/>
    </dgm:pt>
    <dgm:pt modelId="{B33E62C2-6C8D-4482-A700-0AF842449776}" type="pres">
      <dgm:prSet presAssocID="{5D5D91A9-61CC-4BC1-9A65-E4E9109B05B9}" presName="tx2" presStyleLbl="revTx" presStyleIdx="5" presStyleCnt="6"/>
      <dgm:spPr/>
    </dgm:pt>
    <dgm:pt modelId="{633E5BD0-3BFD-49F0-8F65-28ED0023EA12}" type="pres">
      <dgm:prSet presAssocID="{5D5D91A9-61CC-4BC1-9A65-E4E9109B05B9}" presName="vert2" presStyleCnt="0"/>
      <dgm:spPr/>
    </dgm:pt>
    <dgm:pt modelId="{73465924-6387-4219-AE3C-46542014CCA4}" type="pres">
      <dgm:prSet presAssocID="{5D5D91A9-61CC-4BC1-9A65-E4E9109B05B9}" presName="thinLine2b" presStyleLbl="callout" presStyleIdx="4" presStyleCnt="5"/>
      <dgm:spPr/>
    </dgm:pt>
    <dgm:pt modelId="{2E5B1D85-661C-4C13-BE0A-419C7C03B05F}" type="pres">
      <dgm:prSet presAssocID="{5D5D91A9-61CC-4BC1-9A65-E4E9109B05B9}" presName="vertSpace2b" presStyleCnt="0"/>
      <dgm:spPr/>
    </dgm:pt>
  </dgm:ptLst>
  <dgm:cxnLst>
    <dgm:cxn modelId="{4E2D6104-BC3D-48BD-B774-153648958AFC}" type="presOf" srcId="{75DF60E7-B136-4FB6-B990-3E45EA7A7339}" destId="{D6AECFFB-024C-461A-A506-0F9EE0AB7D2E}" srcOrd="0" destOrd="0" presId="urn:microsoft.com/office/officeart/2008/layout/LinedList"/>
    <dgm:cxn modelId="{AF828A14-8F00-4C76-BEB2-A10624C0B7FD}" srcId="{19CF2DFA-5B75-418A-B905-F404CADAEB60}" destId="{5D5D91A9-61CC-4BC1-9A65-E4E9109B05B9}" srcOrd="4" destOrd="0" parTransId="{AA0B6E4E-8CCE-4ECE-945D-5C1B437221BC}" sibTransId="{8DDBCFFA-30FA-41EF-B752-2134F98755F4}"/>
    <dgm:cxn modelId="{297A7A20-8464-4691-AB25-9D3583E29DC6}" type="presOf" srcId="{DDFF5263-B8A0-4E57-ADCA-593B00E0FBE3}" destId="{53814F39-E818-43A4-94D4-CEB0C73E90F0}" srcOrd="0" destOrd="0" presId="urn:microsoft.com/office/officeart/2008/layout/LinedList"/>
    <dgm:cxn modelId="{85FD1834-DB58-4CF6-8CDD-B0A5BB53260F}" type="presOf" srcId="{19CF2DFA-5B75-418A-B905-F404CADAEB60}" destId="{E5DC0005-CF67-4D0D-8D20-10288B45B3B9}" srcOrd="0" destOrd="0" presId="urn:microsoft.com/office/officeart/2008/layout/LinedList"/>
    <dgm:cxn modelId="{D325F463-8A1F-4B61-87E0-FFF62C41B37C}" srcId="{75DF60E7-B136-4FB6-B990-3E45EA7A7339}" destId="{19CF2DFA-5B75-418A-B905-F404CADAEB60}" srcOrd="0" destOrd="0" parTransId="{025628D0-24A2-4F93-889D-192B7CF33FB1}" sibTransId="{C6938386-1C30-42B0-AB08-066BF75B61F5}"/>
    <dgm:cxn modelId="{CBBB6271-3B2C-488D-9692-233F96FA3758}" srcId="{19CF2DFA-5B75-418A-B905-F404CADAEB60}" destId="{DDFF5263-B8A0-4E57-ADCA-593B00E0FBE3}" srcOrd="2" destOrd="0" parTransId="{8A1D6758-A31A-4346-BDA0-B6B8B7646F60}" sibTransId="{719C5CD3-763F-4F7D-83B6-3914F61DABD6}"/>
    <dgm:cxn modelId="{7DB7CF52-635A-4B8D-AD15-5DC38AE33A8F}" srcId="{19CF2DFA-5B75-418A-B905-F404CADAEB60}" destId="{12AB45EC-C915-4B1F-A6D3-A0F73B1CA94F}" srcOrd="0" destOrd="0" parTransId="{A7265255-5435-45B1-B5B0-F0C11685844D}" sibTransId="{B3FABE37-B742-4EAC-839D-CF59B02855C1}"/>
    <dgm:cxn modelId="{D1341475-1042-44FB-9BE3-BC5D6F314AE1}" type="presOf" srcId="{5D5D91A9-61CC-4BC1-9A65-E4E9109B05B9}" destId="{B33E62C2-6C8D-4482-A700-0AF842449776}" srcOrd="0" destOrd="0" presId="urn:microsoft.com/office/officeart/2008/layout/LinedList"/>
    <dgm:cxn modelId="{23ABC794-8772-4242-AE06-C2EE01870AEE}" srcId="{19CF2DFA-5B75-418A-B905-F404CADAEB60}" destId="{77033534-5B96-4E8F-BD3F-1D6CBB2E2AD1}" srcOrd="3" destOrd="0" parTransId="{77CFE251-1990-4E08-8B68-C44FB4EFB5CD}" sibTransId="{ED7395F9-435B-4EB9-96B5-33F9F75A5DAD}"/>
    <dgm:cxn modelId="{6E540F95-65CA-4E2C-B59D-057B93C00AA2}" type="presOf" srcId="{12AB45EC-C915-4B1F-A6D3-A0F73B1CA94F}" destId="{2152EF48-6605-4AAA-894E-BE89D5DC3FEE}" srcOrd="0" destOrd="0" presId="urn:microsoft.com/office/officeart/2008/layout/LinedList"/>
    <dgm:cxn modelId="{1016EEAF-47B1-406F-BA91-8899B81BAE66}" type="presOf" srcId="{77033534-5B96-4E8F-BD3F-1D6CBB2E2AD1}" destId="{714C9BA8-C89A-4970-9720-7B5043FD3F94}" srcOrd="0" destOrd="0" presId="urn:microsoft.com/office/officeart/2008/layout/LinedList"/>
    <dgm:cxn modelId="{B8106ABA-1DA0-430F-9B82-F0AE9FE206C6}" srcId="{19CF2DFA-5B75-418A-B905-F404CADAEB60}" destId="{13E68C45-6192-48E5-8A22-FEBA6D5FAA95}" srcOrd="1" destOrd="0" parTransId="{2507CD59-CBA3-49CD-BB39-D98765B19C98}" sibTransId="{8BEF60EB-3197-40C2-9F16-8CE67182B899}"/>
    <dgm:cxn modelId="{EA063ECE-EC10-4FFF-965C-790741527D3D}" type="presOf" srcId="{13E68C45-6192-48E5-8A22-FEBA6D5FAA95}" destId="{0E6496F1-A7AD-49C5-8DD5-4C8A2D990E5D}" srcOrd="0" destOrd="0" presId="urn:microsoft.com/office/officeart/2008/layout/LinedList"/>
    <dgm:cxn modelId="{8774C832-F1F5-462D-8A99-536BEF961E82}" type="presParOf" srcId="{D6AECFFB-024C-461A-A506-0F9EE0AB7D2E}" destId="{98C84DC5-6BB0-4644-A806-9407B51554B4}" srcOrd="0" destOrd="0" presId="urn:microsoft.com/office/officeart/2008/layout/LinedList"/>
    <dgm:cxn modelId="{F1B34751-C322-406F-B286-F44FA57AC345}" type="presParOf" srcId="{D6AECFFB-024C-461A-A506-0F9EE0AB7D2E}" destId="{5BA747D9-B647-4662-9503-D669721F268D}" srcOrd="1" destOrd="0" presId="urn:microsoft.com/office/officeart/2008/layout/LinedList"/>
    <dgm:cxn modelId="{1ACF6BF2-D012-4681-900E-99F01475AFB0}" type="presParOf" srcId="{5BA747D9-B647-4662-9503-D669721F268D}" destId="{E5DC0005-CF67-4D0D-8D20-10288B45B3B9}" srcOrd="0" destOrd="0" presId="urn:microsoft.com/office/officeart/2008/layout/LinedList"/>
    <dgm:cxn modelId="{D6CA316C-F069-4AA1-8480-1BAE90BECA5B}" type="presParOf" srcId="{5BA747D9-B647-4662-9503-D669721F268D}" destId="{DCC85516-BCAB-476B-8A7F-5CD4364BBB1B}" srcOrd="1" destOrd="0" presId="urn:microsoft.com/office/officeart/2008/layout/LinedList"/>
    <dgm:cxn modelId="{81AA4B64-4D9F-4CB7-9AB9-A93A28D89E59}" type="presParOf" srcId="{DCC85516-BCAB-476B-8A7F-5CD4364BBB1B}" destId="{9DE17DAF-438B-4C7A-8352-0EC8E2D50FA3}" srcOrd="0" destOrd="0" presId="urn:microsoft.com/office/officeart/2008/layout/LinedList"/>
    <dgm:cxn modelId="{295C7FB4-7A6E-493C-8F4B-E4A7F6A84BB0}" type="presParOf" srcId="{DCC85516-BCAB-476B-8A7F-5CD4364BBB1B}" destId="{8022D567-DED8-450C-AB65-293A3EC7D37C}" srcOrd="1" destOrd="0" presId="urn:microsoft.com/office/officeart/2008/layout/LinedList"/>
    <dgm:cxn modelId="{18007F49-250C-4E39-9896-E0841D5BB2D4}" type="presParOf" srcId="{8022D567-DED8-450C-AB65-293A3EC7D37C}" destId="{B95AC82B-A85B-4453-85E2-8D1043A0296B}" srcOrd="0" destOrd="0" presId="urn:microsoft.com/office/officeart/2008/layout/LinedList"/>
    <dgm:cxn modelId="{0C8304F3-068E-40A4-B13A-46E02FA0739F}" type="presParOf" srcId="{8022D567-DED8-450C-AB65-293A3EC7D37C}" destId="{2152EF48-6605-4AAA-894E-BE89D5DC3FEE}" srcOrd="1" destOrd="0" presId="urn:microsoft.com/office/officeart/2008/layout/LinedList"/>
    <dgm:cxn modelId="{A3BB4629-6A60-4BFC-B695-E353917DCCF4}" type="presParOf" srcId="{8022D567-DED8-450C-AB65-293A3EC7D37C}" destId="{871408FD-BD30-4577-8455-6D80AC580388}" srcOrd="2" destOrd="0" presId="urn:microsoft.com/office/officeart/2008/layout/LinedList"/>
    <dgm:cxn modelId="{84C50F0A-FC5F-45FE-A50F-E2F969BB471C}" type="presParOf" srcId="{DCC85516-BCAB-476B-8A7F-5CD4364BBB1B}" destId="{297D5069-66A4-4D58-98E5-9829DF9609C0}" srcOrd="2" destOrd="0" presId="urn:microsoft.com/office/officeart/2008/layout/LinedList"/>
    <dgm:cxn modelId="{7050D0A3-69FB-40A8-9569-1AEA5A8E76A9}" type="presParOf" srcId="{DCC85516-BCAB-476B-8A7F-5CD4364BBB1B}" destId="{251DF8F4-B378-4712-A382-8BF378F4B526}" srcOrd="3" destOrd="0" presId="urn:microsoft.com/office/officeart/2008/layout/LinedList"/>
    <dgm:cxn modelId="{AE7DE3E8-D212-42F4-BF7C-8D56DD59CE03}" type="presParOf" srcId="{DCC85516-BCAB-476B-8A7F-5CD4364BBB1B}" destId="{7CAA326C-36EF-4174-BBDB-B6EDEC445CC8}" srcOrd="4" destOrd="0" presId="urn:microsoft.com/office/officeart/2008/layout/LinedList"/>
    <dgm:cxn modelId="{11C16C13-84D5-4CB4-9BCF-A3E748C4A1BD}" type="presParOf" srcId="{7CAA326C-36EF-4174-BBDB-B6EDEC445CC8}" destId="{4A3E5276-500C-4E3E-AB0A-F5D29CD4FBA0}" srcOrd="0" destOrd="0" presId="urn:microsoft.com/office/officeart/2008/layout/LinedList"/>
    <dgm:cxn modelId="{412EAAD6-EE8B-4D2B-8D8F-2D5889989DD3}" type="presParOf" srcId="{7CAA326C-36EF-4174-BBDB-B6EDEC445CC8}" destId="{0E6496F1-A7AD-49C5-8DD5-4C8A2D990E5D}" srcOrd="1" destOrd="0" presId="urn:microsoft.com/office/officeart/2008/layout/LinedList"/>
    <dgm:cxn modelId="{8706933B-0956-44BF-B7A9-5A93AABAFFAE}" type="presParOf" srcId="{7CAA326C-36EF-4174-BBDB-B6EDEC445CC8}" destId="{CB1711E5-908A-4240-9905-F2D61025519C}" srcOrd="2" destOrd="0" presId="urn:microsoft.com/office/officeart/2008/layout/LinedList"/>
    <dgm:cxn modelId="{024C89B4-54DF-4F9A-AED8-604C54ADE616}" type="presParOf" srcId="{DCC85516-BCAB-476B-8A7F-5CD4364BBB1B}" destId="{DF87E327-76FD-48F7-AC0C-A0E585DA4A10}" srcOrd="5" destOrd="0" presId="urn:microsoft.com/office/officeart/2008/layout/LinedList"/>
    <dgm:cxn modelId="{5E854349-DA07-49D1-A789-C8EE5AE80872}" type="presParOf" srcId="{DCC85516-BCAB-476B-8A7F-5CD4364BBB1B}" destId="{FAF93391-C230-4099-BA7B-BB9B72ED5DCF}" srcOrd="6" destOrd="0" presId="urn:microsoft.com/office/officeart/2008/layout/LinedList"/>
    <dgm:cxn modelId="{5DCB704F-16FA-49B6-AC60-346F5F00D654}" type="presParOf" srcId="{DCC85516-BCAB-476B-8A7F-5CD4364BBB1B}" destId="{7E89F0B5-9A35-462C-B56B-54C12807A2B4}" srcOrd="7" destOrd="0" presId="urn:microsoft.com/office/officeart/2008/layout/LinedList"/>
    <dgm:cxn modelId="{E06F8ADE-02A5-4718-9E3B-354E11E16BAA}" type="presParOf" srcId="{7E89F0B5-9A35-462C-B56B-54C12807A2B4}" destId="{A46251AC-885C-4F04-AFCA-9DA3F1FB078D}" srcOrd="0" destOrd="0" presId="urn:microsoft.com/office/officeart/2008/layout/LinedList"/>
    <dgm:cxn modelId="{F6BB5FBF-6D8E-4FC0-B508-36866BD970AC}" type="presParOf" srcId="{7E89F0B5-9A35-462C-B56B-54C12807A2B4}" destId="{53814F39-E818-43A4-94D4-CEB0C73E90F0}" srcOrd="1" destOrd="0" presId="urn:microsoft.com/office/officeart/2008/layout/LinedList"/>
    <dgm:cxn modelId="{DF439E8C-6846-4333-9D28-BC98DD79C8C3}" type="presParOf" srcId="{7E89F0B5-9A35-462C-B56B-54C12807A2B4}" destId="{48FA0AB2-0718-4694-9944-BF07FB765536}" srcOrd="2" destOrd="0" presId="urn:microsoft.com/office/officeart/2008/layout/LinedList"/>
    <dgm:cxn modelId="{0C62399F-E6EB-4360-AAFD-2A09DB42A39C}" type="presParOf" srcId="{DCC85516-BCAB-476B-8A7F-5CD4364BBB1B}" destId="{3E78FD23-AFEE-4D96-A81F-25946B2FD663}" srcOrd="8" destOrd="0" presId="urn:microsoft.com/office/officeart/2008/layout/LinedList"/>
    <dgm:cxn modelId="{A53ECF4A-AE3D-4A8C-9EB0-DEFF942D943C}" type="presParOf" srcId="{DCC85516-BCAB-476B-8A7F-5CD4364BBB1B}" destId="{C8AA3B93-08FC-43EB-8FC4-57C7445FC7A9}" srcOrd="9" destOrd="0" presId="urn:microsoft.com/office/officeart/2008/layout/LinedList"/>
    <dgm:cxn modelId="{D3B89F4D-52DB-48D0-9E84-0CC60ADB529A}" type="presParOf" srcId="{DCC85516-BCAB-476B-8A7F-5CD4364BBB1B}" destId="{B6F9E79E-14A1-49EB-BAF8-7D56C7F25945}" srcOrd="10" destOrd="0" presId="urn:microsoft.com/office/officeart/2008/layout/LinedList"/>
    <dgm:cxn modelId="{8FEC0DA5-A954-4BDC-A038-C7E67FCFECBA}" type="presParOf" srcId="{B6F9E79E-14A1-49EB-BAF8-7D56C7F25945}" destId="{52ADB93B-0A7F-42B0-830E-2888A680370B}" srcOrd="0" destOrd="0" presId="urn:microsoft.com/office/officeart/2008/layout/LinedList"/>
    <dgm:cxn modelId="{C1B7A336-9703-456F-8B31-467AA911019C}" type="presParOf" srcId="{B6F9E79E-14A1-49EB-BAF8-7D56C7F25945}" destId="{714C9BA8-C89A-4970-9720-7B5043FD3F94}" srcOrd="1" destOrd="0" presId="urn:microsoft.com/office/officeart/2008/layout/LinedList"/>
    <dgm:cxn modelId="{6D0D78D9-ADFB-4EDF-85F5-E3E5B3DFB70E}" type="presParOf" srcId="{B6F9E79E-14A1-49EB-BAF8-7D56C7F25945}" destId="{42F92621-7C52-4804-B0E7-003D8F0D7B58}" srcOrd="2" destOrd="0" presId="urn:microsoft.com/office/officeart/2008/layout/LinedList"/>
    <dgm:cxn modelId="{8FC65494-E97F-48DB-B30E-8187D1B7FF89}" type="presParOf" srcId="{DCC85516-BCAB-476B-8A7F-5CD4364BBB1B}" destId="{D83F76EC-E624-4254-B33B-AE38976C3177}" srcOrd="11" destOrd="0" presId="urn:microsoft.com/office/officeart/2008/layout/LinedList"/>
    <dgm:cxn modelId="{E924D928-98CB-4CF7-A79B-706CBF17A854}" type="presParOf" srcId="{DCC85516-BCAB-476B-8A7F-5CD4364BBB1B}" destId="{DBEA09E9-C2C6-4511-B4BF-B1D08D09AEB1}" srcOrd="12" destOrd="0" presId="urn:microsoft.com/office/officeart/2008/layout/LinedList"/>
    <dgm:cxn modelId="{740AC546-CE8E-4703-A41F-C4DF44E77AB7}" type="presParOf" srcId="{DCC85516-BCAB-476B-8A7F-5CD4364BBB1B}" destId="{C68A4316-3E25-4D12-A025-A9535965C9E4}" srcOrd="13" destOrd="0" presId="urn:microsoft.com/office/officeart/2008/layout/LinedList"/>
    <dgm:cxn modelId="{94A6BD7B-FAB5-4B06-B826-89BD134C104E}" type="presParOf" srcId="{C68A4316-3E25-4D12-A025-A9535965C9E4}" destId="{122E85EF-B4A6-4AD8-AC07-6DA5EE975F8F}" srcOrd="0" destOrd="0" presId="urn:microsoft.com/office/officeart/2008/layout/LinedList"/>
    <dgm:cxn modelId="{A80723D1-08BE-418E-9A38-1C2AE8391CAA}" type="presParOf" srcId="{C68A4316-3E25-4D12-A025-A9535965C9E4}" destId="{B33E62C2-6C8D-4482-A700-0AF842449776}" srcOrd="1" destOrd="0" presId="urn:microsoft.com/office/officeart/2008/layout/LinedList"/>
    <dgm:cxn modelId="{CAC4011E-BE16-4C1D-8560-CB6331CB7B80}" type="presParOf" srcId="{C68A4316-3E25-4D12-A025-A9535965C9E4}" destId="{633E5BD0-3BFD-49F0-8F65-28ED0023EA12}" srcOrd="2" destOrd="0" presId="urn:microsoft.com/office/officeart/2008/layout/LinedList"/>
    <dgm:cxn modelId="{E0222934-1C49-4F99-9BB3-36FB75B7B8E5}" type="presParOf" srcId="{DCC85516-BCAB-476B-8A7F-5CD4364BBB1B}" destId="{73465924-6387-4219-AE3C-46542014CCA4}" srcOrd="14" destOrd="0" presId="urn:microsoft.com/office/officeart/2008/layout/LinedList"/>
    <dgm:cxn modelId="{CA269829-165A-468F-AB26-733CA94C5420}" type="presParOf" srcId="{DCC85516-BCAB-476B-8A7F-5CD4364BBB1B}" destId="{2E5B1D85-661C-4C13-BE0A-419C7C03B05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A70B59-BA81-493F-A232-B2599BA2B2C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4FFA4933-B61A-443F-8D03-E35F96F42420}">
      <dgm:prSet phldrT="[Text]"/>
      <dgm:spPr/>
      <dgm:t>
        <a:bodyPr/>
        <a:lstStyle/>
        <a:p>
          <a:r>
            <a:rPr lang="en-US" b="1" u="sng" dirty="0"/>
            <a:t>Evaluation of screening procedures</a:t>
          </a:r>
          <a:endParaRPr lang="en-US" b="1" dirty="0"/>
        </a:p>
      </dgm:t>
    </dgm:pt>
    <dgm:pt modelId="{5FCFF373-283E-483A-8584-EFB595782DE7}" type="parTrans" cxnId="{8DF0AAA9-35F0-4C8B-81B5-E4281766E42B}">
      <dgm:prSet/>
      <dgm:spPr/>
      <dgm:t>
        <a:bodyPr/>
        <a:lstStyle/>
        <a:p>
          <a:endParaRPr lang="en-US"/>
        </a:p>
      </dgm:t>
    </dgm:pt>
    <dgm:pt modelId="{B706A1D6-62D4-46C2-A9B9-5348A2AF4196}" type="sibTrans" cxnId="{8DF0AAA9-35F0-4C8B-81B5-E4281766E42B}">
      <dgm:prSet/>
      <dgm:spPr/>
      <dgm:t>
        <a:bodyPr/>
        <a:lstStyle/>
        <a:p>
          <a:endParaRPr lang="en-US"/>
        </a:p>
      </dgm:t>
    </dgm:pt>
    <dgm:pt modelId="{4902F67D-07CB-4079-916E-656B3F9DC8BA}">
      <dgm:prSet phldrT="[Text]"/>
      <dgm:spPr/>
      <dgm:t>
        <a:bodyPr/>
        <a:lstStyle/>
        <a:p>
          <a:r>
            <a:rPr lang="en-US" b="1" dirty="0"/>
            <a:t>More rigid and critical performance </a:t>
          </a:r>
          <a:r>
            <a:rPr lang="en-US" b="1" dirty="0" err="1"/>
            <a:t>charateristics</a:t>
          </a:r>
          <a:r>
            <a:rPr lang="en-US" b="1" dirty="0"/>
            <a:t> must be applied to each screening test to evaluate fully its effectiveness in identification.</a:t>
          </a:r>
        </a:p>
      </dgm:t>
    </dgm:pt>
    <dgm:pt modelId="{78961710-70AF-4E52-AB9E-A0DBE3BFBAB6}" type="parTrans" cxnId="{594F4C4A-5655-4B7D-946C-913458024825}">
      <dgm:prSet/>
      <dgm:spPr/>
      <dgm:t>
        <a:bodyPr/>
        <a:lstStyle/>
        <a:p>
          <a:endParaRPr lang="en-US"/>
        </a:p>
      </dgm:t>
    </dgm:pt>
    <dgm:pt modelId="{8783EE74-368F-40AD-BA37-FF348F2D3E1F}" type="sibTrans" cxnId="{594F4C4A-5655-4B7D-946C-913458024825}">
      <dgm:prSet/>
      <dgm:spPr/>
      <dgm:t>
        <a:bodyPr/>
        <a:lstStyle/>
        <a:p>
          <a:endParaRPr lang="en-US"/>
        </a:p>
      </dgm:t>
    </dgm:pt>
    <dgm:pt modelId="{6768A773-5DEE-41A3-8897-16C05E98CDFA}">
      <dgm:prSet/>
      <dgm:spPr/>
      <dgm:t>
        <a:bodyPr/>
        <a:lstStyle/>
        <a:p>
          <a:pPr algn="just"/>
          <a:r>
            <a:rPr lang="en-US" b="1" dirty="0"/>
            <a:t>Decision matrix analysis ( includes four components – true positive, true negative, false positive, false negative)</a:t>
          </a:r>
        </a:p>
      </dgm:t>
    </dgm:pt>
    <dgm:pt modelId="{AFD24665-7C0D-4A81-8E02-3E73174BF895}" type="parTrans" cxnId="{EEF17822-52FF-4BBA-924F-951DFD43BEA9}">
      <dgm:prSet/>
      <dgm:spPr/>
      <dgm:t>
        <a:bodyPr/>
        <a:lstStyle/>
        <a:p>
          <a:endParaRPr lang="en-US"/>
        </a:p>
      </dgm:t>
    </dgm:pt>
    <dgm:pt modelId="{5569F120-FBC4-4D1D-A058-E983A8603700}" type="sibTrans" cxnId="{EEF17822-52FF-4BBA-924F-951DFD43BEA9}">
      <dgm:prSet/>
      <dgm:spPr/>
      <dgm:t>
        <a:bodyPr/>
        <a:lstStyle/>
        <a:p>
          <a:endParaRPr lang="en-US"/>
        </a:p>
      </dgm:t>
    </dgm:pt>
    <dgm:pt modelId="{E4A6B63A-D0E7-4ADB-B747-1993B3BACEEA}">
      <dgm:prSet/>
      <dgm:spPr/>
      <dgm:t>
        <a:bodyPr/>
        <a:lstStyle/>
        <a:p>
          <a:r>
            <a:rPr lang="en-US" b="1" dirty="0"/>
            <a:t>Validity of the test is determined by sensitivity, specificity, </a:t>
          </a:r>
          <a:r>
            <a:rPr lang="en-US" b="1" dirty="0" err="1"/>
            <a:t>prevalance</a:t>
          </a:r>
          <a:r>
            <a:rPr lang="en-US" b="1" dirty="0"/>
            <a:t>.</a:t>
          </a:r>
        </a:p>
      </dgm:t>
    </dgm:pt>
    <dgm:pt modelId="{699E4CC1-72EE-4B35-8CD9-7A7C9F30822E}" type="parTrans" cxnId="{95A3B983-FC14-42AB-9807-3A3F237E23EC}">
      <dgm:prSet/>
      <dgm:spPr/>
      <dgm:t>
        <a:bodyPr/>
        <a:lstStyle/>
        <a:p>
          <a:endParaRPr lang="en-US"/>
        </a:p>
      </dgm:t>
    </dgm:pt>
    <dgm:pt modelId="{C5FB4FC6-74E5-4070-ADBC-CE06108BDF8D}" type="sibTrans" cxnId="{95A3B983-FC14-42AB-9807-3A3F237E23EC}">
      <dgm:prSet/>
      <dgm:spPr/>
      <dgm:t>
        <a:bodyPr/>
        <a:lstStyle/>
        <a:p>
          <a:endParaRPr lang="en-US"/>
        </a:p>
      </dgm:t>
    </dgm:pt>
    <dgm:pt modelId="{FDFD9E7F-CD7E-4455-A5C4-D772217FFAB0}">
      <dgm:prSet/>
      <dgm:spPr/>
      <dgm:t>
        <a:bodyPr/>
        <a:lstStyle/>
        <a:p>
          <a:r>
            <a:rPr lang="en-US" b="1" dirty="0"/>
            <a:t>It is desirable to use a test with highest rate of sensitivity.</a:t>
          </a:r>
        </a:p>
      </dgm:t>
    </dgm:pt>
    <dgm:pt modelId="{11FEE8B4-FFE5-4611-8E99-9BE3A5B03F18}" type="parTrans" cxnId="{2AFC8558-BA42-440A-8062-98098103C414}">
      <dgm:prSet/>
      <dgm:spPr/>
      <dgm:t>
        <a:bodyPr/>
        <a:lstStyle/>
        <a:p>
          <a:endParaRPr lang="en-US"/>
        </a:p>
      </dgm:t>
    </dgm:pt>
    <dgm:pt modelId="{0EB34DC3-BB3F-4BF0-AF30-806CA42ED33C}" type="sibTrans" cxnId="{2AFC8558-BA42-440A-8062-98098103C414}">
      <dgm:prSet/>
      <dgm:spPr/>
      <dgm:t>
        <a:bodyPr/>
        <a:lstStyle/>
        <a:p>
          <a:endParaRPr lang="en-US"/>
        </a:p>
      </dgm:t>
    </dgm:pt>
    <dgm:pt modelId="{09304642-AAC8-4C29-8847-37E81656C97B}">
      <dgm:prSet/>
      <dgm:spPr/>
      <dgm:t>
        <a:bodyPr/>
        <a:lstStyle/>
        <a:p>
          <a:r>
            <a:rPr lang="en-US" b="1" dirty="0"/>
            <a:t>Sensitivity and specificity represent the true positive and true negative rates.</a:t>
          </a:r>
        </a:p>
      </dgm:t>
    </dgm:pt>
    <dgm:pt modelId="{16CF7B46-1892-4B50-B90A-E468812BA737}" type="parTrans" cxnId="{1E6DAC62-73F2-4E61-8F65-0E296D0C6496}">
      <dgm:prSet/>
      <dgm:spPr/>
      <dgm:t>
        <a:bodyPr/>
        <a:lstStyle/>
        <a:p>
          <a:endParaRPr lang="en-US"/>
        </a:p>
      </dgm:t>
    </dgm:pt>
    <dgm:pt modelId="{0B2D10F5-2A3F-4677-B094-85385E308790}" type="sibTrans" cxnId="{1E6DAC62-73F2-4E61-8F65-0E296D0C6496}">
      <dgm:prSet/>
      <dgm:spPr/>
      <dgm:t>
        <a:bodyPr/>
        <a:lstStyle/>
        <a:p>
          <a:endParaRPr lang="en-US"/>
        </a:p>
      </dgm:t>
    </dgm:pt>
    <dgm:pt modelId="{5A658D2F-3BBA-4CF4-9ED6-BCC27ADEDE2E}" type="pres">
      <dgm:prSet presAssocID="{E7A70B59-BA81-493F-A232-B2599BA2B2C1}" presName="vert0" presStyleCnt="0">
        <dgm:presLayoutVars>
          <dgm:dir/>
          <dgm:animOne val="branch"/>
          <dgm:animLvl val="lvl"/>
        </dgm:presLayoutVars>
      </dgm:prSet>
      <dgm:spPr/>
    </dgm:pt>
    <dgm:pt modelId="{0E4BB3DD-2B0F-4438-992A-E2E1E1E577FC}" type="pres">
      <dgm:prSet presAssocID="{4FFA4933-B61A-443F-8D03-E35F96F42420}" presName="thickLine" presStyleLbl="alignNode1" presStyleIdx="0" presStyleCnt="1"/>
      <dgm:spPr/>
    </dgm:pt>
    <dgm:pt modelId="{48143A00-2736-4BCE-82BC-0FD8345F9B92}" type="pres">
      <dgm:prSet presAssocID="{4FFA4933-B61A-443F-8D03-E35F96F42420}" presName="horz1" presStyleCnt="0"/>
      <dgm:spPr/>
    </dgm:pt>
    <dgm:pt modelId="{F867FA2A-E483-48A7-8065-A874A1ED2D3B}" type="pres">
      <dgm:prSet presAssocID="{4FFA4933-B61A-443F-8D03-E35F96F42420}" presName="tx1" presStyleLbl="revTx" presStyleIdx="0" presStyleCnt="6"/>
      <dgm:spPr/>
    </dgm:pt>
    <dgm:pt modelId="{9AE6C8CB-6579-4824-A335-AC2FF55DB148}" type="pres">
      <dgm:prSet presAssocID="{4FFA4933-B61A-443F-8D03-E35F96F42420}" presName="vert1" presStyleCnt="0"/>
      <dgm:spPr/>
    </dgm:pt>
    <dgm:pt modelId="{2FE3CC41-84C4-4C26-B5CD-AF4896BD4A67}" type="pres">
      <dgm:prSet presAssocID="{4902F67D-07CB-4079-916E-656B3F9DC8BA}" presName="vertSpace2a" presStyleCnt="0"/>
      <dgm:spPr/>
    </dgm:pt>
    <dgm:pt modelId="{DC3B080B-8151-4E47-9DE6-B996EB2EDDD5}" type="pres">
      <dgm:prSet presAssocID="{4902F67D-07CB-4079-916E-656B3F9DC8BA}" presName="horz2" presStyleCnt="0"/>
      <dgm:spPr/>
    </dgm:pt>
    <dgm:pt modelId="{B9139DF2-6EE8-4DD8-BE21-2C4E538ACD55}" type="pres">
      <dgm:prSet presAssocID="{4902F67D-07CB-4079-916E-656B3F9DC8BA}" presName="horzSpace2" presStyleCnt="0"/>
      <dgm:spPr/>
    </dgm:pt>
    <dgm:pt modelId="{2B617264-C817-4AD6-B727-5FC758FBEF25}" type="pres">
      <dgm:prSet presAssocID="{4902F67D-07CB-4079-916E-656B3F9DC8BA}" presName="tx2" presStyleLbl="revTx" presStyleIdx="1" presStyleCnt="6"/>
      <dgm:spPr/>
    </dgm:pt>
    <dgm:pt modelId="{4F90356A-A64C-4536-820D-BB9CFB9BAA8A}" type="pres">
      <dgm:prSet presAssocID="{4902F67D-07CB-4079-916E-656B3F9DC8BA}" presName="vert2" presStyleCnt="0"/>
      <dgm:spPr/>
    </dgm:pt>
    <dgm:pt modelId="{3C60CDC8-E58C-4340-A441-381528F485F9}" type="pres">
      <dgm:prSet presAssocID="{4902F67D-07CB-4079-916E-656B3F9DC8BA}" presName="thinLine2b" presStyleLbl="callout" presStyleIdx="0" presStyleCnt="5"/>
      <dgm:spPr/>
    </dgm:pt>
    <dgm:pt modelId="{3BF21789-7724-4D67-909D-0F401C5D8AE2}" type="pres">
      <dgm:prSet presAssocID="{4902F67D-07CB-4079-916E-656B3F9DC8BA}" presName="vertSpace2b" presStyleCnt="0"/>
      <dgm:spPr/>
    </dgm:pt>
    <dgm:pt modelId="{51FE4831-4C32-4EC1-8040-C2B1D4F3D3D1}" type="pres">
      <dgm:prSet presAssocID="{6768A773-5DEE-41A3-8897-16C05E98CDFA}" presName="horz2" presStyleCnt="0"/>
      <dgm:spPr/>
    </dgm:pt>
    <dgm:pt modelId="{4030BF25-8020-4A59-A2A4-7B357018172B}" type="pres">
      <dgm:prSet presAssocID="{6768A773-5DEE-41A3-8897-16C05E98CDFA}" presName="horzSpace2" presStyleCnt="0"/>
      <dgm:spPr/>
    </dgm:pt>
    <dgm:pt modelId="{BC494AB4-9AE8-477A-AE55-7849FA30D5E0}" type="pres">
      <dgm:prSet presAssocID="{6768A773-5DEE-41A3-8897-16C05E98CDFA}" presName="tx2" presStyleLbl="revTx" presStyleIdx="2" presStyleCnt="6"/>
      <dgm:spPr/>
    </dgm:pt>
    <dgm:pt modelId="{C83671D8-F899-4CE4-B574-B0F6DD0CC60A}" type="pres">
      <dgm:prSet presAssocID="{6768A773-5DEE-41A3-8897-16C05E98CDFA}" presName="vert2" presStyleCnt="0"/>
      <dgm:spPr/>
    </dgm:pt>
    <dgm:pt modelId="{99629CFB-A229-4240-A6AA-F8EF74A3DE0D}" type="pres">
      <dgm:prSet presAssocID="{6768A773-5DEE-41A3-8897-16C05E98CDFA}" presName="thinLine2b" presStyleLbl="callout" presStyleIdx="1" presStyleCnt="5"/>
      <dgm:spPr/>
    </dgm:pt>
    <dgm:pt modelId="{011914E7-D284-4B80-8CC4-E25F23531972}" type="pres">
      <dgm:prSet presAssocID="{6768A773-5DEE-41A3-8897-16C05E98CDFA}" presName="vertSpace2b" presStyleCnt="0"/>
      <dgm:spPr/>
    </dgm:pt>
    <dgm:pt modelId="{39363D2C-9D30-4FA0-B295-DCDC8A0794EF}" type="pres">
      <dgm:prSet presAssocID="{E4A6B63A-D0E7-4ADB-B747-1993B3BACEEA}" presName="horz2" presStyleCnt="0"/>
      <dgm:spPr/>
    </dgm:pt>
    <dgm:pt modelId="{542CC299-BE37-4BDB-AD6D-42408DB6A775}" type="pres">
      <dgm:prSet presAssocID="{E4A6B63A-D0E7-4ADB-B747-1993B3BACEEA}" presName="horzSpace2" presStyleCnt="0"/>
      <dgm:spPr/>
    </dgm:pt>
    <dgm:pt modelId="{A00D76E5-07C6-431F-B34E-C2C6D783ABDD}" type="pres">
      <dgm:prSet presAssocID="{E4A6B63A-D0E7-4ADB-B747-1993B3BACEEA}" presName="tx2" presStyleLbl="revTx" presStyleIdx="3" presStyleCnt="6"/>
      <dgm:spPr/>
    </dgm:pt>
    <dgm:pt modelId="{B104061E-83C9-4B3D-8E8E-8484A17883D4}" type="pres">
      <dgm:prSet presAssocID="{E4A6B63A-D0E7-4ADB-B747-1993B3BACEEA}" presName="vert2" presStyleCnt="0"/>
      <dgm:spPr/>
    </dgm:pt>
    <dgm:pt modelId="{D5646D34-05D2-443D-B4A4-D87E16DA3E29}" type="pres">
      <dgm:prSet presAssocID="{E4A6B63A-D0E7-4ADB-B747-1993B3BACEEA}" presName="thinLine2b" presStyleLbl="callout" presStyleIdx="2" presStyleCnt="5"/>
      <dgm:spPr/>
    </dgm:pt>
    <dgm:pt modelId="{B2166800-8871-42E2-9249-F47BA32886B3}" type="pres">
      <dgm:prSet presAssocID="{E4A6B63A-D0E7-4ADB-B747-1993B3BACEEA}" presName="vertSpace2b" presStyleCnt="0"/>
      <dgm:spPr/>
    </dgm:pt>
    <dgm:pt modelId="{C487EE53-E1CC-4F17-9C59-5C799FDA8E2A}" type="pres">
      <dgm:prSet presAssocID="{FDFD9E7F-CD7E-4455-A5C4-D772217FFAB0}" presName="horz2" presStyleCnt="0"/>
      <dgm:spPr/>
    </dgm:pt>
    <dgm:pt modelId="{F5177CF0-2CCE-4EAA-86F1-66F98AB7C09D}" type="pres">
      <dgm:prSet presAssocID="{FDFD9E7F-CD7E-4455-A5C4-D772217FFAB0}" presName="horzSpace2" presStyleCnt="0"/>
      <dgm:spPr/>
    </dgm:pt>
    <dgm:pt modelId="{78F50DA1-50DB-4874-99EF-2D3D8B092084}" type="pres">
      <dgm:prSet presAssocID="{FDFD9E7F-CD7E-4455-A5C4-D772217FFAB0}" presName="tx2" presStyleLbl="revTx" presStyleIdx="4" presStyleCnt="6"/>
      <dgm:spPr/>
    </dgm:pt>
    <dgm:pt modelId="{DF69B0E4-87CF-4B1D-8CFD-C35BDC5EBDE6}" type="pres">
      <dgm:prSet presAssocID="{FDFD9E7F-CD7E-4455-A5C4-D772217FFAB0}" presName="vert2" presStyleCnt="0"/>
      <dgm:spPr/>
    </dgm:pt>
    <dgm:pt modelId="{09249CF9-E288-4212-9FA6-0D3726174E15}" type="pres">
      <dgm:prSet presAssocID="{FDFD9E7F-CD7E-4455-A5C4-D772217FFAB0}" presName="thinLine2b" presStyleLbl="callout" presStyleIdx="3" presStyleCnt="5"/>
      <dgm:spPr/>
    </dgm:pt>
    <dgm:pt modelId="{D875602E-03E9-435B-AFAB-F4BD095316CA}" type="pres">
      <dgm:prSet presAssocID="{FDFD9E7F-CD7E-4455-A5C4-D772217FFAB0}" presName="vertSpace2b" presStyleCnt="0"/>
      <dgm:spPr/>
    </dgm:pt>
    <dgm:pt modelId="{9E8F1CCE-B996-4ED4-A64C-21F3580C7643}" type="pres">
      <dgm:prSet presAssocID="{09304642-AAC8-4C29-8847-37E81656C97B}" presName="horz2" presStyleCnt="0"/>
      <dgm:spPr/>
    </dgm:pt>
    <dgm:pt modelId="{9293F4BE-3E52-41CC-8648-70ADDB53F850}" type="pres">
      <dgm:prSet presAssocID="{09304642-AAC8-4C29-8847-37E81656C97B}" presName="horzSpace2" presStyleCnt="0"/>
      <dgm:spPr/>
    </dgm:pt>
    <dgm:pt modelId="{496B3DF0-807D-412B-ABD8-39B14C3000B1}" type="pres">
      <dgm:prSet presAssocID="{09304642-AAC8-4C29-8847-37E81656C97B}" presName="tx2" presStyleLbl="revTx" presStyleIdx="5" presStyleCnt="6"/>
      <dgm:spPr/>
    </dgm:pt>
    <dgm:pt modelId="{C12A476B-F380-4049-A480-BC8888D65A8E}" type="pres">
      <dgm:prSet presAssocID="{09304642-AAC8-4C29-8847-37E81656C97B}" presName="vert2" presStyleCnt="0"/>
      <dgm:spPr/>
    </dgm:pt>
    <dgm:pt modelId="{1B445CF4-C912-47CD-9F61-2243BB240200}" type="pres">
      <dgm:prSet presAssocID="{09304642-AAC8-4C29-8847-37E81656C97B}" presName="thinLine2b" presStyleLbl="callout" presStyleIdx="4" presStyleCnt="5"/>
      <dgm:spPr/>
    </dgm:pt>
    <dgm:pt modelId="{EAE1DACB-6210-4B93-B9D7-F22A197A962F}" type="pres">
      <dgm:prSet presAssocID="{09304642-AAC8-4C29-8847-37E81656C97B}" presName="vertSpace2b" presStyleCnt="0"/>
      <dgm:spPr/>
    </dgm:pt>
  </dgm:ptLst>
  <dgm:cxnLst>
    <dgm:cxn modelId="{5622A518-2C75-4CD0-AAED-EBD50DFE8E48}" type="presOf" srcId="{E4A6B63A-D0E7-4ADB-B747-1993B3BACEEA}" destId="{A00D76E5-07C6-431F-B34E-C2C6D783ABDD}" srcOrd="0" destOrd="0" presId="urn:microsoft.com/office/officeart/2008/layout/LinedList"/>
    <dgm:cxn modelId="{2EEBB41D-4668-4A0B-9897-ACAF1DAFB57B}" type="presOf" srcId="{4902F67D-07CB-4079-916E-656B3F9DC8BA}" destId="{2B617264-C817-4AD6-B727-5FC758FBEF25}" srcOrd="0" destOrd="0" presId="urn:microsoft.com/office/officeart/2008/layout/LinedList"/>
    <dgm:cxn modelId="{EEF17822-52FF-4BBA-924F-951DFD43BEA9}" srcId="{4FFA4933-B61A-443F-8D03-E35F96F42420}" destId="{6768A773-5DEE-41A3-8897-16C05E98CDFA}" srcOrd="1" destOrd="0" parTransId="{AFD24665-7C0D-4A81-8E02-3E73174BF895}" sibTransId="{5569F120-FBC4-4D1D-A058-E983A8603700}"/>
    <dgm:cxn modelId="{1E6DAC62-73F2-4E61-8F65-0E296D0C6496}" srcId="{4FFA4933-B61A-443F-8D03-E35F96F42420}" destId="{09304642-AAC8-4C29-8847-37E81656C97B}" srcOrd="4" destOrd="0" parTransId="{16CF7B46-1892-4B50-B90A-E468812BA737}" sibTransId="{0B2D10F5-2A3F-4677-B094-85385E308790}"/>
    <dgm:cxn modelId="{594F4C4A-5655-4B7D-946C-913458024825}" srcId="{4FFA4933-B61A-443F-8D03-E35F96F42420}" destId="{4902F67D-07CB-4079-916E-656B3F9DC8BA}" srcOrd="0" destOrd="0" parTransId="{78961710-70AF-4E52-AB9E-A0DBE3BFBAB6}" sibTransId="{8783EE74-368F-40AD-BA37-FF348F2D3E1F}"/>
    <dgm:cxn modelId="{2AFC8558-BA42-440A-8062-98098103C414}" srcId="{4FFA4933-B61A-443F-8D03-E35F96F42420}" destId="{FDFD9E7F-CD7E-4455-A5C4-D772217FFAB0}" srcOrd="3" destOrd="0" parTransId="{11FEE8B4-FFE5-4611-8E99-9BE3A5B03F18}" sibTransId="{0EB34DC3-BB3F-4BF0-AF30-806CA42ED33C}"/>
    <dgm:cxn modelId="{81298958-92D2-467F-AF60-08A024441844}" type="presOf" srcId="{E7A70B59-BA81-493F-A232-B2599BA2B2C1}" destId="{5A658D2F-3BBA-4CF4-9ED6-BCC27ADEDE2E}" srcOrd="0" destOrd="0" presId="urn:microsoft.com/office/officeart/2008/layout/LinedList"/>
    <dgm:cxn modelId="{95A3B983-FC14-42AB-9807-3A3F237E23EC}" srcId="{4FFA4933-B61A-443F-8D03-E35F96F42420}" destId="{E4A6B63A-D0E7-4ADB-B747-1993B3BACEEA}" srcOrd="2" destOrd="0" parTransId="{699E4CC1-72EE-4B35-8CD9-7A7C9F30822E}" sibTransId="{C5FB4FC6-74E5-4070-ADBC-CE06108BDF8D}"/>
    <dgm:cxn modelId="{C4B39A8B-DAB7-4ECD-A9F9-1D3F6BFA53C4}" type="presOf" srcId="{6768A773-5DEE-41A3-8897-16C05E98CDFA}" destId="{BC494AB4-9AE8-477A-AE55-7849FA30D5E0}" srcOrd="0" destOrd="0" presId="urn:microsoft.com/office/officeart/2008/layout/LinedList"/>
    <dgm:cxn modelId="{8DF0AAA9-35F0-4C8B-81B5-E4281766E42B}" srcId="{E7A70B59-BA81-493F-A232-B2599BA2B2C1}" destId="{4FFA4933-B61A-443F-8D03-E35F96F42420}" srcOrd="0" destOrd="0" parTransId="{5FCFF373-283E-483A-8584-EFB595782DE7}" sibTransId="{B706A1D6-62D4-46C2-A9B9-5348A2AF4196}"/>
    <dgm:cxn modelId="{C8D051B7-47B2-4B5C-B5CB-FFE38DD72E29}" type="presOf" srcId="{FDFD9E7F-CD7E-4455-A5C4-D772217FFAB0}" destId="{78F50DA1-50DB-4874-99EF-2D3D8B092084}" srcOrd="0" destOrd="0" presId="urn:microsoft.com/office/officeart/2008/layout/LinedList"/>
    <dgm:cxn modelId="{73D9E6C0-4DB2-4AE9-9D97-559EB659F737}" type="presOf" srcId="{09304642-AAC8-4C29-8847-37E81656C97B}" destId="{496B3DF0-807D-412B-ABD8-39B14C3000B1}" srcOrd="0" destOrd="0" presId="urn:microsoft.com/office/officeart/2008/layout/LinedList"/>
    <dgm:cxn modelId="{43DD5EDE-0591-4D60-BDA6-A0A7EC6D762D}" type="presOf" srcId="{4FFA4933-B61A-443F-8D03-E35F96F42420}" destId="{F867FA2A-E483-48A7-8065-A874A1ED2D3B}" srcOrd="0" destOrd="0" presId="urn:microsoft.com/office/officeart/2008/layout/LinedList"/>
    <dgm:cxn modelId="{ED7F673C-2FA7-4938-882F-B365BCA29505}" type="presParOf" srcId="{5A658D2F-3BBA-4CF4-9ED6-BCC27ADEDE2E}" destId="{0E4BB3DD-2B0F-4438-992A-E2E1E1E577FC}" srcOrd="0" destOrd="0" presId="urn:microsoft.com/office/officeart/2008/layout/LinedList"/>
    <dgm:cxn modelId="{B216B4D1-B799-41D0-832A-B05858806A29}" type="presParOf" srcId="{5A658D2F-3BBA-4CF4-9ED6-BCC27ADEDE2E}" destId="{48143A00-2736-4BCE-82BC-0FD8345F9B92}" srcOrd="1" destOrd="0" presId="urn:microsoft.com/office/officeart/2008/layout/LinedList"/>
    <dgm:cxn modelId="{FD7CC5D4-E380-470A-BD01-92B7BB1958B1}" type="presParOf" srcId="{48143A00-2736-4BCE-82BC-0FD8345F9B92}" destId="{F867FA2A-E483-48A7-8065-A874A1ED2D3B}" srcOrd="0" destOrd="0" presId="urn:microsoft.com/office/officeart/2008/layout/LinedList"/>
    <dgm:cxn modelId="{9F84C1AE-14B1-418A-AF93-51FF8E03B83A}" type="presParOf" srcId="{48143A00-2736-4BCE-82BC-0FD8345F9B92}" destId="{9AE6C8CB-6579-4824-A335-AC2FF55DB148}" srcOrd="1" destOrd="0" presId="urn:microsoft.com/office/officeart/2008/layout/LinedList"/>
    <dgm:cxn modelId="{B79FD272-03B6-4CF3-9162-7571B014CA10}" type="presParOf" srcId="{9AE6C8CB-6579-4824-A335-AC2FF55DB148}" destId="{2FE3CC41-84C4-4C26-B5CD-AF4896BD4A67}" srcOrd="0" destOrd="0" presId="urn:microsoft.com/office/officeart/2008/layout/LinedList"/>
    <dgm:cxn modelId="{1CAC236D-4D27-4C14-8E08-8A839F007F21}" type="presParOf" srcId="{9AE6C8CB-6579-4824-A335-AC2FF55DB148}" destId="{DC3B080B-8151-4E47-9DE6-B996EB2EDDD5}" srcOrd="1" destOrd="0" presId="urn:microsoft.com/office/officeart/2008/layout/LinedList"/>
    <dgm:cxn modelId="{5E5D18B5-33CE-4C7D-B11B-C18A7F1B6C1C}" type="presParOf" srcId="{DC3B080B-8151-4E47-9DE6-B996EB2EDDD5}" destId="{B9139DF2-6EE8-4DD8-BE21-2C4E538ACD55}" srcOrd="0" destOrd="0" presId="urn:microsoft.com/office/officeart/2008/layout/LinedList"/>
    <dgm:cxn modelId="{758BB925-5CB7-4EBC-A23E-23228E421A91}" type="presParOf" srcId="{DC3B080B-8151-4E47-9DE6-B996EB2EDDD5}" destId="{2B617264-C817-4AD6-B727-5FC758FBEF25}" srcOrd="1" destOrd="0" presId="urn:microsoft.com/office/officeart/2008/layout/LinedList"/>
    <dgm:cxn modelId="{FA19D6D0-11B1-4BCC-A8C4-64BDD928B775}" type="presParOf" srcId="{DC3B080B-8151-4E47-9DE6-B996EB2EDDD5}" destId="{4F90356A-A64C-4536-820D-BB9CFB9BAA8A}" srcOrd="2" destOrd="0" presId="urn:microsoft.com/office/officeart/2008/layout/LinedList"/>
    <dgm:cxn modelId="{02574B79-D58B-41C5-946B-3720A9AFC704}" type="presParOf" srcId="{9AE6C8CB-6579-4824-A335-AC2FF55DB148}" destId="{3C60CDC8-E58C-4340-A441-381528F485F9}" srcOrd="2" destOrd="0" presId="urn:microsoft.com/office/officeart/2008/layout/LinedList"/>
    <dgm:cxn modelId="{1880690F-C7CE-491A-901F-E6980E847F1E}" type="presParOf" srcId="{9AE6C8CB-6579-4824-A335-AC2FF55DB148}" destId="{3BF21789-7724-4D67-909D-0F401C5D8AE2}" srcOrd="3" destOrd="0" presId="urn:microsoft.com/office/officeart/2008/layout/LinedList"/>
    <dgm:cxn modelId="{0ADF2574-BE7D-4019-BC7C-7BEC493ECEED}" type="presParOf" srcId="{9AE6C8CB-6579-4824-A335-AC2FF55DB148}" destId="{51FE4831-4C32-4EC1-8040-C2B1D4F3D3D1}" srcOrd="4" destOrd="0" presId="urn:microsoft.com/office/officeart/2008/layout/LinedList"/>
    <dgm:cxn modelId="{FE67B02B-1C50-4CBC-A4EE-383C7A675559}" type="presParOf" srcId="{51FE4831-4C32-4EC1-8040-C2B1D4F3D3D1}" destId="{4030BF25-8020-4A59-A2A4-7B357018172B}" srcOrd="0" destOrd="0" presId="urn:microsoft.com/office/officeart/2008/layout/LinedList"/>
    <dgm:cxn modelId="{D4A8C9DB-7614-4DC2-AF90-7DFB67D5385E}" type="presParOf" srcId="{51FE4831-4C32-4EC1-8040-C2B1D4F3D3D1}" destId="{BC494AB4-9AE8-477A-AE55-7849FA30D5E0}" srcOrd="1" destOrd="0" presId="urn:microsoft.com/office/officeart/2008/layout/LinedList"/>
    <dgm:cxn modelId="{18645EFA-A92F-4739-8428-F53767875CE8}" type="presParOf" srcId="{51FE4831-4C32-4EC1-8040-C2B1D4F3D3D1}" destId="{C83671D8-F899-4CE4-B574-B0F6DD0CC60A}" srcOrd="2" destOrd="0" presId="urn:microsoft.com/office/officeart/2008/layout/LinedList"/>
    <dgm:cxn modelId="{F1E8C2AB-124D-434F-8AE4-8A6D5825DB9D}" type="presParOf" srcId="{9AE6C8CB-6579-4824-A335-AC2FF55DB148}" destId="{99629CFB-A229-4240-A6AA-F8EF74A3DE0D}" srcOrd="5" destOrd="0" presId="urn:microsoft.com/office/officeart/2008/layout/LinedList"/>
    <dgm:cxn modelId="{CE0A15EA-5D84-42FD-AEFA-ADCA33D65A53}" type="presParOf" srcId="{9AE6C8CB-6579-4824-A335-AC2FF55DB148}" destId="{011914E7-D284-4B80-8CC4-E25F23531972}" srcOrd="6" destOrd="0" presId="urn:microsoft.com/office/officeart/2008/layout/LinedList"/>
    <dgm:cxn modelId="{9DD75027-6D9E-4126-86A1-720D7B4C6728}" type="presParOf" srcId="{9AE6C8CB-6579-4824-A335-AC2FF55DB148}" destId="{39363D2C-9D30-4FA0-B295-DCDC8A0794EF}" srcOrd="7" destOrd="0" presId="urn:microsoft.com/office/officeart/2008/layout/LinedList"/>
    <dgm:cxn modelId="{471D9931-CF5C-4958-B8E9-1C404D34A341}" type="presParOf" srcId="{39363D2C-9D30-4FA0-B295-DCDC8A0794EF}" destId="{542CC299-BE37-4BDB-AD6D-42408DB6A775}" srcOrd="0" destOrd="0" presId="urn:microsoft.com/office/officeart/2008/layout/LinedList"/>
    <dgm:cxn modelId="{862ADE16-0D79-4280-8AFC-8BE04C384951}" type="presParOf" srcId="{39363D2C-9D30-4FA0-B295-DCDC8A0794EF}" destId="{A00D76E5-07C6-431F-B34E-C2C6D783ABDD}" srcOrd="1" destOrd="0" presId="urn:microsoft.com/office/officeart/2008/layout/LinedList"/>
    <dgm:cxn modelId="{F86907EB-10AA-4AB4-A3C3-209E20BA8427}" type="presParOf" srcId="{39363D2C-9D30-4FA0-B295-DCDC8A0794EF}" destId="{B104061E-83C9-4B3D-8E8E-8484A17883D4}" srcOrd="2" destOrd="0" presId="urn:microsoft.com/office/officeart/2008/layout/LinedList"/>
    <dgm:cxn modelId="{6EA153F7-AA43-4FAA-8BA0-04DEE1A8E260}" type="presParOf" srcId="{9AE6C8CB-6579-4824-A335-AC2FF55DB148}" destId="{D5646D34-05D2-443D-B4A4-D87E16DA3E29}" srcOrd="8" destOrd="0" presId="urn:microsoft.com/office/officeart/2008/layout/LinedList"/>
    <dgm:cxn modelId="{8380324E-7BF1-442E-A329-3820FB18E395}" type="presParOf" srcId="{9AE6C8CB-6579-4824-A335-AC2FF55DB148}" destId="{B2166800-8871-42E2-9249-F47BA32886B3}" srcOrd="9" destOrd="0" presId="urn:microsoft.com/office/officeart/2008/layout/LinedList"/>
    <dgm:cxn modelId="{FC62385B-CCA3-460F-B57B-B968A11A7ECC}" type="presParOf" srcId="{9AE6C8CB-6579-4824-A335-AC2FF55DB148}" destId="{C487EE53-E1CC-4F17-9C59-5C799FDA8E2A}" srcOrd="10" destOrd="0" presId="urn:microsoft.com/office/officeart/2008/layout/LinedList"/>
    <dgm:cxn modelId="{F4458605-7508-499F-B342-7EBE19773402}" type="presParOf" srcId="{C487EE53-E1CC-4F17-9C59-5C799FDA8E2A}" destId="{F5177CF0-2CCE-4EAA-86F1-66F98AB7C09D}" srcOrd="0" destOrd="0" presId="urn:microsoft.com/office/officeart/2008/layout/LinedList"/>
    <dgm:cxn modelId="{C04291D1-7261-48B6-BCBB-F01CB0938267}" type="presParOf" srcId="{C487EE53-E1CC-4F17-9C59-5C799FDA8E2A}" destId="{78F50DA1-50DB-4874-99EF-2D3D8B092084}" srcOrd="1" destOrd="0" presId="urn:microsoft.com/office/officeart/2008/layout/LinedList"/>
    <dgm:cxn modelId="{E77DEC7E-F869-4F4A-B293-01A1CE6511CF}" type="presParOf" srcId="{C487EE53-E1CC-4F17-9C59-5C799FDA8E2A}" destId="{DF69B0E4-87CF-4B1D-8CFD-C35BDC5EBDE6}" srcOrd="2" destOrd="0" presId="urn:microsoft.com/office/officeart/2008/layout/LinedList"/>
    <dgm:cxn modelId="{48F7B374-0923-4B03-A411-BCCDC3848EDC}" type="presParOf" srcId="{9AE6C8CB-6579-4824-A335-AC2FF55DB148}" destId="{09249CF9-E288-4212-9FA6-0D3726174E15}" srcOrd="11" destOrd="0" presId="urn:microsoft.com/office/officeart/2008/layout/LinedList"/>
    <dgm:cxn modelId="{A667EED3-E16E-4900-AF09-F57C6BB947A8}" type="presParOf" srcId="{9AE6C8CB-6579-4824-A335-AC2FF55DB148}" destId="{D875602E-03E9-435B-AFAB-F4BD095316CA}" srcOrd="12" destOrd="0" presId="urn:microsoft.com/office/officeart/2008/layout/LinedList"/>
    <dgm:cxn modelId="{98F8DC1D-A551-40F8-B77D-4A21E4AC29B4}" type="presParOf" srcId="{9AE6C8CB-6579-4824-A335-AC2FF55DB148}" destId="{9E8F1CCE-B996-4ED4-A64C-21F3580C7643}" srcOrd="13" destOrd="0" presId="urn:microsoft.com/office/officeart/2008/layout/LinedList"/>
    <dgm:cxn modelId="{6F689F4D-5937-41D6-8B7D-6BF1CCC2DFB7}" type="presParOf" srcId="{9E8F1CCE-B996-4ED4-A64C-21F3580C7643}" destId="{9293F4BE-3E52-41CC-8648-70ADDB53F850}" srcOrd="0" destOrd="0" presId="urn:microsoft.com/office/officeart/2008/layout/LinedList"/>
    <dgm:cxn modelId="{C514ACA6-6258-48F3-8BA9-A578D2F23447}" type="presParOf" srcId="{9E8F1CCE-B996-4ED4-A64C-21F3580C7643}" destId="{496B3DF0-807D-412B-ABD8-39B14C3000B1}" srcOrd="1" destOrd="0" presId="urn:microsoft.com/office/officeart/2008/layout/LinedList"/>
    <dgm:cxn modelId="{D7B15CF4-1BC1-4B18-BFDD-2B53041325D9}" type="presParOf" srcId="{9E8F1CCE-B996-4ED4-A64C-21F3580C7643}" destId="{C12A476B-F380-4049-A480-BC8888D65A8E}" srcOrd="2" destOrd="0" presId="urn:microsoft.com/office/officeart/2008/layout/LinedList"/>
    <dgm:cxn modelId="{6896A875-688A-4046-A1CF-90694BCE451E}" type="presParOf" srcId="{9AE6C8CB-6579-4824-A335-AC2FF55DB148}" destId="{1B445CF4-C912-47CD-9F61-2243BB240200}" srcOrd="14" destOrd="0" presId="urn:microsoft.com/office/officeart/2008/layout/LinedList"/>
    <dgm:cxn modelId="{30B4B082-301A-41ED-912B-2C9C8A34EEB3}" type="presParOf" srcId="{9AE6C8CB-6579-4824-A335-AC2FF55DB148}" destId="{EAE1DACB-6210-4B93-B9D7-F22A197A962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7C0E79-2ABC-40FD-A8CF-9843DC67948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74B35A4-5681-4364-8A9A-4AA7A4815D84}">
      <dgm:prSet phldrT="[Text]"/>
      <dgm:spPr/>
      <dgm:t>
        <a:bodyPr/>
        <a:lstStyle/>
        <a:p>
          <a:pPr algn="just"/>
          <a:r>
            <a:rPr lang="en-US" b="1" dirty="0"/>
            <a:t>The outcomes of screening tests are shown as a matrix that plots the test results (passes or failures) against the true condition of the patient (normal or abnormal)</a:t>
          </a:r>
        </a:p>
      </dgm:t>
    </dgm:pt>
    <dgm:pt modelId="{BFF1D731-61A8-4E3B-8D5D-B5BF39BD75EC}" type="parTrans" cxnId="{C137F03C-3289-4F84-B61E-404CD8EBD157}">
      <dgm:prSet/>
      <dgm:spPr/>
      <dgm:t>
        <a:bodyPr/>
        <a:lstStyle/>
        <a:p>
          <a:pPr algn="ctr"/>
          <a:endParaRPr lang="en-US"/>
        </a:p>
      </dgm:t>
    </dgm:pt>
    <dgm:pt modelId="{820B4CE9-7859-4D77-946B-F42590DD3AC9}" type="sibTrans" cxnId="{C137F03C-3289-4F84-B61E-404CD8EBD157}">
      <dgm:prSet/>
      <dgm:spPr/>
      <dgm:t>
        <a:bodyPr/>
        <a:lstStyle/>
        <a:p>
          <a:pPr algn="ctr"/>
          <a:endParaRPr lang="en-US"/>
        </a:p>
      </dgm:t>
    </dgm:pt>
    <dgm:pt modelId="{1DD836B9-40CB-436E-9ABF-90D4397311D9}" type="pres">
      <dgm:prSet presAssocID="{F37C0E79-2ABC-40FD-A8CF-9843DC67948B}" presName="linear" presStyleCnt="0">
        <dgm:presLayoutVars>
          <dgm:animLvl val="lvl"/>
          <dgm:resizeHandles val="exact"/>
        </dgm:presLayoutVars>
      </dgm:prSet>
      <dgm:spPr/>
    </dgm:pt>
    <dgm:pt modelId="{FD1AC13C-733C-4A0D-9C84-97B09587DE85}" type="pres">
      <dgm:prSet presAssocID="{474B35A4-5681-4364-8A9A-4AA7A4815D84}" presName="parentText" presStyleLbl="node1" presStyleIdx="0" presStyleCnt="1">
        <dgm:presLayoutVars>
          <dgm:chMax val="0"/>
          <dgm:bulletEnabled val="1"/>
        </dgm:presLayoutVars>
      </dgm:prSet>
      <dgm:spPr/>
    </dgm:pt>
  </dgm:ptLst>
  <dgm:cxnLst>
    <dgm:cxn modelId="{C137F03C-3289-4F84-B61E-404CD8EBD157}" srcId="{F37C0E79-2ABC-40FD-A8CF-9843DC67948B}" destId="{474B35A4-5681-4364-8A9A-4AA7A4815D84}" srcOrd="0" destOrd="0" parTransId="{BFF1D731-61A8-4E3B-8D5D-B5BF39BD75EC}" sibTransId="{820B4CE9-7859-4D77-946B-F42590DD3AC9}"/>
    <dgm:cxn modelId="{517D189D-9A09-4669-905D-1FE312BB9131}" type="presOf" srcId="{474B35A4-5681-4364-8A9A-4AA7A4815D84}" destId="{FD1AC13C-733C-4A0D-9C84-97B09587DE85}" srcOrd="0" destOrd="0" presId="urn:microsoft.com/office/officeart/2005/8/layout/vList2"/>
    <dgm:cxn modelId="{780807B7-2542-4AF5-B259-7CFAC455B234}" type="presOf" srcId="{F37C0E79-2ABC-40FD-A8CF-9843DC67948B}" destId="{1DD836B9-40CB-436E-9ABF-90D4397311D9}" srcOrd="0" destOrd="0" presId="urn:microsoft.com/office/officeart/2005/8/layout/vList2"/>
    <dgm:cxn modelId="{1AFA74A0-0217-4F22-B470-05F1ABD30ADC}" type="presParOf" srcId="{1DD836B9-40CB-436E-9ABF-90D4397311D9}" destId="{FD1AC13C-733C-4A0D-9C84-97B09587DE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E13A-C97F-497D-A3F9-767348C0FEC2}">
      <dsp:nvSpPr>
        <dsp:cNvPr id="0" name=""/>
        <dsp:cNvSpPr/>
      </dsp:nvSpPr>
      <dsp:spPr>
        <a:xfrm>
          <a:off x="467368" y="0"/>
          <a:ext cx="6151862" cy="133350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About 70% to 80% of CHL - non-</a:t>
          </a:r>
          <a:r>
            <a:rPr lang="en-US" sz="1800" b="1" kern="1200" dirty="0" err="1"/>
            <a:t>syndromic</a:t>
          </a:r>
          <a:r>
            <a:rPr lang="en-US" sz="1800" b="1" kern="1200" dirty="0"/>
            <a:t>, remaining cases are caused by specific genetic syndromes (</a:t>
          </a:r>
          <a:r>
            <a:rPr lang="en-US" sz="1800" b="1" kern="1200" dirty="0" err="1"/>
            <a:t>Milunsky</a:t>
          </a:r>
          <a:r>
            <a:rPr lang="en-US" sz="1800" b="1" kern="1200" dirty="0"/>
            <a:t> et al., 2000). </a:t>
          </a:r>
        </a:p>
      </dsp:txBody>
      <dsp:txXfrm>
        <a:off x="506425" y="39057"/>
        <a:ext cx="6073748" cy="1255386"/>
      </dsp:txXfrm>
    </dsp:sp>
    <dsp:sp modelId="{CF3EBF35-179A-4DD4-95FD-7D44C56E054F}">
      <dsp:nvSpPr>
        <dsp:cNvPr id="0" name=""/>
        <dsp:cNvSpPr/>
      </dsp:nvSpPr>
      <dsp:spPr>
        <a:xfrm rot="5400000">
          <a:off x="3293268" y="1366837"/>
          <a:ext cx="500062" cy="600075"/>
        </a:xfrm>
        <a:prstGeom prst="rightArrow">
          <a:avLst>
            <a:gd name="adj1" fmla="val 60000"/>
            <a:gd name="adj2" fmla="val 5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63277" y="1416844"/>
        <a:ext cx="360045" cy="350043"/>
      </dsp:txXfrm>
    </dsp:sp>
    <dsp:sp modelId="{EBF455B0-080A-44B3-B212-68C4A0841AA6}">
      <dsp:nvSpPr>
        <dsp:cNvPr id="0" name=""/>
        <dsp:cNvSpPr/>
      </dsp:nvSpPr>
      <dsp:spPr>
        <a:xfrm>
          <a:off x="552872" y="2000250"/>
          <a:ext cx="5980854" cy="133350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Mutations of the GJB2 gene are thought to account for roughly half of hereditary SNHL (Smith et al., 2005). </a:t>
          </a:r>
        </a:p>
      </dsp:txBody>
      <dsp:txXfrm>
        <a:off x="591929" y="2039307"/>
        <a:ext cx="5902740" cy="1255386"/>
      </dsp:txXfrm>
    </dsp:sp>
    <dsp:sp modelId="{2E8BB3A6-4473-4457-9C9D-C85AE63963F8}">
      <dsp:nvSpPr>
        <dsp:cNvPr id="0" name=""/>
        <dsp:cNvSpPr/>
      </dsp:nvSpPr>
      <dsp:spPr>
        <a:xfrm rot="5400000">
          <a:off x="3293268" y="3367087"/>
          <a:ext cx="500062" cy="600075"/>
        </a:xfrm>
        <a:prstGeom prst="rightArrow">
          <a:avLst>
            <a:gd name="adj1" fmla="val 60000"/>
            <a:gd name="adj2" fmla="val 5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63277" y="3417094"/>
        <a:ext cx="360045" cy="350043"/>
      </dsp:txXfrm>
    </dsp:sp>
    <dsp:sp modelId="{4AED08CA-85ED-45A3-8222-CF276F3AC1FC}">
      <dsp:nvSpPr>
        <dsp:cNvPr id="0" name=""/>
        <dsp:cNvSpPr/>
      </dsp:nvSpPr>
      <dsp:spPr>
        <a:xfrm>
          <a:off x="589277" y="4000499"/>
          <a:ext cx="5908045" cy="1333500"/>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Infectious diseases such as meningitis, trauma, ototoxic pharmacologic agents, and noise exposure are frequently cited as causes of acquired HL (Cunningham &amp; Cox, 2003). </a:t>
          </a:r>
        </a:p>
      </dsp:txBody>
      <dsp:txXfrm>
        <a:off x="628334" y="4039556"/>
        <a:ext cx="5829931" cy="12553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C61F-349B-4AB0-B2B2-EE7BEF33AE19}">
      <dsp:nvSpPr>
        <dsp:cNvPr id="0" name=""/>
        <dsp:cNvSpPr/>
      </dsp:nvSpPr>
      <dsp:spPr>
        <a:xfrm>
          <a:off x="95963" y="838201"/>
          <a:ext cx="2902148" cy="540513"/>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IN" sz="3000" b="1" kern="1200" dirty="0"/>
            <a:t>A-ABR </a:t>
          </a:r>
          <a:endParaRPr lang="en-US" sz="3000" b="1" kern="1200" dirty="0"/>
        </a:p>
      </dsp:txBody>
      <dsp:txXfrm>
        <a:off x="111794" y="854032"/>
        <a:ext cx="2870486" cy="508851"/>
      </dsp:txXfrm>
    </dsp:sp>
    <dsp:sp modelId="{66E603A8-5762-42B8-A3AD-37E66980D253}">
      <dsp:nvSpPr>
        <dsp:cNvPr id="0" name=""/>
        <dsp:cNvSpPr/>
      </dsp:nvSpPr>
      <dsp:spPr>
        <a:xfrm>
          <a:off x="3193851" y="838201"/>
          <a:ext cx="2902148" cy="540513"/>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IN" sz="3000" b="1" kern="1200" dirty="0"/>
            <a:t>EOAE </a:t>
          </a:r>
          <a:endParaRPr lang="en-US" sz="3000" b="1" kern="1200" dirty="0"/>
        </a:p>
      </dsp:txBody>
      <dsp:txXfrm>
        <a:off x="3209682" y="854032"/>
        <a:ext cx="2870486" cy="5088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0314-DD3F-4966-A300-F0C41839313E}">
      <dsp:nvSpPr>
        <dsp:cNvPr id="0" name=""/>
        <dsp:cNvSpPr/>
      </dsp:nvSpPr>
      <dsp:spPr>
        <a:xfrm>
          <a:off x="0" y="0"/>
          <a:ext cx="3996322" cy="4419600"/>
        </a:xfrm>
        <a:prstGeom prst="roundRect">
          <a:avLst>
            <a:gd name="adj" fmla="val 5000"/>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endParaRPr lang="en-US" sz="4500" kern="1200" dirty="0"/>
        </a:p>
      </dsp:txBody>
      <dsp:txXfrm rot="16200000">
        <a:off x="-1412403" y="1412403"/>
        <a:ext cx="3624072" cy="799264"/>
      </dsp:txXfrm>
    </dsp:sp>
    <dsp:sp modelId="{68883FFC-E05B-4EE0-B352-CAD58C14AED4}">
      <dsp:nvSpPr>
        <dsp:cNvPr id="0" name=""/>
        <dsp:cNvSpPr/>
      </dsp:nvSpPr>
      <dsp:spPr>
        <a:xfrm>
          <a:off x="799264" y="0"/>
          <a:ext cx="2977259" cy="4419600"/>
        </a:xfrm>
        <a:prstGeom prst="rect">
          <a:avLst/>
        </a:prstGeom>
        <a:noFill/>
        <a:ln>
          <a:noFill/>
        </a:ln>
        <a:effectLst>
          <a:outerShdw blurRad="38100" dist="12700" dir="5400000" algn="ctr" rotWithShape="0">
            <a:srgbClr val="000000">
              <a:alpha val="63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ctr" anchorCtr="0">
          <a:noAutofit/>
        </a:bodyPr>
        <a:lstStyle/>
        <a:p>
          <a:pPr marL="0" lvl="0" indent="0" algn="just" defTabSz="889000">
            <a:lnSpc>
              <a:spcPct val="100000"/>
            </a:lnSpc>
            <a:spcBef>
              <a:spcPct val="0"/>
            </a:spcBef>
            <a:spcAft>
              <a:spcPct val="35000"/>
            </a:spcAft>
            <a:buNone/>
          </a:pPr>
          <a:r>
            <a:rPr lang="en-US" sz="2000" b="1" kern="1200" dirty="0"/>
            <a:t>There are diff types of OAE based on type of sound stimulus used.</a:t>
          </a:r>
        </a:p>
        <a:p>
          <a:pPr marL="171450" lvl="1" indent="-171450" algn="just" defTabSz="800100">
            <a:lnSpc>
              <a:spcPct val="100000"/>
            </a:lnSpc>
            <a:spcBef>
              <a:spcPct val="0"/>
            </a:spcBef>
            <a:spcAft>
              <a:spcPct val="15000"/>
            </a:spcAft>
            <a:buChar char="•"/>
          </a:pPr>
          <a:r>
            <a:rPr lang="en-US" sz="1800" b="1" kern="1200" dirty="0"/>
            <a:t>TEOAEs - click at 70-80dBSPL</a:t>
          </a:r>
        </a:p>
        <a:p>
          <a:pPr marL="171450" lvl="1" indent="-171450" algn="just" defTabSz="800100">
            <a:lnSpc>
              <a:spcPct val="100000"/>
            </a:lnSpc>
            <a:spcBef>
              <a:spcPct val="0"/>
            </a:spcBef>
            <a:spcAft>
              <a:spcPct val="15000"/>
            </a:spcAft>
            <a:buChar char="•"/>
          </a:pPr>
          <a:r>
            <a:rPr lang="en-US" sz="1800" b="1" kern="1200" dirty="0"/>
            <a:t>DPOAE - paired tones</a:t>
          </a:r>
        </a:p>
        <a:p>
          <a:pPr marL="171450" lvl="1" indent="-171450" algn="just" defTabSz="800100">
            <a:lnSpc>
              <a:spcPct val="100000"/>
            </a:lnSpc>
            <a:spcBef>
              <a:spcPct val="0"/>
            </a:spcBef>
            <a:spcAft>
              <a:spcPct val="15000"/>
            </a:spcAft>
            <a:buChar char="•"/>
          </a:pPr>
          <a:endParaRPr lang="en-US" sz="1800" b="1" kern="1200" dirty="0"/>
        </a:p>
        <a:p>
          <a:pPr marL="0" lvl="0" indent="0" algn="just" defTabSz="889000">
            <a:lnSpc>
              <a:spcPct val="100000"/>
            </a:lnSpc>
            <a:spcBef>
              <a:spcPct val="0"/>
            </a:spcBef>
            <a:spcAft>
              <a:spcPct val="35000"/>
            </a:spcAft>
            <a:buNone/>
          </a:pPr>
          <a:r>
            <a:rPr lang="en-IN" sz="2000" b="1" kern="1200" dirty="0"/>
            <a:t>Both TEOAE and DPOAE are used in </a:t>
          </a:r>
          <a:r>
            <a:rPr lang="en-IN" sz="2000" b="1" kern="1200" dirty="0" err="1"/>
            <a:t>newborn</a:t>
          </a:r>
          <a:r>
            <a:rPr lang="en-IN" sz="2000" b="1" kern="1200" dirty="0"/>
            <a:t> hearing screening.</a:t>
          </a:r>
        </a:p>
      </dsp:txBody>
      <dsp:txXfrm>
        <a:off x="799264" y="0"/>
        <a:ext cx="2977259" cy="4419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1DE53-E8E9-4601-B8F6-DD8B56D42BC2}">
      <dsp:nvSpPr>
        <dsp:cNvPr id="0" name=""/>
        <dsp:cNvSpPr/>
      </dsp:nvSpPr>
      <dsp:spPr>
        <a:xfrm>
          <a:off x="0" y="463319"/>
          <a:ext cx="8001000" cy="705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6CA5E3-D298-4F62-9882-398EE2AEA3D9}">
      <dsp:nvSpPr>
        <dsp:cNvPr id="0" name=""/>
        <dsp:cNvSpPr/>
      </dsp:nvSpPr>
      <dsp:spPr>
        <a:xfrm>
          <a:off x="400050" y="50039"/>
          <a:ext cx="5600700" cy="82656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800100">
            <a:lnSpc>
              <a:spcPct val="90000"/>
            </a:lnSpc>
            <a:spcBef>
              <a:spcPct val="0"/>
            </a:spcBef>
            <a:spcAft>
              <a:spcPct val="35000"/>
            </a:spcAft>
            <a:buNone/>
          </a:pPr>
          <a:r>
            <a:rPr lang="en-US" sz="1800" b="1" kern="1200" dirty="0"/>
            <a:t>Normal external and middle ear function is important for correct OAE measurements and interpretation.</a:t>
          </a:r>
        </a:p>
      </dsp:txBody>
      <dsp:txXfrm>
        <a:off x="440399" y="90388"/>
        <a:ext cx="5520002" cy="745862"/>
      </dsp:txXfrm>
    </dsp:sp>
    <dsp:sp modelId="{8E2A3EBB-C257-4A1D-8E1A-39EF70EA0D68}">
      <dsp:nvSpPr>
        <dsp:cNvPr id="0" name=""/>
        <dsp:cNvSpPr/>
      </dsp:nvSpPr>
      <dsp:spPr>
        <a:xfrm>
          <a:off x="0" y="1733399"/>
          <a:ext cx="8001000" cy="705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FDA7B3-3B66-4504-807F-8ED14C65D998}">
      <dsp:nvSpPr>
        <dsp:cNvPr id="0" name=""/>
        <dsp:cNvSpPr/>
      </dsp:nvSpPr>
      <dsp:spPr>
        <a:xfrm>
          <a:off x="400050" y="1320119"/>
          <a:ext cx="5600700" cy="82656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800100">
            <a:lnSpc>
              <a:spcPct val="90000"/>
            </a:lnSpc>
            <a:spcBef>
              <a:spcPct val="0"/>
            </a:spcBef>
            <a:spcAft>
              <a:spcPct val="35000"/>
            </a:spcAft>
            <a:buNone/>
          </a:pPr>
          <a:r>
            <a:rPr lang="en-IN" sz="1800" b="1" kern="1200" dirty="0"/>
            <a:t>The OAE responses are absent when hearing loss exceeds mild hearing loss levels </a:t>
          </a:r>
        </a:p>
      </dsp:txBody>
      <dsp:txXfrm>
        <a:off x="440399" y="1360468"/>
        <a:ext cx="5520002" cy="745862"/>
      </dsp:txXfrm>
    </dsp:sp>
    <dsp:sp modelId="{C5F55EE3-8AAE-482F-A540-5E2A0A28E0AE}">
      <dsp:nvSpPr>
        <dsp:cNvPr id="0" name=""/>
        <dsp:cNvSpPr/>
      </dsp:nvSpPr>
      <dsp:spPr>
        <a:xfrm>
          <a:off x="0" y="3003479"/>
          <a:ext cx="8001000" cy="705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848D3F-19AB-4E89-B1C7-E1477BC1A047}">
      <dsp:nvSpPr>
        <dsp:cNvPr id="0" name=""/>
        <dsp:cNvSpPr/>
      </dsp:nvSpPr>
      <dsp:spPr>
        <a:xfrm>
          <a:off x="400050" y="2590200"/>
          <a:ext cx="5600700" cy="82656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800100">
            <a:lnSpc>
              <a:spcPct val="90000"/>
            </a:lnSpc>
            <a:spcBef>
              <a:spcPct val="0"/>
            </a:spcBef>
            <a:spcAft>
              <a:spcPct val="35000"/>
            </a:spcAft>
            <a:buNone/>
          </a:pPr>
          <a:r>
            <a:rPr lang="en-IN" sz="1800" b="1" kern="1200" dirty="0"/>
            <a:t>The results fall under the dichotomy category (pass or fail). </a:t>
          </a:r>
        </a:p>
      </dsp:txBody>
      <dsp:txXfrm>
        <a:off x="440399" y="2630549"/>
        <a:ext cx="5520002" cy="745862"/>
      </dsp:txXfrm>
    </dsp:sp>
    <dsp:sp modelId="{A256C081-F1A3-4CEA-9AAE-ACEF8BA8758B}">
      <dsp:nvSpPr>
        <dsp:cNvPr id="0" name=""/>
        <dsp:cNvSpPr/>
      </dsp:nvSpPr>
      <dsp:spPr>
        <a:xfrm>
          <a:off x="0" y="4273560"/>
          <a:ext cx="8001000" cy="705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DB5815-A024-4BC9-8281-058D208DE416}">
      <dsp:nvSpPr>
        <dsp:cNvPr id="0" name=""/>
        <dsp:cNvSpPr/>
      </dsp:nvSpPr>
      <dsp:spPr>
        <a:xfrm>
          <a:off x="400050" y="3860280"/>
          <a:ext cx="5600700" cy="82656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800100">
            <a:lnSpc>
              <a:spcPct val="90000"/>
            </a:lnSpc>
            <a:spcBef>
              <a:spcPct val="0"/>
            </a:spcBef>
            <a:spcAft>
              <a:spcPct val="35000"/>
            </a:spcAft>
            <a:buNone/>
          </a:pPr>
          <a:r>
            <a:rPr lang="en-IN" sz="1800" b="1" kern="1200" dirty="0"/>
            <a:t>Additionally easy to administer, quick efficient testing are some other positives</a:t>
          </a:r>
          <a:r>
            <a:rPr lang="en-IN" sz="1600" b="1" kern="1200" dirty="0"/>
            <a:t>.</a:t>
          </a:r>
          <a:endParaRPr lang="en-US" sz="1600" b="1" kern="1200" dirty="0"/>
        </a:p>
      </dsp:txBody>
      <dsp:txXfrm>
        <a:off x="440399" y="3900629"/>
        <a:ext cx="5520002"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0BC47-AAA2-47D7-B164-390556AFFB45}">
      <dsp:nvSpPr>
        <dsp:cNvPr id="0" name=""/>
        <dsp:cNvSpPr/>
      </dsp:nvSpPr>
      <dsp:spPr>
        <a:xfrm rot="5400000">
          <a:off x="305989" y="2737399"/>
          <a:ext cx="1387746" cy="199264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3887D-1FDA-4B18-8AD5-6F4FD90DBBD1}">
      <dsp:nvSpPr>
        <dsp:cNvPr id="0" name=""/>
        <dsp:cNvSpPr/>
      </dsp:nvSpPr>
      <dsp:spPr>
        <a:xfrm>
          <a:off x="201206" y="3332771"/>
          <a:ext cx="1798972" cy="15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TEOAEs to 70-80dBSPL click are present in almost all normally hearing adults. </a:t>
          </a:r>
        </a:p>
      </dsp:txBody>
      <dsp:txXfrm>
        <a:off x="201206" y="3332771"/>
        <a:ext cx="1798972" cy="1576904"/>
      </dsp:txXfrm>
    </dsp:sp>
    <dsp:sp modelId="{DB2795E6-4156-4F69-98DF-1D23A238578F}">
      <dsp:nvSpPr>
        <dsp:cNvPr id="0" name=""/>
        <dsp:cNvSpPr/>
      </dsp:nvSpPr>
      <dsp:spPr>
        <a:xfrm>
          <a:off x="1660750" y="2590698"/>
          <a:ext cx="339428" cy="33942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E30B4-7D65-4CB5-BDA7-105B3E3627F2}">
      <dsp:nvSpPr>
        <dsp:cNvPr id="0" name=""/>
        <dsp:cNvSpPr/>
      </dsp:nvSpPr>
      <dsp:spPr>
        <a:xfrm rot="5400000">
          <a:off x="2520054" y="2192440"/>
          <a:ext cx="1364202" cy="199264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18150-F0C4-4A3A-B145-9E0F0CA5FDFA}">
      <dsp:nvSpPr>
        <dsp:cNvPr id="0" name=""/>
        <dsp:cNvSpPr/>
      </dsp:nvSpPr>
      <dsp:spPr>
        <a:xfrm>
          <a:off x="2403500" y="2787812"/>
          <a:ext cx="1798972" cy="15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 Hearing loss &gt;30dBHL, there is a high probability that TEOAE will be absent. </a:t>
          </a:r>
        </a:p>
      </dsp:txBody>
      <dsp:txXfrm>
        <a:off x="2403500" y="2787812"/>
        <a:ext cx="1798972" cy="1576904"/>
      </dsp:txXfrm>
    </dsp:sp>
    <dsp:sp modelId="{18DC6D63-F39B-442D-B737-5C98F8353421}">
      <dsp:nvSpPr>
        <dsp:cNvPr id="0" name=""/>
        <dsp:cNvSpPr/>
      </dsp:nvSpPr>
      <dsp:spPr>
        <a:xfrm>
          <a:off x="3863044" y="2045739"/>
          <a:ext cx="339428" cy="33942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A8917-E992-4DC3-9332-90D2BF395491}">
      <dsp:nvSpPr>
        <dsp:cNvPr id="0" name=""/>
        <dsp:cNvSpPr/>
      </dsp:nvSpPr>
      <dsp:spPr>
        <a:xfrm rot="5400000">
          <a:off x="4734120" y="1647480"/>
          <a:ext cx="1340659" cy="199264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0A01A-8A19-462B-8848-CF5D2D1A364A}">
      <dsp:nvSpPr>
        <dsp:cNvPr id="0" name=""/>
        <dsp:cNvSpPr/>
      </dsp:nvSpPr>
      <dsp:spPr>
        <a:xfrm>
          <a:off x="4605794" y="2242852"/>
          <a:ext cx="1798972" cy="15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DPOAE are present in the </a:t>
          </a:r>
          <a:r>
            <a:rPr lang="en-US" sz="1800" b="1" kern="1200" dirty="0" err="1"/>
            <a:t>normals</a:t>
          </a:r>
          <a:r>
            <a:rPr lang="en-US" sz="1800" b="1" kern="1200" dirty="0"/>
            <a:t> but are absent or of very low amplitude in people with hg loss &gt; 30-40dBHL. </a:t>
          </a:r>
        </a:p>
      </dsp:txBody>
      <dsp:txXfrm>
        <a:off x="4605794" y="2242852"/>
        <a:ext cx="1798972" cy="1576904"/>
      </dsp:txXfrm>
    </dsp:sp>
    <dsp:sp modelId="{1E470750-F12B-46C5-ABA1-CDD9E6A60F30}">
      <dsp:nvSpPr>
        <dsp:cNvPr id="0" name=""/>
        <dsp:cNvSpPr/>
      </dsp:nvSpPr>
      <dsp:spPr>
        <a:xfrm>
          <a:off x="6065338" y="1500779"/>
          <a:ext cx="339428" cy="33942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45808-3900-42C1-997F-7F49CB7DD883}">
      <dsp:nvSpPr>
        <dsp:cNvPr id="0" name=""/>
        <dsp:cNvSpPr/>
      </dsp:nvSpPr>
      <dsp:spPr>
        <a:xfrm rot="5400000">
          <a:off x="6872023" y="1102520"/>
          <a:ext cx="1469441" cy="199264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C52CB-A53B-42C9-8675-760776576F38}">
      <dsp:nvSpPr>
        <dsp:cNvPr id="0" name=""/>
        <dsp:cNvSpPr/>
      </dsp:nvSpPr>
      <dsp:spPr>
        <a:xfrm>
          <a:off x="6808088" y="1697892"/>
          <a:ext cx="1798972" cy="157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Thus absence of OAEs is a strong indicator of a mild or greater hearing loss.</a:t>
          </a:r>
        </a:p>
        <a:p>
          <a:pPr marL="0" lvl="0" indent="0" algn="l" defTabSz="800100">
            <a:lnSpc>
              <a:spcPct val="90000"/>
            </a:lnSpc>
            <a:spcBef>
              <a:spcPct val="0"/>
            </a:spcBef>
            <a:spcAft>
              <a:spcPct val="35000"/>
            </a:spcAft>
            <a:buNone/>
          </a:pPr>
          <a:endParaRPr lang="en-US" sz="1800" b="1" kern="1200" dirty="0"/>
        </a:p>
      </dsp:txBody>
      <dsp:txXfrm>
        <a:off x="6808088" y="1697892"/>
        <a:ext cx="1798972" cy="15769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7A36-E3E5-4DDB-B200-D31C7EBBF81A}">
      <dsp:nvSpPr>
        <dsp:cNvPr id="0" name=""/>
        <dsp:cNvSpPr/>
      </dsp:nvSpPr>
      <dsp:spPr>
        <a:xfrm>
          <a:off x="1" y="43274"/>
          <a:ext cx="3311462" cy="1209600"/>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Test time:</a:t>
          </a:r>
          <a:r>
            <a:rPr lang="en-US" sz="3600" kern="1200" dirty="0"/>
            <a:t> </a:t>
          </a:r>
        </a:p>
      </dsp:txBody>
      <dsp:txXfrm>
        <a:off x="1" y="43274"/>
        <a:ext cx="3311462" cy="1209600"/>
      </dsp:txXfrm>
    </dsp:sp>
    <dsp:sp modelId="{2FAC62F4-0783-4080-967F-E11201689E8E}">
      <dsp:nvSpPr>
        <dsp:cNvPr id="0" name=""/>
        <dsp:cNvSpPr/>
      </dsp:nvSpPr>
      <dsp:spPr>
        <a:xfrm>
          <a:off x="34" y="1224497"/>
          <a:ext cx="3311462" cy="282460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kern="1200" dirty="0"/>
            <a:t>The average test time for screening A-ABR ~ 12 min </a:t>
          </a:r>
          <a:r>
            <a:rPr lang="en-US" sz="1800" b="1" kern="1200" dirty="0"/>
            <a:t>(</a:t>
          </a:r>
          <a:r>
            <a:rPr lang="en-US" sz="1800" b="1" kern="1200" dirty="0" err="1"/>
            <a:t>Gabbard</a:t>
          </a:r>
          <a:r>
            <a:rPr lang="en-US" sz="1800" b="1" kern="1200" dirty="0"/>
            <a:t> et al., 1999).  </a:t>
          </a:r>
        </a:p>
        <a:p>
          <a:pPr marL="171450" lvl="1" indent="-171450" algn="just" defTabSz="800100">
            <a:lnSpc>
              <a:spcPct val="90000"/>
            </a:lnSpc>
            <a:spcBef>
              <a:spcPct val="0"/>
            </a:spcBef>
            <a:spcAft>
              <a:spcPct val="15000"/>
            </a:spcAft>
            <a:buChar char="•"/>
          </a:pPr>
          <a:endParaRPr lang="en-US" sz="1800" b="1" kern="1200" dirty="0"/>
        </a:p>
        <a:p>
          <a:pPr marL="228600" lvl="1" indent="-228600" algn="just" defTabSz="1066800">
            <a:lnSpc>
              <a:spcPct val="90000"/>
            </a:lnSpc>
            <a:spcBef>
              <a:spcPct val="0"/>
            </a:spcBef>
            <a:spcAft>
              <a:spcPct val="15000"/>
            </a:spcAft>
            <a:buChar char="•"/>
          </a:pPr>
          <a:r>
            <a:rPr lang="en-US" sz="2400" b="1" kern="1200" dirty="0"/>
            <a:t>TEOAE &amp; DPOAE ~ 5min </a:t>
          </a:r>
          <a:r>
            <a:rPr lang="en-US" sz="1600" b="1" kern="1200" dirty="0"/>
            <a:t>(</a:t>
          </a:r>
          <a:r>
            <a:rPr lang="en-US" sz="1600" b="1" kern="1200" dirty="0" err="1"/>
            <a:t>Gorga</a:t>
          </a:r>
          <a:r>
            <a:rPr lang="en-US" sz="1600" b="1" kern="1200" dirty="0"/>
            <a:t> et al., Norton et al., 2000).</a:t>
          </a:r>
        </a:p>
      </dsp:txBody>
      <dsp:txXfrm>
        <a:off x="34" y="1224497"/>
        <a:ext cx="3311462" cy="2824605"/>
      </dsp:txXfrm>
    </dsp:sp>
    <dsp:sp modelId="{A70E410B-74D9-4231-9C28-AD923AA7F54B}">
      <dsp:nvSpPr>
        <dsp:cNvPr id="0" name=""/>
        <dsp:cNvSpPr/>
      </dsp:nvSpPr>
      <dsp:spPr>
        <a:xfrm>
          <a:off x="3775137" y="43274"/>
          <a:ext cx="3311462" cy="1209600"/>
        </a:xfrm>
        <a:prstGeom prst="rect">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 False positive rate:</a:t>
          </a:r>
        </a:p>
      </dsp:txBody>
      <dsp:txXfrm>
        <a:off x="3775137" y="43274"/>
        <a:ext cx="3311462" cy="1209600"/>
      </dsp:txXfrm>
    </dsp:sp>
    <dsp:sp modelId="{A82CDE11-9624-4B8E-9852-179914318448}">
      <dsp:nvSpPr>
        <dsp:cNvPr id="0" name=""/>
        <dsp:cNvSpPr/>
      </dsp:nvSpPr>
      <dsp:spPr>
        <a:xfrm>
          <a:off x="3775102" y="1224497"/>
          <a:ext cx="3311462" cy="282460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kern="1200" dirty="0"/>
            <a:t>OAE has greater rate of false positive results when compared to A-ABR. </a:t>
          </a:r>
        </a:p>
      </dsp:txBody>
      <dsp:txXfrm>
        <a:off x="3775102" y="1224497"/>
        <a:ext cx="3311462" cy="28246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95031-E226-45D3-A436-076EEE18CC17}">
      <dsp:nvSpPr>
        <dsp:cNvPr id="0" name=""/>
        <dsp:cNvSpPr/>
      </dsp:nvSpPr>
      <dsp:spPr>
        <a:xfrm>
          <a:off x="330490" y="1546208"/>
          <a:ext cx="6107511" cy="4638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61AB5-0022-4858-ACCB-A4FDE23177E4}">
      <dsp:nvSpPr>
        <dsp:cNvPr id="0" name=""/>
        <dsp:cNvSpPr/>
      </dsp:nvSpPr>
      <dsp:spPr>
        <a:xfrm flipH="1" flipV="1">
          <a:off x="304798" y="1371600"/>
          <a:ext cx="47644" cy="333172"/>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1F3BB-70C4-4CC9-AE56-F71BE20F8DE1}">
      <dsp:nvSpPr>
        <dsp:cNvPr id="0" name=""/>
        <dsp:cNvSpPr/>
      </dsp:nvSpPr>
      <dsp:spPr>
        <a:xfrm>
          <a:off x="382884" y="0"/>
          <a:ext cx="6930430" cy="146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just" defTabSz="1422400">
            <a:lnSpc>
              <a:spcPct val="90000"/>
            </a:lnSpc>
            <a:spcBef>
              <a:spcPct val="0"/>
            </a:spcBef>
            <a:spcAft>
              <a:spcPct val="35000"/>
            </a:spcAft>
            <a:buNone/>
          </a:pPr>
          <a:r>
            <a:rPr lang="en-US" sz="3200" b="1" kern="1200" dirty="0"/>
            <a:t>The reasons for higher no. of false positive in OAEs:</a:t>
          </a:r>
          <a:endParaRPr lang="en-US" sz="4700" b="1" kern="1200" dirty="0"/>
        </a:p>
      </dsp:txBody>
      <dsp:txXfrm>
        <a:off x="382884" y="0"/>
        <a:ext cx="6930430" cy="1464702"/>
      </dsp:txXfrm>
    </dsp:sp>
    <dsp:sp modelId="{662FDFC2-FCB2-45A7-B714-C3C22406309A}">
      <dsp:nvSpPr>
        <dsp:cNvPr id="0" name=""/>
        <dsp:cNvSpPr/>
      </dsp:nvSpPr>
      <dsp:spPr>
        <a:xfrm>
          <a:off x="390562" y="2374123"/>
          <a:ext cx="383144" cy="36040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9B193-7975-4AFC-95EF-58811C790129}">
      <dsp:nvSpPr>
        <dsp:cNvPr id="0" name=""/>
        <dsp:cNvSpPr/>
      </dsp:nvSpPr>
      <dsp:spPr>
        <a:xfrm>
          <a:off x="773702" y="2076700"/>
          <a:ext cx="6445300" cy="118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b="1" kern="1200" dirty="0"/>
            <a:t>Presence of conditions like middle ear fluid or </a:t>
          </a:r>
          <a:r>
            <a:rPr lang="en-US" sz="2000" b="1" kern="1200" dirty="0" err="1"/>
            <a:t>cerumen</a:t>
          </a:r>
          <a:r>
            <a:rPr lang="en-US" sz="2000" b="1" kern="1200" dirty="0"/>
            <a:t> blocking ear canal which reduce the amplitude of the OAE and hamper pass result (Chang et al., 1993)</a:t>
          </a:r>
        </a:p>
      </dsp:txBody>
      <dsp:txXfrm>
        <a:off x="773702" y="2076700"/>
        <a:ext cx="6445300" cy="1186764"/>
      </dsp:txXfrm>
    </dsp:sp>
    <dsp:sp modelId="{F0700342-8A7D-4C16-B108-45EFDA0B0496}">
      <dsp:nvSpPr>
        <dsp:cNvPr id="0" name=""/>
        <dsp:cNvSpPr/>
      </dsp:nvSpPr>
      <dsp:spPr>
        <a:xfrm>
          <a:off x="390562" y="3560888"/>
          <a:ext cx="383144" cy="36040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F4F1E-367C-49A7-89C3-54CE62BB0D4D}">
      <dsp:nvSpPr>
        <dsp:cNvPr id="0" name=""/>
        <dsp:cNvSpPr/>
      </dsp:nvSpPr>
      <dsp:spPr>
        <a:xfrm>
          <a:off x="773702" y="3263464"/>
          <a:ext cx="6445300" cy="118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b="1" kern="1200" dirty="0"/>
            <a:t>Poor technique of selection and placement of probe tip with airtight seal.</a:t>
          </a:r>
        </a:p>
      </dsp:txBody>
      <dsp:txXfrm>
        <a:off x="773702" y="3263464"/>
        <a:ext cx="6445300" cy="1186764"/>
      </dsp:txXfrm>
    </dsp:sp>
    <dsp:sp modelId="{324117AC-F5D7-4571-A930-B592AB5CE186}">
      <dsp:nvSpPr>
        <dsp:cNvPr id="0" name=""/>
        <dsp:cNvSpPr/>
      </dsp:nvSpPr>
      <dsp:spPr>
        <a:xfrm>
          <a:off x="390562" y="4747652"/>
          <a:ext cx="383144" cy="36040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737D9-3D86-466C-AF57-1585E85FE16B}">
      <dsp:nvSpPr>
        <dsp:cNvPr id="0" name=""/>
        <dsp:cNvSpPr/>
      </dsp:nvSpPr>
      <dsp:spPr>
        <a:xfrm>
          <a:off x="773702" y="4450229"/>
          <a:ext cx="6445300" cy="118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n-US" sz="2000" b="1" kern="1200" dirty="0"/>
            <a:t>Ambient noise level </a:t>
          </a:r>
        </a:p>
      </dsp:txBody>
      <dsp:txXfrm>
        <a:off x="773702" y="4450229"/>
        <a:ext cx="6445300" cy="11867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29580-BE03-401D-9AF7-7DFD2BDC315F}">
      <dsp:nvSpPr>
        <dsp:cNvPr id="0" name=""/>
        <dsp:cNvSpPr/>
      </dsp:nvSpPr>
      <dsp:spPr>
        <a:xfrm>
          <a:off x="0" y="58511"/>
          <a:ext cx="49530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30196-2C84-4B4A-BDE6-1CA0EB72A0B4}">
      <dsp:nvSpPr>
        <dsp:cNvPr id="0" name=""/>
        <dsp:cNvSpPr/>
      </dsp:nvSpPr>
      <dsp:spPr>
        <a:xfrm>
          <a:off x="0" y="0"/>
          <a:ext cx="880318" cy="219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66725">
            <a:lnSpc>
              <a:spcPct val="90000"/>
            </a:lnSpc>
            <a:spcBef>
              <a:spcPct val="0"/>
            </a:spcBef>
            <a:spcAft>
              <a:spcPct val="35000"/>
            </a:spcAft>
            <a:buNone/>
          </a:pPr>
          <a:endParaRPr lang="en-US" sz="1050" b="1" kern="1200" dirty="0"/>
        </a:p>
      </dsp:txBody>
      <dsp:txXfrm>
        <a:off x="0" y="0"/>
        <a:ext cx="880318" cy="2192257"/>
      </dsp:txXfrm>
    </dsp:sp>
    <dsp:sp modelId="{330AB04A-5ADF-4384-A7D2-93B3C841B018}">
      <dsp:nvSpPr>
        <dsp:cNvPr id="0" name=""/>
        <dsp:cNvSpPr/>
      </dsp:nvSpPr>
      <dsp:spPr>
        <a:xfrm>
          <a:off x="747181" y="0"/>
          <a:ext cx="4006500" cy="199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err="1"/>
            <a:t>Behavioural</a:t>
          </a:r>
          <a:r>
            <a:rPr lang="en-US" sz="1800" b="1" kern="1200" dirty="0"/>
            <a:t> assessment of hg sensitivity in children is complicated by developmental and maturational factors. </a:t>
          </a:r>
        </a:p>
      </dsp:txBody>
      <dsp:txXfrm>
        <a:off x="747181" y="0"/>
        <a:ext cx="4006500" cy="1991015"/>
      </dsp:txXfrm>
    </dsp:sp>
    <dsp:sp modelId="{29613261-1609-49BF-ADED-64854CB5D12A}">
      <dsp:nvSpPr>
        <dsp:cNvPr id="0" name=""/>
        <dsp:cNvSpPr/>
      </dsp:nvSpPr>
      <dsp:spPr>
        <a:xfrm>
          <a:off x="880318" y="2090566"/>
          <a:ext cx="3521273"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4D7FF-A24B-4811-A368-AB080A9A6A72}">
      <dsp:nvSpPr>
        <dsp:cNvPr id="0" name=""/>
        <dsp:cNvSpPr/>
      </dsp:nvSpPr>
      <dsp:spPr>
        <a:xfrm>
          <a:off x="0" y="2192257"/>
          <a:ext cx="49530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3FD66-8594-4098-9B0D-AD8F3AFDB54B}">
      <dsp:nvSpPr>
        <dsp:cNvPr id="0" name=""/>
        <dsp:cNvSpPr/>
      </dsp:nvSpPr>
      <dsp:spPr>
        <a:xfrm>
          <a:off x="0" y="2192257"/>
          <a:ext cx="912241" cy="219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endParaRPr lang="en-US" sz="1800" b="1" kern="1200" dirty="0"/>
        </a:p>
      </dsp:txBody>
      <dsp:txXfrm>
        <a:off x="0" y="2192257"/>
        <a:ext cx="912241" cy="2192257"/>
      </dsp:txXfrm>
    </dsp:sp>
    <dsp:sp modelId="{7DC19A0F-479D-40B5-AA93-B490F9C15297}">
      <dsp:nvSpPr>
        <dsp:cNvPr id="0" name=""/>
        <dsp:cNvSpPr/>
      </dsp:nvSpPr>
      <dsp:spPr>
        <a:xfrm>
          <a:off x="980660" y="2291808"/>
          <a:ext cx="3970722" cy="199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As such, BOA is not recommended for estimating infant hearing thresholds.	</a:t>
          </a:r>
        </a:p>
      </dsp:txBody>
      <dsp:txXfrm>
        <a:off x="980660" y="2291808"/>
        <a:ext cx="3970722" cy="1991015"/>
      </dsp:txXfrm>
    </dsp:sp>
    <dsp:sp modelId="{DE332888-5583-4D75-8D68-18870D4B3B4B}">
      <dsp:nvSpPr>
        <dsp:cNvPr id="0" name=""/>
        <dsp:cNvSpPr/>
      </dsp:nvSpPr>
      <dsp:spPr>
        <a:xfrm>
          <a:off x="912241" y="4282824"/>
          <a:ext cx="364896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8C47E-E6DB-475E-900A-D84C09401DA4}">
      <dsp:nvSpPr>
        <dsp:cNvPr id="0" name=""/>
        <dsp:cNvSpPr/>
      </dsp:nvSpPr>
      <dsp:spPr>
        <a:xfrm>
          <a:off x="2262" y="666047"/>
          <a:ext cx="2205632" cy="69378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6-24 months (till </a:t>
          </a:r>
          <a:r>
            <a:rPr lang="en-US" sz="1900" b="1" kern="1200" dirty="0" err="1"/>
            <a:t>yrs</a:t>
          </a:r>
          <a:r>
            <a:rPr lang="en-US" sz="1900" b="1" kern="1200" dirty="0"/>
            <a:t> of age)</a:t>
          </a:r>
        </a:p>
      </dsp:txBody>
      <dsp:txXfrm>
        <a:off x="2262" y="666047"/>
        <a:ext cx="2205632" cy="693785"/>
      </dsp:txXfrm>
    </dsp:sp>
    <dsp:sp modelId="{26580624-C16C-4540-A8A8-47BC2532A8C7}">
      <dsp:nvSpPr>
        <dsp:cNvPr id="0" name=""/>
        <dsp:cNvSpPr/>
      </dsp:nvSpPr>
      <dsp:spPr>
        <a:xfrm>
          <a:off x="2262" y="1359833"/>
          <a:ext cx="2205632" cy="203811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TROCA and VROCA are recommended</a:t>
          </a:r>
        </a:p>
      </dsp:txBody>
      <dsp:txXfrm>
        <a:off x="2262" y="1359833"/>
        <a:ext cx="2205632" cy="2038119"/>
      </dsp:txXfrm>
    </dsp:sp>
    <dsp:sp modelId="{9D0C408D-DDA1-4470-ACCF-AD5EC26EE986}">
      <dsp:nvSpPr>
        <dsp:cNvPr id="0" name=""/>
        <dsp:cNvSpPr/>
      </dsp:nvSpPr>
      <dsp:spPr>
        <a:xfrm>
          <a:off x="2516683" y="666047"/>
          <a:ext cx="2205632" cy="69378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25 to 30 months</a:t>
          </a:r>
        </a:p>
      </dsp:txBody>
      <dsp:txXfrm>
        <a:off x="2516683" y="666047"/>
        <a:ext cx="2205632" cy="693785"/>
      </dsp:txXfrm>
    </dsp:sp>
    <dsp:sp modelId="{B5C46668-BBE5-425C-9CCA-AB03A517250A}">
      <dsp:nvSpPr>
        <dsp:cNvPr id="0" name=""/>
        <dsp:cNvSpPr/>
      </dsp:nvSpPr>
      <dsp:spPr>
        <a:xfrm>
          <a:off x="2516683" y="1359833"/>
          <a:ext cx="2205632" cy="203811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CPA </a:t>
          </a:r>
          <a:r>
            <a:rPr lang="en-US" sz="1800" b="1" kern="1200" dirty="0"/>
            <a:t>(Conditioned Play Audiometry)</a:t>
          </a:r>
          <a:r>
            <a:rPr lang="en-US" sz="2200" b="1" kern="1200" dirty="0"/>
            <a:t> is sometimes possible</a:t>
          </a:r>
        </a:p>
      </dsp:txBody>
      <dsp:txXfrm>
        <a:off x="2516683" y="1359833"/>
        <a:ext cx="2205632" cy="2038119"/>
      </dsp:txXfrm>
    </dsp:sp>
    <dsp:sp modelId="{CAC70F32-EAB8-4364-8BFE-1B0FBC62C09E}">
      <dsp:nvSpPr>
        <dsp:cNvPr id="0" name=""/>
        <dsp:cNvSpPr/>
      </dsp:nvSpPr>
      <dsp:spPr>
        <a:xfrm>
          <a:off x="5031105" y="666047"/>
          <a:ext cx="2205632" cy="69378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30 months</a:t>
          </a:r>
        </a:p>
      </dsp:txBody>
      <dsp:txXfrm>
        <a:off x="5031105" y="666047"/>
        <a:ext cx="2205632" cy="693785"/>
      </dsp:txXfrm>
    </dsp:sp>
    <dsp:sp modelId="{DB0AEF93-79B9-469E-A3FD-92A9648ECA34}">
      <dsp:nvSpPr>
        <dsp:cNvPr id="0" name=""/>
        <dsp:cNvSpPr/>
      </dsp:nvSpPr>
      <dsp:spPr>
        <a:xfrm>
          <a:off x="5031105" y="1359833"/>
          <a:ext cx="2205632" cy="203811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a:t>CPA is the method of choice</a:t>
          </a:r>
        </a:p>
      </dsp:txBody>
      <dsp:txXfrm>
        <a:off x="5031105" y="1359833"/>
        <a:ext cx="2205632" cy="20381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8C0C3-A293-41B0-80E5-5EE0E144554A}">
      <dsp:nvSpPr>
        <dsp:cNvPr id="0" name=""/>
        <dsp:cNvSpPr/>
      </dsp:nvSpPr>
      <dsp:spPr>
        <a:xfrm>
          <a:off x="0" y="2108"/>
          <a:ext cx="3429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F517F-124E-47CA-A51C-9A1CD4D5FC5B}">
      <dsp:nvSpPr>
        <dsp:cNvPr id="0" name=""/>
        <dsp:cNvSpPr/>
      </dsp:nvSpPr>
      <dsp:spPr>
        <a:xfrm>
          <a:off x="0" y="2108"/>
          <a:ext cx="3429000" cy="1437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Developed to classify neonatal responses to sound accurately. </a:t>
          </a:r>
        </a:p>
      </dsp:txBody>
      <dsp:txXfrm>
        <a:off x="0" y="2108"/>
        <a:ext cx="3429000" cy="1437927"/>
      </dsp:txXfrm>
    </dsp:sp>
    <dsp:sp modelId="{D4F0AD5C-EF72-4A85-A6E6-ECF02C23F01F}">
      <dsp:nvSpPr>
        <dsp:cNvPr id="0" name=""/>
        <dsp:cNvSpPr/>
      </dsp:nvSpPr>
      <dsp:spPr>
        <a:xfrm>
          <a:off x="0" y="1440036"/>
          <a:ext cx="3429000" cy="0"/>
        </a:xfrm>
        <a:prstGeom prst="line">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DD775-6106-42D4-86FA-AEDAA2DEF289}">
      <dsp:nvSpPr>
        <dsp:cNvPr id="0" name=""/>
        <dsp:cNvSpPr/>
      </dsp:nvSpPr>
      <dsp:spPr>
        <a:xfrm>
          <a:off x="0" y="1440036"/>
          <a:ext cx="3429000" cy="1437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It is automatic, microprocessor controlled auditory response cradle. </a:t>
          </a:r>
        </a:p>
      </dsp:txBody>
      <dsp:txXfrm>
        <a:off x="0" y="1440036"/>
        <a:ext cx="3429000" cy="1437927"/>
      </dsp:txXfrm>
    </dsp:sp>
    <dsp:sp modelId="{389D172C-CDAC-4F9F-9E3C-D7318A368643}">
      <dsp:nvSpPr>
        <dsp:cNvPr id="0" name=""/>
        <dsp:cNvSpPr/>
      </dsp:nvSpPr>
      <dsp:spPr>
        <a:xfrm>
          <a:off x="0" y="2877963"/>
          <a:ext cx="3429000"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DEC18-E2E8-4E40-A7D4-AE20C74A53F9}">
      <dsp:nvSpPr>
        <dsp:cNvPr id="0" name=""/>
        <dsp:cNvSpPr/>
      </dsp:nvSpPr>
      <dsp:spPr>
        <a:xfrm>
          <a:off x="0" y="2877963"/>
          <a:ext cx="3429000" cy="1437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Consists of a trolley mounted unit comprising a pressure sensitive mattress and head rest. </a:t>
          </a:r>
        </a:p>
      </dsp:txBody>
      <dsp:txXfrm>
        <a:off x="0" y="2877963"/>
        <a:ext cx="3429000" cy="14379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FC8B6-DAEE-4FB9-A398-CB5BAC6D7817}">
      <dsp:nvSpPr>
        <dsp:cNvPr id="0" name=""/>
        <dsp:cNvSpPr/>
      </dsp:nvSpPr>
      <dsp:spPr>
        <a:xfrm>
          <a:off x="0" y="450165"/>
          <a:ext cx="8229600" cy="630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F4746-14E5-4866-A5F8-78D454C13149}">
      <dsp:nvSpPr>
        <dsp:cNvPr id="0" name=""/>
        <dsp:cNvSpPr/>
      </dsp:nvSpPr>
      <dsp:spPr>
        <a:xfrm>
          <a:off x="411480" y="81165"/>
          <a:ext cx="5760720" cy="7380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1" kern="1200" dirty="0"/>
            <a:t>Incorporates non-contacting sensors for head turn, startle or head jerk, body activity, and respiration. </a:t>
          </a:r>
        </a:p>
      </dsp:txBody>
      <dsp:txXfrm>
        <a:off x="447506" y="117191"/>
        <a:ext cx="5688668" cy="665948"/>
      </dsp:txXfrm>
    </dsp:sp>
    <dsp:sp modelId="{0CDAF869-8A07-4FCD-A409-19D318AD1F58}">
      <dsp:nvSpPr>
        <dsp:cNvPr id="0" name=""/>
        <dsp:cNvSpPr/>
      </dsp:nvSpPr>
      <dsp:spPr>
        <a:xfrm>
          <a:off x="0" y="1584165"/>
          <a:ext cx="8229600" cy="630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8FA6E-2D66-4F0B-9FE2-02527A513AE0}">
      <dsp:nvSpPr>
        <dsp:cNvPr id="0" name=""/>
        <dsp:cNvSpPr/>
      </dsp:nvSpPr>
      <dsp:spPr>
        <a:xfrm>
          <a:off x="411480" y="1215165"/>
          <a:ext cx="5760720" cy="7380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1" kern="1200" dirty="0"/>
            <a:t>A 2600 Hz high pass noise of 85 </a:t>
          </a:r>
          <a:r>
            <a:rPr lang="en-US" sz="1400" b="1" kern="1200" dirty="0" err="1"/>
            <a:t>dBSPL</a:t>
          </a:r>
          <a:r>
            <a:rPr lang="en-US" sz="1400" b="1" kern="1200" dirty="0"/>
            <a:t> used as test stimulus and presented via close coupled ear probes fitted with tips. </a:t>
          </a:r>
        </a:p>
      </dsp:txBody>
      <dsp:txXfrm>
        <a:off x="447506" y="1251191"/>
        <a:ext cx="5688668" cy="665948"/>
      </dsp:txXfrm>
    </dsp:sp>
    <dsp:sp modelId="{2A4AD370-A243-4F0F-921B-F16C047E9D3F}">
      <dsp:nvSpPr>
        <dsp:cNvPr id="0" name=""/>
        <dsp:cNvSpPr/>
      </dsp:nvSpPr>
      <dsp:spPr>
        <a:xfrm>
          <a:off x="0" y="2718165"/>
          <a:ext cx="8229600" cy="630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1F4BC-ADE0-4684-B139-23BAF864B486}">
      <dsp:nvSpPr>
        <dsp:cNvPr id="0" name=""/>
        <dsp:cNvSpPr/>
      </dsp:nvSpPr>
      <dsp:spPr>
        <a:xfrm>
          <a:off x="411480" y="2349165"/>
          <a:ext cx="5760720" cy="7380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1" kern="1200" dirty="0"/>
            <a:t>High pass noise is used because of the prevalence of high frequency impairment among the congenitally deaf. </a:t>
          </a:r>
        </a:p>
      </dsp:txBody>
      <dsp:txXfrm>
        <a:off x="447506" y="2385191"/>
        <a:ext cx="5688668" cy="665948"/>
      </dsp:txXfrm>
    </dsp:sp>
    <dsp:sp modelId="{2F67C778-0D68-4161-946C-205C57281282}">
      <dsp:nvSpPr>
        <dsp:cNvPr id="0" name=""/>
        <dsp:cNvSpPr/>
      </dsp:nvSpPr>
      <dsp:spPr>
        <a:xfrm>
          <a:off x="0" y="3966725"/>
          <a:ext cx="8229600" cy="630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4B94C-8278-4509-8461-F4B559BD79FF}">
      <dsp:nvSpPr>
        <dsp:cNvPr id="0" name=""/>
        <dsp:cNvSpPr/>
      </dsp:nvSpPr>
      <dsp:spPr>
        <a:xfrm>
          <a:off x="411480" y="3483165"/>
          <a:ext cx="5760720" cy="85255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1" kern="1200" dirty="0"/>
            <a:t>The sound stimulus is presented to the infant and the resulting motor and respiratory responses are detected and stored in the memory of the microprocessor</a:t>
          </a:r>
        </a:p>
      </dsp:txBody>
      <dsp:txXfrm>
        <a:off x="453098" y="3524783"/>
        <a:ext cx="5677484" cy="769323"/>
      </dsp:txXfrm>
    </dsp:sp>
    <dsp:sp modelId="{18C111DC-78D0-42FB-941C-FE4F501E979B}">
      <dsp:nvSpPr>
        <dsp:cNvPr id="0" name=""/>
        <dsp:cNvSpPr/>
      </dsp:nvSpPr>
      <dsp:spPr>
        <a:xfrm>
          <a:off x="0" y="5308634"/>
          <a:ext cx="8229600" cy="630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49471-1E95-44E0-83D3-099AFD8DF0B6}">
      <dsp:nvSpPr>
        <dsp:cNvPr id="0" name=""/>
        <dsp:cNvSpPr/>
      </dsp:nvSpPr>
      <dsp:spPr>
        <a:xfrm>
          <a:off x="411480" y="4731725"/>
          <a:ext cx="5760720" cy="94590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US" sz="1400" b="1" kern="1200" dirty="0"/>
            <a:t>Equal numbers of spread, no sound control trials, carried out in an identical fashion, enable calculation of the probability that the responses to sound are specific reactions and not spontaneous events.</a:t>
          </a:r>
        </a:p>
      </dsp:txBody>
      <dsp:txXfrm>
        <a:off x="457655" y="4777900"/>
        <a:ext cx="5668370" cy="8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D1998-DF9B-4257-8894-11E32A9501C7}">
      <dsp:nvSpPr>
        <dsp:cNvPr id="0" name=""/>
        <dsp:cNvSpPr/>
      </dsp:nvSpPr>
      <dsp:spPr>
        <a:xfrm>
          <a:off x="0" y="215629"/>
          <a:ext cx="6096000" cy="914940"/>
        </a:xfrm>
        <a:prstGeom prst="roundRect">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Regardless of etiology, early identification of these children is critical</a:t>
          </a:r>
        </a:p>
      </dsp:txBody>
      <dsp:txXfrm>
        <a:off x="44664" y="260293"/>
        <a:ext cx="6006672" cy="8256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E3E5-AA98-4271-95C1-43D9EE2092CC}">
      <dsp:nvSpPr>
        <dsp:cNvPr id="0" name=""/>
        <dsp:cNvSpPr/>
      </dsp:nvSpPr>
      <dsp:spPr>
        <a:xfrm rot="10800000">
          <a:off x="1392938" y="379"/>
          <a:ext cx="5107416" cy="1092983"/>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Crib-O-Gram is an automatic device that measures the movements of a neonate after exposure to a loud sound. </a:t>
          </a:r>
        </a:p>
      </dsp:txBody>
      <dsp:txXfrm rot="10800000">
        <a:off x="1666184" y="379"/>
        <a:ext cx="4834170" cy="1092983"/>
      </dsp:txXfrm>
    </dsp:sp>
    <dsp:sp modelId="{AE877685-6B31-46BD-97D1-EF106596BB78}">
      <dsp:nvSpPr>
        <dsp:cNvPr id="0" name=""/>
        <dsp:cNvSpPr/>
      </dsp:nvSpPr>
      <dsp:spPr>
        <a:xfrm>
          <a:off x="1179970" y="207494"/>
          <a:ext cx="425935" cy="678753"/>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1B7BF-33C1-4499-BCE9-134C955C964D}">
      <dsp:nvSpPr>
        <dsp:cNvPr id="0" name=""/>
        <dsp:cNvSpPr/>
      </dsp:nvSpPr>
      <dsp:spPr>
        <a:xfrm rot="10800000">
          <a:off x="1392938" y="1419626"/>
          <a:ext cx="5107416" cy="1092983"/>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Motion sensitive transducers  placed under the mattress in the crib pick up the infant’s activity. </a:t>
          </a:r>
        </a:p>
      </dsp:txBody>
      <dsp:txXfrm rot="10800000">
        <a:off x="1666184" y="1419626"/>
        <a:ext cx="4834170" cy="1092983"/>
      </dsp:txXfrm>
    </dsp:sp>
    <dsp:sp modelId="{65BFF4A0-D81A-4AAC-A3E4-7B0F5AB6C830}">
      <dsp:nvSpPr>
        <dsp:cNvPr id="0" name=""/>
        <dsp:cNvSpPr/>
      </dsp:nvSpPr>
      <dsp:spPr>
        <a:xfrm>
          <a:off x="1179970" y="1626741"/>
          <a:ext cx="425935" cy="678753"/>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38468-8037-4975-866F-664DBCFC3095}">
      <dsp:nvSpPr>
        <dsp:cNvPr id="0" name=""/>
        <dsp:cNvSpPr/>
      </dsp:nvSpPr>
      <dsp:spPr>
        <a:xfrm rot="10800000">
          <a:off x="1392938" y="2838874"/>
          <a:ext cx="5107416" cy="1092983"/>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97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Fixed quantitative criteria are used to establish the presence of a response (Simmons and Russ, 1974;  McFarland, Simmons and Jones, 1980).</a:t>
          </a:r>
        </a:p>
      </dsp:txBody>
      <dsp:txXfrm rot="10800000">
        <a:off x="1666184" y="2838874"/>
        <a:ext cx="4834170" cy="1092983"/>
      </dsp:txXfrm>
    </dsp:sp>
    <dsp:sp modelId="{E10B549C-0FB5-473C-B791-A3114D417DD2}">
      <dsp:nvSpPr>
        <dsp:cNvPr id="0" name=""/>
        <dsp:cNvSpPr/>
      </dsp:nvSpPr>
      <dsp:spPr>
        <a:xfrm>
          <a:off x="1179970" y="3045989"/>
          <a:ext cx="425935" cy="678753"/>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B806B-38D8-4FE6-B4A8-32D860F496CD}">
      <dsp:nvSpPr>
        <dsp:cNvPr id="0" name=""/>
        <dsp:cNvSpPr/>
      </dsp:nvSpPr>
      <dsp:spPr>
        <a:xfrm>
          <a:off x="0" y="1920"/>
          <a:ext cx="7680325"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206D0-7B52-4094-8BA8-0D38DE1E77B2}">
      <dsp:nvSpPr>
        <dsp:cNvPr id="0" name=""/>
        <dsp:cNvSpPr/>
      </dsp:nvSpPr>
      <dsp:spPr>
        <a:xfrm>
          <a:off x="0" y="1920"/>
          <a:ext cx="1536065" cy="392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just" defTabSz="1778000">
            <a:lnSpc>
              <a:spcPct val="90000"/>
            </a:lnSpc>
            <a:spcBef>
              <a:spcPct val="0"/>
            </a:spcBef>
            <a:spcAft>
              <a:spcPct val="35000"/>
            </a:spcAft>
            <a:buNone/>
          </a:pPr>
          <a:endParaRPr lang="en-US" sz="4000" b="1" kern="1200"/>
        </a:p>
      </dsp:txBody>
      <dsp:txXfrm>
        <a:off x="0" y="1920"/>
        <a:ext cx="1536065" cy="3928396"/>
      </dsp:txXfrm>
    </dsp:sp>
    <dsp:sp modelId="{03E180C0-C72A-4D84-8948-120F18B1EEDB}">
      <dsp:nvSpPr>
        <dsp:cNvPr id="0" name=""/>
        <dsp:cNvSpPr/>
      </dsp:nvSpPr>
      <dsp:spPr>
        <a:xfrm>
          <a:off x="1651269" y="38940"/>
          <a:ext cx="6029055" cy="74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It enables early identification of the problem and refers the identified individual for diagnosis and guidance.</a:t>
          </a:r>
        </a:p>
      </dsp:txBody>
      <dsp:txXfrm>
        <a:off x="1651269" y="38940"/>
        <a:ext cx="6029055" cy="740410"/>
      </dsp:txXfrm>
    </dsp:sp>
    <dsp:sp modelId="{2CA2D720-D1BC-4263-8FDA-3C141AF32AB8}">
      <dsp:nvSpPr>
        <dsp:cNvPr id="0" name=""/>
        <dsp:cNvSpPr/>
      </dsp:nvSpPr>
      <dsp:spPr>
        <a:xfrm>
          <a:off x="1536065" y="779351"/>
          <a:ext cx="6144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8084E-53E8-4055-A9B6-F78F2EF04DF7}">
      <dsp:nvSpPr>
        <dsp:cNvPr id="0" name=""/>
        <dsp:cNvSpPr/>
      </dsp:nvSpPr>
      <dsp:spPr>
        <a:xfrm>
          <a:off x="1651269" y="816371"/>
          <a:ext cx="6029055" cy="74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a:t>It enables referral to early intervention programme.</a:t>
          </a:r>
          <a:endParaRPr lang="en-US" sz="1800" b="1" kern="1200" dirty="0"/>
        </a:p>
      </dsp:txBody>
      <dsp:txXfrm>
        <a:off x="1651269" y="816371"/>
        <a:ext cx="6029055" cy="740410"/>
      </dsp:txXfrm>
    </dsp:sp>
    <dsp:sp modelId="{6299084D-2338-4A56-8395-8C4BF43DDB03}">
      <dsp:nvSpPr>
        <dsp:cNvPr id="0" name=""/>
        <dsp:cNvSpPr/>
      </dsp:nvSpPr>
      <dsp:spPr>
        <a:xfrm>
          <a:off x="1536065" y="1556782"/>
          <a:ext cx="6144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D2301-6ADB-4E51-8285-BD7B0FC03B57}">
      <dsp:nvSpPr>
        <dsp:cNvPr id="0" name=""/>
        <dsp:cNvSpPr/>
      </dsp:nvSpPr>
      <dsp:spPr>
        <a:xfrm>
          <a:off x="1651269" y="1593803"/>
          <a:ext cx="6029055" cy="74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It gives enough time for the child to cope with the hearing aid.</a:t>
          </a:r>
        </a:p>
      </dsp:txBody>
      <dsp:txXfrm>
        <a:off x="1651269" y="1593803"/>
        <a:ext cx="6029055" cy="740410"/>
      </dsp:txXfrm>
    </dsp:sp>
    <dsp:sp modelId="{15E6D0C7-4406-4DAC-85AF-0357104C1B6C}">
      <dsp:nvSpPr>
        <dsp:cNvPr id="0" name=""/>
        <dsp:cNvSpPr/>
      </dsp:nvSpPr>
      <dsp:spPr>
        <a:xfrm>
          <a:off x="1536065" y="2334213"/>
          <a:ext cx="6144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59B08-5647-4C04-97CD-7F006443867F}">
      <dsp:nvSpPr>
        <dsp:cNvPr id="0" name=""/>
        <dsp:cNvSpPr/>
      </dsp:nvSpPr>
      <dsp:spPr>
        <a:xfrm>
          <a:off x="1651269" y="2371234"/>
          <a:ext cx="6029055" cy="74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It gives enough time for parents to cope with the problem.</a:t>
          </a:r>
        </a:p>
      </dsp:txBody>
      <dsp:txXfrm>
        <a:off x="1651269" y="2371234"/>
        <a:ext cx="6029055" cy="740410"/>
      </dsp:txXfrm>
    </dsp:sp>
    <dsp:sp modelId="{52242AE5-EE42-40E2-B58F-395C2EA693FB}">
      <dsp:nvSpPr>
        <dsp:cNvPr id="0" name=""/>
        <dsp:cNvSpPr/>
      </dsp:nvSpPr>
      <dsp:spPr>
        <a:xfrm>
          <a:off x="1536065" y="3111645"/>
          <a:ext cx="6144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52E1D-D5B7-42B4-A39B-89FA5EE166C6}">
      <dsp:nvSpPr>
        <dsp:cNvPr id="0" name=""/>
        <dsp:cNvSpPr/>
      </dsp:nvSpPr>
      <dsp:spPr>
        <a:xfrm>
          <a:off x="1651269" y="3148665"/>
          <a:ext cx="6029055" cy="74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a:t>It provides an opportunity for integration.</a:t>
          </a:r>
          <a:endParaRPr lang="en-US" sz="1800" b="1" kern="1200" dirty="0"/>
        </a:p>
      </dsp:txBody>
      <dsp:txXfrm>
        <a:off x="1651269" y="3148665"/>
        <a:ext cx="6029055" cy="740410"/>
      </dsp:txXfrm>
    </dsp:sp>
    <dsp:sp modelId="{393C3721-4F9C-4836-9471-C3A311A397A7}">
      <dsp:nvSpPr>
        <dsp:cNvPr id="0" name=""/>
        <dsp:cNvSpPr/>
      </dsp:nvSpPr>
      <dsp:spPr>
        <a:xfrm>
          <a:off x="1536065" y="3889076"/>
          <a:ext cx="6144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3F45-77D9-4121-8AB5-EEE7119F5B93}">
      <dsp:nvSpPr>
        <dsp:cNvPr id="0" name=""/>
        <dsp:cNvSpPr/>
      </dsp:nvSpPr>
      <dsp:spPr>
        <a:xfrm>
          <a:off x="0" y="0"/>
          <a:ext cx="82296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0C05F-DEA9-4C4B-A842-6DE202B4BD96}">
      <dsp:nvSpPr>
        <dsp:cNvPr id="0" name=""/>
        <dsp:cNvSpPr/>
      </dsp:nvSpPr>
      <dsp:spPr>
        <a:xfrm>
          <a:off x="0" y="0"/>
          <a:ext cx="1645920" cy="56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just" defTabSz="1778000">
            <a:lnSpc>
              <a:spcPct val="90000"/>
            </a:lnSpc>
            <a:spcBef>
              <a:spcPct val="0"/>
            </a:spcBef>
            <a:spcAft>
              <a:spcPct val="35000"/>
            </a:spcAft>
            <a:buNone/>
          </a:pPr>
          <a:endParaRPr lang="en-US" sz="4000" b="1" kern="1200"/>
        </a:p>
      </dsp:txBody>
      <dsp:txXfrm>
        <a:off x="0" y="0"/>
        <a:ext cx="1645920" cy="5638800"/>
      </dsp:txXfrm>
    </dsp:sp>
    <dsp:sp modelId="{A23C05A2-9BB4-4D65-8400-62247C239226}">
      <dsp:nvSpPr>
        <dsp:cNvPr id="0" name=""/>
        <dsp:cNvSpPr/>
      </dsp:nvSpPr>
      <dsp:spPr>
        <a:xfrm>
          <a:off x="1769364" y="66286"/>
          <a:ext cx="6460236" cy="132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It helps the specialist to plan the rehabilitation such as Hearing Aid </a:t>
          </a:r>
          <a:r>
            <a:rPr lang="en-US" sz="2400" b="1" kern="1200" dirty="0" err="1"/>
            <a:t>vs</a:t>
          </a:r>
          <a:r>
            <a:rPr lang="en-US" sz="2400" b="1" kern="1200" dirty="0"/>
            <a:t> Cochlear Implantation.</a:t>
          </a:r>
        </a:p>
      </dsp:txBody>
      <dsp:txXfrm>
        <a:off x="1769364" y="66286"/>
        <a:ext cx="6460236" cy="1325723"/>
      </dsp:txXfrm>
    </dsp:sp>
    <dsp:sp modelId="{855CFE72-F29B-47D9-BA1E-5E153645E4D6}">
      <dsp:nvSpPr>
        <dsp:cNvPr id="0" name=""/>
        <dsp:cNvSpPr/>
      </dsp:nvSpPr>
      <dsp:spPr>
        <a:xfrm>
          <a:off x="1645920" y="1392009"/>
          <a:ext cx="65836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D0131-574A-4DFE-84BA-E0515A026C55}">
      <dsp:nvSpPr>
        <dsp:cNvPr id="0" name=""/>
        <dsp:cNvSpPr/>
      </dsp:nvSpPr>
      <dsp:spPr>
        <a:xfrm>
          <a:off x="1769364" y="1458296"/>
          <a:ext cx="6460236" cy="132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It reduces the consequences of deafness and the cost involved in rehabilitation of late diagnosed children.</a:t>
          </a:r>
        </a:p>
      </dsp:txBody>
      <dsp:txXfrm>
        <a:off x="1769364" y="1458296"/>
        <a:ext cx="6460236" cy="1325723"/>
      </dsp:txXfrm>
    </dsp:sp>
    <dsp:sp modelId="{6724AC68-5EC5-4C82-87CA-EEB8656319AE}">
      <dsp:nvSpPr>
        <dsp:cNvPr id="0" name=""/>
        <dsp:cNvSpPr/>
      </dsp:nvSpPr>
      <dsp:spPr>
        <a:xfrm>
          <a:off x="1645920" y="2784019"/>
          <a:ext cx="65836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F62B7-7498-4C0F-A466-10B9A555BD27}">
      <dsp:nvSpPr>
        <dsp:cNvPr id="0" name=""/>
        <dsp:cNvSpPr/>
      </dsp:nvSpPr>
      <dsp:spPr>
        <a:xfrm>
          <a:off x="1769364" y="2850306"/>
          <a:ext cx="6460236" cy="132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a:t>The language development and scholastic backwardness can be intervened in school going children.</a:t>
          </a:r>
          <a:endParaRPr lang="en-US" sz="2400" b="1" kern="1200" dirty="0"/>
        </a:p>
      </dsp:txBody>
      <dsp:txXfrm>
        <a:off x="1769364" y="2850306"/>
        <a:ext cx="6460236" cy="1325723"/>
      </dsp:txXfrm>
    </dsp:sp>
    <dsp:sp modelId="{8E9B29D8-6C90-4094-A8B0-595B26309C86}">
      <dsp:nvSpPr>
        <dsp:cNvPr id="0" name=""/>
        <dsp:cNvSpPr/>
      </dsp:nvSpPr>
      <dsp:spPr>
        <a:xfrm>
          <a:off x="1645920" y="4176029"/>
          <a:ext cx="65836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D886-5301-4327-9AFF-F64B861FC58E}">
      <dsp:nvSpPr>
        <dsp:cNvPr id="0" name=""/>
        <dsp:cNvSpPr/>
      </dsp:nvSpPr>
      <dsp:spPr>
        <a:xfrm>
          <a:off x="1769364" y="4242315"/>
          <a:ext cx="6460236" cy="132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The threat on the life or job or social well being in adults may also be intervened.</a:t>
          </a:r>
        </a:p>
      </dsp:txBody>
      <dsp:txXfrm>
        <a:off x="1769364" y="4242315"/>
        <a:ext cx="6460236" cy="1325723"/>
      </dsp:txXfrm>
    </dsp:sp>
    <dsp:sp modelId="{7FB8C541-3E6E-4D26-B621-8DAA1C6CF545}">
      <dsp:nvSpPr>
        <dsp:cNvPr id="0" name=""/>
        <dsp:cNvSpPr/>
      </dsp:nvSpPr>
      <dsp:spPr>
        <a:xfrm>
          <a:off x="1645920" y="5568039"/>
          <a:ext cx="65836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14EAE-3682-4D1A-A588-FEF9417792ED}">
      <dsp:nvSpPr>
        <dsp:cNvPr id="0" name=""/>
        <dsp:cNvSpPr/>
      </dsp:nvSpPr>
      <dsp:spPr>
        <a:xfrm>
          <a:off x="1949" y="152404"/>
          <a:ext cx="7768500" cy="5170528"/>
        </a:xfrm>
        <a:prstGeom prst="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N" sz="3200" b="1" kern="1200" dirty="0"/>
            <a:t>Results and Conclusion</a:t>
          </a:r>
        </a:p>
        <a:p>
          <a:pPr marL="0" lvl="0" indent="0" algn="l" defTabSz="1422400">
            <a:lnSpc>
              <a:spcPct val="90000"/>
            </a:lnSpc>
            <a:spcBef>
              <a:spcPct val="0"/>
            </a:spcBef>
            <a:spcAft>
              <a:spcPct val="35000"/>
            </a:spcAft>
            <a:buNone/>
          </a:pPr>
          <a:endParaRPr lang="en-IN" sz="2800" b="1" kern="1200" dirty="0"/>
        </a:p>
        <a:p>
          <a:pPr marL="0" lvl="0" indent="0" algn="l" defTabSz="1422400">
            <a:lnSpc>
              <a:spcPct val="90000"/>
            </a:lnSpc>
            <a:spcBef>
              <a:spcPct val="0"/>
            </a:spcBef>
            <a:spcAft>
              <a:spcPct val="35000"/>
            </a:spcAft>
            <a:buNone/>
          </a:pPr>
          <a:r>
            <a:rPr lang="en-IN" sz="1600" b="1" kern="1200" dirty="0"/>
            <a:t>On the ﬁrst follow up, the pass percentage of the infants who had failed screening earlier rose signiﬁcantly high up to age of 3 months.</a:t>
          </a:r>
        </a:p>
        <a:p>
          <a:pPr marL="0" lvl="0" indent="0" algn="l" defTabSz="1422400">
            <a:lnSpc>
              <a:spcPct val="90000"/>
            </a:lnSpc>
            <a:spcBef>
              <a:spcPct val="0"/>
            </a:spcBef>
            <a:spcAft>
              <a:spcPct val="35000"/>
            </a:spcAft>
            <a:buNone/>
          </a:pPr>
          <a:r>
            <a:rPr lang="en-IN" sz="1600" b="1" kern="1200" dirty="0"/>
            <a:t> </a:t>
          </a:r>
        </a:p>
        <a:p>
          <a:pPr marL="0" lvl="0" indent="0" algn="l" defTabSz="1422400">
            <a:lnSpc>
              <a:spcPct val="90000"/>
            </a:lnSpc>
            <a:spcBef>
              <a:spcPct val="0"/>
            </a:spcBef>
            <a:spcAft>
              <a:spcPct val="35000"/>
            </a:spcAft>
            <a:buNone/>
          </a:pPr>
          <a:r>
            <a:rPr lang="en-IN" sz="1600" b="1" kern="1200" dirty="0"/>
            <a:t>The concept of this delayed hearing screening at 3 months of age would considerably decrease the number of false positive cases.( Sandeep Bansal et al, 2008 )</a:t>
          </a:r>
        </a:p>
        <a:p>
          <a:pPr marL="0" lvl="0" indent="0" algn="l" defTabSz="1422400">
            <a:lnSpc>
              <a:spcPct val="90000"/>
            </a:lnSpc>
            <a:spcBef>
              <a:spcPct val="0"/>
            </a:spcBef>
            <a:spcAft>
              <a:spcPct val="35000"/>
            </a:spcAft>
            <a:buNone/>
          </a:pPr>
          <a:endParaRPr lang="en-IN" sz="1600" b="1" kern="1200" dirty="0"/>
        </a:p>
        <a:p>
          <a:pPr marL="0" lvl="0" indent="0" algn="l" defTabSz="1422400">
            <a:lnSpc>
              <a:spcPct val="90000"/>
            </a:lnSpc>
            <a:spcBef>
              <a:spcPct val="0"/>
            </a:spcBef>
            <a:spcAft>
              <a:spcPct val="35000"/>
            </a:spcAft>
            <a:buNone/>
          </a:pPr>
          <a:r>
            <a:rPr lang="en-IN" sz="1600" b="1" kern="1200" dirty="0"/>
            <a:t>Delayed hearing screening with the 3</a:t>
          </a:r>
          <a:r>
            <a:rPr lang="en-IN" sz="1600" b="1" kern="1200" baseline="30000" dirty="0"/>
            <a:t>rd</a:t>
          </a:r>
          <a:r>
            <a:rPr lang="en-IN" sz="1600" b="1" kern="1200" dirty="0"/>
            <a:t> dose of universal immunization program would constitute a viable, feasible and universal hearing screening program, which can be drafted into national deafness programs of the developing countries. </a:t>
          </a:r>
        </a:p>
        <a:p>
          <a:pPr marL="0" lvl="0" indent="0" algn="l" defTabSz="1422400">
            <a:lnSpc>
              <a:spcPct val="90000"/>
            </a:lnSpc>
            <a:spcBef>
              <a:spcPct val="0"/>
            </a:spcBef>
            <a:spcAft>
              <a:spcPct val="35000"/>
            </a:spcAft>
            <a:buNone/>
          </a:pPr>
          <a:r>
            <a:rPr lang="en-IN" sz="1400" b="1" kern="1200" dirty="0"/>
            <a:t>.</a:t>
          </a:r>
        </a:p>
      </dsp:txBody>
      <dsp:txXfrm>
        <a:off x="1949" y="152404"/>
        <a:ext cx="7768500" cy="5170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E423-7C2D-4C3A-99FC-653B6F7854CC}">
      <dsp:nvSpPr>
        <dsp:cNvPr id="0" name=""/>
        <dsp:cNvSpPr/>
      </dsp:nvSpPr>
      <dsp:spPr>
        <a:xfrm>
          <a:off x="76227" y="53274"/>
          <a:ext cx="6612254" cy="1775525"/>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In-order to prevent hearing loss or identify hearing loss the hearing screening program was proposed in the early </a:t>
          </a:r>
          <a:r>
            <a:rPr lang="en-US" sz="2500" kern="1200"/>
            <a:t>1970’s.</a:t>
          </a:r>
          <a:endParaRPr lang="en-US" sz="2500" kern="1200" dirty="0"/>
        </a:p>
      </dsp:txBody>
      <dsp:txXfrm>
        <a:off x="162901" y="139948"/>
        <a:ext cx="6438906" cy="1602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70C13-4606-4C62-BCED-1DAD058DD052}">
      <dsp:nvSpPr>
        <dsp:cNvPr id="0" name=""/>
        <dsp:cNvSpPr/>
      </dsp:nvSpPr>
      <dsp:spPr>
        <a:xfrm>
          <a:off x="4023" y="-355915"/>
          <a:ext cx="2414016" cy="2362961"/>
        </a:xfrm>
        <a:prstGeom prst="upArrow">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08882749-2359-4D50-B9B6-14FE1871105F}">
      <dsp:nvSpPr>
        <dsp:cNvPr id="0" name=""/>
        <dsp:cNvSpPr/>
      </dsp:nvSpPr>
      <dsp:spPr>
        <a:xfrm>
          <a:off x="3048015" y="0"/>
          <a:ext cx="3895823" cy="1026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marL="0" lvl="0" indent="0" algn="l" defTabSz="1600200">
            <a:lnSpc>
              <a:spcPct val="90000"/>
            </a:lnSpc>
            <a:spcBef>
              <a:spcPct val="0"/>
            </a:spcBef>
            <a:spcAft>
              <a:spcPct val="35000"/>
            </a:spcAft>
            <a:buNone/>
          </a:pPr>
          <a:r>
            <a:rPr lang="en-US" sz="3600" b="1" kern="1200" dirty="0"/>
            <a:t>SCREENING</a:t>
          </a:r>
          <a:r>
            <a:rPr lang="en-US" sz="3600" kern="1200" dirty="0"/>
            <a:t>:</a:t>
          </a:r>
        </a:p>
      </dsp:txBody>
      <dsp:txXfrm>
        <a:off x="3048015" y="0"/>
        <a:ext cx="3895823" cy="1026541"/>
      </dsp:txXfrm>
    </dsp:sp>
    <dsp:sp modelId="{23EBADCA-756C-4BA4-A9C0-DD9692C3558E}">
      <dsp:nvSpPr>
        <dsp:cNvPr id="0" name=""/>
        <dsp:cNvSpPr/>
      </dsp:nvSpPr>
      <dsp:spPr>
        <a:xfrm>
          <a:off x="728228" y="2203960"/>
          <a:ext cx="2414016" cy="2362961"/>
        </a:xfrm>
        <a:prstGeom prst="downArrow">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45F28E63-F5BB-4A36-8198-10AB2F8A6941}">
      <dsp:nvSpPr>
        <dsp:cNvPr id="0" name=""/>
        <dsp:cNvSpPr/>
      </dsp:nvSpPr>
      <dsp:spPr>
        <a:xfrm>
          <a:off x="3218679" y="846662"/>
          <a:ext cx="4096512" cy="3786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just" defTabSz="1066800">
            <a:lnSpc>
              <a:spcPct val="150000"/>
            </a:lnSpc>
            <a:spcBef>
              <a:spcPct val="0"/>
            </a:spcBef>
            <a:spcAft>
              <a:spcPct val="35000"/>
            </a:spcAft>
            <a:buNone/>
          </a:pPr>
          <a:r>
            <a:rPr lang="en-US" sz="2400" b="1" kern="1200" dirty="0"/>
            <a:t>‘</a:t>
          </a:r>
          <a:r>
            <a:rPr lang="en-US" sz="1800" b="1" kern="1200" dirty="0"/>
            <a:t>’The process of applying certain rapid and simple tests, examinations, or other procedures, to generally a large number of persons, that will identify those persons with a high probability of a disorder from those persons who probably do not have a disorder</a:t>
          </a:r>
          <a:r>
            <a:rPr lang="en-US" sz="2400" b="1" kern="1200" dirty="0"/>
            <a:t>.’’</a:t>
          </a:r>
        </a:p>
      </dsp:txBody>
      <dsp:txXfrm>
        <a:off x="3218679" y="846662"/>
        <a:ext cx="4096512" cy="3786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FE698-908E-47DB-90FC-A9404A0AE771}">
      <dsp:nvSpPr>
        <dsp:cNvPr id="0" name=""/>
        <dsp:cNvSpPr/>
      </dsp:nvSpPr>
      <dsp:spPr>
        <a:xfrm rot="5400000">
          <a:off x="5194943" y="-2092397"/>
          <a:ext cx="1168138" cy="535840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t> large-scale screening of whole population groups. </a:t>
          </a:r>
          <a:endParaRPr lang="en-US" sz="1800" b="1" kern="1200" dirty="0"/>
        </a:p>
      </dsp:txBody>
      <dsp:txXfrm rot="-5400000">
        <a:off x="3099812" y="59758"/>
        <a:ext cx="5301377" cy="1054090"/>
      </dsp:txXfrm>
    </dsp:sp>
    <dsp:sp modelId="{1D0C8813-37FB-4EFF-A1BE-62763F00711D}">
      <dsp:nvSpPr>
        <dsp:cNvPr id="0" name=""/>
        <dsp:cNvSpPr/>
      </dsp:nvSpPr>
      <dsp:spPr>
        <a:xfrm>
          <a:off x="76186" y="74692"/>
          <a:ext cx="3023625" cy="1066825"/>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N" sz="2000" b="1" kern="1200" dirty="0"/>
            <a:t>MASS SCREENIG</a:t>
          </a:r>
          <a:r>
            <a:rPr lang="en-IN" sz="2000" kern="1200" dirty="0"/>
            <a:t>:</a:t>
          </a:r>
          <a:endParaRPr lang="en-US" sz="2000" kern="1200" dirty="0"/>
        </a:p>
      </dsp:txBody>
      <dsp:txXfrm>
        <a:off x="128264" y="126770"/>
        <a:ext cx="2919469" cy="962669"/>
      </dsp:txXfrm>
    </dsp:sp>
    <dsp:sp modelId="{4937BAAC-F4FC-450A-BA30-0F511A3FC668}">
      <dsp:nvSpPr>
        <dsp:cNvPr id="0" name=""/>
        <dsp:cNvSpPr/>
      </dsp:nvSpPr>
      <dsp:spPr>
        <a:xfrm rot="5400000">
          <a:off x="5194943" y="-832599"/>
          <a:ext cx="1168138" cy="5358401"/>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t>screening of selected high-risk groups in the population. It may still be large-scale, and is one form of population screening.</a:t>
          </a:r>
          <a:endParaRPr lang="en-US" sz="1800" b="1" kern="1200" dirty="0"/>
        </a:p>
      </dsp:txBody>
      <dsp:txXfrm rot="-5400000">
        <a:off x="3099812" y="1319556"/>
        <a:ext cx="5301377" cy="1054090"/>
      </dsp:txXfrm>
    </dsp:sp>
    <dsp:sp modelId="{5A1EEFD9-01EE-4745-B05C-E6905FE94CFE}">
      <dsp:nvSpPr>
        <dsp:cNvPr id="0" name=""/>
        <dsp:cNvSpPr/>
      </dsp:nvSpPr>
      <dsp:spPr>
        <a:xfrm>
          <a:off x="76186" y="1334490"/>
          <a:ext cx="3023625" cy="1066825"/>
        </a:xfrm>
        <a:prstGeom prst="roundRect">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N" sz="2000" b="1" kern="1200" dirty="0"/>
            <a:t>SELECTIVE SCREENING</a:t>
          </a:r>
          <a:r>
            <a:rPr lang="en-IN" sz="2000" kern="1200" dirty="0"/>
            <a:t>:</a:t>
          </a:r>
          <a:endParaRPr lang="en-US" sz="2000" kern="1200" dirty="0"/>
        </a:p>
      </dsp:txBody>
      <dsp:txXfrm>
        <a:off x="128264" y="1386568"/>
        <a:ext cx="2919469" cy="962669"/>
      </dsp:txXfrm>
    </dsp:sp>
    <dsp:sp modelId="{977D1C2B-0F81-4C6C-ADE9-BADC8ED32D48}">
      <dsp:nvSpPr>
        <dsp:cNvPr id="0" name=""/>
        <dsp:cNvSpPr/>
      </dsp:nvSpPr>
      <dsp:spPr>
        <a:xfrm rot="5400000">
          <a:off x="5194943" y="427198"/>
          <a:ext cx="1168138" cy="5358401"/>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t>the application of two or more screening tests in combination to large groups of people.</a:t>
          </a:r>
        </a:p>
      </dsp:txBody>
      <dsp:txXfrm rot="-5400000">
        <a:off x="3099812" y="2579353"/>
        <a:ext cx="5301377" cy="1054090"/>
      </dsp:txXfrm>
    </dsp:sp>
    <dsp:sp modelId="{3AEB03DF-FA24-4F36-A54F-4876B2F7F6BC}">
      <dsp:nvSpPr>
        <dsp:cNvPr id="0" name=""/>
        <dsp:cNvSpPr/>
      </dsp:nvSpPr>
      <dsp:spPr>
        <a:xfrm>
          <a:off x="76186" y="2594287"/>
          <a:ext cx="3023625" cy="1066825"/>
        </a:xfrm>
        <a:prstGeom prst="roundRect">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N" sz="2000" b="1" kern="1200" dirty="0"/>
            <a:t>MULTIPLE (OR MULTIPHASIC) SCREENING</a:t>
          </a:r>
          <a:r>
            <a:rPr lang="en-IN" sz="2000" kern="1200" dirty="0"/>
            <a:t>:</a:t>
          </a:r>
        </a:p>
      </dsp:txBody>
      <dsp:txXfrm>
        <a:off x="128264" y="2646365"/>
        <a:ext cx="2919469" cy="962669"/>
      </dsp:txXfrm>
    </dsp:sp>
    <dsp:sp modelId="{CF25B906-B269-4B91-8931-8C7E651D9428}">
      <dsp:nvSpPr>
        <dsp:cNvPr id="0" name=""/>
        <dsp:cNvSpPr/>
      </dsp:nvSpPr>
      <dsp:spPr>
        <a:xfrm rot="5400000">
          <a:off x="5194943" y="1686995"/>
          <a:ext cx="1168138" cy="5358401"/>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a:t>for special industrial risks, </a:t>
          </a:r>
        </a:p>
        <a:p>
          <a:pPr marL="171450" lvl="1" indent="-171450" algn="just" defTabSz="800100">
            <a:lnSpc>
              <a:spcPct val="90000"/>
            </a:lnSpc>
            <a:spcBef>
              <a:spcPct val="0"/>
            </a:spcBef>
            <a:spcAft>
              <a:spcPct val="15000"/>
            </a:spcAft>
            <a:buChar char="•"/>
          </a:pPr>
          <a:r>
            <a:rPr lang="en-US" sz="1800" b="1" kern="1200" dirty="0"/>
            <a:t>early detection of diseases that may impair the general efficiency of the worker. </a:t>
          </a:r>
        </a:p>
      </dsp:txBody>
      <dsp:txXfrm rot="-5400000">
        <a:off x="3099812" y="3839150"/>
        <a:ext cx="5301377" cy="1054090"/>
      </dsp:txXfrm>
    </dsp:sp>
    <dsp:sp modelId="{08AAA5D7-8739-4A47-9515-4CF943AD4017}">
      <dsp:nvSpPr>
        <dsp:cNvPr id="0" name=""/>
        <dsp:cNvSpPr/>
      </dsp:nvSpPr>
      <dsp:spPr>
        <a:xfrm>
          <a:off x="76186" y="3854085"/>
          <a:ext cx="3023625" cy="1066825"/>
        </a:xfrm>
        <a:prstGeom prst="round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SCREENING IN INDUSTRY</a:t>
          </a:r>
          <a:r>
            <a:rPr lang="en-US" sz="2000" kern="1200" dirty="0"/>
            <a:t>: two sorts: </a:t>
          </a:r>
        </a:p>
      </dsp:txBody>
      <dsp:txXfrm>
        <a:off x="128264" y="3906163"/>
        <a:ext cx="2919469" cy="962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2AAB-56AD-45F6-9DAF-8E9DF75B6CF5}">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0D95E-F332-4860-96CF-D16FE795CF4B}">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0B5519-3C36-4A8F-9DF4-A81D8E0921C0}">
      <dsp:nvSpPr>
        <dsp:cNvPr id="0" name=""/>
        <dsp:cNvSpPr/>
      </dsp:nvSpPr>
      <dsp:spPr>
        <a:xfrm>
          <a:off x="1669479" y="363990"/>
          <a:ext cx="2757041" cy="1378520"/>
        </a:xfrm>
        <a:prstGeom prst="rect">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Two aspects of screening are important: </a:t>
          </a:r>
        </a:p>
      </dsp:txBody>
      <dsp:txXfrm>
        <a:off x="1669479" y="363990"/>
        <a:ext cx="2757041" cy="1378520"/>
      </dsp:txXfrm>
    </dsp:sp>
    <dsp:sp modelId="{12A0984B-8040-4EE2-B5DA-D13F49393B98}">
      <dsp:nvSpPr>
        <dsp:cNvPr id="0" name=""/>
        <dsp:cNvSpPr/>
      </dsp:nvSpPr>
      <dsp:spPr>
        <a:xfrm>
          <a:off x="1469" y="2321489"/>
          <a:ext cx="2757041" cy="1378520"/>
        </a:xfrm>
        <a:prstGeom prst="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Selection of disease or disorder that should be screened</a:t>
          </a:r>
        </a:p>
      </dsp:txBody>
      <dsp:txXfrm>
        <a:off x="1469" y="2321489"/>
        <a:ext cx="2757041" cy="1378520"/>
      </dsp:txXfrm>
    </dsp:sp>
    <dsp:sp modelId="{26D55521-DFCE-4CAC-A3A7-6C24C6681D9C}">
      <dsp:nvSpPr>
        <dsp:cNvPr id="0" name=""/>
        <dsp:cNvSpPr/>
      </dsp:nvSpPr>
      <dsp:spPr>
        <a:xfrm>
          <a:off x="3337489" y="2321489"/>
          <a:ext cx="2757041" cy="1378520"/>
        </a:xfrm>
        <a:prstGeom prst="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 </a:t>
          </a:r>
          <a:r>
            <a:rPr lang="en-US" sz="2300" b="1" kern="1200" dirty="0"/>
            <a:t>Evaluation of screening procedures</a:t>
          </a:r>
        </a:p>
      </dsp:txBody>
      <dsp:txXfrm>
        <a:off x="3337489" y="2321489"/>
        <a:ext cx="2757041" cy="1378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4DC5-6BB0-4644-A806-9407B51554B4}">
      <dsp:nvSpPr>
        <dsp:cNvPr id="0" name=""/>
        <dsp:cNvSpPr/>
      </dsp:nvSpPr>
      <dsp:spPr>
        <a:xfrm>
          <a:off x="0" y="0"/>
          <a:ext cx="8064896" cy="0"/>
        </a:xfrm>
        <a:prstGeom prst="line">
          <a:avLst/>
        </a:prstGeom>
        <a:gradFill rotWithShape="0">
          <a:gsLst>
            <a:gs pos="0">
              <a:schemeClr val="lt1">
                <a:hueOff val="0"/>
                <a:satOff val="0"/>
                <a:lumOff val="0"/>
                <a:alphaOff val="0"/>
                <a:satMod val="100000"/>
                <a:lumMod val="100000"/>
              </a:schemeClr>
            </a:gs>
            <a:gs pos="50000">
              <a:schemeClr val="lt1">
                <a:hueOff val="0"/>
                <a:satOff val="0"/>
                <a:lumOff val="0"/>
                <a:alphaOff val="0"/>
                <a:shade val="99000"/>
                <a:satMod val="105000"/>
                <a:lumMod val="100000"/>
              </a:schemeClr>
            </a:gs>
            <a:gs pos="100000">
              <a:schemeClr val="lt1">
                <a:hueOff val="0"/>
                <a:satOff val="0"/>
                <a:lumOff val="0"/>
                <a:alphaOff val="0"/>
                <a:shade val="98000"/>
                <a:satMod val="105000"/>
                <a:lumMod val="100000"/>
              </a:schemeClr>
            </a:gs>
          </a:gsLst>
          <a:lin ang="5400000" scaled="0"/>
        </a:gradFill>
        <a:ln w="6350" cap="flat" cmpd="sng" algn="ctr">
          <a:solidFill>
            <a:schemeClr val="dk1">
              <a:shade val="80000"/>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DC0005-CF67-4D0D-8D20-10288B45B3B9}">
      <dsp:nvSpPr>
        <dsp:cNvPr id="0" name=""/>
        <dsp:cNvSpPr/>
      </dsp:nvSpPr>
      <dsp:spPr>
        <a:xfrm>
          <a:off x="0" y="0"/>
          <a:ext cx="1612979" cy="579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Selection of disorder</a:t>
          </a:r>
          <a:endParaRPr lang="en-US" sz="2400" b="1" kern="1200" dirty="0"/>
        </a:p>
      </dsp:txBody>
      <dsp:txXfrm>
        <a:off x="0" y="0"/>
        <a:ext cx="1612979" cy="5791200"/>
      </dsp:txXfrm>
    </dsp:sp>
    <dsp:sp modelId="{2152EF48-6605-4AAA-894E-BE89D5DC3FEE}">
      <dsp:nvSpPr>
        <dsp:cNvPr id="0" name=""/>
        <dsp:cNvSpPr/>
      </dsp:nvSpPr>
      <dsp:spPr>
        <a:xfrm>
          <a:off x="1733952" y="54575"/>
          <a:ext cx="6330943" cy="109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Frequently occurring</a:t>
          </a:r>
        </a:p>
      </dsp:txBody>
      <dsp:txXfrm>
        <a:off x="1733952" y="54575"/>
        <a:ext cx="6330943" cy="1091505"/>
      </dsp:txXfrm>
    </dsp:sp>
    <dsp:sp modelId="{297D5069-66A4-4D58-98E5-9829DF9609C0}">
      <dsp:nvSpPr>
        <dsp:cNvPr id="0" name=""/>
        <dsp:cNvSpPr/>
      </dsp:nvSpPr>
      <dsp:spPr>
        <a:xfrm>
          <a:off x="1612979" y="1146080"/>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E6496F1-A7AD-49C5-8DD5-4C8A2D990E5D}">
      <dsp:nvSpPr>
        <dsp:cNvPr id="0" name=""/>
        <dsp:cNvSpPr/>
      </dsp:nvSpPr>
      <dsp:spPr>
        <a:xfrm>
          <a:off x="1733952" y="1200656"/>
          <a:ext cx="6330943" cy="109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Consequence serious enough</a:t>
          </a:r>
        </a:p>
      </dsp:txBody>
      <dsp:txXfrm>
        <a:off x="1733952" y="1200656"/>
        <a:ext cx="6330943" cy="1091505"/>
      </dsp:txXfrm>
    </dsp:sp>
    <dsp:sp modelId="{DF87E327-76FD-48F7-AC0C-A0E585DA4A10}">
      <dsp:nvSpPr>
        <dsp:cNvPr id="0" name=""/>
        <dsp:cNvSpPr/>
      </dsp:nvSpPr>
      <dsp:spPr>
        <a:xfrm>
          <a:off x="1612979" y="2292161"/>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3814F39-E818-43A4-94D4-CEB0C73E90F0}">
      <dsp:nvSpPr>
        <dsp:cNvPr id="0" name=""/>
        <dsp:cNvSpPr/>
      </dsp:nvSpPr>
      <dsp:spPr>
        <a:xfrm>
          <a:off x="1733952" y="2346736"/>
          <a:ext cx="6330943" cy="109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Amenability to treatment or prevention</a:t>
          </a:r>
        </a:p>
      </dsp:txBody>
      <dsp:txXfrm>
        <a:off x="1733952" y="2346736"/>
        <a:ext cx="6330943" cy="1091505"/>
      </dsp:txXfrm>
    </dsp:sp>
    <dsp:sp modelId="{3E78FD23-AFEE-4D96-A81F-25946B2FD663}">
      <dsp:nvSpPr>
        <dsp:cNvPr id="0" name=""/>
        <dsp:cNvSpPr/>
      </dsp:nvSpPr>
      <dsp:spPr>
        <a:xfrm>
          <a:off x="1612979" y="3438242"/>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14C9BA8-C89A-4970-9720-7B5043FD3F94}">
      <dsp:nvSpPr>
        <dsp:cNvPr id="0" name=""/>
        <dsp:cNvSpPr/>
      </dsp:nvSpPr>
      <dsp:spPr>
        <a:xfrm>
          <a:off x="1733952" y="3492817"/>
          <a:ext cx="6330943" cy="109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Availability of facilities for diagnosis and treatment</a:t>
          </a:r>
        </a:p>
      </dsp:txBody>
      <dsp:txXfrm>
        <a:off x="1733952" y="3492817"/>
        <a:ext cx="6330943" cy="1091505"/>
      </dsp:txXfrm>
    </dsp:sp>
    <dsp:sp modelId="{D83F76EC-E624-4254-B33B-AE38976C3177}">
      <dsp:nvSpPr>
        <dsp:cNvPr id="0" name=""/>
        <dsp:cNvSpPr/>
      </dsp:nvSpPr>
      <dsp:spPr>
        <a:xfrm>
          <a:off x="1612979" y="4584322"/>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33E62C2-6C8D-4482-A700-0AF842449776}">
      <dsp:nvSpPr>
        <dsp:cNvPr id="0" name=""/>
        <dsp:cNvSpPr/>
      </dsp:nvSpPr>
      <dsp:spPr>
        <a:xfrm>
          <a:off x="1733952" y="4638898"/>
          <a:ext cx="6330943" cy="109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Cost of screening</a:t>
          </a:r>
        </a:p>
      </dsp:txBody>
      <dsp:txXfrm>
        <a:off x="1733952" y="4638898"/>
        <a:ext cx="6330943" cy="1091505"/>
      </dsp:txXfrm>
    </dsp:sp>
    <dsp:sp modelId="{73465924-6387-4219-AE3C-46542014CCA4}">
      <dsp:nvSpPr>
        <dsp:cNvPr id="0" name=""/>
        <dsp:cNvSpPr/>
      </dsp:nvSpPr>
      <dsp:spPr>
        <a:xfrm>
          <a:off x="1612979" y="5730403"/>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BB3DD-2B0F-4438-992A-E2E1E1E577FC}">
      <dsp:nvSpPr>
        <dsp:cNvPr id="0" name=""/>
        <dsp:cNvSpPr/>
      </dsp:nvSpPr>
      <dsp:spPr>
        <a:xfrm>
          <a:off x="0" y="0"/>
          <a:ext cx="7467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7FA2A-E483-48A7-8065-A874A1ED2D3B}">
      <dsp:nvSpPr>
        <dsp:cNvPr id="0" name=""/>
        <dsp:cNvSpPr/>
      </dsp:nvSpPr>
      <dsp:spPr>
        <a:xfrm>
          <a:off x="0" y="0"/>
          <a:ext cx="1493520" cy="55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u="sng" kern="1200" dirty="0"/>
            <a:t>Evaluation of screening procedures</a:t>
          </a:r>
          <a:endParaRPr lang="en-US" sz="1900" b="1" kern="1200" dirty="0"/>
        </a:p>
      </dsp:txBody>
      <dsp:txXfrm>
        <a:off x="0" y="0"/>
        <a:ext cx="1493520" cy="5562600"/>
      </dsp:txXfrm>
    </dsp:sp>
    <dsp:sp modelId="{2B617264-C817-4AD6-B727-5FC758FBEF25}">
      <dsp:nvSpPr>
        <dsp:cNvPr id="0" name=""/>
        <dsp:cNvSpPr/>
      </dsp:nvSpPr>
      <dsp:spPr>
        <a:xfrm>
          <a:off x="1605534" y="52420"/>
          <a:ext cx="5862066" cy="10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More rigid and critical performance </a:t>
          </a:r>
          <a:r>
            <a:rPr lang="en-US" sz="1800" b="1" kern="1200" dirty="0" err="1"/>
            <a:t>charateristics</a:t>
          </a:r>
          <a:r>
            <a:rPr lang="en-US" sz="1800" b="1" kern="1200" dirty="0"/>
            <a:t> must be applied to each screening test to evaluate fully its effectiveness in identification.</a:t>
          </a:r>
        </a:p>
      </dsp:txBody>
      <dsp:txXfrm>
        <a:off x="1605534" y="52420"/>
        <a:ext cx="5862066" cy="1048419"/>
      </dsp:txXfrm>
    </dsp:sp>
    <dsp:sp modelId="{3C60CDC8-E58C-4340-A441-381528F485F9}">
      <dsp:nvSpPr>
        <dsp:cNvPr id="0" name=""/>
        <dsp:cNvSpPr/>
      </dsp:nvSpPr>
      <dsp:spPr>
        <a:xfrm>
          <a:off x="1493520" y="1100840"/>
          <a:ext cx="59740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94AB4-9AE8-477A-AE55-7849FA30D5E0}">
      <dsp:nvSpPr>
        <dsp:cNvPr id="0" name=""/>
        <dsp:cNvSpPr/>
      </dsp:nvSpPr>
      <dsp:spPr>
        <a:xfrm>
          <a:off x="1605534" y="1153261"/>
          <a:ext cx="5862066" cy="10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Decision matrix analysis ( includes four components – true positive, true negative, false positive, false negative)</a:t>
          </a:r>
        </a:p>
      </dsp:txBody>
      <dsp:txXfrm>
        <a:off x="1605534" y="1153261"/>
        <a:ext cx="5862066" cy="1048419"/>
      </dsp:txXfrm>
    </dsp:sp>
    <dsp:sp modelId="{99629CFB-A229-4240-A6AA-F8EF74A3DE0D}">
      <dsp:nvSpPr>
        <dsp:cNvPr id="0" name=""/>
        <dsp:cNvSpPr/>
      </dsp:nvSpPr>
      <dsp:spPr>
        <a:xfrm>
          <a:off x="1493520" y="2201681"/>
          <a:ext cx="59740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D76E5-07C6-431F-B34E-C2C6D783ABDD}">
      <dsp:nvSpPr>
        <dsp:cNvPr id="0" name=""/>
        <dsp:cNvSpPr/>
      </dsp:nvSpPr>
      <dsp:spPr>
        <a:xfrm>
          <a:off x="1605534" y="2254102"/>
          <a:ext cx="5862066" cy="10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Validity of the test is determined by sensitivity, specificity, </a:t>
          </a:r>
          <a:r>
            <a:rPr lang="en-US" sz="1800" b="1" kern="1200" dirty="0" err="1"/>
            <a:t>prevalance</a:t>
          </a:r>
          <a:r>
            <a:rPr lang="en-US" sz="1800" b="1" kern="1200" dirty="0"/>
            <a:t>.</a:t>
          </a:r>
        </a:p>
      </dsp:txBody>
      <dsp:txXfrm>
        <a:off x="1605534" y="2254102"/>
        <a:ext cx="5862066" cy="1048419"/>
      </dsp:txXfrm>
    </dsp:sp>
    <dsp:sp modelId="{D5646D34-05D2-443D-B4A4-D87E16DA3E29}">
      <dsp:nvSpPr>
        <dsp:cNvPr id="0" name=""/>
        <dsp:cNvSpPr/>
      </dsp:nvSpPr>
      <dsp:spPr>
        <a:xfrm>
          <a:off x="1493520" y="3302522"/>
          <a:ext cx="59740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50DA1-50DB-4874-99EF-2D3D8B092084}">
      <dsp:nvSpPr>
        <dsp:cNvPr id="0" name=""/>
        <dsp:cNvSpPr/>
      </dsp:nvSpPr>
      <dsp:spPr>
        <a:xfrm>
          <a:off x="1605534" y="3354943"/>
          <a:ext cx="5862066" cy="10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It is desirable to use a test with highest rate of sensitivity.</a:t>
          </a:r>
        </a:p>
      </dsp:txBody>
      <dsp:txXfrm>
        <a:off x="1605534" y="3354943"/>
        <a:ext cx="5862066" cy="1048419"/>
      </dsp:txXfrm>
    </dsp:sp>
    <dsp:sp modelId="{09249CF9-E288-4212-9FA6-0D3726174E15}">
      <dsp:nvSpPr>
        <dsp:cNvPr id="0" name=""/>
        <dsp:cNvSpPr/>
      </dsp:nvSpPr>
      <dsp:spPr>
        <a:xfrm>
          <a:off x="1493520" y="4403362"/>
          <a:ext cx="59740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B3DF0-807D-412B-ABD8-39B14C3000B1}">
      <dsp:nvSpPr>
        <dsp:cNvPr id="0" name=""/>
        <dsp:cNvSpPr/>
      </dsp:nvSpPr>
      <dsp:spPr>
        <a:xfrm>
          <a:off x="1605534" y="4455783"/>
          <a:ext cx="5862066" cy="104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Sensitivity and specificity represent the true positive and true negative rates.</a:t>
          </a:r>
        </a:p>
      </dsp:txBody>
      <dsp:txXfrm>
        <a:off x="1605534" y="4455783"/>
        <a:ext cx="5862066" cy="1048419"/>
      </dsp:txXfrm>
    </dsp:sp>
    <dsp:sp modelId="{1B445CF4-C912-47CD-9F61-2243BB240200}">
      <dsp:nvSpPr>
        <dsp:cNvPr id="0" name=""/>
        <dsp:cNvSpPr/>
      </dsp:nvSpPr>
      <dsp:spPr>
        <a:xfrm>
          <a:off x="1493520" y="5504203"/>
          <a:ext cx="59740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C13C-733C-4A0D-9C84-97B09587DE85}">
      <dsp:nvSpPr>
        <dsp:cNvPr id="0" name=""/>
        <dsp:cNvSpPr/>
      </dsp:nvSpPr>
      <dsp:spPr>
        <a:xfrm>
          <a:off x="0" y="30329"/>
          <a:ext cx="8195991" cy="1855620"/>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b="1" kern="1200" dirty="0"/>
            <a:t>The outcomes of screening tests are shown as a matrix that plots the test results (passes or failures) against the true condition of the patient (normal or abnormal)</a:t>
          </a:r>
        </a:p>
      </dsp:txBody>
      <dsp:txXfrm>
        <a:off x="90584" y="120913"/>
        <a:ext cx="8014823"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100DB-6330-423D-8B6C-8E0E1D6288DF}" type="datetimeFigureOut">
              <a:rPr lang="en-US" smtClean="0"/>
              <a:pPr/>
              <a:t>8/22/2025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AC694-CFAE-47DC-AD25-F01E5809B2A4}" type="slidenum">
              <a:rPr lang="en-US" smtClean="0"/>
              <a:pPr/>
              <a:t>‹#›</a:t>
            </a:fld>
            <a:endParaRPr lang="en-US"/>
          </a:p>
        </p:txBody>
      </p:sp>
    </p:spTree>
    <p:extLst>
      <p:ext uri="{BB962C8B-B14F-4D97-AF65-F5344CB8AC3E}">
        <p14:creationId xmlns:p14="http://schemas.microsoft.com/office/powerpoint/2010/main" val="3791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CCFB6-0A0D-4607-B80C-DB21242CF62D}" type="slidenum">
              <a:rPr lang="en-US" smtClean="0"/>
              <a:pPr/>
              <a:t>2</a:t>
            </a:fld>
            <a:endParaRPr lang="en-US"/>
          </a:p>
        </p:txBody>
      </p:sp>
    </p:spTree>
    <p:extLst>
      <p:ext uri="{BB962C8B-B14F-4D97-AF65-F5344CB8AC3E}">
        <p14:creationId xmlns:p14="http://schemas.microsoft.com/office/powerpoint/2010/main" val="98228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09DA4-B286-4A06-8EB8-3A17168FC5DF}"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619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05C30-BF08-4B39-AD9F-78B9095DB1F9}" type="slidenum">
              <a:rPr lang="en-US"/>
              <a:pPr/>
              <a:t>12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Surveillance:investigation</a:t>
            </a:r>
            <a:endParaRPr lang="en-US" dirty="0"/>
          </a:p>
        </p:txBody>
      </p:sp>
      <p:sp>
        <p:nvSpPr>
          <p:cNvPr id="4" name="Slide Number Placeholder 3"/>
          <p:cNvSpPr>
            <a:spLocks noGrp="1"/>
          </p:cNvSpPr>
          <p:nvPr>
            <p:ph type="sldNum" sz="quarter" idx="10"/>
          </p:nvPr>
        </p:nvSpPr>
        <p:spPr/>
        <p:txBody>
          <a:bodyPr/>
          <a:lstStyle/>
          <a:p>
            <a:fld id="{804CCFB6-0A0D-4607-B80C-DB21242CF62D}" type="slidenum">
              <a:rPr lang="en-US" smtClean="0"/>
              <a:pPr/>
              <a:t>14</a:t>
            </a:fld>
            <a:endParaRPr lang="en-US"/>
          </a:p>
        </p:txBody>
      </p:sp>
    </p:spTree>
    <p:extLst>
      <p:ext uri="{BB962C8B-B14F-4D97-AF65-F5344CB8AC3E}">
        <p14:creationId xmlns:p14="http://schemas.microsoft.com/office/powerpoint/2010/main" val="364780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AC694-CFAE-47DC-AD25-F01E5809B2A4}" type="slidenum">
              <a:rPr lang="en-US" smtClean="0"/>
              <a:pPr/>
              <a:t>36</a:t>
            </a:fld>
            <a:endParaRPr lang="en-US"/>
          </a:p>
        </p:txBody>
      </p:sp>
    </p:spTree>
    <p:extLst>
      <p:ext uri="{BB962C8B-B14F-4D97-AF65-F5344CB8AC3E}">
        <p14:creationId xmlns:p14="http://schemas.microsoft.com/office/powerpoint/2010/main" val="4088727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D8BD707-D9CF-40AE-B4C6-C98DA3205C09}" type="datetimeFigureOut">
              <a:rPr lang="en-US" smtClean="0"/>
              <a:pPr/>
              <a:t>8/22/2025</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81726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886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382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175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97843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40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205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006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452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8/22/2025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602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42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5223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6.xml"/><Relationship Id="rId7" Type="http://schemas.openxmlformats.org/officeDocument/2006/relationships/image" Target="../media/image12.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4.pn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5.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95846"/>
            <a:ext cx="7620000" cy="1470025"/>
          </a:xfrm>
        </p:spPr>
        <p:txBody>
          <a:bodyPr>
            <a:noAutofit/>
          </a:bodyPr>
          <a:lstStyle/>
          <a:p>
            <a:r>
              <a:rPr lang="en-US" sz="3200" b="1" dirty="0">
                <a:latin typeface="Algerian" panose="04020705040A02060702" pitchFamily="82" charset="0"/>
              </a:rPr>
              <a:t>AUDIOLOGICAL TEST PROTOCOL FOR HEARING SCREENING AND ITS IMPORTANCE IN EARLY IDENTIFICATION AND INTERVENTION</a:t>
            </a:r>
          </a:p>
        </p:txBody>
      </p:sp>
      <p:sp>
        <p:nvSpPr>
          <p:cNvPr id="3" name="Subtitle 2"/>
          <p:cNvSpPr>
            <a:spLocks noGrp="1"/>
          </p:cNvSpPr>
          <p:nvPr>
            <p:ph type="subTitle" idx="1"/>
          </p:nvPr>
        </p:nvSpPr>
        <p:spPr>
          <a:xfrm>
            <a:off x="2123728" y="4077072"/>
            <a:ext cx="4495800" cy="1202432"/>
          </a:xfrm>
        </p:spPr>
        <p:txBody>
          <a:bodyPr>
            <a:normAutofit fontScale="55000" lnSpcReduction="20000"/>
          </a:bodyPr>
          <a:lstStyle/>
          <a:p>
            <a:r>
              <a:rPr lang="en-US" sz="2800" dirty="0">
                <a:solidFill>
                  <a:schemeClr val="tx2"/>
                </a:solidFill>
                <a:latin typeface="Abadi" panose="020B0604020104020204" pitchFamily="34" charset="0"/>
              </a:rPr>
              <a:t> Mukesh Sharma</a:t>
            </a:r>
          </a:p>
          <a:p>
            <a:r>
              <a:rPr lang="en-US" sz="2800" dirty="0">
                <a:solidFill>
                  <a:schemeClr val="tx2"/>
                </a:solidFill>
                <a:latin typeface="Abadi" panose="020B0604020104020204" pitchFamily="34" charset="0"/>
              </a:rPr>
              <a:t>Principal &amp; Associate Professor</a:t>
            </a:r>
          </a:p>
          <a:p>
            <a:r>
              <a:rPr lang="en-US" sz="2800" dirty="0">
                <a:solidFill>
                  <a:schemeClr val="tx2"/>
                </a:solidFill>
                <a:latin typeface="Abadi" panose="020B0604020104020204" pitchFamily="34" charset="0"/>
              </a:rPr>
              <a:t>                      Department of Audiology &amp; Speech-Language Pathology</a:t>
            </a:r>
          </a:p>
          <a:p>
            <a:r>
              <a:rPr lang="en-US" sz="2800" dirty="0">
                <a:solidFill>
                  <a:schemeClr val="tx2"/>
                </a:solidFill>
                <a:latin typeface="Abadi" panose="020B0604020104020204" pitchFamily="34" charset="0"/>
              </a:rPr>
              <a:t>Sumandeep Vidyapeeth Deemed to be University, Vadodara</a:t>
            </a:r>
            <a:endParaRPr lang="en-IN" sz="2800" dirty="0">
              <a:solidFill>
                <a:schemeClr val="tx2"/>
              </a:solidFill>
            </a:endParaRPr>
          </a:p>
          <a:p>
            <a:endParaRPr lang="en-US" sz="28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51805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45319"/>
            <a:ext cx="8229600" cy="944562"/>
          </a:xfrm>
        </p:spPr>
        <p:txBody>
          <a:bodyPr>
            <a:normAutofit fontScale="90000"/>
          </a:bodyPr>
          <a:lstStyle/>
          <a:p>
            <a:r>
              <a:rPr lang="en-US" sz="4000" dirty="0">
                <a:latin typeface="Arial Black" panose="020B0A04020102020204" pitchFamily="34" charset="0"/>
              </a:rPr>
              <a:t>Aspects of hearing screening</a:t>
            </a:r>
          </a:p>
        </p:txBody>
      </p:sp>
      <p:graphicFrame>
        <p:nvGraphicFramePr>
          <p:cNvPr id="2" name="Diagram 1"/>
          <p:cNvGraphicFramePr/>
          <p:nvPr>
            <p:extLst>
              <p:ext uri="{D42A27DB-BD31-4B8C-83A1-F6EECF244321}">
                <p14:modId xmlns:p14="http://schemas.microsoft.com/office/powerpoint/2010/main" val="3627641965"/>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5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FontTx/>
              <a:buNone/>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3463423819"/>
              </p:ext>
            </p:extLst>
          </p:nvPr>
        </p:nvGraphicFramePr>
        <p:xfrm>
          <a:off x="467544" y="685800"/>
          <a:ext cx="8064896"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97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533400"/>
            <a:ext cx="8229600" cy="5592763"/>
          </a:xfrm>
        </p:spPr>
        <p:txBody>
          <a:bodyPr/>
          <a:lstStyle/>
          <a:p>
            <a:pPr>
              <a:lnSpc>
                <a:spcPct val="90000"/>
              </a:lnSpc>
              <a:buFontTx/>
              <a:buNone/>
            </a:pPr>
            <a:endParaRPr lang="en-US" sz="2800" dirty="0"/>
          </a:p>
          <a:p>
            <a:pPr>
              <a:lnSpc>
                <a:spcPct val="90000"/>
              </a:lnSpc>
            </a:pPr>
            <a:endParaRPr lang="en-US" sz="2800" dirty="0"/>
          </a:p>
        </p:txBody>
      </p:sp>
      <p:graphicFrame>
        <p:nvGraphicFramePr>
          <p:cNvPr id="2" name="Diagram 1"/>
          <p:cNvGraphicFramePr/>
          <p:nvPr>
            <p:extLst>
              <p:ext uri="{D42A27DB-BD31-4B8C-83A1-F6EECF244321}">
                <p14:modId xmlns:p14="http://schemas.microsoft.com/office/powerpoint/2010/main" val="3144176208"/>
              </p:ext>
            </p:extLst>
          </p:nvPr>
        </p:nvGraphicFramePr>
        <p:xfrm>
          <a:off x="838200" y="762000"/>
          <a:ext cx="7467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54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455" t="36482" r="17144" b="31671"/>
          <a:stretch/>
        </p:blipFill>
        <p:spPr>
          <a:xfrm>
            <a:off x="833120" y="2852936"/>
            <a:ext cx="7483296" cy="352147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graphicFrame>
        <p:nvGraphicFramePr>
          <p:cNvPr id="6" name="Diagram 5"/>
          <p:cNvGraphicFramePr/>
          <p:nvPr>
            <p:extLst>
              <p:ext uri="{D42A27DB-BD31-4B8C-83A1-F6EECF244321}">
                <p14:modId xmlns:p14="http://schemas.microsoft.com/office/powerpoint/2010/main" val="2613510694"/>
              </p:ext>
            </p:extLst>
          </p:nvPr>
        </p:nvGraphicFramePr>
        <p:xfrm>
          <a:off x="484292" y="649120"/>
          <a:ext cx="8195991" cy="191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501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8517834" cy="1143000"/>
          </a:xfrm>
        </p:spPr>
        <p:txBody>
          <a:bodyPr>
            <a:normAutofit fontScale="90000"/>
          </a:bodyPr>
          <a:lstStyle/>
          <a:p>
            <a:r>
              <a:rPr lang="en-US" sz="4000" dirty="0">
                <a:latin typeface="Arial Black" panose="020B0A04020102020204" pitchFamily="34" charset="0"/>
              </a:rPr>
              <a:t>UNIVERSAL NEWBORN HEARING SCREENING (UNHS)</a:t>
            </a:r>
          </a:p>
        </p:txBody>
      </p:sp>
      <p:sp>
        <p:nvSpPr>
          <p:cNvPr id="3" name="Content Placeholder 2"/>
          <p:cNvSpPr>
            <a:spLocks noGrp="1"/>
          </p:cNvSpPr>
          <p:nvPr>
            <p:ph idx="1"/>
          </p:nvPr>
        </p:nvSpPr>
        <p:spPr>
          <a:xfrm>
            <a:off x="318053" y="1676400"/>
            <a:ext cx="8656982" cy="4777409"/>
          </a:xfrm>
        </p:spPr>
        <p:txBody>
          <a:bodyPr>
            <a:normAutofit fontScale="62500" lnSpcReduction="20000"/>
          </a:bodyPr>
          <a:lstStyle/>
          <a:p>
            <a:pPr marL="0" indent="0" algn="just">
              <a:buNone/>
            </a:pPr>
            <a:endParaRPr lang="en-US" sz="2400" b="1" dirty="0"/>
          </a:p>
          <a:p>
            <a:pPr algn="just">
              <a:lnSpc>
                <a:spcPct val="120000"/>
              </a:lnSpc>
            </a:pPr>
            <a:r>
              <a:rPr lang="en-US" sz="2900" b="1" dirty="0"/>
              <a:t>In 1994, The National Institute of Health Consensus Development Conference on Early Identification of Hearing Impairment in Infants and Children recommended UNHS. </a:t>
            </a:r>
          </a:p>
          <a:p>
            <a:pPr algn="just">
              <a:lnSpc>
                <a:spcPct val="120000"/>
              </a:lnSpc>
            </a:pPr>
            <a:endParaRPr lang="en-US" sz="2900" b="1" dirty="0"/>
          </a:p>
          <a:p>
            <a:pPr algn="just">
              <a:lnSpc>
                <a:spcPct val="120000"/>
              </a:lnSpc>
            </a:pPr>
            <a:r>
              <a:rPr lang="en-US" sz="2900" b="1" dirty="0"/>
              <a:t>The Joint Committee on Infant Hearing (JCIH) issued similar guidelines in 1995 and again in 2000. </a:t>
            </a:r>
          </a:p>
          <a:p>
            <a:pPr algn="just">
              <a:lnSpc>
                <a:spcPct val="120000"/>
              </a:lnSpc>
            </a:pPr>
            <a:endParaRPr lang="en-US" sz="2900" b="1" dirty="0"/>
          </a:p>
          <a:p>
            <a:pPr algn="just">
              <a:lnSpc>
                <a:spcPct val="120000"/>
              </a:lnSpc>
            </a:pPr>
            <a:r>
              <a:rPr lang="en-US" sz="2900" b="1" dirty="0"/>
              <a:t>UNHS is also recommended by the American Academy of Pediatrics, by the Centers for Disease Control and Prevention and in Healthy People, 2010.</a:t>
            </a:r>
          </a:p>
          <a:p>
            <a:pPr algn="just">
              <a:lnSpc>
                <a:spcPct val="120000"/>
              </a:lnSpc>
            </a:pPr>
            <a:endParaRPr lang="en-US" sz="2900" b="1" dirty="0"/>
          </a:p>
          <a:p>
            <a:pPr algn="just">
              <a:lnSpc>
                <a:spcPct val="120000"/>
              </a:lnSpc>
            </a:pPr>
            <a:r>
              <a:rPr lang="en-US" sz="2900" b="1" dirty="0"/>
              <a:t>UNHS is now performed worldwide compulsorily on all newborns because of the significant harm of unidentified per­manent congenital hearing loss. </a:t>
            </a:r>
          </a:p>
          <a:p>
            <a:pPr marL="0" indent="0" algn="just">
              <a:lnSpc>
                <a:spcPct val="120000"/>
              </a:lnSpc>
              <a:buNone/>
            </a:pPr>
            <a:endParaRPr lang="en-US" sz="2900" b="1" dirty="0"/>
          </a:p>
          <a:p>
            <a:pPr algn="just"/>
            <a:endParaRPr lang="en-US" sz="2400" b="1" dirty="0"/>
          </a:p>
        </p:txBody>
      </p:sp>
    </p:spTree>
    <p:extLst>
      <p:ext uri="{BB962C8B-B14F-4D97-AF65-F5344CB8AC3E}">
        <p14:creationId xmlns:p14="http://schemas.microsoft.com/office/powerpoint/2010/main" val="248019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02880" cy="5044440"/>
          </a:xfrm>
        </p:spPr>
        <p:txBody>
          <a:bodyPr>
            <a:normAutofit fontScale="92500"/>
          </a:bodyPr>
          <a:lstStyle/>
          <a:p>
            <a:pPr algn="just">
              <a:lnSpc>
                <a:spcPct val="160000"/>
              </a:lnSpc>
            </a:pPr>
            <a:r>
              <a:rPr lang="en-US" b="1" dirty="0"/>
              <a:t>The JCIH recommends </a:t>
            </a:r>
          </a:p>
          <a:p>
            <a:pPr lvl="1" algn="just">
              <a:lnSpc>
                <a:spcPct val="160000"/>
              </a:lnSpc>
            </a:pPr>
            <a:r>
              <a:rPr lang="en-US" sz="1800" b="1" dirty="0"/>
              <a:t>continued surveillance of these children because they may be at risk of progressive hearing loss. </a:t>
            </a:r>
          </a:p>
          <a:p>
            <a:pPr lvl="1" algn="just">
              <a:lnSpc>
                <a:spcPct val="160000"/>
              </a:lnSpc>
            </a:pPr>
            <a:r>
              <a:rPr lang="en-US" sz="1800" b="1" dirty="0"/>
              <a:t>audiological testing every six months until three years of age. </a:t>
            </a:r>
          </a:p>
          <a:p>
            <a:pPr lvl="1" algn="just">
              <a:lnSpc>
                <a:spcPct val="160000"/>
              </a:lnSpc>
            </a:pPr>
            <a:r>
              <a:rPr lang="en-US" sz="1800" b="1" dirty="0"/>
              <a:t>In low-risk children, a repeat hearing screening is recommended before entry into kindergarten.</a:t>
            </a:r>
          </a:p>
          <a:p>
            <a:pPr algn="just">
              <a:lnSpc>
                <a:spcPct val="160000"/>
              </a:lnSpc>
            </a:pPr>
            <a:endParaRPr lang="en-US" b="1" dirty="0"/>
          </a:p>
          <a:p>
            <a:pPr algn="just">
              <a:lnSpc>
                <a:spcPct val="160000"/>
              </a:lnSpc>
            </a:pPr>
            <a:r>
              <a:rPr lang="en-US" b="1" dirty="0"/>
              <a:t>JCIH (2000) included a list of risk indicators for two groups of age. </a:t>
            </a:r>
          </a:p>
          <a:p>
            <a:pPr lvl="1" algn="just">
              <a:lnSpc>
                <a:spcPct val="160000"/>
              </a:lnSpc>
            </a:pPr>
            <a:r>
              <a:rPr lang="en-US" sz="1800" b="1" dirty="0"/>
              <a:t>Firstly, birth through 28 days which consisted of 5 risk indicators. </a:t>
            </a:r>
          </a:p>
          <a:p>
            <a:pPr lvl="1" algn="just">
              <a:lnSpc>
                <a:spcPct val="160000"/>
              </a:lnSpc>
            </a:pPr>
            <a:r>
              <a:rPr lang="en-US" sz="1800" b="1" dirty="0"/>
              <a:t>secondly, 29 days through 2 years which includes 10 risk indicators.</a:t>
            </a:r>
          </a:p>
          <a:p>
            <a:pPr algn="just"/>
            <a:endParaRPr lang="en-US" b="1" dirty="0"/>
          </a:p>
        </p:txBody>
      </p:sp>
    </p:spTree>
    <p:extLst>
      <p:ext uri="{BB962C8B-B14F-4D97-AF65-F5344CB8AC3E}">
        <p14:creationId xmlns:p14="http://schemas.microsoft.com/office/powerpoint/2010/main" val="388784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7200" y="533400"/>
            <a:ext cx="8382000" cy="5715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Birth through 28 days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AutoNum type="arabicPeriod"/>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Illness or condition requiring admission of 48 hours or more in NICU</a:t>
            </a:r>
          </a:p>
          <a:p>
            <a:pPr lvl="8" eaLnBrk="0" fontAlgn="base" hangingPunct="0">
              <a:spcBef>
                <a:spcPct val="0"/>
              </a:spcBef>
              <a:spcAft>
                <a:spcPct val="0"/>
              </a:spcAft>
            </a:pPr>
            <a:endPar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2"/>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Stigmata or other associated findings associated with hearing loss</a:t>
            </a:r>
          </a:p>
          <a:p>
            <a:pPr lvl="1" eaLnBrk="0" fontAlgn="base" hangingPunct="0">
              <a:spcBef>
                <a:spcPct val="0"/>
              </a:spcBef>
              <a:spcAft>
                <a:spcPct val="0"/>
              </a:spcAft>
            </a:pPr>
            <a:endPar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3"/>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Family history of permanent hearing loss</a:t>
            </a:r>
          </a:p>
          <a:p>
            <a:pPr lvl="1" eaLnBrk="0" fontAlgn="base" hangingPunct="0">
              <a:spcBef>
                <a:spcPct val="0"/>
              </a:spcBef>
              <a:spcAft>
                <a:spcPct val="0"/>
              </a:spcAft>
            </a:pPr>
            <a:endPar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4"/>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Craniofacial anomalies, including pinna and EAC</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5"/>
              <a:tabLst/>
            </a:pPr>
            <a:r>
              <a:rPr kumimoji="0" lang="en-US" sz="24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In utero infection, such as CMV, herpes, rubella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307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4"/>
          <p:cNvSpPr txBox="1">
            <a:spLocks noGrp="1" noChangeArrowheads="1"/>
          </p:cNvSpPr>
          <p:nvPr>
            <p:ph idx="1"/>
          </p:nvPr>
        </p:nvSpPr>
        <p:spPr bwMode="auto">
          <a:xfrm>
            <a:off x="457200" y="304800"/>
            <a:ext cx="8305800" cy="636456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29 days through 2 years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1"/>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Parental or caregiver concern regarding speech</a:t>
            </a:r>
            <a:r>
              <a:rPr kumimoji="0" lang="en-US" sz="1800" b="1" i="0" u="none" strike="noStrike" cap="none" normalizeH="0" dirty="0">
                <a:ln>
                  <a:noFill/>
                </a:ln>
                <a:solidFill>
                  <a:schemeClr val="tx1"/>
                </a:solidFill>
                <a:effectLst/>
                <a:latin typeface="Cambria" panose="02040503050406030204" pitchFamily="18" charset="0"/>
                <a:ea typeface="Arial" panose="020B0604020202020204" pitchFamily="34" charset="0"/>
              </a:rPr>
              <a:t> and lang. or</a:t>
            </a: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developmental delay</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2"/>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Family history of permanent childhood hearing loss</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3"/>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Stigmata or other associated findings </a:t>
            </a:r>
            <a:r>
              <a:rPr kumimoji="0" lang="en-US" sz="1800" b="1" i="0" u="none" strike="noStrike" cap="none" normalizeH="0" baseline="0" dirty="0" err="1">
                <a:ln>
                  <a:noFill/>
                </a:ln>
                <a:solidFill>
                  <a:schemeClr val="tx1"/>
                </a:solidFill>
                <a:effectLst/>
                <a:latin typeface="Cambria" panose="02040503050406030204" pitchFamily="18" charset="0"/>
                <a:ea typeface="Arial" panose="020B0604020202020204" pitchFamily="34" charset="0"/>
              </a:rPr>
              <a:t>a/w</a:t>
            </a: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hearing loss</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4"/>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Postnatal infections associated with SNHL</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5"/>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In utero infections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6"/>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Neonatal indicators: Hyperbilirubinemia requiring exchange transfusion, persistent pulmonary hypertension </a:t>
            </a:r>
            <a:r>
              <a:rPr kumimoji="0" lang="en-US" sz="1800" b="1" i="0" u="none" strike="noStrike" cap="none" normalizeH="0" baseline="0" dirty="0" err="1">
                <a:ln>
                  <a:noFill/>
                </a:ln>
                <a:solidFill>
                  <a:schemeClr val="tx1"/>
                </a:solidFill>
                <a:effectLst/>
                <a:latin typeface="Cambria" panose="02040503050406030204" pitchFamily="18" charset="0"/>
                <a:ea typeface="Arial" panose="020B0604020202020204" pitchFamily="34" charset="0"/>
              </a:rPr>
              <a:t>a/w</a:t>
            </a:r>
            <a:r>
              <a:rPr kumimoji="0" lang="en-US" sz="1800" b="1" i="0" u="none" strike="noStrike" cap="none" normalizeH="0" dirty="0">
                <a:ln>
                  <a:noFill/>
                </a:ln>
                <a:solidFill>
                  <a:schemeClr val="tx1"/>
                </a:solidFill>
                <a:effectLst/>
                <a:latin typeface="Cambria" panose="02040503050406030204" pitchFamily="18" charset="0"/>
                <a:ea typeface="Arial" panose="020B0604020202020204" pitchFamily="34" charset="0"/>
              </a:rPr>
              <a:t> </a:t>
            </a: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mechanical ventilation</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7"/>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Syndromes associated with progressive hearing loss</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8"/>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Neurodegenerative or sensory motor neuropathies</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9"/>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 Head trauma</a:t>
            </a:r>
          </a:p>
          <a:p>
            <a:pPr marL="0" marR="0" lvl="0" indent="0" algn="l" defTabSz="914400" rtl="0" eaLnBrk="0" fontAlgn="base" latinLnBrk="0" hangingPunct="0">
              <a:lnSpc>
                <a:spcPct val="100000"/>
              </a:lnSpc>
              <a:spcBef>
                <a:spcPct val="0"/>
              </a:spcBef>
              <a:spcAft>
                <a:spcPct val="0"/>
              </a:spcAft>
              <a:buClrTx/>
              <a:buSzTx/>
              <a:buNone/>
              <a:tabLst/>
            </a:pPr>
            <a:endPar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mbria" panose="02040503050406030204" pitchFamily="18" charset="0"/>
              <a:buChar char="1"/>
              <a:tabLst/>
            </a:pPr>
            <a:r>
              <a:rPr kumimoji="0" lang="en-US" sz="1800" b="1" i="0" u="none" strike="noStrike" cap="none" normalizeH="0" baseline="0" dirty="0">
                <a:ln>
                  <a:noFill/>
                </a:ln>
                <a:solidFill>
                  <a:schemeClr val="tx1"/>
                </a:solidFill>
                <a:effectLst/>
                <a:latin typeface="Cambria" panose="02040503050406030204" pitchFamily="18" charset="0"/>
                <a:ea typeface="Arial" panose="020B0604020202020204" pitchFamily="34" charset="0"/>
              </a:rPr>
              <a:t>0. Recent or persistent otitis media with effusion for 3 months or more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Cambria" panose="02040503050406030204"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4661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2594"/>
            <a:ext cx="7726680" cy="957606"/>
          </a:xfrm>
        </p:spPr>
        <p:txBody>
          <a:bodyPr>
            <a:normAutofit/>
          </a:bodyPr>
          <a:lstStyle/>
          <a:p>
            <a:r>
              <a:rPr lang="en-IN" b="1" dirty="0">
                <a:latin typeface="Arial Black" panose="020B0A04020102020204" pitchFamily="34" charset="0"/>
              </a:rPr>
              <a:t>SCREENING TESTS</a:t>
            </a:r>
            <a:endParaRPr lang="en-US" dirty="0">
              <a:latin typeface="Arial Black" panose="020B0A04020102020204" pitchFamily="34" charset="0"/>
            </a:endParaRPr>
          </a:p>
        </p:txBody>
      </p:sp>
      <p:sp>
        <p:nvSpPr>
          <p:cNvPr id="3" name="Content Placeholder 2"/>
          <p:cNvSpPr>
            <a:spLocks noGrp="1"/>
          </p:cNvSpPr>
          <p:nvPr>
            <p:ph idx="1"/>
          </p:nvPr>
        </p:nvSpPr>
        <p:spPr>
          <a:xfrm>
            <a:off x="457200" y="1828800"/>
            <a:ext cx="8229600" cy="3200400"/>
          </a:xfrm>
        </p:spPr>
        <p:txBody>
          <a:bodyPr>
            <a:normAutofit fontScale="85000" lnSpcReduction="10000"/>
          </a:bodyPr>
          <a:lstStyle/>
          <a:p>
            <a:pPr algn="just">
              <a:lnSpc>
                <a:spcPct val="150000"/>
              </a:lnSpc>
            </a:pPr>
            <a:r>
              <a:rPr lang="en-IN" sz="2400" b="1" dirty="0"/>
              <a:t>Evaluation of hearing should include a demonstration of a behaviour in response to a measured stimulus; this cannot be reliably performed on a child younger than 8 to 9 months.</a:t>
            </a:r>
            <a:r>
              <a:rPr lang="en-IN" sz="2400" b="1" baseline="30000" dirty="0"/>
              <a:t> </a:t>
            </a:r>
          </a:p>
          <a:p>
            <a:pPr marL="0" indent="0" algn="just">
              <a:lnSpc>
                <a:spcPct val="150000"/>
              </a:lnSpc>
              <a:buNone/>
            </a:pPr>
            <a:endParaRPr lang="en-IN" sz="2400" b="1" baseline="30000" dirty="0"/>
          </a:p>
          <a:p>
            <a:pPr algn="just">
              <a:lnSpc>
                <a:spcPct val="150000"/>
              </a:lnSpc>
            </a:pPr>
            <a:r>
              <a:rPr lang="en-IN" sz="2400" b="1" dirty="0"/>
              <a:t>UNHS is now performed for newborns using the JCIH renewed up-to-date guidelines for hearing screening using :</a:t>
            </a:r>
          </a:p>
        </p:txBody>
      </p:sp>
      <p:graphicFrame>
        <p:nvGraphicFramePr>
          <p:cNvPr id="4" name="Diagram 3"/>
          <p:cNvGraphicFramePr/>
          <p:nvPr>
            <p:extLst>
              <p:ext uri="{D42A27DB-BD31-4B8C-83A1-F6EECF244321}">
                <p14:modId xmlns:p14="http://schemas.microsoft.com/office/powerpoint/2010/main" val="3714032743"/>
              </p:ext>
            </p:extLst>
          </p:nvPr>
        </p:nvGraphicFramePr>
        <p:xfrm>
          <a:off x="1524000" y="4419600"/>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46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928" b="30053"/>
          <a:stretch/>
        </p:blipFill>
        <p:spPr>
          <a:xfrm>
            <a:off x="381000" y="304800"/>
            <a:ext cx="8382000" cy="616275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341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42594"/>
            <a:ext cx="3352800" cy="576606"/>
          </a:xfrm>
        </p:spPr>
        <p:txBody>
          <a:bodyPr>
            <a:normAutofit fontScale="90000"/>
          </a:bodyPr>
          <a:lstStyle/>
          <a:p>
            <a:r>
              <a:rPr lang="en-US" dirty="0">
                <a:latin typeface="Arial Black" panose="020B0A04020102020204" pitchFamily="34" charset="0"/>
              </a:rPr>
              <a:t>Introduction</a:t>
            </a:r>
          </a:p>
        </p:txBody>
      </p:sp>
      <p:sp>
        <p:nvSpPr>
          <p:cNvPr id="3" name="Content Placeholder 2"/>
          <p:cNvSpPr>
            <a:spLocks noGrp="1"/>
          </p:cNvSpPr>
          <p:nvPr>
            <p:ph sz="half" idx="1"/>
          </p:nvPr>
        </p:nvSpPr>
        <p:spPr>
          <a:xfrm>
            <a:off x="457200" y="1447800"/>
            <a:ext cx="4724400" cy="5181600"/>
          </a:xfrm>
        </p:spPr>
        <p:txBody>
          <a:bodyPr>
            <a:normAutofit fontScale="77500" lnSpcReduction="20000"/>
          </a:bodyPr>
          <a:lstStyle/>
          <a:p>
            <a:pPr algn="just">
              <a:lnSpc>
                <a:spcPct val="160000"/>
              </a:lnSpc>
            </a:pPr>
            <a:r>
              <a:rPr lang="en-US" sz="2200" b="1" dirty="0"/>
              <a:t>HL in children: congenital and acquired conditions.</a:t>
            </a:r>
          </a:p>
          <a:p>
            <a:pPr marL="0" indent="0" algn="just">
              <a:lnSpc>
                <a:spcPct val="160000"/>
              </a:lnSpc>
              <a:buNone/>
            </a:pPr>
            <a:endParaRPr lang="en-IN" sz="2200" b="1" dirty="0"/>
          </a:p>
          <a:p>
            <a:pPr algn="just">
              <a:lnSpc>
                <a:spcPct val="160000"/>
              </a:lnSpc>
            </a:pPr>
            <a:r>
              <a:rPr lang="en-IN" sz="2200" b="1" dirty="0"/>
              <a:t>Congenital hearing loss - most common birth defects affecting approximately 3 infants per 1000 </a:t>
            </a:r>
            <a:r>
              <a:rPr lang="en-IN" sz="1900" b="1" dirty="0"/>
              <a:t>(Cunningham &amp; Cox, 2003; Kemper &amp; Downs, 2000). </a:t>
            </a:r>
          </a:p>
          <a:p>
            <a:pPr marL="0" indent="0" algn="just">
              <a:lnSpc>
                <a:spcPct val="160000"/>
              </a:lnSpc>
              <a:buNone/>
            </a:pPr>
            <a:endParaRPr lang="en-IN" sz="2200" b="1" dirty="0"/>
          </a:p>
          <a:p>
            <a:pPr algn="just">
              <a:lnSpc>
                <a:spcPct val="160000"/>
              </a:lnSpc>
            </a:pPr>
            <a:r>
              <a:rPr lang="en-IN" sz="2200" b="1" dirty="0"/>
              <a:t>SNHL af­fects 1 - 3 out of 1,000 live births in the healthy baby nursery population and 2 to 4 out of 100 infants in the NICU  population </a:t>
            </a:r>
            <a:r>
              <a:rPr lang="en-IN" sz="1700" b="1" dirty="0"/>
              <a:t>(Yoon et al., 2003).</a:t>
            </a:r>
            <a:r>
              <a:rPr lang="en-IN" sz="2200" b="1" dirty="0"/>
              <a:t> </a:t>
            </a:r>
          </a:p>
          <a:p>
            <a:pPr marL="0" indent="0" algn="just">
              <a:buNone/>
            </a:pPr>
            <a:endParaRPr lang="en-US" b="1"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772" r="1"/>
          <a:stretch/>
        </p:blipFill>
        <p:spPr>
          <a:xfrm>
            <a:off x="5486400" y="1828800"/>
            <a:ext cx="3233347" cy="35052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274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381000"/>
            <a:ext cx="8229600" cy="1143000"/>
          </a:xfrm>
        </p:spPr>
        <p:txBody>
          <a:bodyPr>
            <a:normAutofit fontScale="90000"/>
          </a:bodyPr>
          <a:lstStyle/>
          <a:p>
            <a:r>
              <a:rPr lang="en-US" b="1" dirty="0">
                <a:solidFill>
                  <a:srgbClr val="002060"/>
                </a:solidFill>
                <a:latin typeface="Arial Black" panose="020B0A04020102020204" pitchFamily="34" charset="0"/>
              </a:rPr>
              <a:t>Automated auditory brainstem response (A-ABR)</a:t>
            </a:r>
            <a:endParaRPr lang="en-US" dirty="0">
              <a:solidFill>
                <a:srgbClr val="002060"/>
              </a:solidFill>
              <a:latin typeface="Arial Black" panose="020B0A04020102020204" pitchFamily="34" charset="0"/>
            </a:endParaRPr>
          </a:p>
        </p:txBody>
      </p:sp>
      <p:sp>
        <p:nvSpPr>
          <p:cNvPr id="3" name="Content Placeholder 2"/>
          <p:cNvSpPr>
            <a:spLocks noGrp="1"/>
          </p:cNvSpPr>
          <p:nvPr>
            <p:ph sz="half" idx="1"/>
          </p:nvPr>
        </p:nvSpPr>
        <p:spPr>
          <a:xfrm>
            <a:off x="381000" y="2174240"/>
            <a:ext cx="3581400" cy="3464563"/>
          </a:xfrm>
        </p:spPr>
        <p:txBody>
          <a:bodyPr anchor="ctr">
            <a:normAutofit fontScale="92500" lnSpcReduction="10000"/>
          </a:bodyPr>
          <a:lstStyle/>
          <a:p>
            <a:pPr algn="just">
              <a:lnSpc>
                <a:spcPct val="150000"/>
              </a:lnSpc>
            </a:pPr>
            <a:r>
              <a:rPr lang="en-US" sz="2400" b="1" dirty="0"/>
              <a:t>The ABR is clinically used as an objective, diagnostic measure of the integrity of the ear and auditory nerve pathway up to the brainstem. </a:t>
            </a:r>
          </a:p>
          <a:p>
            <a:endParaRPr lang="en-US" sz="2400" dirty="0"/>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493" r="3820" b="7438"/>
          <a:stretch/>
        </p:blipFill>
        <p:spPr>
          <a:xfrm>
            <a:off x="4267200" y="1905000"/>
            <a:ext cx="4294909" cy="3657602"/>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0"/>
          </a:effectLst>
        </p:spPr>
      </p:pic>
    </p:spTree>
    <p:extLst>
      <p:ext uri="{BB962C8B-B14F-4D97-AF65-F5344CB8AC3E}">
        <p14:creationId xmlns:p14="http://schemas.microsoft.com/office/powerpoint/2010/main" val="347916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7879080" cy="5196840"/>
          </a:xfrm>
        </p:spPr>
        <p:txBody>
          <a:bodyPr/>
          <a:lstStyle/>
          <a:p>
            <a:pPr algn="just">
              <a:lnSpc>
                <a:spcPct val="150000"/>
              </a:lnSpc>
            </a:pPr>
            <a:r>
              <a:rPr lang="en-US" sz="2400" b="1" dirty="0"/>
              <a:t>The use of ABR for the assessment of newborn hearing has been recommended since 1979.</a:t>
            </a:r>
          </a:p>
          <a:p>
            <a:pPr marL="0" indent="0" algn="just">
              <a:lnSpc>
                <a:spcPct val="150000"/>
              </a:lnSpc>
              <a:buNone/>
            </a:pPr>
            <a:endParaRPr lang="en-US" sz="2400" b="1" dirty="0"/>
          </a:p>
          <a:p>
            <a:pPr algn="just">
              <a:lnSpc>
                <a:spcPct val="150000"/>
              </a:lnSpc>
            </a:pPr>
            <a:r>
              <a:rPr lang="en-US" sz="2400" b="1" dirty="0"/>
              <a:t>The ABR measure has been adapted as a neonatal screening test by automating the procedure</a:t>
            </a:r>
          </a:p>
          <a:p>
            <a:pPr lvl="1" algn="just">
              <a:lnSpc>
                <a:spcPct val="150000"/>
              </a:lnSpc>
            </a:pPr>
            <a:r>
              <a:rPr lang="en-US" sz="2000" b="1" dirty="0"/>
              <a:t>reducing the test time </a:t>
            </a:r>
          </a:p>
          <a:p>
            <a:pPr lvl="1" algn="just">
              <a:lnSpc>
                <a:spcPct val="150000"/>
              </a:lnSpc>
            </a:pPr>
            <a:r>
              <a:rPr lang="en-US" sz="2000" b="1" dirty="0"/>
              <a:t>and establishing an estimate of auditory thresholds.</a:t>
            </a:r>
          </a:p>
          <a:p>
            <a:pPr algn="just"/>
            <a:endParaRPr lang="en-US" b="1" dirty="0"/>
          </a:p>
        </p:txBody>
      </p:sp>
    </p:spTree>
    <p:extLst>
      <p:ext uri="{BB962C8B-B14F-4D97-AF65-F5344CB8AC3E}">
        <p14:creationId xmlns:p14="http://schemas.microsoft.com/office/powerpoint/2010/main" val="106196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77500" lnSpcReduction="20000"/>
          </a:bodyPr>
          <a:lstStyle/>
          <a:p>
            <a:pPr marL="0" indent="0" algn="ctr">
              <a:buNone/>
            </a:pPr>
            <a:r>
              <a:rPr lang="en-US" sz="4300" b="1" dirty="0">
                <a:solidFill>
                  <a:srgbClr val="002060"/>
                </a:solidFill>
                <a:latin typeface="Arial Black" panose="020B0A04020102020204" pitchFamily="34" charset="0"/>
              </a:rPr>
              <a:t>A-ABR test</a:t>
            </a:r>
          </a:p>
          <a:p>
            <a:pPr marL="0" indent="0" algn="just">
              <a:buNone/>
            </a:pPr>
            <a:endParaRPr lang="en-US" sz="2800" b="1" dirty="0"/>
          </a:p>
          <a:p>
            <a:pPr algn="just">
              <a:lnSpc>
                <a:spcPct val="160000"/>
              </a:lnSpc>
            </a:pPr>
            <a:r>
              <a:rPr lang="en-US" sz="2400" b="1" dirty="0"/>
              <a:t>Sound at an intensity of 30-35dBHL in the form of clicks or tones are played to the baby through a probe inserted into the ear </a:t>
            </a:r>
          </a:p>
          <a:p>
            <a:pPr algn="just">
              <a:lnSpc>
                <a:spcPct val="160000"/>
              </a:lnSpc>
            </a:pPr>
            <a:endParaRPr lang="en-US" sz="2400" b="1" dirty="0"/>
          </a:p>
          <a:p>
            <a:pPr algn="just">
              <a:lnSpc>
                <a:spcPct val="160000"/>
              </a:lnSpc>
            </a:pPr>
            <a:r>
              <a:rPr lang="en-US" sz="2400" b="1" dirty="0"/>
              <a:t>Electrodes placed on the baby’s head detect the change in electrical potentials.</a:t>
            </a:r>
          </a:p>
          <a:p>
            <a:pPr marL="0" indent="0" algn="just">
              <a:lnSpc>
                <a:spcPct val="160000"/>
              </a:lnSpc>
              <a:buNone/>
            </a:pPr>
            <a:endParaRPr lang="en-US" sz="2400" b="1" dirty="0"/>
          </a:p>
          <a:p>
            <a:pPr algn="just">
              <a:lnSpc>
                <a:spcPct val="160000"/>
              </a:lnSpc>
            </a:pPr>
            <a:r>
              <a:rPr lang="en-US" sz="2400" b="1" dirty="0"/>
              <a:t>Computer algorithms such as ALGO1 and ALGO2 compare the waveform recorded with normal expected waves.</a:t>
            </a:r>
          </a:p>
          <a:p>
            <a:pPr algn="just">
              <a:lnSpc>
                <a:spcPct val="160000"/>
              </a:lnSpc>
            </a:pPr>
            <a:endParaRPr lang="en-US" sz="2400" b="1" dirty="0"/>
          </a:p>
          <a:p>
            <a:pPr algn="just">
              <a:lnSpc>
                <a:spcPct val="160000"/>
              </a:lnSpc>
            </a:pPr>
            <a:r>
              <a:rPr lang="en-US" sz="2400" b="1" dirty="0"/>
              <a:t>The presence or absence of the waves is detected. </a:t>
            </a:r>
          </a:p>
          <a:p>
            <a:pPr algn="just"/>
            <a:endParaRPr lang="en-US" sz="2400" b="1" dirty="0"/>
          </a:p>
        </p:txBody>
      </p:sp>
    </p:spTree>
    <p:extLst>
      <p:ext uri="{BB962C8B-B14F-4D97-AF65-F5344CB8AC3E}">
        <p14:creationId xmlns:p14="http://schemas.microsoft.com/office/powerpoint/2010/main" val="182162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39BD-3BA9-4D79-B031-BD6834CD4CDC}"/>
              </a:ext>
            </a:extLst>
          </p:cNvPr>
          <p:cNvSpPr>
            <a:spLocks noGrp="1"/>
          </p:cNvSpPr>
          <p:nvPr>
            <p:ph type="title"/>
          </p:nvPr>
        </p:nvSpPr>
        <p:spPr>
          <a:xfrm>
            <a:off x="762000" y="1066800"/>
            <a:ext cx="7802880" cy="1110006"/>
          </a:xfrm>
        </p:spPr>
        <p:txBody>
          <a:bodyPr>
            <a:normAutofit fontScale="90000"/>
          </a:bodyPr>
          <a:lstStyle/>
          <a:p>
            <a:r>
              <a:rPr lang="en-US" b="1" dirty="0">
                <a:latin typeface="Arial Black" panose="020B0A04020102020204" pitchFamily="34" charset="0"/>
              </a:rPr>
              <a:t>Auditory evoked response infant protocol</a:t>
            </a:r>
            <a:br>
              <a:rPr lang="en-US" dirty="0"/>
            </a:br>
            <a:endParaRPr lang="en-IN" dirty="0"/>
          </a:p>
        </p:txBody>
      </p:sp>
      <p:sp>
        <p:nvSpPr>
          <p:cNvPr id="3" name="Content Placeholder 2"/>
          <p:cNvSpPr>
            <a:spLocks noGrp="1"/>
          </p:cNvSpPr>
          <p:nvPr>
            <p:ph idx="4294967295"/>
          </p:nvPr>
        </p:nvSpPr>
        <p:spPr>
          <a:xfrm>
            <a:off x="342900" y="2057400"/>
            <a:ext cx="8458200" cy="4376394"/>
          </a:xfrm>
        </p:spPr>
        <p:txBody>
          <a:bodyPr>
            <a:noAutofit/>
          </a:bodyPr>
          <a:lstStyle/>
          <a:p>
            <a:pPr marL="0" indent="0" algn="just">
              <a:buNone/>
            </a:pPr>
            <a:r>
              <a:rPr lang="en-US" sz="2400" b="1" dirty="0"/>
              <a:t> </a:t>
            </a:r>
          </a:p>
          <a:p>
            <a:pPr algn="just">
              <a:lnSpc>
                <a:spcPct val="150000"/>
              </a:lnSpc>
            </a:pPr>
            <a:r>
              <a:rPr lang="en-US" sz="2400" b="1" dirty="0"/>
              <a:t>The pass criterion = response at intensity levels of 40dBnHL or less.</a:t>
            </a:r>
          </a:p>
          <a:p>
            <a:pPr marL="0" indent="0" algn="just">
              <a:lnSpc>
                <a:spcPct val="150000"/>
              </a:lnSpc>
              <a:buNone/>
            </a:pPr>
            <a:r>
              <a:rPr lang="en-US" sz="2400" b="1" dirty="0"/>
              <a:t> </a:t>
            </a:r>
          </a:p>
          <a:p>
            <a:pPr algn="just">
              <a:lnSpc>
                <a:spcPct val="150000"/>
              </a:lnSpc>
            </a:pPr>
            <a:r>
              <a:rPr lang="en-US" sz="2400" b="1" dirty="0"/>
              <a:t>“Pass” on ABR screening does not rule out development of hearing impairment in childhood.</a:t>
            </a:r>
          </a:p>
          <a:p>
            <a:pPr marL="0" indent="0" algn="just">
              <a:lnSpc>
                <a:spcPct val="150000"/>
              </a:lnSpc>
              <a:buNone/>
            </a:pPr>
            <a:r>
              <a:rPr lang="en-US" sz="2400" b="1" dirty="0"/>
              <a:t> </a:t>
            </a:r>
          </a:p>
          <a:p>
            <a:pPr algn="just"/>
            <a:endParaRPr lang="en-US" sz="2400" b="1" dirty="0"/>
          </a:p>
        </p:txBody>
      </p:sp>
    </p:spTree>
    <p:extLst>
      <p:ext uri="{BB962C8B-B14F-4D97-AF65-F5344CB8AC3E}">
        <p14:creationId xmlns:p14="http://schemas.microsoft.com/office/powerpoint/2010/main" val="17047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3A64F9-EB68-4D86-AAB9-4FDFEA8CBDB0}"/>
              </a:ext>
            </a:extLst>
          </p:cNvPr>
          <p:cNvSpPr>
            <a:spLocks noGrp="1"/>
          </p:cNvSpPr>
          <p:nvPr>
            <p:ph idx="1"/>
          </p:nvPr>
        </p:nvSpPr>
        <p:spPr>
          <a:xfrm>
            <a:off x="457200" y="381000"/>
            <a:ext cx="7955280" cy="5654040"/>
          </a:xfrm>
        </p:spPr>
        <p:txBody>
          <a:bodyPr>
            <a:normAutofit fontScale="92500"/>
          </a:bodyPr>
          <a:lstStyle/>
          <a:p>
            <a:pPr algn="just">
              <a:lnSpc>
                <a:spcPct val="150000"/>
              </a:lnSpc>
            </a:pPr>
            <a:endParaRPr lang="en-US" b="1" dirty="0"/>
          </a:p>
          <a:p>
            <a:pPr algn="just">
              <a:lnSpc>
                <a:spcPct val="150000"/>
              </a:lnSpc>
            </a:pPr>
            <a:endParaRPr lang="en-US" b="1" dirty="0"/>
          </a:p>
          <a:p>
            <a:pPr algn="just">
              <a:lnSpc>
                <a:spcPct val="150000"/>
              </a:lnSpc>
            </a:pPr>
            <a:r>
              <a:rPr lang="en-US" sz="2400" b="1" dirty="0"/>
              <a:t>Infants whose responses meet the criterion and who are at risk for progressive hearing impairment should receive audiologic monitoring on a periodic basis.</a:t>
            </a:r>
          </a:p>
          <a:p>
            <a:pPr marL="0" indent="0" algn="just">
              <a:lnSpc>
                <a:spcPct val="150000"/>
              </a:lnSpc>
              <a:buNone/>
            </a:pPr>
            <a:endParaRPr lang="en-US" sz="2400" b="1" dirty="0"/>
          </a:p>
          <a:p>
            <a:pPr algn="just">
              <a:lnSpc>
                <a:spcPct val="150000"/>
              </a:lnSpc>
            </a:pPr>
            <a:r>
              <a:rPr lang="en-US" sz="2400" b="1" dirty="0"/>
              <a:t>Infants who do not demonstrate responses at intensity levels of 40 </a:t>
            </a:r>
            <a:r>
              <a:rPr lang="en-US" sz="2400" b="1" dirty="0" err="1"/>
              <a:t>dBnhl</a:t>
            </a:r>
            <a:r>
              <a:rPr lang="en-US" sz="2400" b="1" dirty="0"/>
              <a:t> or less in both ears should enter the audiologic evaluation, follow up, and management system.</a:t>
            </a:r>
          </a:p>
          <a:p>
            <a:pPr algn="just"/>
            <a:endParaRPr lang="en-IN" b="1" dirty="0"/>
          </a:p>
        </p:txBody>
      </p:sp>
    </p:spTree>
    <p:extLst>
      <p:ext uri="{BB962C8B-B14F-4D97-AF65-F5344CB8AC3E}">
        <p14:creationId xmlns:p14="http://schemas.microsoft.com/office/powerpoint/2010/main" val="365930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t="3157"/>
          <a:stretch/>
        </p:blipFill>
        <p:spPr bwMode="auto">
          <a:xfrm>
            <a:off x="457200" y="188640"/>
            <a:ext cx="8229599" cy="60960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183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solidFill>
                  <a:srgbClr val="002060"/>
                </a:solidFill>
                <a:latin typeface="Arial Black" panose="020B0A04020102020204" pitchFamily="34" charset="0"/>
              </a:rPr>
              <a:t>A-ABR </a:t>
            </a:r>
            <a:r>
              <a:rPr lang="en-US" b="1" dirty="0" err="1">
                <a:solidFill>
                  <a:srgbClr val="002060"/>
                </a:solidFill>
                <a:latin typeface="Arial Black" panose="020B0A04020102020204" pitchFamily="34" charset="0"/>
              </a:rPr>
              <a:t>vs</a:t>
            </a:r>
            <a:r>
              <a:rPr lang="en-US" b="1" dirty="0">
                <a:solidFill>
                  <a:srgbClr val="002060"/>
                </a:solidFill>
                <a:latin typeface="Arial Black" panose="020B0A04020102020204" pitchFamily="34" charset="0"/>
              </a:rPr>
              <a:t> Conventional ABR</a:t>
            </a:r>
          </a:p>
        </p:txBody>
      </p:sp>
      <p:sp>
        <p:nvSpPr>
          <p:cNvPr id="3" name="Content Placeholder 2"/>
          <p:cNvSpPr>
            <a:spLocks noGrp="1"/>
          </p:cNvSpPr>
          <p:nvPr>
            <p:ph idx="1"/>
          </p:nvPr>
        </p:nvSpPr>
        <p:spPr/>
        <p:txBody>
          <a:bodyPr>
            <a:normAutofit fontScale="92500" lnSpcReduction="20000"/>
          </a:bodyPr>
          <a:lstStyle/>
          <a:p>
            <a:pPr lvl="0" algn="just"/>
            <a:endParaRPr lang="en-US" b="1" dirty="0"/>
          </a:p>
          <a:p>
            <a:pPr algn="just"/>
            <a:r>
              <a:rPr lang="en-IN" sz="2100" b="1" dirty="0"/>
              <a:t>A-ABR can be reliably operated by non professional personal </a:t>
            </a:r>
            <a:r>
              <a:rPr lang="en-IN" sz="2400" b="1" dirty="0"/>
              <a:t>(</a:t>
            </a:r>
            <a:r>
              <a:rPr lang="en-IN" sz="2100" b="1" dirty="0"/>
              <a:t>Jacobson et al., 2003</a:t>
            </a:r>
            <a:r>
              <a:rPr lang="en-IN" sz="2400" b="1" dirty="0"/>
              <a:t>).</a:t>
            </a:r>
            <a:r>
              <a:rPr lang="en-IN" sz="1900" b="1" dirty="0"/>
              <a:t> </a:t>
            </a:r>
          </a:p>
          <a:p>
            <a:pPr marL="0" indent="0" algn="just">
              <a:buNone/>
            </a:pPr>
            <a:endParaRPr lang="en-IN" sz="2100" b="1" dirty="0"/>
          </a:p>
          <a:p>
            <a:pPr algn="just"/>
            <a:r>
              <a:rPr lang="en-IN" sz="2100" b="1" dirty="0"/>
              <a:t>Conventional ABR- more complex, time consuming and impractical for screening procedure. </a:t>
            </a:r>
          </a:p>
          <a:p>
            <a:pPr marL="0" indent="0" algn="just">
              <a:buNone/>
            </a:pPr>
            <a:endParaRPr lang="en-IN" sz="2100" b="1" dirty="0">
              <a:solidFill>
                <a:srgbClr val="FF0000"/>
              </a:solidFill>
            </a:endParaRPr>
          </a:p>
          <a:p>
            <a:pPr algn="just"/>
            <a:r>
              <a:rPr lang="en-IN" sz="2100" b="1" dirty="0"/>
              <a:t>Most of the A-ABR screening units are capable of detecting mild hearing loss </a:t>
            </a:r>
            <a:r>
              <a:rPr lang="en-IN" sz="2200" b="1" dirty="0"/>
              <a:t>(Johnson et al., 2005; Norton et al., 2000b). </a:t>
            </a:r>
          </a:p>
          <a:p>
            <a:pPr algn="just"/>
            <a:endParaRPr lang="en-IN" sz="2200" b="1" dirty="0"/>
          </a:p>
          <a:p>
            <a:pPr algn="just"/>
            <a:r>
              <a:rPr lang="en-IN" sz="2100" b="1" dirty="0"/>
              <a:t>Results of A-ABR are comparable with results of conventional ABR (Jacobson et al., 1990)</a:t>
            </a:r>
            <a:r>
              <a:rPr lang="en-IN" sz="1400" b="1" dirty="0"/>
              <a:t>.</a:t>
            </a:r>
            <a:endParaRPr lang="en-US" sz="1400" b="1" dirty="0"/>
          </a:p>
          <a:p>
            <a:pPr marL="0" indent="0" algn="just">
              <a:buNone/>
            </a:pPr>
            <a:endParaRPr lang="en-US" b="1" dirty="0"/>
          </a:p>
        </p:txBody>
      </p:sp>
    </p:spTree>
    <p:extLst>
      <p:ext uri="{BB962C8B-B14F-4D97-AF65-F5344CB8AC3E}">
        <p14:creationId xmlns:p14="http://schemas.microsoft.com/office/powerpoint/2010/main" val="278361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881406"/>
          </a:xfrm>
        </p:spPr>
        <p:txBody>
          <a:bodyPr>
            <a:normAutofit fontScale="90000"/>
          </a:bodyPr>
          <a:lstStyle/>
          <a:p>
            <a:pPr lvl="0"/>
            <a:r>
              <a:rPr lang="en-US" b="1" dirty="0" err="1">
                <a:solidFill>
                  <a:srgbClr val="002060"/>
                </a:solidFill>
                <a:latin typeface="Arial Black" panose="020B0A04020102020204" pitchFamily="34" charset="0"/>
              </a:rPr>
              <a:t>Oto</a:t>
            </a:r>
            <a:r>
              <a:rPr lang="en-US" b="1" dirty="0">
                <a:solidFill>
                  <a:srgbClr val="002060"/>
                </a:solidFill>
                <a:latin typeface="Arial Black" panose="020B0A04020102020204" pitchFamily="34" charset="0"/>
              </a:rPr>
              <a:t> Acoustic Emission  (OAE)</a:t>
            </a:r>
            <a:endParaRPr lang="en-US" dirty="0">
              <a:solidFill>
                <a:srgbClr val="002060"/>
              </a:solidFill>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buNone/>
            </a:pPr>
            <a:endParaRPr lang="en-US" sz="2400" dirty="0"/>
          </a:p>
          <a:p>
            <a:endParaRPr lang="en-US" sz="2400" dirty="0"/>
          </a:p>
        </p:txBody>
      </p:sp>
      <p:pic>
        <p:nvPicPr>
          <p:cNvPr id="8"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4739640" y="2263140"/>
            <a:ext cx="3672839" cy="361188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graphicFrame>
        <p:nvGraphicFramePr>
          <p:cNvPr id="9" name="Diagram 8"/>
          <p:cNvGraphicFramePr/>
          <p:nvPr>
            <p:extLst>
              <p:ext uri="{D42A27DB-BD31-4B8C-83A1-F6EECF244321}">
                <p14:modId xmlns:p14="http://schemas.microsoft.com/office/powerpoint/2010/main" val="3296213919"/>
              </p:ext>
            </p:extLst>
          </p:nvPr>
        </p:nvGraphicFramePr>
        <p:xfrm>
          <a:off x="381000" y="1676400"/>
          <a:ext cx="3996322"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84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a:bodyPr>
          <a:lstStyle/>
          <a:p>
            <a:pPr marL="0" lvl="0" indent="0">
              <a:buNone/>
            </a:pPr>
            <a:endParaRPr lang="en-US" dirty="0"/>
          </a:p>
          <a:p>
            <a:endParaRPr lang="en-US" dirty="0"/>
          </a:p>
        </p:txBody>
      </p:sp>
      <p:graphicFrame>
        <p:nvGraphicFramePr>
          <p:cNvPr id="8" name="Diagram 7"/>
          <p:cNvGraphicFramePr/>
          <p:nvPr>
            <p:extLst>
              <p:ext uri="{D42A27DB-BD31-4B8C-83A1-F6EECF244321}">
                <p14:modId xmlns:p14="http://schemas.microsoft.com/office/powerpoint/2010/main" val="2253675471"/>
              </p:ext>
            </p:extLst>
          </p:nvPr>
        </p:nvGraphicFramePr>
        <p:xfrm>
          <a:off x="685800" y="1066800"/>
          <a:ext cx="8001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27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endParaRPr lang="en-US" sz="2400" dirty="0"/>
          </a:p>
        </p:txBody>
      </p:sp>
      <p:graphicFrame>
        <p:nvGraphicFramePr>
          <p:cNvPr id="4" name="Diagram 3"/>
          <p:cNvGraphicFramePr/>
          <p:nvPr>
            <p:extLst>
              <p:ext uri="{D42A27DB-BD31-4B8C-83A1-F6EECF244321}">
                <p14:modId xmlns:p14="http://schemas.microsoft.com/office/powerpoint/2010/main" val="1041220427"/>
              </p:ext>
            </p:extLst>
          </p:nvPr>
        </p:nvGraphicFramePr>
        <p:xfrm>
          <a:off x="228600" y="152400"/>
          <a:ext cx="8610600" cy="627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1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6591"/>
            <a:ext cx="7886700" cy="5620372"/>
          </a:xfrm>
        </p:spPr>
        <p:txBody>
          <a:bodyPr>
            <a:normAutofit/>
          </a:bodyPr>
          <a:lstStyle/>
          <a:p>
            <a:pPr marL="0" indent="0">
              <a:buNone/>
            </a:pPr>
            <a:r>
              <a:rPr lang="en-US" dirty="0"/>
              <a:t> </a:t>
            </a:r>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1089814261"/>
              </p:ext>
            </p:extLst>
          </p:nvPr>
        </p:nvGraphicFramePr>
        <p:xfrm>
          <a:off x="1066800" y="914400"/>
          <a:ext cx="7086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28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77500" lnSpcReduction="20000"/>
          </a:bodyPr>
          <a:lstStyle/>
          <a:p>
            <a:pPr algn="just">
              <a:lnSpc>
                <a:spcPct val="160000"/>
              </a:lnSpc>
            </a:pPr>
            <a:r>
              <a:rPr lang="en-US" sz="2400" b="1" dirty="0"/>
              <a:t>The OAE is highly sensitive to a loss of function of the outer sensory hair cells. </a:t>
            </a:r>
          </a:p>
          <a:p>
            <a:pPr algn="just">
              <a:lnSpc>
                <a:spcPct val="160000"/>
              </a:lnSpc>
            </a:pPr>
            <a:endParaRPr lang="en-US" sz="2400" b="1" dirty="0"/>
          </a:p>
          <a:p>
            <a:pPr algn="just">
              <a:lnSpc>
                <a:spcPct val="160000"/>
              </a:lnSpc>
            </a:pPr>
            <a:r>
              <a:rPr lang="en-US" sz="2400" b="1" dirty="0"/>
              <a:t>Therefore it will not reveal potential hg loss due to abnormalities of the auditory nerve </a:t>
            </a:r>
            <a:r>
              <a:rPr lang="en-US" sz="2200" b="1" dirty="0"/>
              <a:t>(such as auditory neuropathy)</a:t>
            </a:r>
            <a:r>
              <a:rPr lang="en-US" sz="2400" b="1" dirty="0"/>
              <a:t> and auditory </a:t>
            </a:r>
            <a:r>
              <a:rPr lang="en-US" sz="2400" b="1" dirty="0" err="1"/>
              <a:t>centres</a:t>
            </a:r>
            <a:r>
              <a:rPr lang="en-US" sz="2400" b="1" dirty="0"/>
              <a:t> in the brain, unless these include peripheral damage.     </a:t>
            </a:r>
          </a:p>
          <a:p>
            <a:pPr algn="just">
              <a:lnSpc>
                <a:spcPct val="160000"/>
              </a:lnSpc>
            </a:pPr>
            <a:endParaRPr lang="en-US" sz="2400" b="1" dirty="0"/>
          </a:p>
          <a:p>
            <a:pPr algn="just">
              <a:lnSpc>
                <a:spcPct val="160000"/>
              </a:lnSpc>
            </a:pPr>
            <a:r>
              <a:rPr lang="en-US" sz="2400" b="1" dirty="0"/>
              <a:t>The test relies upon sound transmission through the middle ear.</a:t>
            </a:r>
          </a:p>
          <a:p>
            <a:pPr algn="just">
              <a:lnSpc>
                <a:spcPct val="160000"/>
              </a:lnSpc>
            </a:pPr>
            <a:endParaRPr lang="en-US" sz="2400" b="1" dirty="0"/>
          </a:p>
          <a:p>
            <a:pPr algn="just">
              <a:lnSpc>
                <a:spcPct val="160000"/>
              </a:lnSpc>
            </a:pPr>
            <a:r>
              <a:rPr lang="en-US" sz="2400" b="1" dirty="0"/>
              <a:t>It is also affected by middle ear pathologies or amniotic fluid present in the middle ear after birth therefore give higher false positive rates. </a:t>
            </a:r>
          </a:p>
          <a:p>
            <a:pPr algn="just"/>
            <a:endParaRPr lang="en-US" sz="2400" b="1" dirty="0"/>
          </a:p>
          <a:p>
            <a:pPr algn="just"/>
            <a:endParaRPr lang="en-US" sz="2400" b="1" dirty="0"/>
          </a:p>
        </p:txBody>
      </p:sp>
    </p:spTree>
    <p:extLst>
      <p:ext uri="{BB962C8B-B14F-4D97-AF65-F5344CB8AC3E}">
        <p14:creationId xmlns:p14="http://schemas.microsoft.com/office/powerpoint/2010/main" val="291053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457200" y="662608"/>
            <a:ext cx="8229600" cy="5247861"/>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80613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A-ABR </a:t>
            </a:r>
            <a:r>
              <a:rPr lang="en-US" b="1" dirty="0" err="1"/>
              <a:t>Vs</a:t>
            </a:r>
            <a:r>
              <a:rPr lang="en-US" b="1" dirty="0"/>
              <a:t> OAE</a:t>
            </a:r>
            <a:r>
              <a:rPr lang="en-US" dirty="0"/>
              <a:t>  -</a:t>
            </a:r>
            <a:br>
              <a:rPr lang="en-US" dirty="0"/>
            </a:br>
            <a:endParaRPr lang="en-US" dirty="0"/>
          </a:p>
        </p:txBody>
      </p:sp>
      <p:graphicFrame>
        <p:nvGraphicFramePr>
          <p:cNvPr id="6" name="Diagram 5"/>
          <p:cNvGraphicFramePr/>
          <p:nvPr>
            <p:extLst>
              <p:ext uri="{D42A27DB-BD31-4B8C-83A1-F6EECF244321}">
                <p14:modId xmlns:p14="http://schemas.microsoft.com/office/powerpoint/2010/main" val="3857305938"/>
              </p:ext>
            </p:extLst>
          </p:nvPr>
        </p:nvGraphicFramePr>
        <p:xfrm>
          <a:off x="838200" y="17526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20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p:cNvPicPr/>
          <p:nvPr/>
        </p:nvPicPr>
        <p:blipFill rotWithShape="1">
          <a:blip r:embed="rId2"/>
          <a:srcRect l="1061"/>
          <a:stretch/>
        </p:blipFill>
        <p:spPr bwMode="auto">
          <a:xfrm>
            <a:off x="152400" y="228600"/>
            <a:ext cx="8839200" cy="64008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947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78938906"/>
              </p:ext>
            </p:extLst>
          </p:nvPr>
        </p:nvGraphicFramePr>
        <p:xfrm>
          <a:off x="838200" y="533400"/>
          <a:ext cx="7696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622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4000" b="1" dirty="0"/>
              <a:t>Techniques of infant screening</a:t>
            </a:r>
            <a:endParaRPr lang="en-US" sz="40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879965809"/>
              </p:ext>
            </p:extLst>
          </p:nvPr>
        </p:nvGraphicFramePr>
        <p:xfrm>
          <a:off x="152400" y="2240335"/>
          <a:ext cx="4953000" cy="4384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683568" y="1447800"/>
            <a:ext cx="5257800" cy="640135"/>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t="34320" b="42222"/>
          <a:stretch/>
        </p:blipFill>
        <p:spPr>
          <a:xfrm>
            <a:off x="5373329" y="2438400"/>
            <a:ext cx="3733800" cy="3228859"/>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316790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24400"/>
          </a:xfrm>
        </p:spPr>
        <p:txBody>
          <a:bodyPr>
            <a:normAutofit lnSpcReduction="10000"/>
          </a:bodyPr>
          <a:lstStyle/>
          <a:p>
            <a:endParaRPr lang="en-US" sz="2400" b="1" dirty="0"/>
          </a:p>
          <a:p>
            <a:endParaRPr lang="en-US" sz="2400" b="1" dirty="0"/>
          </a:p>
          <a:p>
            <a:endParaRPr lang="en-US" sz="2400" b="1" dirty="0"/>
          </a:p>
          <a:p>
            <a:endParaRPr lang="en-US" sz="2400" b="1" dirty="0"/>
          </a:p>
          <a:p>
            <a:endParaRPr lang="en-US" sz="2400" b="1" dirty="0"/>
          </a:p>
          <a:p>
            <a:pPr marL="0" indent="0">
              <a:buNone/>
            </a:pPr>
            <a:endParaRPr lang="en-US" sz="2400" b="1" dirty="0"/>
          </a:p>
          <a:p>
            <a:r>
              <a:rPr lang="en-US" sz="2000" b="1" dirty="0"/>
              <a:t>Because overlap exists among VRA, TROCA/VROCA, and CPA as suitable evaluation techniques.</a:t>
            </a:r>
          </a:p>
          <a:p>
            <a:pPr marL="0" indent="0">
              <a:buNone/>
            </a:pPr>
            <a:endParaRPr lang="en-US" sz="2000" b="1" dirty="0"/>
          </a:p>
          <a:p>
            <a:r>
              <a:rPr lang="en-US" sz="2000" b="1" dirty="0"/>
              <a:t>Successful testing of a child ultimately depends on the observational skills, interpersonal skills, and experience of the audiologist.</a:t>
            </a:r>
          </a:p>
          <a:p>
            <a:endParaRPr lang="en-US" sz="2400" b="1" dirty="0"/>
          </a:p>
        </p:txBody>
      </p:sp>
      <p:graphicFrame>
        <p:nvGraphicFramePr>
          <p:cNvPr id="4" name="Diagram 3"/>
          <p:cNvGraphicFramePr/>
          <p:nvPr>
            <p:extLst>
              <p:ext uri="{D42A27DB-BD31-4B8C-83A1-F6EECF244321}">
                <p14:modId xmlns:p14="http://schemas.microsoft.com/office/powerpoint/2010/main" val="2333265671"/>
              </p:ext>
            </p:extLst>
          </p:nvPr>
        </p:nvGraphicFramePr>
        <p:xfrm>
          <a:off x="914400" y="381000"/>
          <a:ext cx="7239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150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381000"/>
            <a:ext cx="7680960" cy="1110006"/>
          </a:xfrm>
        </p:spPr>
        <p:txBody>
          <a:bodyPr>
            <a:normAutofit/>
          </a:bodyPr>
          <a:lstStyle/>
          <a:p>
            <a:pPr marL="0" lvl="0" indent="0"/>
            <a:r>
              <a:rPr lang="en-US" b="1" dirty="0">
                <a:solidFill>
                  <a:srgbClr val="002060"/>
                </a:solidFill>
              </a:rPr>
              <a:t>Auditory response cradle</a:t>
            </a:r>
            <a:endParaRPr lang="en-US" dirty="0">
              <a:solidFill>
                <a:srgbClr val="002060"/>
              </a:solidFill>
            </a:endParaRPr>
          </a:p>
        </p:txBody>
      </p:sp>
      <p:graphicFrame>
        <p:nvGraphicFramePr>
          <p:cNvPr id="2" name="Diagram 1"/>
          <p:cNvGraphicFramePr/>
          <p:nvPr>
            <p:extLst>
              <p:ext uri="{D42A27DB-BD31-4B8C-83A1-F6EECF244321}">
                <p14:modId xmlns:p14="http://schemas.microsoft.com/office/powerpoint/2010/main" val="2770921851"/>
              </p:ext>
            </p:extLst>
          </p:nvPr>
        </p:nvGraphicFramePr>
        <p:xfrm>
          <a:off x="457200" y="1752600"/>
          <a:ext cx="34290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4916" t="34949" b="38182"/>
          <a:stretch/>
        </p:blipFill>
        <p:spPr>
          <a:xfrm>
            <a:off x="4495800" y="1752600"/>
            <a:ext cx="4254218" cy="35052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163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3223160"/>
              </p:ext>
            </p:extLst>
          </p:nvPr>
        </p:nvGraphicFramePr>
        <p:xfrm>
          <a:off x="457200" y="457200"/>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089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rgbClr val="002060"/>
                </a:solidFill>
                <a:latin typeface="Arial Black" panose="020B0A04020102020204" pitchFamily="34" charset="0"/>
              </a:rPr>
              <a:t>Crib-o-gram</a:t>
            </a:r>
            <a:endParaRPr lang="en-US" dirty="0">
              <a:solidFill>
                <a:srgbClr val="002060"/>
              </a:solidFill>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7296477"/>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encrypted-tbn0.gstatic.com/images?q=tbn:ANd9GcTFZwyOeiHW0FIm40-gxmrHMB6VoigNsRmQr-5KtIe8zQiTwzTmvA">
            <a:extLst>
              <a:ext uri="{FF2B5EF4-FFF2-40B4-BE49-F238E27FC236}">
                <a16:creationId xmlns:a16="http://schemas.microsoft.com/office/drawing/2014/main" id="{E8D7A744-8021-4F0C-91CC-8EC1D54409DE}"/>
              </a:ext>
            </a:extLst>
          </p:cNvPr>
          <p:cNvPicPr>
            <a:picLocks noChangeAspect="1" noChangeArrowheads="1"/>
          </p:cNvPicPr>
          <p:nvPr/>
        </p:nvPicPr>
        <p:blipFill>
          <a:blip r:embed="rId7" cstate="print"/>
          <a:srcRect/>
          <a:stretch>
            <a:fillRect/>
          </a:stretch>
        </p:blipFill>
        <p:spPr bwMode="auto">
          <a:xfrm>
            <a:off x="6248400" y="198120"/>
            <a:ext cx="2581275" cy="1771651"/>
          </a:xfrm>
          <a:prstGeom prst="rect">
            <a:avLst/>
          </a:prstGeom>
          <a:noFill/>
        </p:spPr>
      </p:pic>
    </p:spTree>
    <p:extLst>
      <p:ext uri="{BB962C8B-B14F-4D97-AF65-F5344CB8AC3E}">
        <p14:creationId xmlns:p14="http://schemas.microsoft.com/office/powerpoint/2010/main" val="9779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399"/>
            <a:ext cx="7905750" cy="5643563"/>
          </a:xfrm>
        </p:spPr>
        <p:txBody>
          <a:bodyPr>
            <a:normAutofit/>
          </a:bodyPr>
          <a:lstStyle/>
          <a:p>
            <a:pPr marL="0" indent="0">
              <a:lnSpc>
                <a:spcPct val="150000"/>
              </a:lnSpc>
              <a:buNone/>
            </a:pPr>
            <a:endParaRPr lang="en-US" sz="2400" b="1" dirty="0"/>
          </a:p>
          <a:p>
            <a:pPr marL="0" indent="0">
              <a:lnSpc>
                <a:spcPct val="150000"/>
              </a:lnSpc>
              <a:buNone/>
            </a:pPr>
            <a:endParaRPr lang="en-US" sz="2400" b="1" dirty="0"/>
          </a:p>
          <a:p>
            <a:pPr marL="0" indent="0">
              <a:lnSpc>
                <a:spcPct val="150000"/>
              </a:lnSpc>
              <a:buNone/>
            </a:pPr>
            <a:endParaRPr lang="en-US" sz="2400" b="1" dirty="0"/>
          </a:p>
          <a:p>
            <a:pPr>
              <a:lnSpc>
                <a:spcPct val="150000"/>
              </a:lnSpc>
            </a:pPr>
            <a:r>
              <a:rPr lang="en-US" sz="2400" b="1" dirty="0"/>
              <a:t>Hearing loss interferes with the nor­mal development of the </a:t>
            </a:r>
          </a:p>
          <a:p>
            <a:pPr lvl="1">
              <a:lnSpc>
                <a:spcPct val="150000"/>
              </a:lnSpc>
            </a:pPr>
            <a:r>
              <a:rPr lang="en-US" sz="2000" b="1" dirty="0"/>
              <a:t>auditory system </a:t>
            </a:r>
          </a:p>
          <a:p>
            <a:pPr lvl="1">
              <a:lnSpc>
                <a:spcPct val="150000"/>
              </a:lnSpc>
            </a:pPr>
            <a:r>
              <a:rPr lang="en-US" sz="2000" b="1" dirty="0"/>
              <a:t>development of speech and language </a:t>
            </a:r>
          </a:p>
          <a:p>
            <a:pPr lvl="1">
              <a:lnSpc>
                <a:spcPct val="150000"/>
              </a:lnSpc>
            </a:pPr>
            <a:r>
              <a:rPr lang="en-US" sz="2000" b="1" dirty="0"/>
              <a:t>academic achievement </a:t>
            </a:r>
          </a:p>
          <a:p>
            <a:pPr lvl="1">
              <a:lnSpc>
                <a:spcPct val="150000"/>
              </a:lnSpc>
            </a:pPr>
            <a:r>
              <a:rPr lang="en-US" sz="2000" b="1" dirty="0"/>
              <a:t>social-emotional development </a:t>
            </a:r>
            <a:r>
              <a:rPr lang="en-US" sz="1400" b="1" dirty="0"/>
              <a:t>(lee et al., 2001; </a:t>
            </a:r>
            <a:r>
              <a:rPr lang="en-US" sz="1400" b="1" dirty="0" err="1"/>
              <a:t>sharma</a:t>
            </a:r>
            <a:r>
              <a:rPr lang="en-US" sz="1400" b="1" dirty="0"/>
              <a:t> et al., 2005). </a:t>
            </a:r>
            <a:endParaRPr lang="en-US" sz="2000" b="1" dirty="0"/>
          </a:p>
          <a:p>
            <a:pPr>
              <a:lnSpc>
                <a:spcPct val="150000"/>
              </a:lnSpc>
            </a:pPr>
            <a:endParaRPr lang="en-US" sz="2400" b="1" dirty="0"/>
          </a:p>
          <a:p>
            <a:pPr>
              <a:lnSpc>
                <a:spcPct val="150000"/>
              </a:lnSpc>
            </a:pPr>
            <a:endParaRPr lang="en-US" sz="2400" b="1" dirty="0"/>
          </a:p>
          <a:p>
            <a:pPr>
              <a:lnSpc>
                <a:spcPct val="150000"/>
              </a:lnSpc>
            </a:pPr>
            <a:endParaRPr lang="en-US" sz="2400" b="1" dirty="0"/>
          </a:p>
        </p:txBody>
      </p:sp>
      <p:graphicFrame>
        <p:nvGraphicFramePr>
          <p:cNvPr id="2" name="Diagram 1"/>
          <p:cNvGraphicFramePr/>
          <p:nvPr>
            <p:extLst>
              <p:ext uri="{D42A27DB-BD31-4B8C-83A1-F6EECF244321}">
                <p14:modId xmlns:p14="http://schemas.microsoft.com/office/powerpoint/2010/main" val="772493444"/>
              </p:ext>
            </p:extLst>
          </p:nvPr>
        </p:nvGraphicFramePr>
        <p:xfrm>
          <a:off x="1447800" y="609600"/>
          <a:ext cx="6096000"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463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r>
              <a:rPr lang="en-US" dirty="0" err="1"/>
              <a:t>Immittance</a:t>
            </a:r>
            <a:r>
              <a:rPr lang="en-US" dirty="0"/>
              <a:t> screening</a:t>
            </a:r>
          </a:p>
        </p:txBody>
      </p:sp>
      <p:sp>
        <p:nvSpPr>
          <p:cNvPr id="3" name="Content Placeholder 2"/>
          <p:cNvSpPr>
            <a:spLocks noGrp="1"/>
          </p:cNvSpPr>
          <p:nvPr>
            <p:ph idx="4294967295"/>
          </p:nvPr>
        </p:nvSpPr>
        <p:spPr>
          <a:xfrm>
            <a:off x="323528" y="1628800"/>
            <a:ext cx="8229600" cy="4525963"/>
          </a:xfrm>
        </p:spPr>
        <p:txBody>
          <a:bodyPr>
            <a:normAutofit/>
          </a:bodyPr>
          <a:lstStyle/>
          <a:p>
            <a:pPr algn="just"/>
            <a:r>
              <a:rPr lang="en-US" sz="2400" b="1" dirty="0"/>
              <a:t>Protocols use both tympanometry and acoustic reflex screening.</a:t>
            </a:r>
          </a:p>
          <a:p>
            <a:pPr marL="0" indent="0" algn="just">
              <a:buNone/>
            </a:pPr>
            <a:endParaRPr lang="en-US" sz="2400" b="1" dirty="0"/>
          </a:p>
          <a:p>
            <a:pPr algn="just"/>
            <a:r>
              <a:rPr lang="en-US" sz="2400" b="1" dirty="0"/>
              <a:t>The scheduling and follow up protocols for immittance screening is a controversy.</a:t>
            </a:r>
          </a:p>
          <a:p>
            <a:pPr marL="0" indent="0" algn="just">
              <a:buNone/>
            </a:pPr>
            <a:endParaRPr lang="en-US" sz="2400" b="1" dirty="0"/>
          </a:p>
          <a:p>
            <a:pPr algn="just"/>
            <a:r>
              <a:rPr lang="en-US" sz="2400" b="1" dirty="0"/>
              <a:t>May be necessary to use repeated tests to identify all children with chronic middle ear disorders.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5723528"/>
              </p:ext>
            </p:extLst>
          </p:nvPr>
        </p:nvGraphicFramePr>
        <p:xfrm>
          <a:off x="827584" y="685800"/>
          <a:ext cx="7560840" cy="533400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457200">
                <a:tc>
                  <a:txBody>
                    <a:bodyPr/>
                    <a:lstStyle/>
                    <a:p>
                      <a:r>
                        <a:rPr lang="en-US" b="1" dirty="0"/>
                        <a:t>Advantages</a:t>
                      </a:r>
                    </a:p>
                  </a:txBody>
                  <a:tcPr/>
                </a:tc>
                <a:tc>
                  <a:txBody>
                    <a:bodyPr/>
                    <a:lstStyle/>
                    <a:p>
                      <a:r>
                        <a:rPr lang="en-US" b="1" dirty="0"/>
                        <a:t>disadvantages</a:t>
                      </a:r>
                    </a:p>
                  </a:txBody>
                  <a:tcPr/>
                </a:tc>
                <a:extLst>
                  <a:ext uri="{0D108BD9-81ED-4DB2-BD59-A6C34878D82A}">
                    <a16:rowId xmlns:a16="http://schemas.microsoft.com/office/drawing/2014/main" val="10000"/>
                  </a:ext>
                </a:extLst>
              </a:tr>
              <a:tr h="4876800">
                <a:tc>
                  <a:txBody>
                    <a:bodyPr/>
                    <a:lstStyle/>
                    <a:p>
                      <a:pPr>
                        <a:buFont typeface="Arial" pitchFamily="34" charset="0"/>
                        <a:buChar char="•"/>
                      </a:pPr>
                      <a:r>
                        <a:rPr lang="en-US" b="1" dirty="0"/>
                        <a:t>No behavioral responses required</a:t>
                      </a:r>
                    </a:p>
                    <a:p>
                      <a:pPr>
                        <a:buFont typeface="Arial" pitchFamily="34" charset="0"/>
                        <a:buChar char="•"/>
                      </a:pPr>
                      <a:endParaRPr lang="en-US" b="1" dirty="0"/>
                    </a:p>
                    <a:p>
                      <a:pPr>
                        <a:buFont typeface="Arial" pitchFamily="34" charset="0"/>
                        <a:buChar char="•"/>
                      </a:pPr>
                      <a:r>
                        <a:rPr lang="en-US" b="1" dirty="0"/>
                        <a:t>Sensitive measure of middle ear status</a:t>
                      </a:r>
                    </a:p>
                    <a:p>
                      <a:pPr>
                        <a:buFont typeface="Arial" pitchFamily="34" charset="0"/>
                        <a:buChar char="•"/>
                      </a:pPr>
                      <a:endParaRPr lang="en-US" b="1" dirty="0"/>
                    </a:p>
                    <a:p>
                      <a:pPr>
                        <a:buFont typeface="Arial" pitchFamily="34" charset="0"/>
                        <a:buChar char="•"/>
                      </a:pPr>
                      <a:r>
                        <a:rPr lang="en-US" b="1" dirty="0"/>
                        <a:t>Some information on hearing sensitivity</a:t>
                      </a:r>
                    </a:p>
                    <a:p>
                      <a:pPr>
                        <a:buFont typeface="Arial" pitchFamily="34" charset="0"/>
                        <a:buChar char="•"/>
                      </a:pPr>
                      <a:endParaRPr lang="en-US" b="1" dirty="0"/>
                    </a:p>
                    <a:p>
                      <a:pPr>
                        <a:buFont typeface="Arial" pitchFamily="34" charset="0"/>
                        <a:buChar char="•"/>
                      </a:pPr>
                      <a:r>
                        <a:rPr lang="en-US" b="1" dirty="0"/>
                        <a:t>Provides ear specific</a:t>
                      </a:r>
                      <a:r>
                        <a:rPr lang="en-US" b="1" baseline="0" dirty="0"/>
                        <a:t> information</a:t>
                      </a:r>
                    </a:p>
                    <a:p>
                      <a:pPr>
                        <a:buFont typeface="Arial" pitchFamily="34" charset="0"/>
                        <a:buNone/>
                      </a:pPr>
                      <a:endParaRPr lang="en-US" b="1" baseline="0" dirty="0"/>
                    </a:p>
                    <a:p>
                      <a:pPr>
                        <a:buFont typeface="Arial" pitchFamily="34" charset="0"/>
                        <a:buChar char="•"/>
                      </a:pPr>
                      <a:endParaRPr lang="en-US" b="1" baseline="0" dirty="0"/>
                    </a:p>
                    <a:p>
                      <a:pPr>
                        <a:buFont typeface="Arial" pitchFamily="34" charset="0"/>
                        <a:buChar char="•"/>
                      </a:pPr>
                      <a:r>
                        <a:rPr lang="en-US" b="1" baseline="0" dirty="0"/>
                        <a:t>Assesses </a:t>
                      </a:r>
                      <a:r>
                        <a:rPr lang="en-US" b="1" baseline="0" dirty="0" err="1"/>
                        <a:t>retrocochlear</a:t>
                      </a:r>
                      <a:r>
                        <a:rPr lang="en-US" b="1" baseline="0" dirty="0"/>
                        <a:t>/ brainstem auditory function</a:t>
                      </a:r>
                    </a:p>
                    <a:p>
                      <a:pPr>
                        <a:buFont typeface="Arial" pitchFamily="34" charset="0"/>
                        <a:buNone/>
                      </a:pPr>
                      <a:endParaRPr lang="en-US" b="1" dirty="0"/>
                    </a:p>
                  </a:txBody>
                  <a:tcPr/>
                </a:tc>
                <a:tc>
                  <a:txBody>
                    <a:bodyPr/>
                    <a:lstStyle/>
                    <a:p>
                      <a:pPr>
                        <a:buFont typeface="Arial" pitchFamily="34" charset="0"/>
                        <a:buChar char="•"/>
                      </a:pPr>
                      <a:r>
                        <a:rPr lang="en-US" b="1" dirty="0"/>
                        <a:t>Not a test of hearing</a:t>
                      </a:r>
                    </a:p>
                    <a:p>
                      <a:pPr>
                        <a:buFont typeface="Arial" pitchFamily="34" charset="0"/>
                        <a:buChar char="•"/>
                      </a:pPr>
                      <a:endParaRPr lang="en-US" b="1" dirty="0"/>
                    </a:p>
                    <a:p>
                      <a:pPr>
                        <a:buFont typeface="Arial" pitchFamily="34" charset="0"/>
                        <a:buChar char="•"/>
                      </a:pPr>
                      <a:r>
                        <a:rPr lang="en-US" b="1" dirty="0"/>
                        <a:t>Information limited by middle ear dysfunction</a:t>
                      </a:r>
                    </a:p>
                    <a:p>
                      <a:pPr>
                        <a:buFont typeface="Arial" pitchFamily="34" charset="0"/>
                        <a:buChar char="•"/>
                      </a:pPr>
                      <a:endParaRPr lang="en-US" b="1" dirty="0"/>
                    </a:p>
                    <a:p>
                      <a:pPr>
                        <a:buFont typeface="Arial" pitchFamily="34" charset="0"/>
                        <a:buChar char="•"/>
                      </a:pPr>
                      <a:r>
                        <a:rPr lang="en-US" b="1" dirty="0"/>
                        <a:t>Does not assess higher</a:t>
                      </a:r>
                      <a:r>
                        <a:rPr lang="en-US" b="1" baseline="0" dirty="0"/>
                        <a:t> </a:t>
                      </a:r>
                      <a:r>
                        <a:rPr lang="en-US" b="1" baseline="0" dirty="0" err="1"/>
                        <a:t>auditroy</a:t>
                      </a:r>
                      <a:r>
                        <a:rPr lang="en-US" b="1" baseline="0" dirty="0"/>
                        <a:t> functions</a:t>
                      </a:r>
                    </a:p>
                    <a:p>
                      <a:pPr>
                        <a:buFont typeface="Arial" pitchFamily="34" charset="0"/>
                        <a:buChar char="•"/>
                      </a:pPr>
                      <a:endParaRPr lang="en-US" b="1" baseline="0" dirty="0"/>
                    </a:p>
                    <a:p>
                      <a:pPr>
                        <a:buFont typeface="Arial" pitchFamily="34" charset="0"/>
                        <a:buChar char="•"/>
                      </a:pPr>
                      <a:r>
                        <a:rPr lang="en-US" b="1" baseline="0" dirty="0"/>
                        <a:t>Does not assess communication performance.</a:t>
                      </a:r>
                      <a:endParaRPr lang="en-US" b="1" dirty="0"/>
                    </a:p>
                    <a:p>
                      <a:pPr>
                        <a:buFont typeface="Arial" pitchFamily="34" charset="0"/>
                        <a:buNone/>
                      </a:pPr>
                      <a:endParaRPr lang="en-US" b="1" dirty="0"/>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a:t>       226 Hz Vs 678 Hz    </a:t>
            </a:r>
          </a:p>
        </p:txBody>
      </p:sp>
      <p:sp>
        <p:nvSpPr>
          <p:cNvPr id="3" name="Content Placeholder 2"/>
          <p:cNvSpPr>
            <a:spLocks noGrp="1"/>
          </p:cNvSpPr>
          <p:nvPr>
            <p:ph idx="4294967295"/>
          </p:nvPr>
        </p:nvSpPr>
        <p:spPr>
          <a:xfrm>
            <a:off x="179512" y="1600200"/>
            <a:ext cx="8375208" cy="4525963"/>
          </a:xfrm>
        </p:spPr>
        <p:txBody>
          <a:bodyPr>
            <a:normAutofit/>
          </a:bodyPr>
          <a:lstStyle/>
          <a:p>
            <a:pPr algn="just"/>
            <a:r>
              <a:rPr lang="en-US" sz="2400" b="1" dirty="0"/>
              <a:t>Study conductance(G) and </a:t>
            </a:r>
            <a:r>
              <a:rPr lang="en-US" sz="2400" b="1" dirty="0" err="1"/>
              <a:t>susceptance</a:t>
            </a:r>
            <a:r>
              <a:rPr lang="en-US" sz="2400" b="1" dirty="0"/>
              <a:t>(B), components of tympanograms.</a:t>
            </a:r>
          </a:p>
          <a:p>
            <a:pPr algn="just"/>
            <a:endParaRPr lang="en-US" sz="2400" b="1" dirty="0"/>
          </a:p>
          <a:p>
            <a:pPr algn="just"/>
            <a:r>
              <a:rPr lang="en-US" sz="2400" b="1" dirty="0"/>
              <a:t>Normal </a:t>
            </a:r>
            <a:r>
              <a:rPr lang="en-US" sz="2400" b="1" dirty="0" err="1"/>
              <a:t>tymp</a:t>
            </a:r>
            <a:r>
              <a:rPr lang="en-US" sz="2400" b="1" dirty="0"/>
              <a:t>: single peaked at 226 Hz and multi peaked at 678 Hz.</a:t>
            </a:r>
          </a:p>
          <a:p>
            <a:pPr algn="just"/>
            <a:endParaRPr lang="en-US" sz="2400" b="1" dirty="0"/>
          </a:p>
          <a:p>
            <a:pPr algn="just"/>
            <a:r>
              <a:rPr lang="en-US" sz="2400" b="1" dirty="0"/>
              <a:t>Reverse for the neonates, as they are mass dominant.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61" y="533400"/>
            <a:ext cx="7680960" cy="1371600"/>
          </a:xfrm>
        </p:spPr>
        <p:txBody>
          <a:bodyPr>
            <a:normAutofit/>
          </a:bodyPr>
          <a:lstStyle/>
          <a:p>
            <a:r>
              <a:rPr lang="en-US" u="sng" dirty="0">
                <a:latin typeface="Arial Black" panose="020B0A04020102020204" pitchFamily="34" charset="0"/>
              </a:rPr>
              <a:t>Benefits of Hearing screening</a:t>
            </a:r>
            <a:r>
              <a:rPr lang="en-US" u="sng"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3366331"/>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698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9761264"/>
              </p:ext>
            </p:extLst>
          </p:nvPr>
        </p:nvGraphicFramePr>
        <p:xfrm>
          <a:off x="304800" y="7620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34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276872"/>
            <a:ext cx="7680960" cy="1371600"/>
          </a:xfrm>
        </p:spPr>
        <p:txBody>
          <a:bodyPr>
            <a:normAutofit/>
          </a:bodyPr>
          <a:lstStyle/>
          <a:p>
            <a:r>
              <a:rPr lang="en-US" sz="3200" b="1" u="sng" dirty="0"/>
              <a:t>Newborn hearing screening in India</a:t>
            </a:r>
            <a:endParaRPr lang="en-US" sz="3200" dirty="0"/>
          </a:p>
        </p:txBody>
      </p:sp>
      <p:sp>
        <p:nvSpPr>
          <p:cNvPr id="3" name="Content Placeholder 2"/>
          <p:cNvSpPr>
            <a:spLocks noGrp="1"/>
          </p:cNvSpPr>
          <p:nvPr>
            <p:ph idx="1"/>
          </p:nvPr>
        </p:nvSpPr>
        <p:spPr>
          <a:xfrm>
            <a:off x="731520" y="3429001"/>
            <a:ext cx="8107680" cy="2209800"/>
          </a:xfrm>
        </p:spPr>
        <p:txBody>
          <a:bodyPr>
            <a:normAutofit/>
          </a:bodyPr>
          <a:lstStyle/>
          <a:p>
            <a:pPr marL="0" indent="0">
              <a:buNone/>
            </a:pPr>
            <a:endParaRPr lang="en-US" dirty="0"/>
          </a:p>
          <a:p>
            <a:pPr>
              <a:lnSpc>
                <a:spcPct val="150000"/>
              </a:lnSpc>
            </a:pPr>
            <a:endParaRPr lang="en-US" sz="2400" dirty="0"/>
          </a:p>
        </p:txBody>
      </p:sp>
    </p:spTree>
    <p:extLst>
      <p:ext uri="{BB962C8B-B14F-4D97-AF65-F5344CB8AC3E}">
        <p14:creationId xmlns:p14="http://schemas.microsoft.com/office/powerpoint/2010/main" val="3452257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0D2812-1565-4BB3-8304-DE564C440071}"/>
              </a:ext>
            </a:extLst>
          </p:cNvPr>
          <p:cNvSpPr>
            <a:spLocks noGrp="1"/>
          </p:cNvSpPr>
          <p:nvPr>
            <p:ph idx="1"/>
          </p:nvPr>
        </p:nvSpPr>
        <p:spPr>
          <a:xfrm>
            <a:off x="685800" y="3162702"/>
            <a:ext cx="7345680" cy="2377440"/>
          </a:xfrm>
        </p:spPr>
        <p:txBody>
          <a:bodyPr>
            <a:normAutofit/>
          </a:bodyPr>
          <a:lstStyle/>
          <a:p>
            <a:pPr marL="0" indent="0">
              <a:buNone/>
            </a:pPr>
            <a:endParaRPr lang="en-US" dirty="0"/>
          </a:p>
          <a:p>
            <a:r>
              <a:rPr lang="en-US" sz="2400" dirty="0"/>
              <a:t>India has recognized the need for screening newborns as urgent (Kumar &amp; Mohapatra, 2011) and their research has stated that the late identification of HL in children is a “significant public health concern.” </a:t>
            </a:r>
          </a:p>
          <a:p>
            <a:endParaRPr lang="en-IN" dirty="0"/>
          </a:p>
        </p:txBody>
      </p:sp>
      <p:pic>
        <p:nvPicPr>
          <p:cNvPr id="7" name="Content Placeholder 8">
            <a:extLst>
              <a:ext uri="{FF2B5EF4-FFF2-40B4-BE49-F238E27FC236}">
                <a16:creationId xmlns:a16="http://schemas.microsoft.com/office/drawing/2014/main" id="{2965C017-8F86-46B0-B445-54A0EBF53AC1}"/>
              </a:ext>
            </a:extLst>
          </p:cNvPr>
          <p:cNvPicPr>
            <a:picLocks noChangeAspect="1"/>
          </p:cNvPicPr>
          <p:nvPr/>
        </p:nvPicPr>
        <p:blipFill rotWithShape="1">
          <a:blip r:embed="rId2">
            <a:extLst>
              <a:ext uri="{28A0092B-C50C-407E-A947-70E740481C1C}">
                <a14:useLocalDpi xmlns:a14="http://schemas.microsoft.com/office/drawing/2010/main" val="0"/>
              </a:ext>
            </a:extLst>
          </a:blip>
          <a:srcRect l="29349" t="8518" r="29144" b="66290"/>
          <a:stretch/>
        </p:blipFill>
        <p:spPr>
          <a:xfrm>
            <a:off x="533400" y="381000"/>
            <a:ext cx="7848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818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5C056F-9A45-4DB5-B951-EDDCA8CE3C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109" t="22083" r="26019" b="55558"/>
          <a:stretch/>
        </p:blipFill>
        <p:spPr>
          <a:xfrm>
            <a:off x="685800" y="533400"/>
            <a:ext cx="7620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D3CEFFE5-892B-4976-A9A1-8E57C1B1990E}"/>
              </a:ext>
            </a:extLst>
          </p:cNvPr>
          <p:cNvSpPr/>
          <p:nvPr/>
        </p:nvSpPr>
        <p:spPr>
          <a:xfrm>
            <a:off x="381000" y="3124200"/>
            <a:ext cx="7924800" cy="2634504"/>
          </a:xfrm>
          <a:prstGeom prst="rect">
            <a:avLst/>
          </a:prstGeom>
        </p:spPr>
        <p:txBody>
          <a:bodyPr wrap="square">
            <a:spAutoFit/>
          </a:bodyPr>
          <a:lstStyle/>
          <a:p>
            <a:pPr marL="342900" indent="-342900">
              <a:lnSpc>
                <a:spcPct val="170000"/>
              </a:lnSpc>
              <a:buFont typeface="Arial" panose="020B0604020202020204" pitchFamily="34" charset="0"/>
              <a:buChar char="•"/>
            </a:pPr>
            <a:r>
              <a:rPr lang="en-US" sz="2000" dirty="0"/>
              <a:t> Literature reveals that 50% of hearing impaired children are likely to be missed in HRR and NICU approaches . Moreover, their application requires a team of </a:t>
            </a:r>
            <a:r>
              <a:rPr lang="en-US" sz="2000" dirty="0" err="1"/>
              <a:t>specialised</a:t>
            </a:r>
            <a:r>
              <a:rPr lang="en-US" sz="2000" dirty="0"/>
              <a:t> professionals and adequate time to record risk indicators, making the process expensive.</a:t>
            </a:r>
          </a:p>
        </p:txBody>
      </p:sp>
    </p:spTree>
    <p:extLst>
      <p:ext uri="{BB962C8B-B14F-4D97-AF65-F5344CB8AC3E}">
        <p14:creationId xmlns:p14="http://schemas.microsoft.com/office/powerpoint/2010/main" val="1508595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2C4C9-0334-40F0-960F-8CCDA0F9FB3C}"/>
              </a:ext>
            </a:extLst>
          </p:cNvPr>
          <p:cNvSpPr>
            <a:spLocks noGrp="1"/>
          </p:cNvSpPr>
          <p:nvPr>
            <p:ph idx="1"/>
          </p:nvPr>
        </p:nvSpPr>
        <p:spPr>
          <a:xfrm>
            <a:off x="533400" y="3124200"/>
            <a:ext cx="8077200" cy="2971800"/>
          </a:xfrm>
        </p:spPr>
        <p:txBody>
          <a:bodyPr anchor="ctr">
            <a:normAutofit fontScale="55000" lnSpcReduction="20000"/>
          </a:bodyPr>
          <a:lstStyle/>
          <a:p>
            <a:pPr>
              <a:lnSpc>
                <a:spcPct val="170000"/>
              </a:lnSpc>
            </a:pPr>
            <a:endParaRPr lang="en-IN" b="1" dirty="0"/>
          </a:p>
          <a:p>
            <a:pPr>
              <a:lnSpc>
                <a:spcPct val="170000"/>
              </a:lnSpc>
            </a:pPr>
            <a:endParaRPr lang="en-IN" b="1" dirty="0"/>
          </a:p>
          <a:p>
            <a:pPr marL="0" indent="0">
              <a:lnSpc>
                <a:spcPct val="170000"/>
              </a:lnSpc>
              <a:buNone/>
            </a:pPr>
            <a:endParaRPr lang="en-IN" b="1" dirty="0"/>
          </a:p>
          <a:p>
            <a:pPr>
              <a:lnSpc>
                <a:spcPct val="170000"/>
              </a:lnSpc>
            </a:pPr>
            <a:r>
              <a:rPr lang="en-IN" sz="2900" b="1" dirty="0"/>
              <a:t>The high incidence calls for all </a:t>
            </a:r>
            <a:r>
              <a:rPr lang="en-IN" sz="2900" b="1" dirty="0" err="1"/>
              <a:t>pediatricians</a:t>
            </a:r>
            <a:r>
              <a:rPr lang="en-IN" sz="2900" b="1" dirty="0"/>
              <a:t> to consider incorporating a basic hearing screening for all the neonates using cost effective and appropriate technology. Initial screening may be performed using </a:t>
            </a:r>
            <a:r>
              <a:rPr lang="en-IN" sz="2900" b="1" dirty="0" err="1"/>
              <a:t>behavioral</a:t>
            </a:r>
            <a:r>
              <a:rPr lang="en-IN" sz="2900" b="1" dirty="0"/>
              <a:t> observation techniques and confirmation by otoacoustic emissions. (P. </a:t>
            </a:r>
            <a:r>
              <a:rPr lang="en-IN" sz="2900" b="1" dirty="0" err="1"/>
              <a:t>Nagapoornima</a:t>
            </a:r>
            <a:r>
              <a:rPr lang="en-IN" sz="2900" b="1" dirty="0"/>
              <a:t> A. et al , 2007 )</a:t>
            </a:r>
          </a:p>
          <a:p>
            <a:pPr>
              <a:lnSpc>
                <a:spcPct val="170000"/>
              </a:lnSpc>
            </a:pPr>
            <a:endParaRPr lang="en-IN" sz="3200" b="1" dirty="0"/>
          </a:p>
          <a:p>
            <a:pPr>
              <a:lnSpc>
                <a:spcPct val="170000"/>
              </a:lnSpc>
            </a:pPr>
            <a:endParaRPr lang="en-IN" sz="2600" b="1" dirty="0"/>
          </a:p>
          <a:p>
            <a:pPr>
              <a:buFont typeface="Wingdings" panose="05000000000000000000" pitchFamily="2" charset="2"/>
              <a:buChar char="§"/>
            </a:pPr>
            <a:endParaRPr lang="en-IN" sz="2000" b="1" dirty="0"/>
          </a:p>
        </p:txBody>
      </p:sp>
      <p:pic>
        <p:nvPicPr>
          <p:cNvPr id="5" name="Content Placeholder 4">
            <a:extLst>
              <a:ext uri="{FF2B5EF4-FFF2-40B4-BE49-F238E27FC236}">
                <a16:creationId xmlns:a16="http://schemas.microsoft.com/office/drawing/2014/main" id="{1744992F-6AD3-4DF7-B617-4542BF3EDF63}"/>
              </a:ext>
            </a:extLst>
          </p:cNvPr>
          <p:cNvPicPr>
            <a:picLocks noChangeAspect="1"/>
          </p:cNvPicPr>
          <p:nvPr/>
        </p:nvPicPr>
        <p:blipFill rotWithShape="1">
          <a:blip r:embed="rId2">
            <a:extLst>
              <a:ext uri="{28A0092B-C50C-407E-A947-70E740481C1C}">
                <a14:useLocalDpi xmlns:a14="http://schemas.microsoft.com/office/drawing/2010/main" val="0"/>
              </a:ext>
            </a:extLst>
          </a:blip>
          <a:srcRect l="31470" t="10457" r="34058" b="69866"/>
          <a:stretch/>
        </p:blipFill>
        <p:spPr>
          <a:xfrm>
            <a:off x="762000" y="706582"/>
            <a:ext cx="742188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9631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B15918-31C3-4EA6-A9FB-30F25B62D0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469" t="8519" r="33291" b="51970"/>
          <a:stretch/>
        </p:blipFill>
        <p:spPr>
          <a:xfrm>
            <a:off x="649361" y="656510"/>
            <a:ext cx="7568242" cy="2434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a:extLst>
              <a:ext uri="{FF2B5EF4-FFF2-40B4-BE49-F238E27FC236}">
                <a16:creationId xmlns:a16="http://schemas.microsoft.com/office/drawing/2014/main" id="{5A8CCD76-5A09-4F1C-8BFD-9A89BE8150FB}"/>
              </a:ext>
            </a:extLst>
          </p:cNvPr>
          <p:cNvGrpSpPr/>
          <p:nvPr/>
        </p:nvGrpSpPr>
        <p:grpSpPr>
          <a:xfrm>
            <a:off x="649361" y="3480652"/>
            <a:ext cx="3843757" cy="2656822"/>
            <a:chOff x="0" y="0"/>
            <a:chExt cx="3700239" cy="2220143"/>
          </a:xfrm>
          <a:scene3d>
            <a:camera prst="orthographicFront"/>
            <a:lightRig rig="flat" dir="t"/>
          </a:scene3d>
        </p:grpSpPr>
        <p:sp>
          <p:nvSpPr>
            <p:cNvPr id="7" name="Rectangle 6">
              <a:extLst>
                <a:ext uri="{FF2B5EF4-FFF2-40B4-BE49-F238E27FC236}">
                  <a16:creationId xmlns:a16="http://schemas.microsoft.com/office/drawing/2014/main" id="{5862C380-C849-4019-8514-D41873B76E7D}"/>
                </a:ext>
              </a:extLst>
            </p:cNvPr>
            <p:cNvSpPr/>
            <p:nvPr/>
          </p:nvSpPr>
          <p:spPr>
            <a:xfrm>
              <a:off x="0" y="0"/>
              <a:ext cx="3700239" cy="2220143"/>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IN"/>
            </a:p>
          </p:txBody>
        </p:sp>
        <p:sp>
          <p:nvSpPr>
            <p:cNvPr id="8" name="TextBox 7">
              <a:extLst>
                <a:ext uri="{FF2B5EF4-FFF2-40B4-BE49-F238E27FC236}">
                  <a16:creationId xmlns:a16="http://schemas.microsoft.com/office/drawing/2014/main" id="{9F9ADB9B-621C-4D1B-838A-854366DE1AA7}"/>
                </a:ext>
              </a:extLst>
            </p:cNvPr>
            <p:cNvSpPr txBox="1"/>
            <p:nvPr/>
          </p:nvSpPr>
          <p:spPr>
            <a:xfrm>
              <a:off x="0" y="0"/>
              <a:ext cx="3700239" cy="222014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Aim</a:t>
              </a:r>
            </a:p>
            <a:p>
              <a:pPr marL="0" lvl="0" indent="0" algn="l" defTabSz="800100">
                <a:lnSpc>
                  <a:spcPct val="90000"/>
                </a:lnSpc>
                <a:spcBef>
                  <a:spcPct val="0"/>
                </a:spcBef>
                <a:spcAft>
                  <a:spcPct val="35000"/>
                </a:spcAft>
                <a:buNone/>
              </a:pPr>
              <a:endParaRPr lang="en-IN" sz="1200" kern="1200" dirty="0"/>
            </a:p>
            <a:p>
              <a:pPr marL="0" lvl="0" indent="0" algn="l" defTabSz="800100">
                <a:lnSpc>
                  <a:spcPct val="90000"/>
                </a:lnSpc>
                <a:spcBef>
                  <a:spcPct val="0"/>
                </a:spcBef>
                <a:spcAft>
                  <a:spcPct val="35000"/>
                </a:spcAft>
                <a:buNone/>
              </a:pPr>
              <a:r>
                <a:rPr lang="en-IN" sz="1200" kern="1200" dirty="0"/>
                <a:t>To formulate a protocol for infant hearing screening in developing countries enabling it to be later incorporated into their national deafness screening programs. </a:t>
              </a:r>
            </a:p>
          </p:txBody>
        </p:sp>
      </p:grpSp>
      <p:grpSp>
        <p:nvGrpSpPr>
          <p:cNvPr id="9" name="Group 8">
            <a:extLst>
              <a:ext uri="{FF2B5EF4-FFF2-40B4-BE49-F238E27FC236}">
                <a16:creationId xmlns:a16="http://schemas.microsoft.com/office/drawing/2014/main" id="{BD3A5F86-01D2-458D-9381-EF9BFDE0BE2A}"/>
              </a:ext>
            </a:extLst>
          </p:cNvPr>
          <p:cNvGrpSpPr/>
          <p:nvPr/>
        </p:nvGrpSpPr>
        <p:grpSpPr>
          <a:xfrm>
            <a:off x="4738645" y="3305889"/>
            <a:ext cx="3700239" cy="2895601"/>
            <a:chOff x="4316448" y="1186353"/>
            <a:chExt cx="3954512" cy="2525108"/>
          </a:xfrm>
          <a:scene3d>
            <a:camera prst="orthographicFront"/>
            <a:lightRig rig="flat" dir="t"/>
          </a:scene3d>
        </p:grpSpPr>
        <p:sp>
          <p:nvSpPr>
            <p:cNvPr id="10" name="Rectangle 9">
              <a:extLst>
                <a:ext uri="{FF2B5EF4-FFF2-40B4-BE49-F238E27FC236}">
                  <a16:creationId xmlns:a16="http://schemas.microsoft.com/office/drawing/2014/main" id="{75C4382F-7797-4F9C-A0D8-2F68DB971DBF}"/>
                </a:ext>
              </a:extLst>
            </p:cNvPr>
            <p:cNvSpPr/>
            <p:nvPr/>
          </p:nvSpPr>
          <p:spPr>
            <a:xfrm>
              <a:off x="4316448" y="1338754"/>
              <a:ext cx="3954512" cy="2372707"/>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TextBox 10">
              <a:extLst>
                <a:ext uri="{FF2B5EF4-FFF2-40B4-BE49-F238E27FC236}">
                  <a16:creationId xmlns:a16="http://schemas.microsoft.com/office/drawing/2014/main" id="{83C7D1FB-BB15-4F8A-8604-CA480B461453}"/>
                </a:ext>
              </a:extLst>
            </p:cNvPr>
            <p:cNvSpPr txBox="1"/>
            <p:nvPr/>
          </p:nvSpPr>
          <p:spPr>
            <a:xfrm>
              <a:off x="4537160" y="1186353"/>
              <a:ext cx="3497312" cy="23727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kern="1200" dirty="0"/>
                <a:t>Methods</a:t>
              </a:r>
              <a:r>
                <a:rPr lang="en-IN" sz="1400" kern="1200" dirty="0"/>
                <a:t>:</a:t>
              </a:r>
            </a:p>
            <a:p>
              <a:pPr marL="0" lvl="0" indent="0" algn="l" defTabSz="622300">
                <a:lnSpc>
                  <a:spcPct val="90000"/>
                </a:lnSpc>
                <a:spcBef>
                  <a:spcPct val="0"/>
                </a:spcBef>
                <a:spcAft>
                  <a:spcPct val="35000"/>
                </a:spcAft>
                <a:buNone/>
              </a:pPr>
              <a:endParaRPr lang="en-IN" sz="1000" kern="1200" dirty="0"/>
            </a:p>
            <a:p>
              <a:pPr marL="0" lvl="0" indent="0" algn="l" defTabSz="622300">
                <a:lnSpc>
                  <a:spcPct val="90000"/>
                </a:lnSpc>
                <a:spcBef>
                  <a:spcPct val="0"/>
                </a:spcBef>
                <a:spcAft>
                  <a:spcPct val="35000"/>
                </a:spcAft>
                <a:buNone/>
              </a:pPr>
              <a:r>
                <a:rPr lang="en-IN" sz="1000" kern="1200" dirty="0"/>
                <a:t>N= 2659 infants </a:t>
              </a:r>
            </a:p>
            <a:p>
              <a:pPr marL="0" lvl="0" indent="0" algn="l" defTabSz="622300">
                <a:lnSpc>
                  <a:spcPct val="90000"/>
                </a:lnSpc>
                <a:spcBef>
                  <a:spcPct val="0"/>
                </a:spcBef>
                <a:spcAft>
                  <a:spcPct val="35000"/>
                </a:spcAft>
                <a:buNone/>
              </a:pPr>
              <a:endParaRPr lang="en-IN" sz="1000" kern="1200" dirty="0"/>
            </a:p>
            <a:p>
              <a:pPr marL="0" lvl="0" indent="0" algn="l" defTabSz="622300">
                <a:lnSpc>
                  <a:spcPct val="90000"/>
                </a:lnSpc>
                <a:spcBef>
                  <a:spcPct val="0"/>
                </a:spcBef>
                <a:spcAft>
                  <a:spcPct val="35000"/>
                </a:spcAft>
                <a:buNone/>
              </a:pPr>
              <a:r>
                <a:rPr lang="en-IN" sz="1000" kern="1200" dirty="0"/>
                <a:t>Age range = 0-3 months. </a:t>
              </a:r>
            </a:p>
            <a:p>
              <a:pPr marL="0" lvl="0" indent="0" algn="l" defTabSz="622300">
                <a:lnSpc>
                  <a:spcPct val="90000"/>
                </a:lnSpc>
                <a:spcBef>
                  <a:spcPct val="0"/>
                </a:spcBef>
                <a:spcAft>
                  <a:spcPct val="35000"/>
                </a:spcAft>
                <a:buNone/>
              </a:pPr>
              <a:endParaRPr lang="en-IN" sz="1000" kern="1200" dirty="0"/>
            </a:p>
            <a:p>
              <a:pPr marL="0" lvl="0" indent="0" algn="l" defTabSz="622300">
                <a:lnSpc>
                  <a:spcPct val="90000"/>
                </a:lnSpc>
                <a:spcBef>
                  <a:spcPct val="0"/>
                </a:spcBef>
                <a:spcAft>
                  <a:spcPct val="35000"/>
                </a:spcAft>
                <a:buNone/>
              </a:pPr>
              <a:r>
                <a:rPr lang="en-IN" sz="1000" kern="1200" dirty="0"/>
                <a:t>TEOAE  for hearing screening. who failed ﬁrst screening were followed up after 1-month. And ABR was done </a:t>
              </a:r>
            </a:p>
            <a:p>
              <a:pPr marL="0" lvl="0" indent="0" algn="l" defTabSz="622300">
                <a:lnSpc>
                  <a:spcPct val="90000"/>
                </a:lnSpc>
                <a:spcBef>
                  <a:spcPct val="0"/>
                </a:spcBef>
                <a:spcAft>
                  <a:spcPct val="35000"/>
                </a:spcAft>
                <a:buNone/>
              </a:pPr>
              <a:endParaRPr lang="en-IN" sz="1000" kern="1200" dirty="0"/>
            </a:p>
          </p:txBody>
        </p:sp>
      </p:grpSp>
    </p:spTree>
    <p:extLst>
      <p:ext uri="{BB962C8B-B14F-4D97-AF65-F5344CB8AC3E}">
        <p14:creationId xmlns:p14="http://schemas.microsoft.com/office/powerpoint/2010/main" val="8824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509" b="25582"/>
          <a:stretch/>
        </p:blipFill>
        <p:spPr>
          <a:xfrm>
            <a:off x="2133600" y="914400"/>
            <a:ext cx="4495800" cy="2624350"/>
          </a:xfrm>
        </p:spPr>
      </p:pic>
      <p:graphicFrame>
        <p:nvGraphicFramePr>
          <p:cNvPr id="4" name="Diagram 3"/>
          <p:cNvGraphicFramePr/>
          <p:nvPr>
            <p:extLst>
              <p:ext uri="{D42A27DB-BD31-4B8C-83A1-F6EECF244321}">
                <p14:modId xmlns:p14="http://schemas.microsoft.com/office/powerpoint/2010/main" val="4105583870"/>
              </p:ext>
            </p:extLst>
          </p:nvPr>
        </p:nvGraphicFramePr>
        <p:xfrm>
          <a:off x="1066800" y="4038600"/>
          <a:ext cx="6781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832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4154603-C7FD-45A7-A2A6-F85F0DA05221}"/>
              </a:ext>
            </a:extLst>
          </p:cNvPr>
          <p:cNvGraphicFramePr/>
          <p:nvPr>
            <p:extLst>
              <p:ext uri="{D42A27DB-BD31-4B8C-83A1-F6EECF244321}">
                <p14:modId xmlns:p14="http://schemas.microsoft.com/office/powerpoint/2010/main" val="3375902369"/>
              </p:ext>
            </p:extLst>
          </p:nvPr>
        </p:nvGraphicFramePr>
        <p:xfrm>
          <a:off x="609600" y="762000"/>
          <a:ext cx="7772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210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F52F-E98A-4C66-850C-88BA4DFAE1AE}"/>
              </a:ext>
            </a:extLst>
          </p:cNvPr>
          <p:cNvSpPr>
            <a:spLocks noGrp="1"/>
          </p:cNvSpPr>
          <p:nvPr>
            <p:ph type="title"/>
          </p:nvPr>
        </p:nvSpPr>
        <p:spPr>
          <a:xfrm>
            <a:off x="1219200" y="274638"/>
            <a:ext cx="7467600" cy="5745162"/>
          </a:xfrm>
        </p:spPr>
        <p:txBody>
          <a:bodyPr>
            <a:normAutofit/>
          </a:bodyPr>
          <a:lstStyle/>
          <a:p>
            <a:r>
              <a:rPr lang="en-IN" sz="9600" dirty="0">
                <a:latin typeface="Algerian" panose="04020705040A02060702" pitchFamily="82" charset="0"/>
              </a:rPr>
              <a:t>THANK YOU</a:t>
            </a:r>
          </a:p>
        </p:txBody>
      </p:sp>
    </p:spTree>
    <p:extLst>
      <p:ext uri="{BB962C8B-B14F-4D97-AF65-F5344CB8AC3E}">
        <p14:creationId xmlns:p14="http://schemas.microsoft.com/office/powerpoint/2010/main" val="344861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18419" y="334963"/>
            <a:ext cx="7010400" cy="1143000"/>
          </a:xfrm>
        </p:spPr>
        <p:txBody>
          <a:bodyPr/>
          <a:lstStyle/>
          <a:p>
            <a:r>
              <a:rPr lang="en-US" dirty="0">
                <a:latin typeface="Arial Black" panose="020B0A04020102020204" pitchFamily="34" charset="0"/>
              </a:rPr>
              <a:t>HEARING SCREENING</a:t>
            </a:r>
          </a:p>
        </p:txBody>
      </p:sp>
      <p:sp>
        <p:nvSpPr>
          <p:cNvPr id="5" name="Content Placeholder 4"/>
          <p:cNvSpPr>
            <a:spLocks noGrp="1"/>
          </p:cNvSpPr>
          <p:nvPr>
            <p:ph idx="4294967295"/>
          </p:nvPr>
        </p:nvSpPr>
        <p:spPr>
          <a:xfrm>
            <a:off x="0" y="1600200"/>
            <a:ext cx="8229600" cy="4525963"/>
          </a:xfrm>
        </p:spPr>
        <p:txBody>
          <a:bodyPr/>
          <a:lstStyle/>
          <a:p>
            <a:pPr>
              <a:buNone/>
            </a:pPr>
            <a:r>
              <a:rPr lang="en-US" dirty="0"/>
              <a:t> </a:t>
            </a:r>
          </a:p>
        </p:txBody>
      </p:sp>
      <p:graphicFrame>
        <p:nvGraphicFramePr>
          <p:cNvPr id="2" name="Diagram 1"/>
          <p:cNvGraphicFramePr/>
          <p:nvPr>
            <p:extLst>
              <p:ext uri="{D42A27DB-BD31-4B8C-83A1-F6EECF244321}">
                <p14:modId xmlns:p14="http://schemas.microsoft.com/office/powerpoint/2010/main" val="397607261"/>
              </p:ext>
            </p:extLst>
          </p:nvPr>
        </p:nvGraphicFramePr>
        <p:xfrm>
          <a:off x="813619" y="1477963"/>
          <a:ext cx="7315200" cy="492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17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543800" cy="5135563"/>
          </a:xfrm>
        </p:spPr>
        <p:txBody>
          <a:bodyPr>
            <a:normAutofit fontScale="85000" lnSpcReduction="10000"/>
          </a:bodyPr>
          <a:lstStyle/>
          <a:p>
            <a:pPr algn="just">
              <a:lnSpc>
                <a:spcPct val="150000"/>
              </a:lnSpc>
            </a:pPr>
            <a:r>
              <a:rPr lang="en-US" sz="2800" b="1" dirty="0"/>
              <a:t>In the screening process there a cut off point involved, below or above which the person is suspected.</a:t>
            </a:r>
          </a:p>
          <a:p>
            <a:pPr algn="just">
              <a:lnSpc>
                <a:spcPct val="150000"/>
              </a:lnSpc>
            </a:pPr>
            <a:endParaRPr lang="en-US" sz="2800" b="1" dirty="0"/>
          </a:p>
          <a:p>
            <a:pPr algn="just">
              <a:lnSpc>
                <a:spcPct val="150000"/>
              </a:lnSpc>
            </a:pPr>
            <a:r>
              <a:rPr lang="en-US" sz="2800" b="1" dirty="0"/>
              <a:t>This helps survey a large population of undiagnosed and typically asymptomatic persons </a:t>
            </a:r>
          </a:p>
          <a:p>
            <a:pPr lvl="1" algn="just">
              <a:lnSpc>
                <a:spcPct val="150000"/>
              </a:lnSpc>
            </a:pPr>
            <a:r>
              <a:rPr lang="en-US" sz="2400" b="1" dirty="0"/>
              <a:t>to identify those who are suspected of having the disorder and who require further diagnostic procedures.</a:t>
            </a:r>
          </a:p>
        </p:txBody>
      </p:sp>
    </p:spTree>
    <p:extLst>
      <p:ext uri="{BB962C8B-B14F-4D97-AF65-F5344CB8AC3E}">
        <p14:creationId xmlns:p14="http://schemas.microsoft.com/office/powerpoint/2010/main" val="77023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412776"/>
            <a:ext cx="8229600" cy="4602163"/>
          </a:xfrm>
        </p:spPr>
        <p:txBody>
          <a:bodyPr>
            <a:normAutofit/>
          </a:bodyPr>
          <a:lstStyle/>
          <a:p>
            <a:pPr algn="just"/>
            <a:r>
              <a:rPr lang="en-US" sz="2800" b="1" dirty="0"/>
              <a:t>An appropriate diagnostic and treatment procedure should be adopted in case of positive or suspicious findings.</a:t>
            </a:r>
          </a:p>
          <a:p>
            <a:pPr marL="0" indent="0" algn="just">
              <a:buNone/>
            </a:pPr>
            <a:endParaRPr lang="en-US" sz="2800" b="1" dirty="0"/>
          </a:p>
          <a:p>
            <a:pPr algn="just"/>
            <a:r>
              <a:rPr lang="en-US" sz="2800" b="1" dirty="0"/>
              <a:t>The test must be </a:t>
            </a:r>
          </a:p>
          <a:p>
            <a:pPr lvl="1" algn="just">
              <a:buFont typeface="Wingdings" pitchFamily="2" charset="2"/>
              <a:buChar char="Ø"/>
            </a:pPr>
            <a:r>
              <a:rPr lang="en-US" sz="2400" b="1" dirty="0"/>
              <a:t>Quick</a:t>
            </a:r>
          </a:p>
          <a:p>
            <a:pPr lvl="1" algn="just">
              <a:buFont typeface="Wingdings" pitchFamily="2" charset="2"/>
              <a:buChar char="Ø"/>
            </a:pPr>
            <a:r>
              <a:rPr lang="en-US" sz="2400" b="1" dirty="0"/>
              <a:t>reliable </a:t>
            </a:r>
          </a:p>
          <a:p>
            <a:pPr lvl="1" algn="just">
              <a:buFont typeface="Wingdings" pitchFamily="2" charset="2"/>
              <a:buChar char="Ø"/>
            </a:pPr>
            <a:r>
              <a:rPr lang="en-US" sz="2400" b="1" dirty="0"/>
              <a:t>acceptable to the persons who receive it.</a:t>
            </a:r>
          </a:p>
        </p:txBody>
      </p:sp>
    </p:spTree>
    <p:extLst>
      <p:ext uri="{BB962C8B-B14F-4D97-AF65-F5344CB8AC3E}">
        <p14:creationId xmlns:p14="http://schemas.microsoft.com/office/powerpoint/2010/main" val="109196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55639"/>
            <a:ext cx="7680960" cy="1371600"/>
          </a:xfrm>
        </p:spPr>
        <p:txBody>
          <a:bodyPr>
            <a:normAutofit/>
          </a:bodyPr>
          <a:lstStyle/>
          <a:p>
            <a:r>
              <a:rPr lang="en-US" dirty="0">
                <a:latin typeface="Arial Black" panose="020B0A04020102020204" pitchFamily="34" charset="0"/>
              </a:rPr>
              <a:t>DIFFERENT FORMS OF SCREENING</a:t>
            </a:r>
          </a:p>
        </p:txBody>
      </p:sp>
      <p:graphicFrame>
        <p:nvGraphicFramePr>
          <p:cNvPr id="4" name="Diagram 3"/>
          <p:cNvGraphicFramePr/>
          <p:nvPr>
            <p:extLst>
              <p:ext uri="{D42A27DB-BD31-4B8C-83A1-F6EECF244321}">
                <p14:modId xmlns:p14="http://schemas.microsoft.com/office/powerpoint/2010/main" val="2708007811"/>
              </p:ext>
            </p:extLst>
          </p:nvPr>
        </p:nvGraphicFramePr>
        <p:xfrm>
          <a:off x="381000" y="1676400"/>
          <a:ext cx="8534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651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6606</TotalTime>
  <Words>2597</Words>
  <Application>Microsoft Office PowerPoint</Application>
  <PresentationFormat>On-screen Show (4:3)</PresentationFormat>
  <Paragraphs>299</Paragraphs>
  <Slides>51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Abadi</vt:lpstr>
      <vt:lpstr>Algerian</vt:lpstr>
      <vt:lpstr>Arial</vt:lpstr>
      <vt:lpstr>Arial Black</vt:lpstr>
      <vt:lpstr>Calibri</vt:lpstr>
      <vt:lpstr>Cambria</vt:lpstr>
      <vt:lpstr>Century Gothic</vt:lpstr>
      <vt:lpstr>Garamond</vt:lpstr>
      <vt:lpstr>Wingdings</vt:lpstr>
      <vt:lpstr>Savon</vt:lpstr>
      <vt:lpstr>AUDIOLOGICAL TEST PROTOCOL FOR HEARING SCREENING AND ITS IMPORTANCE IN EARLY IDENTIFICATION AND INTERVENTION</vt:lpstr>
      <vt:lpstr>Introduction</vt:lpstr>
      <vt:lpstr>PowerPoint Presentation</vt:lpstr>
      <vt:lpstr>PowerPoint Presentation</vt:lpstr>
      <vt:lpstr>PowerPoint Presentation</vt:lpstr>
      <vt:lpstr>HEARING SCREENING</vt:lpstr>
      <vt:lpstr>PowerPoint Presentation</vt:lpstr>
      <vt:lpstr>PowerPoint Presentation</vt:lpstr>
      <vt:lpstr>DIFFERENT FORMS OF SCREENING</vt:lpstr>
      <vt:lpstr>Aspects of hearing screening</vt:lpstr>
      <vt:lpstr>PowerPoint Presentation</vt:lpstr>
      <vt:lpstr>PowerPoint Presentation</vt:lpstr>
      <vt:lpstr>PowerPoint Presentation</vt:lpstr>
      <vt:lpstr>UNIVERSAL NEWBORN HEARING SCREENING (UNHS)</vt:lpstr>
      <vt:lpstr>PowerPoint Presentation</vt:lpstr>
      <vt:lpstr>PowerPoint Presentation</vt:lpstr>
      <vt:lpstr>PowerPoint Presentation</vt:lpstr>
      <vt:lpstr>SCREENING TESTS</vt:lpstr>
      <vt:lpstr>PowerPoint Presentation</vt:lpstr>
      <vt:lpstr>Automated auditory brainstem response (A-ABR)</vt:lpstr>
      <vt:lpstr>PowerPoint Presentation</vt:lpstr>
      <vt:lpstr>PowerPoint Presentation</vt:lpstr>
      <vt:lpstr>Auditory evoked response infant protocol </vt:lpstr>
      <vt:lpstr>PowerPoint Presentation</vt:lpstr>
      <vt:lpstr>PowerPoint Presentation</vt:lpstr>
      <vt:lpstr>A-ABR vs Conventional ABR</vt:lpstr>
      <vt:lpstr>Oto Acoustic Emission  (OAE)</vt:lpstr>
      <vt:lpstr>PowerPoint Presentation</vt:lpstr>
      <vt:lpstr>PowerPoint Presentation</vt:lpstr>
      <vt:lpstr>PowerPoint Presentation</vt:lpstr>
      <vt:lpstr>PowerPoint Presentation</vt:lpstr>
      <vt:lpstr>A-ABR Vs OAE  - </vt:lpstr>
      <vt:lpstr>PowerPoint Presentation</vt:lpstr>
      <vt:lpstr>PowerPoint Presentation</vt:lpstr>
      <vt:lpstr>Techniques of infant screening</vt:lpstr>
      <vt:lpstr>PowerPoint Presentation</vt:lpstr>
      <vt:lpstr>Auditory response cradle</vt:lpstr>
      <vt:lpstr>PowerPoint Presentation</vt:lpstr>
      <vt:lpstr>Crib-o-gram</vt:lpstr>
      <vt:lpstr>          Immittance screening</vt:lpstr>
      <vt:lpstr>PowerPoint Presentation</vt:lpstr>
      <vt:lpstr>       226 Hz Vs 678 Hz    </vt:lpstr>
      <vt:lpstr>Benefits of Hearing screening: </vt:lpstr>
      <vt:lpstr>PowerPoint Presentation</vt:lpstr>
      <vt:lpstr>Newborn hearing screening in India</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Himanshi Sharma</dc:creator>
  <cp:lastModifiedBy>Sanket Bhalerao</cp:lastModifiedBy>
  <cp:revision>92</cp:revision>
  <dcterms:created xsi:type="dcterms:W3CDTF">2006-08-16T00:00:00Z</dcterms:created>
  <dcterms:modified xsi:type="dcterms:W3CDTF">2025-08-22T09:23:25Z</dcterms:modified>
</cp:coreProperties>
</file>