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56" r:id="rId3"/>
    <p:sldId id="258" r:id="rId4"/>
    <p:sldId id="257" r:id="rId5"/>
    <p:sldId id="259" r:id="rId6"/>
    <p:sldId id="260" r:id="rId7"/>
    <p:sldId id="261" r:id="rId8"/>
    <p:sldId id="262" r:id="rId9"/>
    <p:sldId id="263" r:id="rId10"/>
    <p:sldId id="264" r:id="rId11"/>
    <p:sldId id="265" r:id="rId12"/>
    <p:sldId id="266" r:id="rId13"/>
    <p:sldId id="268" r:id="rId14"/>
    <p:sldId id="269" r:id="rId15"/>
    <p:sldId id="267"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57556-4B6C-49B6-AFB9-96F2C7D338A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3067AA79-E6B8-46A3-82C3-A27AEDF9A38D}">
      <dgm:prSet phldrT="[Text]"/>
      <dgm:spPr/>
      <dgm:t>
        <a:bodyPr/>
        <a:lstStyle/>
        <a:p>
          <a:r>
            <a:rPr lang="en-US" dirty="0"/>
            <a:t>Amplitude </a:t>
          </a:r>
          <a:endParaRPr lang="en-IN" dirty="0"/>
        </a:p>
      </dgm:t>
    </dgm:pt>
    <dgm:pt modelId="{49517C0D-6B26-4257-999F-617529155CE5}" type="parTrans" cxnId="{9F2B2718-CFEF-47DC-A6D3-20108BA424CB}">
      <dgm:prSet/>
      <dgm:spPr/>
      <dgm:t>
        <a:bodyPr/>
        <a:lstStyle/>
        <a:p>
          <a:endParaRPr lang="en-IN"/>
        </a:p>
      </dgm:t>
    </dgm:pt>
    <dgm:pt modelId="{76318F26-28BB-4A77-9B47-B4B14F369E28}" type="sibTrans" cxnId="{9F2B2718-CFEF-47DC-A6D3-20108BA424CB}">
      <dgm:prSet/>
      <dgm:spPr/>
      <dgm:t>
        <a:bodyPr/>
        <a:lstStyle/>
        <a:p>
          <a:endParaRPr lang="en-IN"/>
        </a:p>
      </dgm:t>
    </dgm:pt>
    <dgm:pt modelId="{F302A14F-90EF-4F28-A479-447590AA7C78}">
      <dgm:prSet phldrT="[Text]"/>
      <dgm:spPr/>
      <dgm:t>
        <a:bodyPr/>
        <a:lstStyle/>
        <a:p>
          <a:r>
            <a:rPr lang="en-US" dirty="0"/>
            <a:t>Number of Neurons</a:t>
          </a:r>
          <a:endParaRPr lang="en-IN" dirty="0"/>
        </a:p>
      </dgm:t>
    </dgm:pt>
    <dgm:pt modelId="{310DE2DA-75FC-45E0-81D1-1ABA9BE02001}" type="parTrans" cxnId="{5F04A207-ABA7-4856-A978-F344C010BD62}">
      <dgm:prSet/>
      <dgm:spPr/>
      <dgm:t>
        <a:bodyPr/>
        <a:lstStyle/>
        <a:p>
          <a:endParaRPr lang="en-IN"/>
        </a:p>
      </dgm:t>
    </dgm:pt>
    <dgm:pt modelId="{EA48B123-01A4-4C91-A443-72886679753B}" type="sibTrans" cxnId="{5F04A207-ABA7-4856-A978-F344C010BD62}">
      <dgm:prSet/>
      <dgm:spPr/>
      <dgm:t>
        <a:bodyPr/>
        <a:lstStyle/>
        <a:p>
          <a:endParaRPr lang="en-IN"/>
        </a:p>
      </dgm:t>
    </dgm:pt>
    <dgm:pt modelId="{A83966FF-4B73-4334-9D2A-5AE536958665}">
      <dgm:prSet phldrT="[Text]"/>
      <dgm:spPr/>
      <dgm:t>
        <a:bodyPr/>
        <a:lstStyle/>
        <a:p>
          <a:r>
            <a:rPr lang="en-US" dirty="0"/>
            <a:t>30K</a:t>
          </a:r>
          <a:endParaRPr lang="en-IN" dirty="0"/>
        </a:p>
      </dgm:t>
    </dgm:pt>
    <dgm:pt modelId="{CEBE3C5B-D105-4678-9A58-B1A330CC64FA}" type="parTrans" cxnId="{DB6F266B-123E-497E-B9E9-5708F80CF2B5}">
      <dgm:prSet/>
      <dgm:spPr/>
      <dgm:t>
        <a:bodyPr/>
        <a:lstStyle/>
        <a:p>
          <a:endParaRPr lang="en-IN"/>
        </a:p>
      </dgm:t>
    </dgm:pt>
    <dgm:pt modelId="{BF58D1BF-59F4-4D33-8A61-00C400A92006}" type="sibTrans" cxnId="{DB6F266B-123E-497E-B9E9-5708F80CF2B5}">
      <dgm:prSet/>
      <dgm:spPr/>
      <dgm:t>
        <a:bodyPr/>
        <a:lstStyle/>
        <a:p>
          <a:endParaRPr lang="en-IN"/>
        </a:p>
      </dgm:t>
    </dgm:pt>
    <dgm:pt modelId="{F25862D9-C8E7-4BD5-9CF1-25CD94699F6C}">
      <dgm:prSet phldrT="[Text]"/>
      <dgm:spPr/>
      <dgm:t>
        <a:bodyPr/>
        <a:lstStyle/>
        <a:p>
          <a:r>
            <a:rPr lang="en-US" dirty="0"/>
            <a:t>10 Millions</a:t>
          </a:r>
          <a:endParaRPr lang="en-IN" dirty="0"/>
        </a:p>
      </dgm:t>
    </dgm:pt>
    <dgm:pt modelId="{33C96976-CA3E-47D7-8DDA-1D79E59796AE}" type="parTrans" cxnId="{B298885A-CD33-46CC-B61A-7C87CBF1F110}">
      <dgm:prSet/>
      <dgm:spPr/>
      <dgm:t>
        <a:bodyPr/>
        <a:lstStyle/>
        <a:p>
          <a:endParaRPr lang="en-IN"/>
        </a:p>
      </dgm:t>
    </dgm:pt>
    <dgm:pt modelId="{003EB14B-9CEB-4188-94FF-DD8EE6187F12}" type="sibTrans" cxnId="{B298885A-CD33-46CC-B61A-7C87CBF1F110}">
      <dgm:prSet/>
      <dgm:spPr/>
      <dgm:t>
        <a:bodyPr/>
        <a:lstStyle/>
        <a:p>
          <a:endParaRPr lang="en-IN"/>
        </a:p>
      </dgm:t>
    </dgm:pt>
    <dgm:pt modelId="{A78ADC65-8BFB-4DA3-B5A5-A7D3F6291940}">
      <dgm:prSet phldrT="[Text]"/>
      <dgm:spPr/>
      <dgm:t>
        <a:bodyPr/>
        <a:lstStyle/>
        <a:p>
          <a:r>
            <a:rPr lang="en-US" dirty="0"/>
            <a:t>Types of Stimuli</a:t>
          </a:r>
          <a:endParaRPr lang="en-IN" dirty="0"/>
        </a:p>
      </dgm:t>
    </dgm:pt>
    <dgm:pt modelId="{C73C7AC1-9757-48D8-BE1D-DE250B329AFF}" type="parTrans" cxnId="{060B8793-2319-46F6-9DAB-60B4F548972A}">
      <dgm:prSet/>
      <dgm:spPr/>
      <dgm:t>
        <a:bodyPr/>
        <a:lstStyle/>
        <a:p>
          <a:endParaRPr lang="en-IN"/>
        </a:p>
      </dgm:t>
    </dgm:pt>
    <dgm:pt modelId="{52402B29-CACE-45F5-BC5E-E6ED294B9DAA}" type="sibTrans" cxnId="{060B8793-2319-46F6-9DAB-60B4F548972A}">
      <dgm:prSet/>
      <dgm:spPr/>
      <dgm:t>
        <a:bodyPr/>
        <a:lstStyle/>
        <a:p>
          <a:endParaRPr lang="en-IN"/>
        </a:p>
      </dgm:t>
    </dgm:pt>
    <dgm:pt modelId="{FFCBCE67-259A-4B3D-84A5-49FF9D95C093}" type="pres">
      <dgm:prSet presAssocID="{B7A57556-4B6C-49B6-AFB9-96F2C7D338A2}" presName="diagram" presStyleCnt="0">
        <dgm:presLayoutVars>
          <dgm:chPref val="1"/>
          <dgm:dir/>
          <dgm:animOne val="branch"/>
          <dgm:animLvl val="lvl"/>
          <dgm:resizeHandles val="exact"/>
        </dgm:presLayoutVars>
      </dgm:prSet>
      <dgm:spPr/>
    </dgm:pt>
    <dgm:pt modelId="{273F3CA3-4E93-4B56-AAAF-715E5D8874F2}" type="pres">
      <dgm:prSet presAssocID="{3067AA79-E6B8-46A3-82C3-A27AEDF9A38D}" presName="root1" presStyleCnt="0"/>
      <dgm:spPr/>
    </dgm:pt>
    <dgm:pt modelId="{01AD1C4B-4CE6-49EC-87C7-24E2B2EBE809}" type="pres">
      <dgm:prSet presAssocID="{3067AA79-E6B8-46A3-82C3-A27AEDF9A38D}" presName="LevelOneTextNode" presStyleLbl="node0" presStyleIdx="0" presStyleCnt="1">
        <dgm:presLayoutVars>
          <dgm:chPref val="3"/>
        </dgm:presLayoutVars>
      </dgm:prSet>
      <dgm:spPr/>
    </dgm:pt>
    <dgm:pt modelId="{E0C8274B-69D3-4846-BEC7-3A5FDFB40404}" type="pres">
      <dgm:prSet presAssocID="{3067AA79-E6B8-46A3-82C3-A27AEDF9A38D}" presName="level2hierChild" presStyleCnt="0"/>
      <dgm:spPr/>
    </dgm:pt>
    <dgm:pt modelId="{CF3A73DB-4394-4E7A-BBB5-B8901AEDB796}" type="pres">
      <dgm:prSet presAssocID="{310DE2DA-75FC-45E0-81D1-1ABA9BE02001}" presName="conn2-1" presStyleLbl="parChTrans1D2" presStyleIdx="0" presStyleCnt="2"/>
      <dgm:spPr/>
    </dgm:pt>
    <dgm:pt modelId="{3F3D480F-12B1-4726-80F3-9D2A72CF1054}" type="pres">
      <dgm:prSet presAssocID="{310DE2DA-75FC-45E0-81D1-1ABA9BE02001}" presName="connTx" presStyleLbl="parChTrans1D2" presStyleIdx="0" presStyleCnt="2"/>
      <dgm:spPr/>
    </dgm:pt>
    <dgm:pt modelId="{F39D8F71-EB03-4B9C-A996-F63CD569CC2C}" type="pres">
      <dgm:prSet presAssocID="{F302A14F-90EF-4F28-A479-447590AA7C78}" presName="root2" presStyleCnt="0"/>
      <dgm:spPr/>
    </dgm:pt>
    <dgm:pt modelId="{DC0C27F0-1F6F-4533-8B3A-D714E5AFC94E}" type="pres">
      <dgm:prSet presAssocID="{F302A14F-90EF-4F28-A479-447590AA7C78}" presName="LevelTwoTextNode" presStyleLbl="node2" presStyleIdx="0" presStyleCnt="2">
        <dgm:presLayoutVars>
          <dgm:chPref val="3"/>
        </dgm:presLayoutVars>
      </dgm:prSet>
      <dgm:spPr/>
    </dgm:pt>
    <dgm:pt modelId="{2D785683-DEDB-470F-905E-2FF3037FB2FF}" type="pres">
      <dgm:prSet presAssocID="{F302A14F-90EF-4F28-A479-447590AA7C78}" presName="level3hierChild" presStyleCnt="0"/>
      <dgm:spPr/>
    </dgm:pt>
    <dgm:pt modelId="{49A3BC48-A34A-42CE-B388-12263D895622}" type="pres">
      <dgm:prSet presAssocID="{CEBE3C5B-D105-4678-9A58-B1A330CC64FA}" presName="conn2-1" presStyleLbl="parChTrans1D3" presStyleIdx="0" presStyleCnt="2"/>
      <dgm:spPr/>
    </dgm:pt>
    <dgm:pt modelId="{DB54DFEA-49D5-4B3C-9431-00A4BC3E8715}" type="pres">
      <dgm:prSet presAssocID="{CEBE3C5B-D105-4678-9A58-B1A330CC64FA}" presName="connTx" presStyleLbl="parChTrans1D3" presStyleIdx="0" presStyleCnt="2"/>
      <dgm:spPr/>
    </dgm:pt>
    <dgm:pt modelId="{12918184-2044-4B46-A629-2AA5E927DE2B}" type="pres">
      <dgm:prSet presAssocID="{A83966FF-4B73-4334-9D2A-5AE536958665}" presName="root2" presStyleCnt="0"/>
      <dgm:spPr/>
    </dgm:pt>
    <dgm:pt modelId="{6416853D-82E1-41E7-BE07-9296F0F7A378}" type="pres">
      <dgm:prSet presAssocID="{A83966FF-4B73-4334-9D2A-5AE536958665}" presName="LevelTwoTextNode" presStyleLbl="node3" presStyleIdx="0" presStyleCnt="2">
        <dgm:presLayoutVars>
          <dgm:chPref val="3"/>
        </dgm:presLayoutVars>
      </dgm:prSet>
      <dgm:spPr/>
    </dgm:pt>
    <dgm:pt modelId="{3C541893-E530-4B9F-830E-D75C9275C1B2}" type="pres">
      <dgm:prSet presAssocID="{A83966FF-4B73-4334-9D2A-5AE536958665}" presName="level3hierChild" presStyleCnt="0"/>
      <dgm:spPr/>
    </dgm:pt>
    <dgm:pt modelId="{73C8ECE9-F49E-4ADD-89F5-DDD505845AFD}" type="pres">
      <dgm:prSet presAssocID="{33C96976-CA3E-47D7-8DDA-1D79E59796AE}" presName="conn2-1" presStyleLbl="parChTrans1D3" presStyleIdx="1" presStyleCnt="2"/>
      <dgm:spPr/>
    </dgm:pt>
    <dgm:pt modelId="{10E76732-040B-49A9-AFF5-482BAD8E8515}" type="pres">
      <dgm:prSet presAssocID="{33C96976-CA3E-47D7-8DDA-1D79E59796AE}" presName="connTx" presStyleLbl="parChTrans1D3" presStyleIdx="1" presStyleCnt="2"/>
      <dgm:spPr/>
    </dgm:pt>
    <dgm:pt modelId="{4D69D937-93C6-4D02-B670-20984EA53712}" type="pres">
      <dgm:prSet presAssocID="{F25862D9-C8E7-4BD5-9CF1-25CD94699F6C}" presName="root2" presStyleCnt="0"/>
      <dgm:spPr/>
    </dgm:pt>
    <dgm:pt modelId="{DF24DC45-F04B-41EC-AEEB-BC8E4576CFDF}" type="pres">
      <dgm:prSet presAssocID="{F25862D9-C8E7-4BD5-9CF1-25CD94699F6C}" presName="LevelTwoTextNode" presStyleLbl="node3" presStyleIdx="1" presStyleCnt="2">
        <dgm:presLayoutVars>
          <dgm:chPref val="3"/>
        </dgm:presLayoutVars>
      </dgm:prSet>
      <dgm:spPr/>
    </dgm:pt>
    <dgm:pt modelId="{C20C346E-DD95-4D8D-AF8E-C9E7F99B580B}" type="pres">
      <dgm:prSet presAssocID="{F25862D9-C8E7-4BD5-9CF1-25CD94699F6C}" presName="level3hierChild" presStyleCnt="0"/>
      <dgm:spPr/>
    </dgm:pt>
    <dgm:pt modelId="{1884FE85-302C-4FDE-8176-5E601F73822C}" type="pres">
      <dgm:prSet presAssocID="{C73C7AC1-9757-48D8-BE1D-DE250B329AFF}" presName="conn2-1" presStyleLbl="parChTrans1D2" presStyleIdx="1" presStyleCnt="2"/>
      <dgm:spPr/>
    </dgm:pt>
    <dgm:pt modelId="{096A487D-7835-446D-B109-19FD677A8A47}" type="pres">
      <dgm:prSet presAssocID="{C73C7AC1-9757-48D8-BE1D-DE250B329AFF}" presName="connTx" presStyleLbl="parChTrans1D2" presStyleIdx="1" presStyleCnt="2"/>
      <dgm:spPr/>
    </dgm:pt>
    <dgm:pt modelId="{4DA55DB0-C5D4-4553-BD59-04AF5B24FF3E}" type="pres">
      <dgm:prSet presAssocID="{A78ADC65-8BFB-4DA3-B5A5-A7D3F6291940}" presName="root2" presStyleCnt="0"/>
      <dgm:spPr/>
    </dgm:pt>
    <dgm:pt modelId="{0B3A2220-AC26-440F-9C5E-A4930CEEF589}" type="pres">
      <dgm:prSet presAssocID="{A78ADC65-8BFB-4DA3-B5A5-A7D3F6291940}" presName="LevelTwoTextNode" presStyleLbl="node2" presStyleIdx="1" presStyleCnt="2">
        <dgm:presLayoutVars>
          <dgm:chPref val="3"/>
        </dgm:presLayoutVars>
      </dgm:prSet>
      <dgm:spPr/>
    </dgm:pt>
    <dgm:pt modelId="{174C0442-BC23-4C37-BE13-9B2DA9FCBCE5}" type="pres">
      <dgm:prSet presAssocID="{A78ADC65-8BFB-4DA3-B5A5-A7D3F6291940}" presName="level3hierChild" presStyleCnt="0"/>
      <dgm:spPr/>
    </dgm:pt>
  </dgm:ptLst>
  <dgm:cxnLst>
    <dgm:cxn modelId="{5F04A207-ABA7-4856-A978-F344C010BD62}" srcId="{3067AA79-E6B8-46A3-82C3-A27AEDF9A38D}" destId="{F302A14F-90EF-4F28-A479-447590AA7C78}" srcOrd="0" destOrd="0" parTransId="{310DE2DA-75FC-45E0-81D1-1ABA9BE02001}" sibTransId="{EA48B123-01A4-4C91-A443-72886679753B}"/>
    <dgm:cxn modelId="{AE598011-736C-4439-9985-9432F918FF24}" type="presOf" srcId="{33C96976-CA3E-47D7-8DDA-1D79E59796AE}" destId="{10E76732-040B-49A9-AFF5-482BAD8E8515}" srcOrd="1" destOrd="0" presId="urn:microsoft.com/office/officeart/2005/8/layout/hierarchy2"/>
    <dgm:cxn modelId="{76C2CE14-C3B4-4A07-AEAF-84039876F7F5}" type="presOf" srcId="{3067AA79-E6B8-46A3-82C3-A27AEDF9A38D}" destId="{01AD1C4B-4CE6-49EC-87C7-24E2B2EBE809}" srcOrd="0" destOrd="0" presId="urn:microsoft.com/office/officeart/2005/8/layout/hierarchy2"/>
    <dgm:cxn modelId="{9F2B2718-CFEF-47DC-A6D3-20108BA424CB}" srcId="{B7A57556-4B6C-49B6-AFB9-96F2C7D338A2}" destId="{3067AA79-E6B8-46A3-82C3-A27AEDF9A38D}" srcOrd="0" destOrd="0" parTransId="{49517C0D-6B26-4257-999F-617529155CE5}" sibTransId="{76318F26-28BB-4A77-9B47-B4B14F369E28}"/>
    <dgm:cxn modelId="{7ADD5219-C062-45E8-8757-6812E6961236}" type="presOf" srcId="{B7A57556-4B6C-49B6-AFB9-96F2C7D338A2}" destId="{FFCBCE67-259A-4B3D-84A5-49FF9D95C093}" srcOrd="0" destOrd="0" presId="urn:microsoft.com/office/officeart/2005/8/layout/hierarchy2"/>
    <dgm:cxn modelId="{9FF5FA1F-9277-4631-B29A-ED2149B63AE9}" type="presOf" srcId="{33C96976-CA3E-47D7-8DDA-1D79E59796AE}" destId="{73C8ECE9-F49E-4ADD-89F5-DDD505845AFD}" srcOrd="0" destOrd="0" presId="urn:microsoft.com/office/officeart/2005/8/layout/hierarchy2"/>
    <dgm:cxn modelId="{E2237C2C-F6F6-4844-8FB1-5E4613F57D12}" type="presOf" srcId="{310DE2DA-75FC-45E0-81D1-1ABA9BE02001}" destId="{3F3D480F-12B1-4726-80F3-9D2A72CF1054}" srcOrd="1" destOrd="0" presId="urn:microsoft.com/office/officeart/2005/8/layout/hierarchy2"/>
    <dgm:cxn modelId="{94FCC164-8684-414C-881B-B975FC1527F5}" type="presOf" srcId="{A78ADC65-8BFB-4DA3-B5A5-A7D3F6291940}" destId="{0B3A2220-AC26-440F-9C5E-A4930CEEF589}" srcOrd="0" destOrd="0" presId="urn:microsoft.com/office/officeart/2005/8/layout/hierarchy2"/>
    <dgm:cxn modelId="{5B260349-B956-4658-AD3A-D8813D4B1882}" type="presOf" srcId="{A83966FF-4B73-4334-9D2A-5AE536958665}" destId="{6416853D-82E1-41E7-BE07-9296F0F7A378}" srcOrd="0" destOrd="0" presId="urn:microsoft.com/office/officeart/2005/8/layout/hierarchy2"/>
    <dgm:cxn modelId="{DB6F266B-123E-497E-B9E9-5708F80CF2B5}" srcId="{F302A14F-90EF-4F28-A479-447590AA7C78}" destId="{A83966FF-4B73-4334-9D2A-5AE536958665}" srcOrd="0" destOrd="0" parTransId="{CEBE3C5B-D105-4678-9A58-B1A330CC64FA}" sibTransId="{BF58D1BF-59F4-4D33-8A61-00C400A92006}"/>
    <dgm:cxn modelId="{B298885A-CD33-46CC-B61A-7C87CBF1F110}" srcId="{F302A14F-90EF-4F28-A479-447590AA7C78}" destId="{F25862D9-C8E7-4BD5-9CF1-25CD94699F6C}" srcOrd="1" destOrd="0" parTransId="{33C96976-CA3E-47D7-8DDA-1D79E59796AE}" sibTransId="{003EB14B-9CEB-4188-94FF-DD8EE6187F12}"/>
    <dgm:cxn modelId="{6F2A8B82-BD61-4EE0-9A06-D471B5E286D6}" type="presOf" srcId="{CEBE3C5B-D105-4678-9A58-B1A330CC64FA}" destId="{49A3BC48-A34A-42CE-B388-12263D895622}" srcOrd="0" destOrd="0" presId="urn:microsoft.com/office/officeart/2005/8/layout/hierarchy2"/>
    <dgm:cxn modelId="{060B8793-2319-46F6-9DAB-60B4F548972A}" srcId="{3067AA79-E6B8-46A3-82C3-A27AEDF9A38D}" destId="{A78ADC65-8BFB-4DA3-B5A5-A7D3F6291940}" srcOrd="1" destOrd="0" parTransId="{C73C7AC1-9757-48D8-BE1D-DE250B329AFF}" sibTransId="{52402B29-CACE-45F5-BC5E-E6ED294B9DAA}"/>
    <dgm:cxn modelId="{14ABD494-DED4-41A4-89C2-8FEF89B04D9B}" type="presOf" srcId="{C73C7AC1-9757-48D8-BE1D-DE250B329AFF}" destId="{1884FE85-302C-4FDE-8176-5E601F73822C}" srcOrd="0" destOrd="0" presId="urn:microsoft.com/office/officeart/2005/8/layout/hierarchy2"/>
    <dgm:cxn modelId="{737FC1CA-FB69-418B-ADDD-A46AAD7F6A8C}" type="presOf" srcId="{C73C7AC1-9757-48D8-BE1D-DE250B329AFF}" destId="{096A487D-7835-446D-B109-19FD677A8A47}" srcOrd="1" destOrd="0" presId="urn:microsoft.com/office/officeart/2005/8/layout/hierarchy2"/>
    <dgm:cxn modelId="{F777E7F6-08C0-4763-A133-B01E8B8E7716}" type="presOf" srcId="{CEBE3C5B-D105-4678-9A58-B1A330CC64FA}" destId="{DB54DFEA-49D5-4B3C-9431-00A4BC3E8715}" srcOrd="1" destOrd="0" presId="urn:microsoft.com/office/officeart/2005/8/layout/hierarchy2"/>
    <dgm:cxn modelId="{7E9409F8-0F64-4456-9C07-5FFC60BD39FE}" type="presOf" srcId="{310DE2DA-75FC-45E0-81D1-1ABA9BE02001}" destId="{CF3A73DB-4394-4E7A-BBB5-B8901AEDB796}" srcOrd="0" destOrd="0" presId="urn:microsoft.com/office/officeart/2005/8/layout/hierarchy2"/>
    <dgm:cxn modelId="{56609FFA-4DF6-47F0-BABA-26D02414E3F3}" type="presOf" srcId="{F302A14F-90EF-4F28-A479-447590AA7C78}" destId="{DC0C27F0-1F6F-4533-8B3A-D714E5AFC94E}" srcOrd="0" destOrd="0" presId="urn:microsoft.com/office/officeart/2005/8/layout/hierarchy2"/>
    <dgm:cxn modelId="{469583FB-3B2D-43D8-8F9B-1D67362DE79B}" type="presOf" srcId="{F25862D9-C8E7-4BD5-9CF1-25CD94699F6C}" destId="{DF24DC45-F04B-41EC-AEEB-BC8E4576CFDF}" srcOrd="0" destOrd="0" presId="urn:microsoft.com/office/officeart/2005/8/layout/hierarchy2"/>
    <dgm:cxn modelId="{D35667FA-BC5C-4BAE-A8C1-02F79DAA6F5C}" type="presParOf" srcId="{FFCBCE67-259A-4B3D-84A5-49FF9D95C093}" destId="{273F3CA3-4E93-4B56-AAAF-715E5D8874F2}" srcOrd="0" destOrd="0" presId="urn:microsoft.com/office/officeart/2005/8/layout/hierarchy2"/>
    <dgm:cxn modelId="{DFE0D374-61E4-45DA-9998-5CC8FE3DEAD4}" type="presParOf" srcId="{273F3CA3-4E93-4B56-AAAF-715E5D8874F2}" destId="{01AD1C4B-4CE6-49EC-87C7-24E2B2EBE809}" srcOrd="0" destOrd="0" presId="urn:microsoft.com/office/officeart/2005/8/layout/hierarchy2"/>
    <dgm:cxn modelId="{A5765878-AD8B-43E3-AB80-4DFEFD4C0BDA}" type="presParOf" srcId="{273F3CA3-4E93-4B56-AAAF-715E5D8874F2}" destId="{E0C8274B-69D3-4846-BEC7-3A5FDFB40404}" srcOrd="1" destOrd="0" presId="urn:microsoft.com/office/officeart/2005/8/layout/hierarchy2"/>
    <dgm:cxn modelId="{50536AB6-CB8B-4FF6-8A8D-93B76FFAE2A2}" type="presParOf" srcId="{E0C8274B-69D3-4846-BEC7-3A5FDFB40404}" destId="{CF3A73DB-4394-4E7A-BBB5-B8901AEDB796}" srcOrd="0" destOrd="0" presId="urn:microsoft.com/office/officeart/2005/8/layout/hierarchy2"/>
    <dgm:cxn modelId="{78C388E7-9C1D-4E9F-9450-D248F8792E1C}" type="presParOf" srcId="{CF3A73DB-4394-4E7A-BBB5-B8901AEDB796}" destId="{3F3D480F-12B1-4726-80F3-9D2A72CF1054}" srcOrd="0" destOrd="0" presId="urn:microsoft.com/office/officeart/2005/8/layout/hierarchy2"/>
    <dgm:cxn modelId="{602F5B0F-E158-40B4-9DF0-F399F4D32D2F}" type="presParOf" srcId="{E0C8274B-69D3-4846-BEC7-3A5FDFB40404}" destId="{F39D8F71-EB03-4B9C-A996-F63CD569CC2C}" srcOrd="1" destOrd="0" presId="urn:microsoft.com/office/officeart/2005/8/layout/hierarchy2"/>
    <dgm:cxn modelId="{5468B954-BA98-4ADB-B0DF-85D34C7172A3}" type="presParOf" srcId="{F39D8F71-EB03-4B9C-A996-F63CD569CC2C}" destId="{DC0C27F0-1F6F-4533-8B3A-D714E5AFC94E}" srcOrd="0" destOrd="0" presId="urn:microsoft.com/office/officeart/2005/8/layout/hierarchy2"/>
    <dgm:cxn modelId="{99435E73-2F76-430E-A851-4AD11C4C7E22}" type="presParOf" srcId="{F39D8F71-EB03-4B9C-A996-F63CD569CC2C}" destId="{2D785683-DEDB-470F-905E-2FF3037FB2FF}" srcOrd="1" destOrd="0" presId="urn:microsoft.com/office/officeart/2005/8/layout/hierarchy2"/>
    <dgm:cxn modelId="{D5021E6E-4E5D-4151-8DB6-FCE14191FE5F}" type="presParOf" srcId="{2D785683-DEDB-470F-905E-2FF3037FB2FF}" destId="{49A3BC48-A34A-42CE-B388-12263D895622}" srcOrd="0" destOrd="0" presId="urn:microsoft.com/office/officeart/2005/8/layout/hierarchy2"/>
    <dgm:cxn modelId="{4AE151EB-651F-4DF0-9E7E-ADE00591258B}" type="presParOf" srcId="{49A3BC48-A34A-42CE-B388-12263D895622}" destId="{DB54DFEA-49D5-4B3C-9431-00A4BC3E8715}" srcOrd="0" destOrd="0" presId="urn:microsoft.com/office/officeart/2005/8/layout/hierarchy2"/>
    <dgm:cxn modelId="{096D49E2-6D81-4CF9-8BE2-48130DD11859}" type="presParOf" srcId="{2D785683-DEDB-470F-905E-2FF3037FB2FF}" destId="{12918184-2044-4B46-A629-2AA5E927DE2B}" srcOrd="1" destOrd="0" presId="urn:microsoft.com/office/officeart/2005/8/layout/hierarchy2"/>
    <dgm:cxn modelId="{F7F444DE-D7DD-4D61-8AEB-EDEFACC3182A}" type="presParOf" srcId="{12918184-2044-4B46-A629-2AA5E927DE2B}" destId="{6416853D-82E1-41E7-BE07-9296F0F7A378}" srcOrd="0" destOrd="0" presId="urn:microsoft.com/office/officeart/2005/8/layout/hierarchy2"/>
    <dgm:cxn modelId="{57719275-4D3A-43B7-8FE5-FFC78A375DE1}" type="presParOf" srcId="{12918184-2044-4B46-A629-2AA5E927DE2B}" destId="{3C541893-E530-4B9F-830E-D75C9275C1B2}" srcOrd="1" destOrd="0" presId="urn:microsoft.com/office/officeart/2005/8/layout/hierarchy2"/>
    <dgm:cxn modelId="{01267D45-0DB5-48FA-9106-0BC6F2CB493B}" type="presParOf" srcId="{2D785683-DEDB-470F-905E-2FF3037FB2FF}" destId="{73C8ECE9-F49E-4ADD-89F5-DDD505845AFD}" srcOrd="2" destOrd="0" presId="urn:microsoft.com/office/officeart/2005/8/layout/hierarchy2"/>
    <dgm:cxn modelId="{3A583554-7CF7-4B9F-B19F-3763CFB7D297}" type="presParOf" srcId="{73C8ECE9-F49E-4ADD-89F5-DDD505845AFD}" destId="{10E76732-040B-49A9-AFF5-482BAD8E8515}" srcOrd="0" destOrd="0" presId="urn:microsoft.com/office/officeart/2005/8/layout/hierarchy2"/>
    <dgm:cxn modelId="{18AA8577-1258-4B92-9EB7-B8C2FD09862F}" type="presParOf" srcId="{2D785683-DEDB-470F-905E-2FF3037FB2FF}" destId="{4D69D937-93C6-4D02-B670-20984EA53712}" srcOrd="3" destOrd="0" presId="urn:microsoft.com/office/officeart/2005/8/layout/hierarchy2"/>
    <dgm:cxn modelId="{31225BAC-CB6D-4A8B-B538-1CFBDF327136}" type="presParOf" srcId="{4D69D937-93C6-4D02-B670-20984EA53712}" destId="{DF24DC45-F04B-41EC-AEEB-BC8E4576CFDF}" srcOrd="0" destOrd="0" presId="urn:microsoft.com/office/officeart/2005/8/layout/hierarchy2"/>
    <dgm:cxn modelId="{1FB0BE56-34D6-4FBB-9776-B8360BA31802}" type="presParOf" srcId="{4D69D937-93C6-4D02-B670-20984EA53712}" destId="{C20C346E-DD95-4D8D-AF8E-C9E7F99B580B}" srcOrd="1" destOrd="0" presId="urn:microsoft.com/office/officeart/2005/8/layout/hierarchy2"/>
    <dgm:cxn modelId="{CB66949B-E365-4704-9546-3A6C76436843}" type="presParOf" srcId="{E0C8274B-69D3-4846-BEC7-3A5FDFB40404}" destId="{1884FE85-302C-4FDE-8176-5E601F73822C}" srcOrd="2" destOrd="0" presId="urn:microsoft.com/office/officeart/2005/8/layout/hierarchy2"/>
    <dgm:cxn modelId="{A9E8856D-02F9-42FF-94C6-15C03A9971F8}" type="presParOf" srcId="{1884FE85-302C-4FDE-8176-5E601F73822C}" destId="{096A487D-7835-446D-B109-19FD677A8A47}" srcOrd="0" destOrd="0" presId="urn:microsoft.com/office/officeart/2005/8/layout/hierarchy2"/>
    <dgm:cxn modelId="{7F0B7669-A504-4C54-9483-E98204236FA4}" type="presParOf" srcId="{E0C8274B-69D3-4846-BEC7-3A5FDFB40404}" destId="{4DA55DB0-C5D4-4553-BD59-04AF5B24FF3E}" srcOrd="3" destOrd="0" presId="urn:microsoft.com/office/officeart/2005/8/layout/hierarchy2"/>
    <dgm:cxn modelId="{CB64042C-46E0-40FE-807E-81071BEF5D21}" type="presParOf" srcId="{4DA55DB0-C5D4-4553-BD59-04AF5B24FF3E}" destId="{0B3A2220-AC26-440F-9C5E-A4930CEEF589}" srcOrd="0" destOrd="0" presId="urn:microsoft.com/office/officeart/2005/8/layout/hierarchy2"/>
    <dgm:cxn modelId="{D8C382E0-E553-4844-BED2-8D7BFCD21F95}" type="presParOf" srcId="{4DA55DB0-C5D4-4553-BD59-04AF5B24FF3E}" destId="{174C0442-BC23-4C37-BE13-9B2DA9FCBCE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61D56-DF1D-4762-ABE4-B155C3E9EC30}"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n-IN"/>
        </a:p>
      </dgm:t>
    </dgm:pt>
    <dgm:pt modelId="{F430772D-79F9-477A-8265-CFD8251661DB}">
      <dgm:prSet phldrT="[Text]" custT="1"/>
      <dgm:spPr/>
      <dgm:t>
        <a:bodyPr/>
        <a:lstStyle/>
        <a:p>
          <a:r>
            <a:rPr lang="en-US" sz="2800" dirty="0"/>
            <a:t>Brain</a:t>
          </a:r>
          <a:endParaRPr lang="en-IN" sz="2800" dirty="0"/>
        </a:p>
      </dgm:t>
    </dgm:pt>
    <dgm:pt modelId="{B1AE938C-A06F-47F1-B59C-7BD81AB8B0CE}" type="parTrans" cxnId="{7932C9FA-9583-49DB-9CB1-3FA7664D283D}">
      <dgm:prSet/>
      <dgm:spPr/>
      <dgm:t>
        <a:bodyPr/>
        <a:lstStyle/>
        <a:p>
          <a:endParaRPr lang="en-IN"/>
        </a:p>
      </dgm:t>
    </dgm:pt>
    <dgm:pt modelId="{3D4F8D17-DD48-4310-9132-94EA5EEC1463}" type="sibTrans" cxnId="{7932C9FA-9583-49DB-9CB1-3FA7664D283D}">
      <dgm:prSet/>
      <dgm:spPr/>
      <dgm:t>
        <a:bodyPr/>
        <a:lstStyle/>
        <a:p>
          <a:endParaRPr lang="en-IN"/>
        </a:p>
      </dgm:t>
    </dgm:pt>
    <dgm:pt modelId="{BA95201D-83E5-4772-B4DC-DABD1B8F4215}">
      <dgm:prSet phldrT="[Text]" custT="1"/>
      <dgm:spPr/>
      <dgm:t>
        <a:bodyPr/>
        <a:lstStyle/>
        <a:p>
          <a:r>
            <a:rPr lang="en-US" sz="1400" dirty="0" err="1"/>
            <a:t>Thalamo</a:t>
          </a:r>
          <a:r>
            <a:rPr lang="en-US" sz="1400" dirty="0"/>
            <a:t>-cortical</a:t>
          </a:r>
          <a:endParaRPr lang="en-IN" sz="1400" dirty="0"/>
        </a:p>
      </dgm:t>
    </dgm:pt>
    <dgm:pt modelId="{FB8A2DB7-5CB3-4668-BF99-8A1D3EC598E6}" type="parTrans" cxnId="{246F2C0C-63F2-4BD6-B410-A885646131E2}">
      <dgm:prSet/>
      <dgm:spPr/>
      <dgm:t>
        <a:bodyPr/>
        <a:lstStyle/>
        <a:p>
          <a:endParaRPr lang="en-IN"/>
        </a:p>
      </dgm:t>
    </dgm:pt>
    <dgm:pt modelId="{189E0DE7-5629-44CF-85D5-C064127926B4}" type="sibTrans" cxnId="{246F2C0C-63F2-4BD6-B410-A885646131E2}">
      <dgm:prSet/>
      <dgm:spPr/>
      <dgm:t>
        <a:bodyPr/>
        <a:lstStyle/>
        <a:p>
          <a:endParaRPr lang="en-IN"/>
        </a:p>
      </dgm:t>
    </dgm:pt>
    <dgm:pt modelId="{FEBA01F5-3F02-43C4-AA5F-A1565A6997DE}">
      <dgm:prSet phldrT="[Text]" custT="1"/>
      <dgm:spPr/>
      <dgm:t>
        <a:bodyPr/>
        <a:lstStyle/>
        <a:p>
          <a:r>
            <a:rPr lang="en-US" sz="1400" dirty="0"/>
            <a:t>Association cortex of Frontal lobe </a:t>
          </a:r>
          <a:endParaRPr lang="en-IN" sz="1400" dirty="0"/>
        </a:p>
      </dgm:t>
    </dgm:pt>
    <dgm:pt modelId="{38A5FB30-416B-49E6-84D9-2E29B8AA89F0}" type="parTrans" cxnId="{F9588A22-F65E-4C53-B1AC-B134BB1339B6}">
      <dgm:prSet/>
      <dgm:spPr/>
      <dgm:t>
        <a:bodyPr/>
        <a:lstStyle/>
        <a:p>
          <a:endParaRPr lang="en-IN"/>
        </a:p>
      </dgm:t>
    </dgm:pt>
    <dgm:pt modelId="{A1DBC456-0DD3-4335-BB85-0CB9499C8B5D}" type="sibTrans" cxnId="{F9588A22-F65E-4C53-B1AC-B134BB1339B6}">
      <dgm:prSet/>
      <dgm:spPr/>
      <dgm:t>
        <a:bodyPr/>
        <a:lstStyle/>
        <a:p>
          <a:endParaRPr lang="en-IN"/>
        </a:p>
      </dgm:t>
    </dgm:pt>
    <dgm:pt modelId="{1F7375B3-834B-4805-AB26-A5934FFC4EA1}">
      <dgm:prSet custT="1"/>
      <dgm:spPr/>
      <dgm:t>
        <a:bodyPr/>
        <a:lstStyle/>
        <a:p>
          <a:r>
            <a:rPr lang="en-US" sz="1400" dirty="0"/>
            <a:t>Sylvian fissure </a:t>
          </a:r>
          <a:endParaRPr lang="en-IN" sz="1400" dirty="0"/>
        </a:p>
      </dgm:t>
    </dgm:pt>
    <dgm:pt modelId="{DCF07C10-CDE7-4E6A-8505-9F798AF88E4C}" type="parTrans" cxnId="{18180DF9-BDDC-435B-B2C3-597F6D09965A}">
      <dgm:prSet/>
      <dgm:spPr/>
      <dgm:t>
        <a:bodyPr/>
        <a:lstStyle/>
        <a:p>
          <a:endParaRPr lang="en-IN"/>
        </a:p>
      </dgm:t>
    </dgm:pt>
    <dgm:pt modelId="{E43EB2EC-37C4-421E-9EC8-3A543C6AA934}" type="sibTrans" cxnId="{18180DF9-BDDC-435B-B2C3-597F6D09965A}">
      <dgm:prSet/>
      <dgm:spPr/>
      <dgm:t>
        <a:bodyPr/>
        <a:lstStyle/>
        <a:p>
          <a:endParaRPr lang="en-IN"/>
        </a:p>
      </dgm:t>
    </dgm:pt>
    <dgm:pt modelId="{E4A2B673-B598-4924-8965-5D6715DAB701}">
      <dgm:prSet custT="1"/>
      <dgm:spPr/>
      <dgm:t>
        <a:bodyPr/>
        <a:lstStyle/>
        <a:p>
          <a:r>
            <a:rPr lang="en-US" sz="1400" dirty="0"/>
            <a:t>Superior Temporal plane in Temporal Lobe </a:t>
          </a:r>
          <a:endParaRPr lang="en-IN" sz="1400" dirty="0"/>
        </a:p>
      </dgm:t>
    </dgm:pt>
    <dgm:pt modelId="{C96EA43B-69B3-4648-9F84-3B4087EF48F0}" type="parTrans" cxnId="{E8751899-D91A-4267-994F-E6788A21FFEF}">
      <dgm:prSet/>
      <dgm:spPr/>
      <dgm:t>
        <a:bodyPr/>
        <a:lstStyle/>
        <a:p>
          <a:endParaRPr lang="en-IN"/>
        </a:p>
      </dgm:t>
    </dgm:pt>
    <dgm:pt modelId="{A6589323-1083-4DBA-908D-A675A2717D1B}" type="sibTrans" cxnId="{E8751899-D91A-4267-994F-E6788A21FFEF}">
      <dgm:prSet/>
      <dgm:spPr/>
      <dgm:t>
        <a:bodyPr/>
        <a:lstStyle/>
        <a:p>
          <a:endParaRPr lang="en-IN"/>
        </a:p>
      </dgm:t>
    </dgm:pt>
    <dgm:pt modelId="{F0C614A3-2FEA-491E-B0F1-9C9B10A9F842}" type="pres">
      <dgm:prSet presAssocID="{1FC61D56-DF1D-4762-ABE4-B155C3E9EC30}" presName="list" presStyleCnt="0">
        <dgm:presLayoutVars>
          <dgm:dir/>
          <dgm:animLvl val="lvl"/>
        </dgm:presLayoutVars>
      </dgm:prSet>
      <dgm:spPr/>
    </dgm:pt>
    <dgm:pt modelId="{0243319C-C426-4A7E-8EA6-A25F66D6FE14}" type="pres">
      <dgm:prSet presAssocID="{F430772D-79F9-477A-8265-CFD8251661DB}" presName="posSpace" presStyleCnt="0"/>
      <dgm:spPr/>
    </dgm:pt>
    <dgm:pt modelId="{9AEF6F1B-3919-4062-9F2E-E7DC28B5EFA1}" type="pres">
      <dgm:prSet presAssocID="{F430772D-79F9-477A-8265-CFD8251661DB}" presName="vertFlow" presStyleCnt="0"/>
      <dgm:spPr/>
    </dgm:pt>
    <dgm:pt modelId="{C2C31D22-1741-4CAD-97D6-C2D9453B61DD}" type="pres">
      <dgm:prSet presAssocID="{F430772D-79F9-477A-8265-CFD8251661DB}" presName="topSpace" presStyleCnt="0"/>
      <dgm:spPr/>
    </dgm:pt>
    <dgm:pt modelId="{B43ED75C-DAB0-45B3-9230-9957D6713561}" type="pres">
      <dgm:prSet presAssocID="{F430772D-79F9-477A-8265-CFD8251661DB}" presName="firstComp" presStyleCnt="0"/>
      <dgm:spPr/>
    </dgm:pt>
    <dgm:pt modelId="{749D6FB7-4E2D-4365-B9A2-E7052304E6A2}" type="pres">
      <dgm:prSet presAssocID="{F430772D-79F9-477A-8265-CFD8251661DB}" presName="firstChild" presStyleLbl="bgAccFollowNode1" presStyleIdx="0" presStyleCnt="4"/>
      <dgm:spPr/>
    </dgm:pt>
    <dgm:pt modelId="{D95DA1BB-2F4B-4C4D-94C1-A29ADD38DA0C}" type="pres">
      <dgm:prSet presAssocID="{F430772D-79F9-477A-8265-CFD8251661DB}" presName="firstChildTx" presStyleLbl="bgAccFollowNode1" presStyleIdx="0" presStyleCnt="4">
        <dgm:presLayoutVars>
          <dgm:bulletEnabled val="1"/>
        </dgm:presLayoutVars>
      </dgm:prSet>
      <dgm:spPr/>
    </dgm:pt>
    <dgm:pt modelId="{166DCEC7-C4BD-4A26-84D4-960879C0334C}" type="pres">
      <dgm:prSet presAssocID="{FEBA01F5-3F02-43C4-AA5F-A1565A6997DE}" presName="comp" presStyleCnt="0"/>
      <dgm:spPr/>
    </dgm:pt>
    <dgm:pt modelId="{132AF857-1EBF-4770-93C4-48C4A6B5908A}" type="pres">
      <dgm:prSet presAssocID="{FEBA01F5-3F02-43C4-AA5F-A1565A6997DE}" presName="child" presStyleLbl="bgAccFollowNode1" presStyleIdx="1" presStyleCnt="4"/>
      <dgm:spPr/>
    </dgm:pt>
    <dgm:pt modelId="{8C9F60D2-4932-4BBF-BEF0-914B5E3A186B}" type="pres">
      <dgm:prSet presAssocID="{FEBA01F5-3F02-43C4-AA5F-A1565A6997DE}" presName="childTx" presStyleLbl="bgAccFollowNode1" presStyleIdx="1" presStyleCnt="4">
        <dgm:presLayoutVars>
          <dgm:bulletEnabled val="1"/>
        </dgm:presLayoutVars>
      </dgm:prSet>
      <dgm:spPr/>
    </dgm:pt>
    <dgm:pt modelId="{DAF50A66-22B5-467F-B6D2-3917D0A6120C}" type="pres">
      <dgm:prSet presAssocID="{1F7375B3-834B-4805-AB26-A5934FFC4EA1}" presName="comp" presStyleCnt="0"/>
      <dgm:spPr/>
    </dgm:pt>
    <dgm:pt modelId="{F08809EB-AF11-4075-8DDE-4D6F04764ECE}" type="pres">
      <dgm:prSet presAssocID="{1F7375B3-834B-4805-AB26-A5934FFC4EA1}" presName="child" presStyleLbl="bgAccFollowNode1" presStyleIdx="2" presStyleCnt="4"/>
      <dgm:spPr/>
    </dgm:pt>
    <dgm:pt modelId="{A17CBF24-49FF-461B-9AC5-E4E8762F57B0}" type="pres">
      <dgm:prSet presAssocID="{1F7375B3-834B-4805-AB26-A5934FFC4EA1}" presName="childTx" presStyleLbl="bgAccFollowNode1" presStyleIdx="2" presStyleCnt="4">
        <dgm:presLayoutVars>
          <dgm:bulletEnabled val="1"/>
        </dgm:presLayoutVars>
      </dgm:prSet>
      <dgm:spPr/>
    </dgm:pt>
    <dgm:pt modelId="{2DD48D2E-9851-4C72-8447-6D230B667B73}" type="pres">
      <dgm:prSet presAssocID="{E4A2B673-B598-4924-8965-5D6715DAB701}" presName="comp" presStyleCnt="0"/>
      <dgm:spPr/>
    </dgm:pt>
    <dgm:pt modelId="{05C9DB41-D4AE-4490-B89F-B9970AC7176A}" type="pres">
      <dgm:prSet presAssocID="{E4A2B673-B598-4924-8965-5D6715DAB701}" presName="child" presStyleLbl="bgAccFollowNode1" presStyleIdx="3" presStyleCnt="4"/>
      <dgm:spPr/>
    </dgm:pt>
    <dgm:pt modelId="{A24A1849-8F09-4A81-962F-3DF1BAF6DFCD}" type="pres">
      <dgm:prSet presAssocID="{E4A2B673-B598-4924-8965-5D6715DAB701}" presName="childTx" presStyleLbl="bgAccFollowNode1" presStyleIdx="3" presStyleCnt="4">
        <dgm:presLayoutVars>
          <dgm:bulletEnabled val="1"/>
        </dgm:presLayoutVars>
      </dgm:prSet>
      <dgm:spPr/>
    </dgm:pt>
    <dgm:pt modelId="{A3889976-DB98-4528-A90B-287D223391CC}" type="pres">
      <dgm:prSet presAssocID="{F430772D-79F9-477A-8265-CFD8251661DB}" presName="negSpace" presStyleCnt="0"/>
      <dgm:spPr/>
    </dgm:pt>
    <dgm:pt modelId="{5CE1AF6B-0D02-478D-89E6-6359FA098C36}" type="pres">
      <dgm:prSet presAssocID="{F430772D-79F9-477A-8265-CFD8251661DB}" presName="circle" presStyleLbl="node1" presStyleIdx="0" presStyleCnt="1"/>
      <dgm:spPr/>
    </dgm:pt>
  </dgm:ptLst>
  <dgm:cxnLst>
    <dgm:cxn modelId="{246F2C0C-63F2-4BD6-B410-A885646131E2}" srcId="{F430772D-79F9-477A-8265-CFD8251661DB}" destId="{BA95201D-83E5-4772-B4DC-DABD1B8F4215}" srcOrd="0" destOrd="0" parTransId="{FB8A2DB7-5CB3-4668-BF99-8A1D3EC598E6}" sibTransId="{189E0DE7-5629-44CF-85D5-C064127926B4}"/>
    <dgm:cxn modelId="{53FEC413-C95D-4277-AD84-36277C324083}" type="presOf" srcId="{1F7375B3-834B-4805-AB26-A5934FFC4EA1}" destId="{F08809EB-AF11-4075-8DDE-4D6F04764ECE}" srcOrd="0" destOrd="0" presId="urn:microsoft.com/office/officeart/2005/8/layout/hList9"/>
    <dgm:cxn modelId="{F9588A22-F65E-4C53-B1AC-B134BB1339B6}" srcId="{F430772D-79F9-477A-8265-CFD8251661DB}" destId="{FEBA01F5-3F02-43C4-AA5F-A1565A6997DE}" srcOrd="1" destOrd="0" parTransId="{38A5FB30-416B-49E6-84D9-2E29B8AA89F0}" sibTransId="{A1DBC456-0DD3-4335-BB85-0CB9499C8B5D}"/>
    <dgm:cxn modelId="{C272695E-F60A-4CE8-96D5-019CC7F2C110}" type="presOf" srcId="{E4A2B673-B598-4924-8965-5D6715DAB701}" destId="{05C9DB41-D4AE-4490-B89F-B9970AC7176A}" srcOrd="0" destOrd="0" presId="urn:microsoft.com/office/officeart/2005/8/layout/hList9"/>
    <dgm:cxn modelId="{5A8B1A70-FF8E-42A6-89AE-A188F018FBB4}" type="presOf" srcId="{1F7375B3-834B-4805-AB26-A5934FFC4EA1}" destId="{A17CBF24-49FF-461B-9AC5-E4E8762F57B0}" srcOrd="1" destOrd="0" presId="urn:microsoft.com/office/officeart/2005/8/layout/hList9"/>
    <dgm:cxn modelId="{8FF6F271-B1BF-4EB2-876C-6E0A59BC904A}" type="presOf" srcId="{1FC61D56-DF1D-4762-ABE4-B155C3E9EC30}" destId="{F0C614A3-2FEA-491E-B0F1-9C9B10A9F842}" srcOrd="0" destOrd="0" presId="urn:microsoft.com/office/officeart/2005/8/layout/hList9"/>
    <dgm:cxn modelId="{9898FA54-1342-4BCE-8D9F-AF018CDCB293}" type="presOf" srcId="{F430772D-79F9-477A-8265-CFD8251661DB}" destId="{5CE1AF6B-0D02-478D-89E6-6359FA098C36}" srcOrd="0" destOrd="0" presId="urn:microsoft.com/office/officeart/2005/8/layout/hList9"/>
    <dgm:cxn modelId="{90D2EE98-248A-4D27-BA0A-79991A601134}" type="presOf" srcId="{E4A2B673-B598-4924-8965-5D6715DAB701}" destId="{A24A1849-8F09-4A81-962F-3DF1BAF6DFCD}" srcOrd="1" destOrd="0" presId="urn:microsoft.com/office/officeart/2005/8/layout/hList9"/>
    <dgm:cxn modelId="{E8751899-D91A-4267-994F-E6788A21FFEF}" srcId="{F430772D-79F9-477A-8265-CFD8251661DB}" destId="{E4A2B673-B598-4924-8965-5D6715DAB701}" srcOrd="3" destOrd="0" parTransId="{C96EA43B-69B3-4648-9F84-3B4087EF48F0}" sibTransId="{A6589323-1083-4DBA-908D-A675A2717D1B}"/>
    <dgm:cxn modelId="{C90B1E9D-4125-44A0-B124-D9F561638483}" type="presOf" srcId="{FEBA01F5-3F02-43C4-AA5F-A1565A6997DE}" destId="{132AF857-1EBF-4770-93C4-48C4A6B5908A}" srcOrd="0" destOrd="0" presId="urn:microsoft.com/office/officeart/2005/8/layout/hList9"/>
    <dgm:cxn modelId="{8739B4D8-2FB8-4854-9CD1-EC173C9689A1}" type="presOf" srcId="{BA95201D-83E5-4772-B4DC-DABD1B8F4215}" destId="{D95DA1BB-2F4B-4C4D-94C1-A29ADD38DA0C}" srcOrd="1" destOrd="0" presId="urn:microsoft.com/office/officeart/2005/8/layout/hList9"/>
    <dgm:cxn modelId="{5C4B33DD-4503-49E8-8245-5BDD8AEF626F}" type="presOf" srcId="{FEBA01F5-3F02-43C4-AA5F-A1565A6997DE}" destId="{8C9F60D2-4932-4BBF-BEF0-914B5E3A186B}" srcOrd="1" destOrd="0" presId="urn:microsoft.com/office/officeart/2005/8/layout/hList9"/>
    <dgm:cxn modelId="{E64E15E6-2B67-429E-907A-BAD7AE879CE9}" type="presOf" srcId="{BA95201D-83E5-4772-B4DC-DABD1B8F4215}" destId="{749D6FB7-4E2D-4365-B9A2-E7052304E6A2}" srcOrd="0" destOrd="0" presId="urn:microsoft.com/office/officeart/2005/8/layout/hList9"/>
    <dgm:cxn modelId="{18180DF9-BDDC-435B-B2C3-597F6D09965A}" srcId="{F430772D-79F9-477A-8265-CFD8251661DB}" destId="{1F7375B3-834B-4805-AB26-A5934FFC4EA1}" srcOrd="2" destOrd="0" parTransId="{DCF07C10-CDE7-4E6A-8505-9F798AF88E4C}" sibTransId="{E43EB2EC-37C4-421E-9EC8-3A543C6AA934}"/>
    <dgm:cxn modelId="{7932C9FA-9583-49DB-9CB1-3FA7664D283D}" srcId="{1FC61D56-DF1D-4762-ABE4-B155C3E9EC30}" destId="{F430772D-79F9-477A-8265-CFD8251661DB}" srcOrd="0" destOrd="0" parTransId="{B1AE938C-A06F-47F1-B59C-7BD81AB8B0CE}" sibTransId="{3D4F8D17-DD48-4310-9132-94EA5EEC1463}"/>
    <dgm:cxn modelId="{650A2FD2-5988-4F71-9E47-CE508EC5EDA9}" type="presParOf" srcId="{F0C614A3-2FEA-491E-B0F1-9C9B10A9F842}" destId="{0243319C-C426-4A7E-8EA6-A25F66D6FE14}" srcOrd="0" destOrd="0" presId="urn:microsoft.com/office/officeart/2005/8/layout/hList9"/>
    <dgm:cxn modelId="{76548366-2EC0-487A-9348-C011538A2538}" type="presParOf" srcId="{F0C614A3-2FEA-491E-B0F1-9C9B10A9F842}" destId="{9AEF6F1B-3919-4062-9F2E-E7DC28B5EFA1}" srcOrd="1" destOrd="0" presId="urn:microsoft.com/office/officeart/2005/8/layout/hList9"/>
    <dgm:cxn modelId="{20281140-C124-4825-8EDA-B8C297CED558}" type="presParOf" srcId="{9AEF6F1B-3919-4062-9F2E-E7DC28B5EFA1}" destId="{C2C31D22-1741-4CAD-97D6-C2D9453B61DD}" srcOrd="0" destOrd="0" presId="urn:microsoft.com/office/officeart/2005/8/layout/hList9"/>
    <dgm:cxn modelId="{9DEA369C-8636-40BC-8367-C75012F5A954}" type="presParOf" srcId="{9AEF6F1B-3919-4062-9F2E-E7DC28B5EFA1}" destId="{B43ED75C-DAB0-45B3-9230-9957D6713561}" srcOrd="1" destOrd="0" presId="urn:microsoft.com/office/officeart/2005/8/layout/hList9"/>
    <dgm:cxn modelId="{E6E27250-C318-49B2-9F40-6F25536EF44C}" type="presParOf" srcId="{B43ED75C-DAB0-45B3-9230-9957D6713561}" destId="{749D6FB7-4E2D-4365-B9A2-E7052304E6A2}" srcOrd="0" destOrd="0" presId="urn:microsoft.com/office/officeart/2005/8/layout/hList9"/>
    <dgm:cxn modelId="{47843A43-8217-4E43-AA34-1FA8D589CCFD}" type="presParOf" srcId="{B43ED75C-DAB0-45B3-9230-9957D6713561}" destId="{D95DA1BB-2F4B-4C4D-94C1-A29ADD38DA0C}" srcOrd="1" destOrd="0" presId="urn:microsoft.com/office/officeart/2005/8/layout/hList9"/>
    <dgm:cxn modelId="{05404A70-F459-4103-A15E-0A35D17F731D}" type="presParOf" srcId="{9AEF6F1B-3919-4062-9F2E-E7DC28B5EFA1}" destId="{166DCEC7-C4BD-4A26-84D4-960879C0334C}" srcOrd="2" destOrd="0" presId="urn:microsoft.com/office/officeart/2005/8/layout/hList9"/>
    <dgm:cxn modelId="{6E544517-BC9A-4486-88ED-9223BBF98332}" type="presParOf" srcId="{166DCEC7-C4BD-4A26-84D4-960879C0334C}" destId="{132AF857-1EBF-4770-93C4-48C4A6B5908A}" srcOrd="0" destOrd="0" presId="urn:microsoft.com/office/officeart/2005/8/layout/hList9"/>
    <dgm:cxn modelId="{F8AD7B26-554E-4192-BADD-DEA70D08016E}" type="presParOf" srcId="{166DCEC7-C4BD-4A26-84D4-960879C0334C}" destId="{8C9F60D2-4932-4BBF-BEF0-914B5E3A186B}" srcOrd="1" destOrd="0" presId="urn:microsoft.com/office/officeart/2005/8/layout/hList9"/>
    <dgm:cxn modelId="{F3447941-87AE-4F16-A6AD-B10BF7A2471C}" type="presParOf" srcId="{9AEF6F1B-3919-4062-9F2E-E7DC28B5EFA1}" destId="{DAF50A66-22B5-467F-B6D2-3917D0A6120C}" srcOrd="3" destOrd="0" presId="urn:microsoft.com/office/officeart/2005/8/layout/hList9"/>
    <dgm:cxn modelId="{D21FC93F-BEF4-4526-832F-8C1C97ED9432}" type="presParOf" srcId="{DAF50A66-22B5-467F-B6D2-3917D0A6120C}" destId="{F08809EB-AF11-4075-8DDE-4D6F04764ECE}" srcOrd="0" destOrd="0" presId="urn:microsoft.com/office/officeart/2005/8/layout/hList9"/>
    <dgm:cxn modelId="{A6A1C72E-1D2B-4636-BDC0-39BF94A14342}" type="presParOf" srcId="{DAF50A66-22B5-467F-B6D2-3917D0A6120C}" destId="{A17CBF24-49FF-461B-9AC5-E4E8762F57B0}" srcOrd="1" destOrd="0" presId="urn:microsoft.com/office/officeart/2005/8/layout/hList9"/>
    <dgm:cxn modelId="{D5A42AF1-BF0C-487F-BCF0-ED8D63DAE67F}" type="presParOf" srcId="{9AEF6F1B-3919-4062-9F2E-E7DC28B5EFA1}" destId="{2DD48D2E-9851-4C72-8447-6D230B667B73}" srcOrd="4" destOrd="0" presId="urn:microsoft.com/office/officeart/2005/8/layout/hList9"/>
    <dgm:cxn modelId="{9E49FA6D-30CA-4859-BC26-657D33073191}" type="presParOf" srcId="{2DD48D2E-9851-4C72-8447-6D230B667B73}" destId="{05C9DB41-D4AE-4490-B89F-B9970AC7176A}" srcOrd="0" destOrd="0" presId="urn:microsoft.com/office/officeart/2005/8/layout/hList9"/>
    <dgm:cxn modelId="{59A62E9A-0F8E-4E4D-8B08-9883738E0FDA}" type="presParOf" srcId="{2DD48D2E-9851-4C72-8447-6D230B667B73}" destId="{A24A1849-8F09-4A81-962F-3DF1BAF6DFCD}" srcOrd="1" destOrd="0" presId="urn:microsoft.com/office/officeart/2005/8/layout/hList9"/>
    <dgm:cxn modelId="{458A4C02-38AB-451A-B0FF-8C543D8D342E}" type="presParOf" srcId="{F0C614A3-2FEA-491E-B0F1-9C9B10A9F842}" destId="{A3889976-DB98-4528-A90B-287D223391CC}" srcOrd="2" destOrd="0" presId="urn:microsoft.com/office/officeart/2005/8/layout/hList9"/>
    <dgm:cxn modelId="{0082B4C9-1FB2-43F8-9E56-42483B0B84C3}" type="presParOf" srcId="{F0C614A3-2FEA-491E-B0F1-9C9B10A9F842}" destId="{5CE1AF6B-0D02-478D-89E6-6359FA098C36}"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D1C4B-4CE6-49EC-87C7-24E2B2EBE809}">
      <dsp:nvSpPr>
        <dsp:cNvPr id="0" name=""/>
        <dsp:cNvSpPr/>
      </dsp:nvSpPr>
      <dsp:spPr>
        <a:xfrm>
          <a:off x="303" y="2483296"/>
          <a:ext cx="2138787" cy="1069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Amplitude </a:t>
          </a:r>
          <a:endParaRPr lang="en-IN" sz="3400" kern="1200" dirty="0"/>
        </a:p>
      </dsp:txBody>
      <dsp:txXfrm>
        <a:off x="31624" y="2514617"/>
        <a:ext cx="2076145" cy="1006751"/>
      </dsp:txXfrm>
    </dsp:sp>
    <dsp:sp modelId="{CF3A73DB-4394-4E7A-BBB5-B8901AEDB796}">
      <dsp:nvSpPr>
        <dsp:cNvPr id="0" name=""/>
        <dsp:cNvSpPr/>
      </dsp:nvSpPr>
      <dsp:spPr>
        <a:xfrm rot="19457599">
          <a:off x="2040063" y="2692789"/>
          <a:ext cx="1053570" cy="35507"/>
        </a:xfrm>
        <a:custGeom>
          <a:avLst/>
          <a:gdLst/>
          <a:ahLst/>
          <a:cxnLst/>
          <a:rect l="0" t="0" r="0" b="0"/>
          <a:pathLst>
            <a:path>
              <a:moveTo>
                <a:pt x="0" y="17753"/>
              </a:moveTo>
              <a:lnTo>
                <a:pt x="1053570"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540509" y="2684203"/>
        <a:ext cx="52678" cy="52678"/>
      </dsp:txXfrm>
    </dsp:sp>
    <dsp:sp modelId="{DC0C27F0-1F6F-4533-8B3A-D714E5AFC94E}">
      <dsp:nvSpPr>
        <dsp:cNvPr id="0" name=""/>
        <dsp:cNvSpPr/>
      </dsp:nvSpPr>
      <dsp:spPr>
        <a:xfrm>
          <a:off x="2994606" y="1868395"/>
          <a:ext cx="2138787" cy="1069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Number of Neurons</a:t>
          </a:r>
          <a:endParaRPr lang="en-IN" sz="3400" kern="1200" dirty="0"/>
        </a:p>
      </dsp:txBody>
      <dsp:txXfrm>
        <a:off x="3025927" y="1899716"/>
        <a:ext cx="2076145" cy="1006751"/>
      </dsp:txXfrm>
    </dsp:sp>
    <dsp:sp modelId="{49A3BC48-A34A-42CE-B388-12263D895622}">
      <dsp:nvSpPr>
        <dsp:cNvPr id="0" name=""/>
        <dsp:cNvSpPr/>
      </dsp:nvSpPr>
      <dsp:spPr>
        <a:xfrm rot="19457599">
          <a:off x="5034366" y="2077887"/>
          <a:ext cx="1053570" cy="35507"/>
        </a:xfrm>
        <a:custGeom>
          <a:avLst/>
          <a:gdLst/>
          <a:ahLst/>
          <a:cxnLst/>
          <a:rect l="0" t="0" r="0" b="0"/>
          <a:pathLst>
            <a:path>
              <a:moveTo>
                <a:pt x="0" y="17753"/>
              </a:moveTo>
              <a:lnTo>
                <a:pt x="1053570"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534812" y="2069302"/>
        <a:ext cx="52678" cy="52678"/>
      </dsp:txXfrm>
    </dsp:sp>
    <dsp:sp modelId="{6416853D-82E1-41E7-BE07-9296F0F7A378}">
      <dsp:nvSpPr>
        <dsp:cNvPr id="0" name=""/>
        <dsp:cNvSpPr/>
      </dsp:nvSpPr>
      <dsp:spPr>
        <a:xfrm>
          <a:off x="5988909" y="1253493"/>
          <a:ext cx="2138787" cy="1069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30K</a:t>
          </a:r>
          <a:endParaRPr lang="en-IN" sz="3400" kern="1200" dirty="0"/>
        </a:p>
      </dsp:txBody>
      <dsp:txXfrm>
        <a:off x="6020230" y="1284814"/>
        <a:ext cx="2076145" cy="1006751"/>
      </dsp:txXfrm>
    </dsp:sp>
    <dsp:sp modelId="{73C8ECE9-F49E-4ADD-89F5-DDD505845AFD}">
      <dsp:nvSpPr>
        <dsp:cNvPr id="0" name=""/>
        <dsp:cNvSpPr/>
      </dsp:nvSpPr>
      <dsp:spPr>
        <a:xfrm rot="2142401">
          <a:off x="5034366" y="2692789"/>
          <a:ext cx="1053570" cy="35507"/>
        </a:xfrm>
        <a:custGeom>
          <a:avLst/>
          <a:gdLst/>
          <a:ahLst/>
          <a:cxnLst/>
          <a:rect l="0" t="0" r="0" b="0"/>
          <a:pathLst>
            <a:path>
              <a:moveTo>
                <a:pt x="0" y="17753"/>
              </a:moveTo>
              <a:lnTo>
                <a:pt x="1053570"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534812" y="2684203"/>
        <a:ext cx="52678" cy="52678"/>
      </dsp:txXfrm>
    </dsp:sp>
    <dsp:sp modelId="{DF24DC45-F04B-41EC-AEEB-BC8E4576CFDF}">
      <dsp:nvSpPr>
        <dsp:cNvPr id="0" name=""/>
        <dsp:cNvSpPr/>
      </dsp:nvSpPr>
      <dsp:spPr>
        <a:xfrm>
          <a:off x="5988909" y="2483296"/>
          <a:ext cx="2138787" cy="1069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10 Millions</a:t>
          </a:r>
          <a:endParaRPr lang="en-IN" sz="3400" kern="1200" dirty="0"/>
        </a:p>
      </dsp:txBody>
      <dsp:txXfrm>
        <a:off x="6020230" y="2514617"/>
        <a:ext cx="2076145" cy="1006751"/>
      </dsp:txXfrm>
    </dsp:sp>
    <dsp:sp modelId="{1884FE85-302C-4FDE-8176-5E601F73822C}">
      <dsp:nvSpPr>
        <dsp:cNvPr id="0" name=""/>
        <dsp:cNvSpPr/>
      </dsp:nvSpPr>
      <dsp:spPr>
        <a:xfrm rot="2142401">
          <a:off x="2040063" y="3307690"/>
          <a:ext cx="1053570" cy="35507"/>
        </a:xfrm>
        <a:custGeom>
          <a:avLst/>
          <a:gdLst/>
          <a:ahLst/>
          <a:cxnLst/>
          <a:rect l="0" t="0" r="0" b="0"/>
          <a:pathLst>
            <a:path>
              <a:moveTo>
                <a:pt x="0" y="17753"/>
              </a:moveTo>
              <a:lnTo>
                <a:pt x="1053570"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540509" y="3299105"/>
        <a:ext cx="52678" cy="52678"/>
      </dsp:txXfrm>
    </dsp:sp>
    <dsp:sp modelId="{0B3A2220-AC26-440F-9C5E-A4930CEEF589}">
      <dsp:nvSpPr>
        <dsp:cNvPr id="0" name=""/>
        <dsp:cNvSpPr/>
      </dsp:nvSpPr>
      <dsp:spPr>
        <a:xfrm>
          <a:off x="2994606" y="3098198"/>
          <a:ext cx="2138787" cy="1069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Types of Stimuli</a:t>
          </a:r>
          <a:endParaRPr lang="en-IN" sz="3400" kern="1200" dirty="0"/>
        </a:p>
      </dsp:txBody>
      <dsp:txXfrm>
        <a:off x="3025927" y="3129519"/>
        <a:ext cx="2076145" cy="1006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D6FB7-4E2D-4365-B9A2-E7052304E6A2}">
      <dsp:nvSpPr>
        <dsp:cNvPr id="0" name=""/>
        <dsp:cNvSpPr/>
      </dsp:nvSpPr>
      <dsp:spPr>
        <a:xfrm>
          <a:off x="5075857" y="426327"/>
          <a:ext cx="1596181" cy="106465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err="1"/>
            <a:t>Thalamo</a:t>
          </a:r>
          <a:r>
            <a:rPr lang="en-US" sz="1400" kern="1200" dirty="0"/>
            <a:t>-cortical</a:t>
          </a:r>
          <a:endParaRPr lang="en-IN" sz="1400" kern="1200" dirty="0"/>
        </a:p>
      </dsp:txBody>
      <dsp:txXfrm>
        <a:off x="5331246" y="426327"/>
        <a:ext cx="1340792" cy="1064653"/>
      </dsp:txXfrm>
    </dsp:sp>
    <dsp:sp modelId="{132AF857-1EBF-4770-93C4-48C4A6B5908A}">
      <dsp:nvSpPr>
        <dsp:cNvPr id="0" name=""/>
        <dsp:cNvSpPr/>
      </dsp:nvSpPr>
      <dsp:spPr>
        <a:xfrm>
          <a:off x="5075857" y="1490981"/>
          <a:ext cx="1596181" cy="106465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Association cortex of Frontal lobe </a:t>
          </a:r>
          <a:endParaRPr lang="en-IN" sz="1400" kern="1200" dirty="0"/>
        </a:p>
      </dsp:txBody>
      <dsp:txXfrm>
        <a:off x="5331246" y="1490981"/>
        <a:ext cx="1340792" cy="1064653"/>
      </dsp:txXfrm>
    </dsp:sp>
    <dsp:sp modelId="{F08809EB-AF11-4075-8DDE-4D6F04764ECE}">
      <dsp:nvSpPr>
        <dsp:cNvPr id="0" name=""/>
        <dsp:cNvSpPr/>
      </dsp:nvSpPr>
      <dsp:spPr>
        <a:xfrm>
          <a:off x="5075857" y="2555634"/>
          <a:ext cx="1596181" cy="106465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Sylvian fissure </a:t>
          </a:r>
          <a:endParaRPr lang="en-IN" sz="1400" kern="1200" dirty="0"/>
        </a:p>
      </dsp:txBody>
      <dsp:txXfrm>
        <a:off x="5331246" y="2555634"/>
        <a:ext cx="1340792" cy="1064653"/>
      </dsp:txXfrm>
    </dsp:sp>
    <dsp:sp modelId="{05C9DB41-D4AE-4490-B89F-B9970AC7176A}">
      <dsp:nvSpPr>
        <dsp:cNvPr id="0" name=""/>
        <dsp:cNvSpPr/>
      </dsp:nvSpPr>
      <dsp:spPr>
        <a:xfrm>
          <a:off x="5075857" y="3620287"/>
          <a:ext cx="1596181" cy="106465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Superior Temporal plane in Temporal Lobe </a:t>
          </a:r>
          <a:endParaRPr lang="en-IN" sz="1400" kern="1200" dirty="0"/>
        </a:p>
      </dsp:txBody>
      <dsp:txXfrm>
        <a:off x="5331246" y="3620287"/>
        <a:ext cx="1340792" cy="1064653"/>
      </dsp:txXfrm>
    </dsp:sp>
    <dsp:sp modelId="{5CE1AF6B-0D02-478D-89E6-6359FA098C36}">
      <dsp:nvSpPr>
        <dsp:cNvPr id="0" name=""/>
        <dsp:cNvSpPr/>
      </dsp:nvSpPr>
      <dsp:spPr>
        <a:xfrm>
          <a:off x="4224560" y="679"/>
          <a:ext cx="1064121" cy="106412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Brain</a:t>
          </a:r>
          <a:endParaRPr lang="en-IN" sz="2800" kern="1200" dirty="0"/>
        </a:p>
      </dsp:txBody>
      <dsp:txXfrm>
        <a:off x="4380397" y="156516"/>
        <a:ext cx="752447" cy="7524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47669-F205-4787-A2E0-15514D10CF5C}" type="datetimeFigureOut">
              <a:rPr lang="en-IN" smtClean="0"/>
              <a:t>22-08-2025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B93D4-2ECF-4222-8A3F-08D365CD748F}" type="slidenum">
              <a:rPr lang="en-IN" smtClean="0"/>
              <a:t>‹#›</a:t>
            </a:fld>
            <a:endParaRPr lang="en-IN"/>
          </a:p>
        </p:txBody>
      </p:sp>
    </p:spTree>
    <p:extLst>
      <p:ext uri="{BB962C8B-B14F-4D97-AF65-F5344CB8AC3E}">
        <p14:creationId xmlns:p14="http://schemas.microsoft.com/office/powerpoint/2010/main" val="218628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BEEB-F708-4EB9-BDD3-C0719D8E09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EC84CE7-57A0-4908-82FF-CD89A8F58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A5AF905-E291-4EFD-A961-81644357A34D}"/>
              </a:ext>
            </a:extLst>
          </p:cNvPr>
          <p:cNvSpPr>
            <a:spLocks noGrp="1"/>
          </p:cNvSpPr>
          <p:nvPr>
            <p:ph type="dt" sz="half" idx="10"/>
          </p:nvPr>
        </p:nvSpPr>
        <p:spPr/>
        <p:txBody>
          <a:bodyPr/>
          <a:lstStyle/>
          <a:p>
            <a:fld id="{EDF977EC-C6EB-440D-8663-E7016D733B2F}" type="datetime1">
              <a:rPr lang="en-IN" smtClean="0"/>
              <a:t>22-08-2025</a:t>
            </a:fld>
            <a:endParaRPr lang="en-IN"/>
          </a:p>
        </p:txBody>
      </p:sp>
      <p:sp>
        <p:nvSpPr>
          <p:cNvPr id="5" name="Footer Placeholder 4">
            <a:extLst>
              <a:ext uri="{FF2B5EF4-FFF2-40B4-BE49-F238E27FC236}">
                <a16:creationId xmlns:a16="http://schemas.microsoft.com/office/drawing/2014/main" id="{B6B1A9D7-AF45-4203-9BD0-894C09AB31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61E1AE-5D8E-48AB-A2B6-FC8897180D14}"/>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141097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1FB9-4127-458A-A182-D683D65FA3A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405F61-EB7F-433C-A4CD-638FE7B0E9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725589-1912-402B-B0F0-E660DA19F40A}"/>
              </a:ext>
            </a:extLst>
          </p:cNvPr>
          <p:cNvSpPr>
            <a:spLocks noGrp="1"/>
          </p:cNvSpPr>
          <p:nvPr>
            <p:ph type="dt" sz="half" idx="10"/>
          </p:nvPr>
        </p:nvSpPr>
        <p:spPr/>
        <p:txBody>
          <a:bodyPr/>
          <a:lstStyle/>
          <a:p>
            <a:fld id="{F54E2320-7B9A-40BE-AF1B-BAA5A22547C3}" type="datetime1">
              <a:rPr lang="en-IN" smtClean="0"/>
              <a:t>22-08-2025</a:t>
            </a:fld>
            <a:endParaRPr lang="en-IN"/>
          </a:p>
        </p:txBody>
      </p:sp>
      <p:sp>
        <p:nvSpPr>
          <p:cNvPr id="5" name="Footer Placeholder 4">
            <a:extLst>
              <a:ext uri="{FF2B5EF4-FFF2-40B4-BE49-F238E27FC236}">
                <a16:creationId xmlns:a16="http://schemas.microsoft.com/office/drawing/2014/main" id="{FF26D39E-241B-4FA7-9572-F790072F61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9331377-6A5D-40DF-B61B-020E94D8E5A5}"/>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324482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C23749-AE1C-4108-B0D1-9C43343B88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362BA52-BD93-48DE-9AB4-8D70D1DD6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2436553-994B-4634-A9CD-1A090491B706}"/>
              </a:ext>
            </a:extLst>
          </p:cNvPr>
          <p:cNvSpPr>
            <a:spLocks noGrp="1"/>
          </p:cNvSpPr>
          <p:nvPr>
            <p:ph type="dt" sz="half" idx="10"/>
          </p:nvPr>
        </p:nvSpPr>
        <p:spPr/>
        <p:txBody>
          <a:bodyPr/>
          <a:lstStyle/>
          <a:p>
            <a:fld id="{7C2C0329-1836-4863-9146-029145A1E412}" type="datetime1">
              <a:rPr lang="en-IN" smtClean="0"/>
              <a:t>22-08-2025</a:t>
            </a:fld>
            <a:endParaRPr lang="en-IN"/>
          </a:p>
        </p:txBody>
      </p:sp>
      <p:sp>
        <p:nvSpPr>
          <p:cNvPr id="5" name="Footer Placeholder 4">
            <a:extLst>
              <a:ext uri="{FF2B5EF4-FFF2-40B4-BE49-F238E27FC236}">
                <a16:creationId xmlns:a16="http://schemas.microsoft.com/office/drawing/2014/main" id="{E6C54A36-38F6-4679-A2AF-C8E7FCFB29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1E077CC-2169-4614-A8C7-432488DBBD82}"/>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367605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00CA-6A2F-45D7-A2AE-732F9C7A3E6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874BCA5-D997-4BDB-8A48-AA63E8FA4E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B92491-E174-4A0F-88FD-8349ED5819EA}"/>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Footer Placeholder 4">
            <a:extLst>
              <a:ext uri="{FF2B5EF4-FFF2-40B4-BE49-F238E27FC236}">
                <a16:creationId xmlns:a16="http://schemas.microsoft.com/office/drawing/2014/main" id="{3585A33B-4B6C-4321-ADC6-4AA052481A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CF23FE-33B5-4A08-94B4-7F2B80B69C04}"/>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23138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757E-C1D7-41E5-926F-B0A9B3D3F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456240C-E39F-44DB-A65B-67F01563F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848E76-179E-458A-88CA-181ABD70026C}"/>
              </a:ext>
            </a:extLst>
          </p:cNvPr>
          <p:cNvSpPr>
            <a:spLocks noGrp="1"/>
          </p:cNvSpPr>
          <p:nvPr>
            <p:ph type="dt" sz="half" idx="10"/>
          </p:nvPr>
        </p:nvSpPr>
        <p:spPr/>
        <p:txBody>
          <a:bodyPr/>
          <a:lstStyle/>
          <a:p>
            <a:fld id="{C319C0B9-28E5-4D60-BBF0-141A47EB4E9E}" type="datetime1">
              <a:rPr lang="en-IN" smtClean="0"/>
              <a:t>22-08-2025</a:t>
            </a:fld>
            <a:endParaRPr lang="en-IN"/>
          </a:p>
        </p:txBody>
      </p:sp>
      <p:sp>
        <p:nvSpPr>
          <p:cNvPr id="5" name="Footer Placeholder 4">
            <a:extLst>
              <a:ext uri="{FF2B5EF4-FFF2-40B4-BE49-F238E27FC236}">
                <a16:creationId xmlns:a16="http://schemas.microsoft.com/office/drawing/2014/main" id="{159C96BD-FE8E-4FF2-8015-ECBD2FE0B6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E79629-80A1-4494-9C9F-085C5CCA30E8}"/>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13089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58AB-96B9-4CF5-B1B2-171DA652991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9346EE8-3A8C-44AA-8E73-BACC021EF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1FF2EEB-BEA1-4069-BB2E-52182C48C1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ECC73EE-F169-4CEA-A97F-C6599C04B8FC}"/>
              </a:ext>
            </a:extLst>
          </p:cNvPr>
          <p:cNvSpPr>
            <a:spLocks noGrp="1"/>
          </p:cNvSpPr>
          <p:nvPr>
            <p:ph type="dt" sz="half" idx="10"/>
          </p:nvPr>
        </p:nvSpPr>
        <p:spPr/>
        <p:txBody>
          <a:bodyPr/>
          <a:lstStyle/>
          <a:p>
            <a:fld id="{4EED31D5-D15D-41CC-A580-A7FF0A56751D}" type="datetime1">
              <a:rPr lang="en-IN" smtClean="0"/>
              <a:t>22-08-2025</a:t>
            </a:fld>
            <a:endParaRPr lang="en-IN"/>
          </a:p>
        </p:txBody>
      </p:sp>
      <p:sp>
        <p:nvSpPr>
          <p:cNvPr id="6" name="Footer Placeholder 5">
            <a:extLst>
              <a:ext uri="{FF2B5EF4-FFF2-40B4-BE49-F238E27FC236}">
                <a16:creationId xmlns:a16="http://schemas.microsoft.com/office/drawing/2014/main" id="{7CB22292-C80E-478E-A3E7-AE56095EB79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59AC17-AC06-4750-A497-3F6E578C6304}"/>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377011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EA32F-67D0-4A5C-B4D1-519BCC5D937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51BE00B-2C65-4D0B-8B10-07ACF9244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64F3CA-894B-4A02-8DE2-AD1783C54D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3CC19AB-5CEA-4C4A-AFE6-BEBDFA752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B3BCB-003A-4E34-AE6A-ABADAF9B70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4E784E8-A099-4BD1-B804-8DEF9EFB3F75}"/>
              </a:ext>
            </a:extLst>
          </p:cNvPr>
          <p:cNvSpPr>
            <a:spLocks noGrp="1"/>
          </p:cNvSpPr>
          <p:nvPr>
            <p:ph type="dt" sz="half" idx="10"/>
          </p:nvPr>
        </p:nvSpPr>
        <p:spPr/>
        <p:txBody>
          <a:bodyPr/>
          <a:lstStyle/>
          <a:p>
            <a:fld id="{B99EE0F7-8F9B-497A-9033-137F58750207}" type="datetime1">
              <a:rPr lang="en-IN" smtClean="0"/>
              <a:t>22-08-2025</a:t>
            </a:fld>
            <a:endParaRPr lang="en-IN"/>
          </a:p>
        </p:txBody>
      </p:sp>
      <p:sp>
        <p:nvSpPr>
          <p:cNvPr id="8" name="Footer Placeholder 7">
            <a:extLst>
              <a:ext uri="{FF2B5EF4-FFF2-40B4-BE49-F238E27FC236}">
                <a16:creationId xmlns:a16="http://schemas.microsoft.com/office/drawing/2014/main" id="{AA428CED-4623-43F8-A4F3-F9EF131A006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CB6D140-D96A-43A2-AD7E-19ED8754DB39}"/>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392775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8958-36FD-4E23-BAAF-AF91411A2FB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5C27A27-F6C8-4490-82F3-00C2301AE8CD}"/>
              </a:ext>
            </a:extLst>
          </p:cNvPr>
          <p:cNvSpPr>
            <a:spLocks noGrp="1"/>
          </p:cNvSpPr>
          <p:nvPr>
            <p:ph type="dt" sz="half" idx="10"/>
          </p:nvPr>
        </p:nvSpPr>
        <p:spPr/>
        <p:txBody>
          <a:bodyPr/>
          <a:lstStyle/>
          <a:p>
            <a:fld id="{EDD1077F-1DDB-4830-860C-E9AE3305294C}" type="datetime1">
              <a:rPr lang="en-IN" smtClean="0"/>
              <a:t>22-08-2025</a:t>
            </a:fld>
            <a:endParaRPr lang="en-IN"/>
          </a:p>
        </p:txBody>
      </p:sp>
      <p:sp>
        <p:nvSpPr>
          <p:cNvPr id="4" name="Footer Placeholder 3">
            <a:extLst>
              <a:ext uri="{FF2B5EF4-FFF2-40B4-BE49-F238E27FC236}">
                <a16:creationId xmlns:a16="http://schemas.microsoft.com/office/drawing/2014/main" id="{E1199ED7-82FD-497C-A567-F135241423A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6FDBA15-94DA-4698-9BBC-50C597C62D26}"/>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291352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D615B-B435-4626-AAD2-B186E26748CD}"/>
              </a:ext>
            </a:extLst>
          </p:cNvPr>
          <p:cNvSpPr>
            <a:spLocks noGrp="1"/>
          </p:cNvSpPr>
          <p:nvPr>
            <p:ph type="dt" sz="half" idx="10"/>
          </p:nvPr>
        </p:nvSpPr>
        <p:spPr/>
        <p:txBody>
          <a:bodyPr/>
          <a:lstStyle/>
          <a:p>
            <a:fld id="{23F930CF-DD6F-4059-9A39-F919B06481ED}" type="datetime1">
              <a:rPr lang="en-IN" smtClean="0"/>
              <a:t>22-08-2025</a:t>
            </a:fld>
            <a:endParaRPr lang="en-IN"/>
          </a:p>
        </p:txBody>
      </p:sp>
      <p:sp>
        <p:nvSpPr>
          <p:cNvPr id="3" name="Footer Placeholder 2">
            <a:extLst>
              <a:ext uri="{FF2B5EF4-FFF2-40B4-BE49-F238E27FC236}">
                <a16:creationId xmlns:a16="http://schemas.microsoft.com/office/drawing/2014/main" id="{57017EDA-0EED-418E-9B50-5DB154C90D2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338D9C6-A8E6-4B6E-94E6-F253E9065576}"/>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358433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4690-7D60-47FA-9C6A-7C75F3F4B8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8AC1E36-9A68-4F83-9718-5DD6DB82C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3A6B626-6A3D-44A7-87A6-96EC66443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59247-71C6-4CA3-8A55-2450F0695E2D}"/>
              </a:ext>
            </a:extLst>
          </p:cNvPr>
          <p:cNvSpPr>
            <a:spLocks noGrp="1"/>
          </p:cNvSpPr>
          <p:nvPr>
            <p:ph type="dt" sz="half" idx="10"/>
          </p:nvPr>
        </p:nvSpPr>
        <p:spPr/>
        <p:txBody>
          <a:bodyPr/>
          <a:lstStyle/>
          <a:p>
            <a:fld id="{936252EA-1810-4F6C-867E-F54CEFFEDF56}" type="datetime1">
              <a:rPr lang="en-IN" smtClean="0"/>
              <a:t>22-08-2025</a:t>
            </a:fld>
            <a:endParaRPr lang="en-IN"/>
          </a:p>
        </p:txBody>
      </p:sp>
      <p:sp>
        <p:nvSpPr>
          <p:cNvPr id="6" name="Footer Placeholder 5">
            <a:extLst>
              <a:ext uri="{FF2B5EF4-FFF2-40B4-BE49-F238E27FC236}">
                <a16:creationId xmlns:a16="http://schemas.microsoft.com/office/drawing/2014/main" id="{D6A75BA9-680B-4318-B8ED-F4CA1A8501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86E52D8-E5F9-4002-AAB0-E277C2B4AC00}"/>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152868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6480-FBB6-4D52-9F0D-65713D710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8E134F9-062B-4169-8B7B-50CE5212C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2B067C0-E619-46CE-B1C7-D72C15AE6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F8D4F-5619-4A7E-851F-B262BFB8AAC6}"/>
              </a:ext>
            </a:extLst>
          </p:cNvPr>
          <p:cNvSpPr>
            <a:spLocks noGrp="1"/>
          </p:cNvSpPr>
          <p:nvPr>
            <p:ph type="dt" sz="half" idx="10"/>
          </p:nvPr>
        </p:nvSpPr>
        <p:spPr/>
        <p:txBody>
          <a:bodyPr/>
          <a:lstStyle/>
          <a:p>
            <a:fld id="{29CDCCD0-C1FD-48FE-9117-89D4675ECC85}" type="datetime1">
              <a:rPr lang="en-IN" smtClean="0"/>
              <a:t>22-08-2025</a:t>
            </a:fld>
            <a:endParaRPr lang="en-IN"/>
          </a:p>
        </p:txBody>
      </p:sp>
      <p:sp>
        <p:nvSpPr>
          <p:cNvPr id="6" name="Footer Placeholder 5">
            <a:extLst>
              <a:ext uri="{FF2B5EF4-FFF2-40B4-BE49-F238E27FC236}">
                <a16:creationId xmlns:a16="http://schemas.microsoft.com/office/drawing/2014/main" id="{A5E5D95E-6574-4A4B-8019-A1EAE601846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D0E9F0D-56DF-4D82-91A7-D0E78C8FB599}"/>
              </a:ext>
            </a:extLst>
          </p:cNvPr>
          <p:cNvSpPr>
            <a:spLocks noGrp="1"/>
          </p:cNvSpPr>
          <p:nvPr>
            <p:ph type="sldNum" sz="quarter" idx="12"/>
          </p:nvPr>
        </p:nvSpPr>
        <p:spPr/>
        <p:txBody>
          <a:bodyPr/>
          <a:lstStyle/>
          <a:p>
            <a:fld id="{A2001B80-090E-45EF-9C05-E8CEE2FBC75A}" type="slidenum">
              <a:rPr lang="en-IN" smtClean="0"/>
              <a:t>‹#›</a:t>
            </a:fld>
            <a:endParaRPr lang="en-IN"/>
          </a:p>
        </p:txBody>
      </p:sp>
    </p:spTree>
    <p:extLst>
      <p:ext uri="{BB962C8B-B14F-4D97-AF65-F5344CB8AC3E}">
        <p14:creationId xmlns:p14="http://schemas.microsoft.com/office/powerpoint/2010/main" val="161415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6000" t="2000" r="18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720AD-DC67-4EC2-9C4E-00BA13CB7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BCF2CFC-7A84-4696-9D50-E3E8B6626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FD8EDA-457B-4746-9A79-02DB02E8D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10C03-DD02-4951-9BC2-327F4E7CBEAF}" type="datetime1">
              <a:rPr lang="en-IN" smtClean="0"/>
              <a:t>22-08-2025</a:t>
            </a:fld>
            <a:endParaRPr lang="en-IN"/>
          </a:p>
        </p:txBody>
      </p:sp>
      <p:sp>
        <p:nvSpPr>
          <p:cNvPr id="5" name="Footer Placeholder 4">
            <a:extLst>
              <a:ext uri="{FF2B5EF4-FFF2-40B4-BE49-F238E27FC236}">
                <a16:creationId xmlns:a16="http://schemas.microsoft.com/office/drawing/2014/main" id="{1DF31001-87AC-4946-9755-1C724F0D05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E2AB55-6C89-4477-ADBD-09E52068A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1B80-090E-45EF-9C05-E8CEE2FBC75A}" type="slidenum">
              <a:rPr lang="en-IN" smtClean="0"/>
              <a:t>‹#›</a:t>
            </a:fld>
            <a:endParaRPr lang="en-IN"/>
          </a:p>
        </p:txBody>
      </p:sp>
    </p:spTree>
    <p:extLst>
      <p:ext uri="{BB962C8B-B14F-4D97-AF65-F5344CB8AC3E}">
        <p14:creationId xmlns:p14="http://schemas.microsoft.com/office/powerpoint/2010/main" val="1390289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310C-5668-F36A-57D2-4D07F45F899E}"/>
              </a:ext>
            </a:extLst>
          </p:cNvPr>
          <p:cNvSpPr>
            <a:spLocks noGrp="1"/>
          </p:cNvSpPr>
          <p:nvPr>
            <p:ph type="ctrTitle"/>
          </p:nvPr>
        </p:nvSpPr>
        <p:spPr>
          <a:xfrm>
            <a:off x="1524000" y="1122364"/>
            <a:ext cx="9144000" cy="1174270"/>
          </a:xfrm>
        </p:spPr>
        <p:txBody>
          <a:bodyPr/>
          <a:lstStyle/>
          <a:p>
            <a:r>
              <a:rPr lang="en-US" b="1" dirty="0"/>
              <a:t>Auditory Evoked Potential</a:t>
            </a:r>
            <a:endParaRPr lang="en-IN" dirty="0"/>
          </a:p>
        </p:txBody>
      </p:sp>
      <p:sp>
        <p:nvSpPr>
          <p:cNvPr id="4" name="Date Placeholder 3">
            <a:extLst>
              <a:ext uri="{FF2B5EF4-FFF2-40B4-BE49-F238E27FC236}">
                <a16:creationId xmlns:a16="http://schemas.microsoft.com/office/drawing/2014/main" id="{23CA54C2-BBC8-1AF8-39CB-0448DB4956A2}"/>
              </a:ext>
            </a:extLst>
          </p:cNvPr>
          <p:cNvSpPr>
            <a:spLocks noGrp="1"/>
          </p:cNvSpPr>
          <p:nvPr>
            <p:ph type="dt" sz="half" idx="10"/>
          </p:nvPr>
        </p:nvSpPr>
        <p:spPr/>
        <p:txBody>
          <a:bodyPr/>
          <a:lstStyle/>
          <a:p>
            <a:fld id="{EDF977EC-C6EB-440D-8663-E7016D733B2F}" type="datetime1">
              <a:rPr lang="en-IN" smtClean="0"/>
              <a:t>22-08-2025</a:t>
            </a:fld>
            <a:endParaRPr lang="en-IN"/>
          </a:p>
        </p:txBody>
      </p:sp>
      <p:sp>
        <p:nvSpPr>
          <p:cNvPr id="5" name="Slide Number Placeholder 4">
            <a:extLst>
              <a:ext uri="{FF2B5EF4-FFF2-40B4-BE49-F238E27FC236}">
                <a16:creationId xmlns:a16="http://schemas.microsoft.com/office/drawing/2014/main" id="{EAC6FDEF-8435-DAF9-F94C-DE07CB983015}"/>
              </a:ext>
            </a:extLst>
          </p:cNvPr>
          <p:cNvSpPr>
            <a:spLocks noGrp="1"/>
          </p:cNvSpPr>
          <p:nvPr>
            <p:ph type="sldNum" sz="quarter" idx="12"/>
          </p:nvPr>
        </p:nvSpPr>
        <p:spPr/>
        <p:txBody>
          <a:bodyPr/>
          <a:lstStyle/>
          <a:p>
            <a:fld id="{A2001B80-090E-45EF-9C05-E8CEE2FBC75A}" type="slidenum">
              <a:rPr lang="en-IN" smtClean="0"/>
              <a:t>1</a:t>
            </a:fld>
            <a:endParaRPr lang="en-IN"/>
          </a:p>
        </p:txBody>
      </p:sp>
      <p:sp>
        <p:nvSpPr>
          <p:cNvPr id="6" name="Content Placeholder 1">
            <a:extLst>
              <a:ext uri="{FF2B5EF4-FFF2-40B4-BE49-F238E27FC236}">
                <a16:creationId xmlns:a16="http://schemas.microsoft.com/office/drawing/2014/main" id="{F14A62B7-4BF2-CD43-13F5-582BC81E0E82}"/>
              </a:ext>
            </a:extLst>
          </p:cNvPr>
          <p:cNvSpPr>
            <a:spLocks noGrp="1"/>
          </p:cNvSpPr>
          <p:nvPr>
            <p:ph type="subTitle" idx="1"/>
          </p:nvPr>
        </p:nvSpPr>
        <p:spPr>
          <a:xfrm>
            <a:off x="1524000" y="3602038"/>
            <a:ext cx="9144000" cy="1655762"/>
          </a:xfrm>
        </p:spPr>
        <p:txBody>
          <a:bodyPr>
            <a:normAutofit fontScale="77500" lnSpcReduction="20000"/>
          </a:bodyPr>
          <a:lstStyle/>
          <a:p>
            <a:pPr marL="69850" indent="0" algn="ctr" eaLnBrk="1" hangingPunct="1">
              <a:buFont typeface="Wingdings 2" panose="05020102010507070707" pitchFamily="18" charset="2"/>
              <a:buNone/>
            </a:pPr>
            <a:r>
              <a:rPr lang="en-IN" altLang="en-US" b="1" dirty="0"/>
              <a:t>Mr. Vikash Kumar</a:t>
            </a:r>
          </a:p>
          <a:p>
            <a:pPr marL="69850" indent="0" algn="ctr" eaLnBrk="1" hangingPunct="1">
              <a:buFont typeface="Wingdings 2" panose="05020102010507070707" pitchFamily="18" charset="2"/>
              <a:buNone/>
            </a:pPr>
            <a:r>
              <a:rPr lang="en-IN" altLang="en-US" dirty="0"/>
              <a:t>Assistant Professor</a:t>
            </a:r>
          </a:p>
          <a:p>
            <a:pPr marL="69850" indent="0" algn="ctr" eaLnBrk="1" hangingPunct="1">
              <a:buFont typeface="Wingdings 2" panose="05020102010507070707" pitchFamily="18" charset="2"/>
              <a:buNone/>
            </a:pPr>
            <a:r>
              <a:rPr lang="en-IN" altLang="en-US" dirty="0"/>
              <a:t>Dept. of Audiology and Speech Language Pathology</a:t>
            </a:r>
          </a:p>
          <a:p>
            <a:pPr marL="69850" indent="0" algn="ctr" eaLnBrk="1" hangingPunct="1">
              <a:buFont typeface="Wingdings 2" panose="05020102010507070707" pitchFamily="18" charset="2"/>
              <a:buNone/>
            </a:pPr>
            <a:r>
              <a:rPr lang="en-IN" altLang="en-US" dirty="0"/>
              <a:t>Sumandeep Vidyapeeth Deemed to be University</a:t>
            </a:r>
          </a:p>
          <a:p>
            <a:pPr marL="69850" indent="0" algn="ctr" eaLnBrk="1" hangingPunct="1">
              <a:buFont typeface="Wingdings 2" panose="05020102010507070707" pitchFamily="18" charset="2"/>
              <a:buNone/>
            </a:pPr>
            <a:r>
              <a:rPr lang="en-IN" altLang="en-US" dirty="0"/>
              <a:t>Vadodara, Gujarat</a:t>
            </a:r>
          </a:p>
        </p:txBody>
      </p:sp>
    </p:spTree>
    <p:extLst>
      <p:ext uri="{BB962C8B-B14F-4D97-AF65-F5344CB8AC3E}">
        <p14:creationId xmlns:p14="http://schemas.microsoft.com/office/powerpoint/2010/main" val="199042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15BAA0-3B19-85B5-3BE8-7AFBF413B0E9}"/>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5D84F250-2FFB-ED02-6FFC-59048C0AC002}"/>
              </a:ext>
            </a:extLst>
          </p:cNvPr>
          <p:cNvSpPr>
            <a:spLocks noGrp="1"/>
          </p:cNvSpPr>
          <p:nvPr>
            <p:ph type="sldNum" sz="quarter" idx="12"/>
          </p:nvPr>
        </p:nvSpPr>
        <p:spPr/>
        <p:txBody>
          <a:bodyPr/>
          <a:lstStyle/>
          <a:p>
            <a:fld id="{A2001B80-090E-45EF-9C05-E8CEE2FBC75A}" type="slidenum">
              <a:rPr lang="en-IN" smtClean="0"/>
              <a:t>10</a:t>
            </a:fld>
            <a:endParaRPr lang="en-IN"/>
          </a:p>
        </p:txBody>
      </p:sp>
      <p:pic>
        <p:nvPicPr>
          <p:cNvPr id="7" name="Picture 6">
            <a:extLst>
              <a:ext uri="{FF2B5EF4-FFF2-40B4-BE49-F238E27FC236}">
                <a16:creationId xmlns:a16="http://schemas.microsoft.com/office/drawing/2014/main" id="{0557C362-0812-3512-080A-C4911E277F66}"/>
              </a:ext>
            </a:extLst>
          </p:cNvPr>
          <p:cNvPicPr>
            <a:picLocks noChangeAspect="1"/>
          </p:cNvPicPr>
          <p:nvPr/>
        </p:nvPicPr>
        <p:blipFill>
          <a:blip r:embed="rId2"/>
          <a:stretch>
            <a:fillRect/>
          </a:stretch>
        </p:blipFill>
        <p:spPr>
          <a:xfrm>
            <a:off x="2815778" y="261257"/>
            <a:ext cx="6560443" cy="6174760"/>
          </a:xfrm>
          <a:prstGeom prst="rect">
            <a:avLst/>
          </a:prstGeom>
        </p:spPr>
      </p:pic>
    </p:spTree>
    <p:extLst>
      <p:ext uri="{BB962C8B-B14F-4D97-AF65-F5344CB8AC3E}">
        <p14:creationId xmlns:p14="http://schemas.microsoft.com/office/powerpoint/2010/main" val="277804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8AC3EC-85A2-4EE2-A39C-B1A7271E289F}"/>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F0F6A240-3DEC-6AA0-B5C0-453187748239}"/>
              </a:ext>
            </a:extLst>
          </p:cNvPr>
          <p:cNvSpPr>
            <a:spLocks noGrp="1"/>
          </p:cNvSpPr>
          <p:nvPr>
            <p:ph type="sldNum" sz="quarter" idx="12"/>
          </p:nvPr>
        </p:nvSpPr>
        <p:spPr/>
        <p:txBody>
          <a:bodyPr/>
          <a:lstStyle/>
          <a:p>
            <a:fld id="{A2001B80-090E-45EF-9C05-E8CEE2FBC75A}" type="slidenum">
              <a:rPr lang="en-IN" smtClean="0"/>
              <a:t>11</a:t>
            </a:fld>
            <a:endParaRPr lang="en-IN"/>
          </a:p>
        </p:txBody>
      </p:sp>
      <p:pic>
        <p:nvPicPr>
          <p:cNvPr id="7" name="Picture 6">
            <a:extLst>
              <a:ext uri="{FF2B5EF4-FFF2-40B4-BE49-F238E27FC236}">
                <a16:creationId xmlns:a16="http://schemas.microsoft.com/office/drawing/2014/main" id="{03CDB792-87F9-A9C7-6477-E197F1E0DD75}"/>
              </a:ext>
            </a:extLst>
          </p:cNvPr>
          <p:cNvPicPr>
            <a:picLocks noChangeAspect="1"/>
          </p:cNvPicPr>
          <p:nvPr/>
        </p:nvPicPr>
        <p:blipFill>
          <a:blip r:embed="rId2"/>
          <a:stretch>
            <a:fillRect/>
          </a:stretch>
        </p:blipFill>
        <p:spPr>
          <a:xfrm>
            <a:off x="3581400" y="276151"/>
            <a:ext cx="5029200" cy="6305697"/>
          </a:xfrm>
          <a:prstGeom prst="rect">
            <a:avLst/>
          </a:prstGeom>
        </p:spPr>
      </p:pic>
    </p:spTree>
    <p:extLst>
      <p:ext uri="{BB962C8B-B14F-4D97-AF65-F5344CB8AC3E}">
        <p14:creationId xmlns:p14="http://schemas.microsoft.com/office/powerpoint/2010/main" val="379011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BBE7-BED5-351B-AF39-1D50317EDA2F}"/>
              </a:ext>
            </a:extLst>
          </p:cNvPr>
          <p:cNvSpPr>
            <a:spLocks noGrp="1"/>
          </p:cNvSpPr>
          <p:nvPr>
            <p:ph type="title"/>
          </p:nvPr>
        </p:nvSpPr>
        <p:spPr/>
        <p:txBody>
          <a:bodyPr/>
          <a:lstStyle/>
          <a:p>
            <a:pPr algn="ctr"/>
            <a:r>
              <a:rPr lang="en-IN" b="1" dirty="0"/>
              <a:t>Auditory Middle Latency Response (AMLR)</a:t>
            </a:r>
          </a:p>
        </p:txBody>
      </p:sp>
      <p:sp>
        <p:nvSpPr>
          <p:cNvPr id="4" name="Date Placeholder 3">
            <a:extLst>
              <a:ext uri="{FF2B5EF4-FFF2-40B4-BE49-F238E27FC236}">
                <a16:creationId xmlns:a16="http://schemas.microsoft.com/office/drawing/2014/main" id="{3987B3CF-EC9F-5FEC-3B23-6D35099AE997}"/>
              </a:ext>
            </a:extLst>
          </p:cNvPr>
          <p:cNvSpPr>
            <a:spLocks noGrp="1"/>
          </p:cNvSpPr>
          <p:nvPr>
            <p:ph type="dt" sz="half" idx="10"/>
          </p:nvPr>
        </p:nvSpPr>
        <p:spPr/>
        <p:txBody>
          <a:bodyPr/>
          <a:lstStyle/>
          <a:p>
            <a:fld id="{7216136A-9F8E-4B5B-9690-87C394E207E2}" type="datetime1">
              <a:rPr lang="en-IN" smtClean="0"/>
              <a:t>22-08-2025</a:t>
            </a:fld>
            <a:endParaRPr lang="en-IN" dirty="0"/>
          </a:p>
        </p:txBody>
      </p:sp>
      <p:sp>
        <p:nvSpPr>
          <p:cNvPr id="5" name="Slide Number Placeholder 4">
            <a:extLst>
              <a:ext uri="{FF2B5EF4-FFF2-40B4-BE49-F238E27FC236}">
                <a16:creationId xmlns:a16="http://schemas.microsoft.com/office/drawing/2014/main" id="{3C9AD58E-053B-01DA-A6A4-CBE3E97A73BD}"/>
              </a:ext>
            </a:extLst>
          </p:cNvPr>
          <p:cNvSpPr>
            <a:spLocks noGrp="1"/>
          </p:cNvSpPr>
          <p:nvPr>
            <p:ph type="sldNum" sz="quarter" idx="12"/>
          </p:nvPr>
        </p:nvSpPr>
        <p:spPr/>
        <p:txBody>
          <a:bodyPr/>
          <a:lstStyle/>
          <a:p>
            <a:fld id="{A2001B80-090E-45EF-9C05-E8CEE2FBC75A}" type="slidenum">
              <a:rPr lang="en-IN" smtClean="0"/>
              <a:t>12</a:t>
            </a:fld>
            <a:endParaRPr lang="en-IN"/>
          </a:p>
        </p:txBody>
      </p:sp>
      <p:pic>
        <p:nvPicPr>
          <p:cNvPr id="7" name="Picture 6">
            <a:extLst>
              <a:ext uri="{FF2B5EF4-FFF2-40B4-BE49-F238E27FC236}">
                <a16:creationId xmlns:a16="http://schemas.microsoft.com/office/drawing/2014/main" id="{FD7B5BAD-216A-CC19-5C38-09E2EB44846A}"/>
              </a:ext>
            </a:extLst>
          </p:cNvPr>
          <p:cNvPicPr>
            <a:picLocks noChangeAspect="1"/>
          </p:cNvPicPr>
          <p:nvPr/>
        </p:nvPicPr>
        <p:blipFill>
          <a:blip r:embed="rId2"/>
          <a:srcRect l="4012" t="13020" r="47346" b="49868"/>
          <a:stretch/>
        </p:blipFill>
        <p:spPr>
          <a:xfrm>
            <a:off x="3439886" y="1393372"/>
            <a:ext cx="6357258" cy="4418875"/>
          </a:xfrm>
          <a:prstGeom prst="rect">
            <a:avLst/>
          </a:prstGeom>
        </p:spPr>
      </p:pic>
      <p:cxnSp>
        <p:nvCxnSpPr>
          <p:cNvPr id="9" name="Straight Arrow Connector 8">
            <a:extLst>
              <a:ext uri="{FF2B5EF4-FFF2-40B4-BE49-F238E27FC236}">
                <a16:creationId xmlns:a16="http://schemas.microsoft.com/office/drawing/2014/main" id="{BF025D42-480D-1308-7AD8-81D4127C91CB}"/>
              </a:ext>
            </a:extLst>
          </p:cNvPr>
          <p:cNvCxnSpPr>
            <a:cxnSpLocks/>
          </p:cNvCxnSpPr>
          <p:nvPr/>
        </p:nvCxnSpPr>
        <p:spPr>
          <a:xfrm flipH="1">
            <a:off x="2764971" y="5376855"/>
            <a:ext cx="2057400" cy="365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20A9C2-97D7-279D-A1DE-34D697811189}"/>
              </a:ext>
            </a:extLst>
          </p:cNvPr>
          <p:cNvSpPr txBox="1"/>
          <p:nvPr/>
        </p:nvSpPr>
        <p:spPr>
          <a:xfrm>
            <a:off x="43540" y="5279573"/>
            <a:ext cx="2743200" cy="830997"/>
          </a:xfrm>
          <a:prstGeom prst="rect">
            <a:avLst/>
          </a:prstGeom>
          <a:noFill/>
        </p:spPr>
        <p:txBody>
          <a:bodyPr wrap="square" rtlCol="0">
            <a:spAutoFit/>
          </a:bodyPr>
          <a:lstStyle/>
          <a:p>
            <a:pPr algn="just"/>
            <a:r>
              <a:rPr lang="en-US" sz="1600" b="0" i="0" u="none" strike="noStrike" baseline="0" dirty="0">
                <a:latin typeface="TimesNewRomanPSMT"/>
              </a:rPr>
              <a:t>contribution from the </a:t>
            </a:r>
            <a:r>
              <a:rPr lang="en-US" sz="1600" b="1" i="0" u="none" strike="noStrike" baseline="0" dirty="0">
                <a:latin typeface="TimesNewRomanPSMT"/>
              </a:rPr>
              <a:t>inferior colliculus within the midbrain region</a:t>
            </a:r>
            <a:endParaRPr lang="en-IN" sz="1600" b="1" dirty="0"/>
          </a:p>
        </p:txBody>
      </p:sp>
      <p:cxnSp>
        <p:nvCxnSpPr>
          <p:cNvPr id="13" name="Straight Arrow Connector 12">
            <a:extLst>
              <a:ext uri="{FF2B5EF4-FFF2-40B4-BE49-F238E27FC236}">
                <a16:creationId xmlns:a16="http://schemas.microsoft.com/office/drawing/2014/main" id="{DDDD8048-FAE7-C611-48FB-80BCD7EC3EBF}"/>
              </a:ext>
            </a:extLst>
          </p:cNvPr>
          <p:cNvCxnSpPr/>
          <p:nvPr/>
        </p:nvCxnSpPr>
        <p:spPr>
          <a:xfrm flipV="1">
            <a:off x="5856514" y="2427514"/>
            <a:ext cx="4288972" cy="925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D0F3E1F-8C7F-D0F4-067E-B1D7D26A3D11}"/>
              </a:ext>
            </a:extLst>
          </p:cNvPr>
          <p:cNvSpPr txBox="1"/>
          <p:nvPr/>
        </p:nvSpPr>
        <p:spPr>
          <a:xfrm>
            <a:off x="10178144" y="1668008"/>
            <a:ext cx="1926770" cy="1477328"/>
          </a:xfrm>
          <a:prstGeom prst="rect">
            <a:avLst/>
          </a:prstGeom>
          <a:noFill/>
        </p:spPr>
        <p:txBody>
          <a:bodyPr wrap="square" rtlCol="0">
            <a:spAutoFit/>
          </a:bodyPr>
          <a:lstStyle/>
          <a:p>
            <a:pPr algn="l"/>
            <a:r>
              <a:rPr lang="en-US" sz="1800" b="0" i="0" u="none" strike="noStrike" baseline="0" dirty="0">
                <a:latin typeface="TimesNewRomanPSMT"/>
              </a:rPr>
              <a:t>major contributions from superior temporal gyrus within</a:t>
            </a:r>
          </a:p>
          <a:p>
            <a:pPr algn="l"/>
            <a:r>
              <a:rPr lang="en-IN" sz="1800" b="0" i="0" u="none" strike="noStrike" baseline="0" dirty="0">
                <a:latin typeface="TimesNewRomanPSMT"/>
              </a:rPr>
              <a:t>the auditory cortex</a:t>
            </a:r>
            <a:endParaRPr lang="en-IN" dirty="0"/>
          </a:p>
        </p:txBody>
      </p:sp>
      <p:sp>
        <p:nvSpPr>
          <p:cNvPr id="15" name="TextBox 14">
            <a:extLst>
              <a:ext uri="{FF2B5EF4-FFF2-40B4-BE49-F238E27FC236}">
                <a16:creationId xmlns:a16="http://schemas.microsoft.com/office/drawing/2014/main" id="{806AE285-C6C7-4A45-4CC1-E5492A674509}"/>
              </a:ext>
            </a:extLst>
          </p:cNvPr>
          <p:cNvSpPr txBox="1"/>
          <p:nvPr/>
        </p:nvSpPr>
        <p:spPr>
          <a:xfrm>
            <a:off x="10232572" y="4002980"/>
            <a:ext cx="1132114" cy="923330"/>
          </a:xfrm>
          <a:prstGeom prst="rect">
            <a:avLst/>
          </a:prstGeom>
          <a:noFill/>
        </p:spPr>
        <p:txBody>
          <a:bodyPr wrap="square" rtlCol="0">
            <a:spAutoFit/>
          </a:bodyPr>
          <a:lstStyle/>
          <a:p>
            <a:r>
              <a:rPr lang="en-IN" dirty="0">
                <a:latin typeface="TimesNewRomanPSMT"/>
              </a:rPr>
              <a:t>R</a:t>
            </a:r>
            <a:r>
              <a:rPr lang="en-IN" sz="1800" b="0" i="0" u="none" strike="noStrike" baseline="0" dirty="0">
                <a:latin typeface="TimesNewRomanPSMT"/>
              </a:rPr>
              <a:t>eticular activating system</a:t>
            </a:r>
            <a:endParaRPr lang="en-IN" dirty="0"/>
          </a:p>
        </p:txBody>
      </p:sp>
      <p:cxnSp>
        <p:nvCxnSpPr>
          <p:cNvPr id="17" name="Straight Arrow Connector 16">
            <a:extLst>
              <a:ext uri="{FF2B5EF4-FFF2-40B4-BE49-F238E27FC236}">
                <a16:creationId xmlns:a16="http://schemas.microsoft.com/office/drawing/2014/main" id="{EEBC150B-E584-6D54-7A13-913F11928E30}"/>
              </a:ext>
            </a:extLst>
          </p:cNvPr>
          <p:cNvCxnSpPr/>
          <p:nvPr/>
        </p:nvCxnSpPr>
        <p:spPr>
          <a:xfrm>
            <a:off x="7859486" y="3913331"/>
            <a:ext cx="2318658" cy="506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01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45C2-1EB9-6CEF-7806-1A7D0289F1C0}"/>
              </a:ext>
            </a:extLst>
          </p:cNvPr>
          <p:cNvSpPr>
            <a:spLocks noGrp="1"/>
          </p:cNvSpPr>
          <p:nvPr>
            <p:ph type="title"/>
          </p:nvPr>
        </p:nvSpPr>
        <p:spPr/>
        <p:txBody>
          <a:bodyPr/>
          <a:lstStyle/>
          <a:p>
            <a:pPr algn="ctr"/>
            <a:r>
              <a:rPr lang="en-US" b="1" dirty="0"/>
              <a:t>Auditory Late Responses</a:t>
            </a:r>
            <a:endParaRPr lang="en-IN" b="1" dirty="0"/>
          </a:p>
        </p:txBody>
      </p:sp>
      <p:sp>
        <p:nvSpPr>
          <p:cNvPr id="3" name="Content Placeholder 2">
            <a:extLst>
              <a:ext uri="{FF2B5EF4-FFF2-40B4-BE49-F238E27FC236}">
                <a16:creationId xmlns:a16="http://schemas.microsoft.com/office/drawing/2014/main" id="{7B4D44CF-13E9-423E-384D-95C6855E93D7}"/>
              </a:ext>
            </a:extLst>
          </p:cNvPr>
          <p:cNvSpPr>
            <a:spLocks noGrp="1"/>
          </p:cNvSpPr>
          <p:nvPr>
            <p:ph idx="1"/>
          </p:nvPr>
        </p:nvSpPr>
        <p:spPr>
          <a:xfrm>
            <a:off x="3091542" y="1825625"/>
            <a:ext cx="8262257" cy="4351338"/>
          </a:xfrm>
        </p:spPr>
        <p:txBody>
          <a:bodyPr>
            <a:normAutofit/>
          </a:bodyPr>
          <a:lstStyle/>
          <a:p>
            <a:pPr algn="just"/>
            <a:r>
              <a:rPr lang="en-US" sz="2000" i="0" u="none" strike="noStrike" baseline="0" dirty="0">
                <a:latin typeface="TimesNewRomanPSMT"/>
              </a:rPr>
              <a:t>Dr. Hallowell Davis (1896-1992) whose first publications in neurophysiology appeared in 1925 was in 1939 already a respected auditory scientist conducting research in essentially all areas of auditory physiology and on his way to earning the title “Father of Auditory Evoked Responses”.</a:t>
            </a:r>
            <a:endParaRPr lang="en-IN" sz="3200" dirty="0"/>
          </a:p>
        </p:txBody>
      </p:sp>
      <p:sp>
        <p:nvSpPr>
          <p:cNvPr id="4" name="Date Placeholder 3">
            <a:extLst>
              <a:ext uri="{FF2B5EF4-FFF2-40B4-BE49-F238E27FC236}">
                <a16:creationId xmlns:a16="http://schemas.microsoft.com/office/drawing/2014/main" id="{8C168BED-B961-42CA-3B74-E9470B1EB68E}"/>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D967525A-4798-9DF4-43F4-DE74386F4D8B}"/>
              </a:ext>
            </a:extLst>
          </p:cNvPr>
          <p:cNvSpPr>
            <a:spLocks noGrp="1"/>
          </p:cNvSpPr>
          <p:nvPr>
            <p:ph type="sldNum" sz="quarter" idx="12"/>
          </p:nvPr>
        </p:nvSpPr>
        <p:spPr/>
        <p:txBody>
          <a:bodyPr/>
          <a:lstStyle/>
          <a:p>
            <a:fld id="{A2001B80-090E-45EF-9C05-E8CEE2FBC75A}" type="slidenum">
              <a:rPr lang="en-IN" smtClean="0"/>
              <a:t>13</a:t>
            </a:fld>
            <a:endParaRPr lang="en-IN"/>
          </a:p>
        </p:txBody>
      </p:sp>
      <p:pic>
        <p:nvPicPr>
          <p:cNvPr id="7" name="Picture 6">
            <a:extLst>
              <a:ext uri="{FF2B5EF4-FFF2-40B4-BE49-F238E27FC236}">
                <a16:creationId xmlns:a16="http://schemas.microsoft.com/office/drawing/2014/main" id="{55CF8B7F-212C-DAF8-45ED-74BB1706C9F3}"/>
              </a:ext>
            </a:extLst>
          </p:cNvPr>
          <p:cNvPicPr>
            <a:picLocks noChangeAspect="1"/>
          </p:cNvPicPr>
          <p:nvPr/>
        </p:nvPicPr>
        <p:blipFill>
          <a:blip r:embed="rId2"/>
          <a:stretch>
            <a:fillRect/>
          </a:stretch>
        </p:blipFill>
        <p:spPr>
          <a:xfrm>
            <a:off x="516588" y="1870075"/>
            <a:ext cx="1943584" cy="2585660"/>
          </a:xfrm>
          <a:prstGeom prst="rect">
            <a:avLst/>
          </a:prstGeom>
        </p:spPr>
      </p:pic>
      <p:sp>
        <p:nvSpPr>
          <p:cNvPr id="9" name="TextBox 8">
            <a:extLst>
              <a:ext uri="{FF2B5EF4-FFF2-40B4-BE49-F238E27FC236}">
                <a16:creationId xmlns:a16="http://schemas.microsoft.com/office/drawing/2014/main" id="{4DEE6C7A-0615-A0CC-835A-2F590D78E97E}"/>
              </a:ext>
            </a:extLst>
          </p:cNvPr>
          <p:cNvSpPr txBox="1"/>
          <p:nvPr/>
        </p:nvSpPr>
        <p:spPr>
          <a:xfrm>
            <a:off x="516588" y="4590672"/>
            <a:ext cx="2291926" cy="1200329"/>
          </a:xfrm>
          <a:prstGeom prst="rect">
            <a:avLst/>
          </a:prstGeom>
          <a:noFill/>
        </p:spPr>
        <p:txBody>
          <a:bodyPr wrap="square">
            <a:spAutoFit/>
          </a:bodyPr>
          <a:lstStyle/>
          <a:p>
            <a:r>
              <a:rPr lang="en-US" sz="1800" b="1" i="0" u="none" strike="noStrike" baseline="0" dirty="0">
                <a:latin typeface="TimesNewRomanPSMT"/>
              </a:rPr>
              <a:t>Dr. Hallowell Davis </a:t>
            </a:r>
            <a:r>
              <a:rPr lang="en-US" sz="1800" b="0" i="0" u="none" strike="noStrike" baseline="0" dirty="0">
                <a:latin typeface="TimesNewRomanPSMT"/>
              </a:rPr>
              <a:t>(1896-1992), </a:t>
            </a:r>
          </a:p>
          <a:p>
            <a:r>
              <a:rPr lang="en-US" sz="1800" b="0" i="0" u="none" strike="noStrike" baseline="0" dirty="0">
                <a:latin typeface="TimesNewRomanPSMT"/>
              </a:rPr>
              <a:t>Father of Auditory Evoked Responses</a:t>
            </a:r>
            <a:endParaRPr lang="en-IN" dirty="0"/>
          </a:p>
        </p:txBody>
      </p:sp>
    </p:spTree>
    <p:extLst>
      <p:ext uri="{BB962C8B-B14F-4D97-AF65-F5344CB8AC3E}">
        <p14:creationId xmlns:p14="http://schemas.microsoft.com/office/powerpoint/2010/main" val="76508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6F1F-E307-A6C8-E5ED-4EC50F0F112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208B3FC-E3BF-C190-54FA-52AF78AFB36D}"/>
              </a:ext>
            </a:extLst>
          </p:cNvPr>
          <p:cNvSpPr>
            <a:spLocks noGrp="1"/>
          </p:cNvSpPr>
          <p:nvPr>
            <p:ph idx="1"/>
          </p:nvPr>
        </p:nvSpPr>
        <p:spPr>
          <a:xfrm>
            <a:off x="838200" y="1825625"/>
            <a:ext cx="10657114" cy="4351338"/>
          </a:xfrm>
        </p:spPr>
        <p:txBody>
          <a:bodyPr>
            <a:normAutofit fontScale="77500" lnSpcReduction="20000"/>
          </a:bodyPr>
          <a:lstStyle/>
          <a:p>
            <a:pPr algn="l"/>
            <a:r>
              <a:rPr lang="en-IN" b="0" i="0" u="none" strike="noStrike" baseline="0" dirty="0">
                <a:latin typeface="TimesNewRomanPSMT"/>
              </a:rPr>
              <a:t>Toward the </a:t>
            </a:r>
            <a:r>
              <a:rPr lang="en-US" b="0" i="0" u="none" strike="noStrike" baseline="0" dirty="0">
                <a:latin typeface="TimesNewRomanPSMT"/>
              </a:rPr>
              <a:t>beginning of an excellent tribute to Hallowell Davis his colleague and friend Robert Galambos </a:t>
            </a:r>
            <a:r>
              <a:rPr lang="en-IN" b="0" i="0" u="none" strike="noStrike" baseline="0" dirty="0">
                <a:latin typeface="TimesNewRomanPSMT"/>
              </a:rPr>
              <a:t>includes the following statement:</a:t>
            </a:r>
          </a:p>
          <a:p>
            <a:pPr marL="0" indent="0" algn="ctr">
              <a:lnSpc>
                <a:spcPct val="150000"/>
              </a:lnSpc>
              <a:buNone/>
            </a:pPr>
            <a:r>
              <a:rPr lang="en-US" sz="2400" b="0" i="1" u="none" strike="noStrike" baseline="0" dirty="0">
                <a:latin typeface="TimesNewRomanPSMT"/>
              </a:rPr>
              <a:t>“The first brainwaves seen on the American continent came out of his own head in 1933, recorded by his graduate students using equipment he had designed. At about the same time he was among the first anywhere to record animal cochlear potentials, human evoked brain potentials, and the activity of single nerve cells at work inside an animal brain. And because he believed scientists should develop useful products out of their discoveries, his name appears prominently in the history of the hearing aid, the audiometer, and the test procedures used in hearing clinics throughout the world. He was admired for his ability to organize apparently unrelated facts in novel and logical ways, and then to speak and write clearly about them. This friendly, witty man–teacher, writer, organizer, and toiler at the bench–said he aimed in life to serve science, his country, and mankind, and that is exactly what he did.”</a:t>
            </a:r>
            <a:endParaRPr lang="en-IN" sz="3600" i="1" dirty="0"/>
          </a:p>
        </p:txBody>
      </p:sp>
      <p:sp>
        <p:nvSpPr>
          <p:cNvPr id="4" name="Date Placeholder 3">
            <a:extLst>
              <a:ext uri="{FF2B5EF4-FFF2-40B4-BE49-F238E27FC236}">
                <a16:creationId xmlns:a16="http://schemas.microsoft.com/office/drawing/2014/main" id="{077223D9-B928-5A8B-405D-DDEAF513E11E}"/>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DF349300-4362-5C8B-25E6-1B4179D50867}"/>
              </a:ext>
            </a:extLst>
          </p:cNvPr>
          <p:cNvSpPr>
            <a:spLocks noGrp="1"/>
          </p:cNvSpPr>
          <p:nvPr>
            <p:ph type="sldNum" sz="quarter" idx="12"/>
          </p:nvPr>
        </p:nvSpPr>
        <p:spPr/>
        <p:txBody>
          <a:bodyPr/>
          <a:lstStyle/>
          <a:p>
            <a:fld id="{A2001B80-090E-45EF-9C05-E8CEE2FBC75A}" type="slidenum">
              <a:rPr lang="en-IN" smtClean="0"/>
              <a:t>14</a:t>
            </a:fld>
            <a:endParaRPr lang="en-IN"/>
          </a:p>
        </p:txBody>
      </p:sp>
    </p:spTree>
    <p:extLst>
      <p:ext uri="{BB962C8B-B14F-4D97-AF65-F5344CB8AC3E}">
        <p14:creationId xmlns:p14="http://schemas.microsoft.com/office/powerpoint/2010/main" val="385438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C2786DB-2ACB-AB72-0EC7-BF50F0548664}"/>
              </a:ext>
            </a:extLst>
          </p:cNvPr>
          <p:cNvPicPr>
            <a:picLocks noGrp="1" noChangeAspect="1"/>
          </p:cNvPicPr>
          <p:nvPr>
            <p:ph idx="1"/>
          </p:nvPr>
        </p:nvPicPr>
        <p:blipFill>
          <a:blip r:embed="rId2"/>
          <a:stretch>
            <a:fillRect/>
          </a:stretch>
        </p:blipFill>
        <p:spPr>
          <a:xfrm>
            <a:off x="2895600" y="206508"/>
            <a:ext cx="5540829" cy="6400264"/>
          </a:xfrm>
        </p:spPr>
      </p:pic>
      <p:sp>
        <p:nvSpPr>
          <p:cNvPr id="4" name="Date Placeholder 3">
            <a:extLst>
              <a:ext uri="{FF2B5EF4-FFF2-40B4-BE49-F238E27FC236}">
                <a16:creationId xmlns:a16="http://schemas.microsoft.com/office/drawing/2014/main" id="{C5B89536-581B-E53E-B343-D5605A4700C6}"/>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E6418346-982A-A315-9327-0E6AB88D0705}"/>
              </a:ext>
            </a:extLst>
          </p:cNvPr>
          <p:cNvSpPr>
            <a:spLocks noGrp="1"/>
          </p:cNvSpPr>
          <p:nvPr>
            <p:ph type="sldNum" sz="quarter" idx="12"/>
          </p:nvPr>
        </p:nvSpPr>
        <p:spPr/>
        <p:txBody>
          <a:bodyPr/>
          <a:lstStyle/>
          <a:p>
            <a:fld id="{A2001B80-090E-45EF-9C05-E8CEE2FBC75A}" type="slidenum">
              <a:rPr lang="en-IN" smtClean="0"/>
              <a:t>15</a:t>
            </a:fld>
            <a:endParaRPr lang="en-IN"/>
          </a:p>
        </p:txBody>
      </p:sp>
    </p:spTree>
    <p:extLst>
      <p:ext uri="{BB962C8B-B14F-4D97-AF65-F5344CB8AC3E}">
        <p14:creationId xmlns:p14="http://schemas.microsoft.com/office/powerpoint/2010/main" val="2045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B405-F6D1-572A-7DE8-C3B7F129F2AE}"/>
              </a:ext>
            </a:extLst>
          </p:cNvPr>
          <p:cNvSpPr>
            <a:spLocks noGrp="1"/>
          </p:cNvSpPr>
          <p:nvPr>
            <p:ph type="title"/>
          </p:nvPr>
        </p:nvSpPr>
        <p:spPr/>
        <p:txBody>
          <a:bodyPr/>
          <a:lstStyle/>
          <a:p>
            <a:pPr algn="ctr"/>
            <a:r>
              <a:rPr lang="en-US" b="1" dirty="0"/>
              <a:t>ALR (60-250)</a:t>
            </a:r>
            <a:endParaRPr lang="en-IN" b="1" dirty="0"/>
          </a:p>
        </p:txBody>
      </p:sp>
      <p:graphicFrame>
        <p:nvGraphicFramePr>
          <p:cNvPr id="6" name="Content Placeholder 5">
            <a:extLst>
              <a:ext uri="{FF2B5EF4-FFF2-40B4-BE49-F238E27FC236}">
                <a16:creationId xmlns:a16="http://schemas.microsoft.com/office/drawing/2014/main" id="{D826236C-A7D7-7E19-C1CB-E174C0B94318}"/>
              </a:ext>
            </a:extLst>
          </p:cNvPr>
          <p:cNvGraphicFramePr>
            <a:graphicFrameLocks noGrp="1"/>
          </p:cNvGraphicFramePr>
          <p:nvPr>
            <p:ph idx="1"/>
            <p:extLst>
              <p:ext uri="{D42A27DB-BD31-4B8C-83A1-F6EECF244321}">
                <p14:modId xmlns:p14="http://schemas.microsoft.com/office/powerpoint/2010/main" val="1221484760"/>
              </p:ext>
            </p:extLst>
          </p:nvPr>
        </p:nvGraphicFramePr>
        <p:xfrm>
          <a:off x="457200" y="1491343"/>
          <a:ext cx="10896600" cy="4685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FB6F2BE-8F59-8835-6AD3-869E3C8E72B0}"/>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10482DF7-B832-C609-CBDA-24C2A16FDFC4}"/>
              </a:ext>
            </a:extLst>
          </p:cNvPr>
          <p:cNvSpPr>
            <a:spLocks noGrp="1"/>
          </p:cNvSpPr>
          <p:nvPr>
            <p:ph type="sldNum" sz="quarter" idx="12"/>
          </p:nvPr>
        </p:nvSpPr>
        <p:spPr/>
        <p:txBody>
          <a:bodyPr/>
          <a:lstStyle/>
          <a:p>
            <a:fld id="{A2001B80-090E-45EF-9C05-E8CEE2FBC75A}" type="slidenum">
              <a:rPr lang="en-IN" smtClean="0"/>
              <a:t>16</a:t>
            </a:fld>
            <a:endParaRPr lang="en-IN"/>
          </a:p>
        </p:txBody>
      </p:sp>
    </p:spTree>
    <p:extLst>
      <p:ext uri="{BB962C8B-B14F-4D97-AF65-F5344CB8AC3E}">
        <p14:creationId xmlns:p14="http://schemas.microsoft.com/office/powerpoint/2010/main" val="127965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093A-DDB1-421E-9B1F-470C19B215EC}"/>
              </a:ext>
            </a:extLst>
          </p:cNvPr>
          <p:cNvSpPr>
            <a:spLocks noGrp="1"/>
          </p:cNvSpPr>
          <p:nvPr>
            <p:ph type="ctrTitle"/>
          </p:nvPr>
        </p:nvSpPr>
        <p:spPr>
          <a:xfrm>
            <a:off x="772886" y="957943"/>
            <a:ext cx="10646228" cy="1343706"/>
          </a:xfrm>
        </p:spPr>
        <p:txBody>
          <a:bodyPr>
            <a:normAutofit/>
          </a:bodyPr>
          <a:lstStyle/>
          <a:p>
            <a:r>
              <a:rPr lang="en-US" sz="8000" b="1" dirty="0"/>
              <a:t>Auditory Evoked Potential</a:t>
            </a:r>
            <a:endParaRPr lang="en-IN" sz="8000" b="1" dirty="0"/>
          </a:p>
        </p:txBody>
      </p:sp>
      <p:sp>
        <p:nvSpPr>
          <p:cNvPr id="3" name="Date Placeholder 2"/>
          <p:cNvSpPr>
            <a:spLocks noGrp="1"/>
          </p:cNvSpPr>
          <p:nvPr>
            <p:ph type="dt" sz="half" idx="10"/>
          </p:nvPr>
        </p:nvSpPr>
        <p:spPr/>
        <p:txBody>
          <a:bodyPr/>
          <a:lstStyle/>
          <a:p>
            <a:fld id="{E96F0F07-BA82-4F24-9486-59528B1E2C2A}" type="datetime1">
              <a:rPr lang="en-IN" smtClean="0"/>
              <a:t>22-08-2025</a:t>
            </a:fld>
            <a:endParaRPr lang="en-IN"/>
          </a:p>
        </p:txBody>
      </p:sp>
      <p:sp>
        <p:nvSpPr>
          <p:cNvPr id="4" name="Slide Number Placeholder 3"/>
          <p:cNvSpPr>
            <a:spLocks noGrp="1"/>
          </p:cNvSpPr>
          <p:nvPr>
            <p:ph type="sldNum" sz="quarter" idx="12"/>
          </p:nvPr>
        </p:nvSpPr>
        <p:spPr/>
        <p:txBody>
          <a:bodyPr/>
          <a:lstStyle/>
          <a:p>
            <a:fld id="{A2001B80-090E-45EF-9C05-E8CEE2FBC75A}" type="slidenum">
              <a:rPr lang="en-IN" smtClean="0"/>
              <a:t>2</a:t>
            </a:fld>
            <a:endParaRPr lang="en-IN"/>
          </a:p>
        </p:txBody>
      </p:sp>
      <p:pic>
        <p:nvPicPr>
          <p:cNvPr id="1026" name="Picture 2" descr="Brainsci 12 01675 g001 550">
            <a:extLst>
              <a:ext uri="{FF2B5EF4-FFF2-40B4-BE49-F238E27FC236}">
                <a16:creationId xmlns:a16="http://schemas.microsoft.com/office/drawing/2014/main" id="{A76ED82D-C111-C585-7123-23548CC7C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060" y="2301649"/>
            <a:ext cx="6749880" cy="352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5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ADBC-6602-9346-9216-A732D90956C5}"/>
              </a:ext>
            </a:extLst>
          </p:cNvPr>
          <p:cNvSpPr>
            <a:spLocks noGrp="1"/>
          </p:cNvSpPr>
          <p:nvPr>
            <p:ph type="title"/>
          </p:nvPr>
        </p:nvSpPr>
        <p:spPr/>
        <p:txBody>
          <a:bodyPr/>
          <a:lstStyle/>
          <a:p>
            <a:r>
              <a:rPr lang="en-US" dirty="0"/>
              <a:t>Definition of AEP</a:t>
            </a:r>
            <a:endParaRPr lang="en-IN" dirty="0"/>
          </a:p>
        </p:txBody>
      </p:sp>
      <p:sp>
        <p:nvSpPr>
          <p:cNvPr id="3" name="Content Placeholder 2">
            <a:extLst>
              <a:ext uri="{FF2B5EF4-FFF2-40B4-BE49-F238E27FC236}">
                <a16:creationId xmlns:a16="http://schemas.microsoft.com/office/drawing/2014/main" id="{82FB7AE8-6DE1-9E60-E497-0C1B42ABBD23}"/>
              </a:ext>
            </a:extLst>
          </p:cNvPr>
          <p:cNvSpPr>
            <a:spLocks noGrp="1"/>
          </p:cNvSpPr>
          <p:nvPr>
            <p:ph idx="1"/>
          </p:nvPr>
        </p:nvSpPr>
        <p:spPr/>
        <p:txBody>
          <a:bodyPr/>
          <a:lstStyle/>
          <a:p>
            <a:pPr algn="just"/>
            <a:r>
              <a:rPr lang="en-US" dirty="0"/>
              <a:t>Auditory Evoked Potentials represent activity within the auditory system that is stimulated or evoked by sounds.</a:t>
            </a:r>
            <a:endParaRPr lang="en-IN" dirty="0"/>
          </a:p>
        </p:txBody>
      </p:sp>
      <p:sp>
        <p:nvSpPr>
          <p:cNvPr id="4" name="Date Placeholder 3">
            <a:extLst>
              <a:ext uri="{FF2B5EF4-FFF2-40B4-BE49-F238E27FC236}">
                <a16:creationId xmlns:a16="http://schemas.microsoft.com/office/drawing/2014/main" id="{A4C5C93F-13AD-2E5F-7478-5F74769C01D8}"/>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FC674CF2-1DB9-2302-F752-183A6EFE0771}"/>
              </a:ext>
            </a:extLst>
          </p:cNvPr>
          <p:cNvSpPr>
            <a:spLocks noGrp="1"/>
          </p:cNvSpPr>
          <p:nvPr>
            <p:ph type="sldNum" sz="quarter" idx="12"/>
          </p:nvPr>
        </p:nvSpPr>
        <p:spPr/>
        <p:txBody>
          <a:bodyPr/>
          <a:lstStyle/>
          <a:p>
            <a:fld id="{A2001B80-090E-45EF-9C05-E8CEE2FBC75A}" type="slidenum">
              <a:rPr lang="en-IN" smtClean="0"/>
              <a:t>3</a:t>
            </a:fld>
            <a:endParaRPr lang="en-IN"/>
          </a:p>
        </p:txBody>
      </p:sp>
    </p:spTree>
    <p:extLst>
      <p:ext uri="{BB962C8B-B14F-4D97-AF65-F5344CB8AC3E}">
        <p14:creationId xmlns:p14="http://schemas.microsoft.com/office/powerpoint/2010/main" val="422021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8759-BF92-CEEE-739A-1DA6B21E3D02}"/>
              </a:ext>
            </a:extLst>
          </p:cNvPr>
          <p:cNvSpPr>
            <a:spLocks noGrp="1"/>
          </p:cNvSpPr>
          <p:nvPr>
            <p:ph type="title"/>
          </p:nvPr>
        </p:nvSpPr>
        <p:spPr>
          <a:xfrm>
            <a:off x="838200" y="136521"/>
            <a:ext cx="10515600" cy="1325563"/>
          </a:xfrm>
        </p:spPr>
        <p:txBody>
          <a:bodyPr/>
          <a:lstStyle/>
          <a:p>
            <a:r>
              <a:rPr lang="en-US" dirty="0"/>
              <a:t>Classification</a:t>
            </a:r>
            <a:endParaRPr lang="en-IN" dirty="0"/>
          </a:p>
        </p:txBody>
      </p:sp>
      <p:pic>
        <p:nvPicPr>
          <p:cNvPr id="7" name="Content Placeholder 6">
            <a:extLst>
              <a:ext uri="{FF2B5EF4-FFF2-40B4-BE49-F238E27FC236}">
                <a16:creationId xmlns:a16="http://schemas.microsoft.com/office/drawing/2014/main" id="{A64783DE-BF0F-D667-F42C-6E188CCBC5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829" r="7983"/>
          <a:stretch/>
        </p:blipFill>
        <p:spPr>
          <a:xfrm>
            <a:off x="3200400" y="1263316"/>
            <a:ext cx="5301343" cy="5093034"/>
          </a:xfrm>
        </p:spPr>
      </p:pic>
      <p:sp>
        <p:nvSpPr>
          <p:cNvPr id="4" name="Date Placeholder 3">
            <a:extLst>
              <a:ext uri="{FF2B5EF4-FFF2-40B4-BE49-F238E27FC236}">
                <a16:creationId xmlns:a16="http://schemas.microsoft.com/office/drawing/2014/main" id="{60F108BD-095B-16DD-CC1F-704E673FFABD}"/>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BD9F35F9-B767-F638-2231-82E36623BEB1}"/>
              </a:ext>
            </a:extLst>
          </p:cNvPr>
          <p:cNvSpPr>
            <a:spLocks noGrp="1"/>
          </p:cNvSpPr>
          <p:nvPr>
            <p:ph type="sldNum" sz="quarter" idx="12"/>
          </p:nvPr>
        </p:nvSpPr>
        <p:spPr/>
        <p:txBody>
          <a:bodyPr/>
          <a:lstStyle/>
          <a:p>
            <a:fld id="{A2001B80-090E-45EF-9C05-E8CEE2FBC75A}" type="slidenum">
              <a:rPr lang="en-IN" smtClean="0"/>
              <a:t>4</a:t>
            </a:fld>
            <a:endParaRPr lang="en-IN"/>
          </a:p>
        </p:txBody>
      </p:sp>
    </p:spTree>
    <p:extLst>
      <p:ext uri="{BB962C8B-B14F-4D97-AF65-F5344CB8AC3E}">
        <p14:creationId xmlns:p14="http://schemas.microsoft.com/office/powerpoint/2010/main" val="103385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6F50-03FD-F4D7-5A6C-0581FB270EFA}"/>
              </a:ext>
            </a:extLst>
          </p:cNvPr>
          <p:cNvSpPr>
            <a:spLocks noGrp="1"/>
          </p:cNvSpPr>
          <p:nvPr>
            <p:ph type="title"/>
          </p:nvPr>
        </p:nvSpPr>
        <p:spPr>
          <a:xfrm>
            <a:off x="838200" y="2226582"/>
            <a:ext cx="10515600" cy="1325563"/>
          </a:xfrm>
        </p:spPr>
        <p:txBody>
          <a:bodyPr/>
          <a:lstStyle/>
          <a:p>
            <a:pPr algn="ctr"/>
            <a:r>
              <a:rPr lang="en-US" dirty="0"/>
              <a:t>Intensity as a factor for Amplitude and Latency </a:t>
            </a:r>
            <a:endParaRPr lang="en-IN" dirty="0"/>
          </a:p>
        </p:txBody>
      </p:sp>
      <p:sp>
        <p:nvSpPr>
          <p:cNvPr id="4" name="Date Placeholder 3">
            <a:extLst>
              <a:ext uri="{FF2B5EF4-FFF2-40B4-BE49-F238E27FC236}">
                <a16:creationId xmlns:a16="http://schemas.microsoft.com/office/drawing/2014/main" id="{FEC14295-4C9D-30E7-435F-E193054C329B}"/>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B286588A-F6DA-D48C-1FDA-0B13CFCFF529}"/>
              </a:ext>
            </a:extLst>
          </p:cNvPr>
          <p:cNvSpPr>
            <a:spLocks noGrp="1"/>
          </p:cNvSpPr>
          <p:nvPr>
            <p:ph type="sldNum" sz="quarter" idx="12"/>
          </p:nvPr>
        </p:nvSpPr>
        <p:spPr/>
        <p:txBody>
          <a:bodyPr/>
          <a:lstStyle/>
          <a:p>
            <a:fld id="{A2001B80-090E-45EF-9C05-E8CEE2FBC75A}" type="slidenum">
              <a:rPr lang="en-IN" smtClean="0"/>
              <a:t>5</a:t>
            </a:fld>
            <a:endParaRPr lang="en-IN"/>
          </a:p>
        </p:txBody>
      </p:sp>
    </p:spTree>
    <p:extLst>
      <p:ext uri="{BB962C8B-B14F-4D97-AF65-F5344CB8AC3E}">
        <p14:creationId xmlns:p14="http://schemas.microsoft.com/office/powerpoint/2010/main" val="161243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4B96C-0C92-8EBB-0EEB-4E12D7F0D1B1}"/>
              </a:ext>
            </a:extLst>
          </p:cNvPr>
          <p:cNvSpPr>
            <a:spLocks noGrp="1"/>
          </p:cNvSpPr>
          <p:nvPr>
            <p:ph type="title"/>
          </p:nvPr>
        </p:nvSpPr>
        <p:spPr>
          <a:xfrm>
            <a:off x="1023256" y="136525"/>
            <a:ext cx="10515600" cy="1325563"/>
          </a:xfrm>
        </p:spPr>
        <p:txBody>
          <a:bodyPr/>
          <a:lstStyle/>
          <a:p>
            <a:pPr algn="ctr"/>
            <a:r>
              <a:rPr lang="en-US" b="1" dirty="0"/>
              <a:t>Consideration for Amplitude of AEPs </a:t>
            </a:r>
            <a:endParaRPr lang="en-IN" b="1" dirty="0"/>
          </a:p>
        </p:txBody>
      </p:sp>
      <p:sp>
        <p:nvSpPr>
          <p:cNvPr id="4" name="Date Placeholder 3">
            <a:extLst>
              <a:ext uri="{FF2B5EF4-FFF2-40B4-BE49-F238E27FC236}">
                <a16:creationId xmlns:a16="http://schemas.microsoft.com/office/drawing/2014/main" id="{4CA86CCC-9478-B9BC-EC0B-F64BD0DF88DC}"/>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6251C084-FB09-1515-72F8-FEED91A949A2}"/>
              </a:ext>
            </a:extLst>
          </p:cNvPr>
          <p:cNvSpPr>
            <a:spLocks noGrp="1"/>
          </p:cNvSpPr>
          <p:nvPr>
            <p:ph type="sldNum" sz="quarter" idx="12"/>
          </p:nvPr>
        </p:nvSpPr>
        <p:spPr/>
        <p:txBody>
          <a:bodyPr/>
          <a:lstStyle/>
          <a:p>
            <a:fld id="{A2001B80-090E-45EF-9C05-E8CEE2FBC75A}" type="slidenum">
              <a:rPr lang="en-IN" smtClean="0"/>
              <a:t>6</a:t>
            </a:fld>
            <a:endParaRPr lang="en-IN"/>
          </a:p>
        </p:txBody>
      </p:sp>
      <p:graphicFrame>
        <p:nvGraphicFramePr>
          <p:cNvPr id="7" name="Diagram 6">
            <a:extLst>
              <a:ext uri="{FF2B5EF4-FFF2-40B4-BE49-F238E27FC236}">
                <a16:creationId xmlns:a16="http://schemas.microsoft.com/office/drawing/2014/main" id="{374DECA4-D9F8-A6A0-73AF-B37764ACDFD1}"/>
              </a:ext>
            </a:extLst>
          </p:cNvPr>
          <p:cNvGraphicFramePr/>
          <p:nvPr>
            <p:extLst>
              <p:ext uri="{D42A27DB-BD31-4B8C-83A1-F6EECF244321}">
                <p14:modId xmlns:p14="http://schemas.microsoft.com/office/powerpoint/2010/main" val="432651527"/>
              </p:ext>
            </p:extLst>
          </p:nvPr>
        </p:nvGraphicFramePr>
        <p:xfrm>
          <a:off x="2209800" y="685800"/>
          <a:ext cx="8128000" cy="542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884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01AD1C4B-4CE6-49EC-87C7-24E2B2EBE809}"/>
                                            </p:graphicEl>
                                          </p:spTgt>
                                        </p:tgtEl>
                                        <p:attrNameLst>
                                          <p:attrName>style.visibility</p:attrName>
                                        </p:attrNameLst>
                                      </p:cBhvr>
                                      <p:to>
                                        <p:strVal val="visible"/>
                                      </p:to>
                                    </p:set>
                                    <p:animEffect transition="in" filter="fade">
                                      <p:cBhvr>
                                        <p:cTn id="7" dur="1000"/>
                                        <p:tgtEl>
                                          <p:spTgt spid="7">
                                            <p:graphicEl>
                                              <a:dgm id="{01AD1C4B-4CE6-49EC-87C7-24E2B2EBE809}"/>
                                            </p:graphicEl>
                                          </p:spTgt>
                                        </p:tgtEl>
                                      </p:cBhvr>
                                    </p:animEffect>
                                    <p:anim calcmode="lin" valueType="num">
                                      <p:cBhvr>
                                        <p:cTn id="8" dur="1000" fill="hold"/>
                                        <p:tgtEl>
                                          <p:spTgt spid="7">
                                            <p:graphicEl>
                                              <a:dgm id="{01AD1C4B-4CE6-49EC-87C7-24E2B2EBE809}"/>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01AD1C4B-4CE6-49EC-87C7-24E2B2EBE80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CF3A73DB-4394-4E7A-BBB5-B8901AEDB796}"/>
                                            </p:graphicEl>
                                          </p:spTgt>
                                        </p:tgtEl>
                                        <p:attrNameLst>
                                          <p:attrName>style.visibility</p:attrName>
                                        </p:attrNameLst>
                                      </p:cBhvr>
                                      <p:to>
                                        <p:strVal val="visible"/>
                                      </p:to>
                                    </p:set>
                                    <p:animEffect transition="in" filter="fade">
                                      <p:cBhvr>
                                        <p:cTn id="14" dur="1000"/>
                                        <p:tgtEl>
                                          <p:spTgt spid="7">
                                            <p:graphicEl>
                                              <a:dgm id="{CF3A73DB-4394-4E7A-BBB5-B8901AEDB796}"/>
                                            </p:graphicEl>
                                          </p:spTgt>
                                        </p:tgtEl>
                                      </p:cBhvr>
                                    </p:animEffect>
                                    <p:anim calcmode="lin" valueType="num">
                                      <p:cBhvr>
                                        <p:cTn id="15" dur="1000" fill="hold"/>
                                        <p:tgtEl>
                                          <p:spTgt spid="7">
                                            <p:graphicEl>
                                              <a:dgm id="{CF3A73DB-4394-4E7A-BBB5-B8901AEDB796}"/>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CF3A73DB-4394-4E7A-BBB5-B8901AEDB796}"/>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graphicEl>
                                              <a:dgm id="{DC0C27F0-1F6F-4533-8B3A-D714E5AFC94E}"/>
                                            </p:graphicEl>
                                          </p:spTgt>
                                        </p:tgtEl>
                                        <p:attrNameLst>
                                          <p:attrName>style.visibility</p:attrName>
                                        </p:attrNameLst>
                                      </p:cBhvr>
                                      <p:to>
                                        <p:strVal val="visible"/>
                                      </p:to>
                                    </p:set>
                                    <p:animEffect transition="in" filter="fade">
                                      <p:cBhvr>
                                        <p:cTn id="19" dur="1000"/>
                                        <p:tgtEl>
                                          <p:spTgt spid="7">
                                            <p:graphicEl>
                                              <a:dgm id="{DC0C27F0-1F6F-4533-8B3A-D714E5AFC94E}"/>
                                            </p:graphicEl>
                                          </p:spTgt>
                                        </p:tgtEl>
                                      </p:cBhvr>
                                    </p:animEffect>
                                    <p:anim calcmode="lin" valueType="num">
                                      <p:cBhvr>
                                        <p:cTn id="20" dur="1000" fill="hold"/>
                                        <p:tgtEl>
                                          <p:spTgt spid="7">
                                            <p:graphicEl>
                                              <a:dgm id="{DC0C27F0-1F6F-4533-8B3A-D714E5AFC94E}"/>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DC0C27F0-1F6F-4533-8B3A-D714E5AFC94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graphicEl>
                                              <a:dgm id="{49A3BC48-A34A-42CE-B388-12263D895622}"/>
                                            </p:graphicEl>
                                          </p:spTgt>
                                        </p:tgtEl>
                                        <p:attrNameLst>
                                          <p:attrName>style.visibility</p:attrName>
                                        </p:attrNameLst>
                                      </p:cBhvr>
                                      <p:to>
                                        <p:strVal val="visible"/>
                                      </p:to>
                                    </p:set>
                                    <p:animEffect transition="in" filter="fade">
                                      <p:cBhvr>
                                        <p:cTn id="26" dur="1000"/>
                                        <p:tgtEl>
                                          <p:spTgt spid="7">
                                            <p:graphicEl>
                                              <a:dgm id="{49A3BC48-A34A-42CE-B388-12263D895622}"/>
                                            </p:graphicEl>
                                          </p:spTgt>
                                        </p:tgtEl>
                                      </p:cBhvr>
                                    </p:animEffect>
                                    <p:anim calcmode="lin" valueType="num">
                                      <p:cBhvr>
                                        <p:cTn id="27" dur="1000" fill="hold"/>
                                        <p:tgtEl>
                                          <p:spTgt spid="7">
                                            <p:graphicEl>
                                              <a:dgm id="{49A3BC48-A34A-42CE-B388-12263D895622}"/>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49A3BC48-A34A-42CE-B388-12263D895622}"/>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graphicEl>
                                              <a:dgm id="{6416853D-82E1-41E7-BE07-9296F0F7A378}"/>
                                            </p:graphicEl>
                                          </p:spTgt>
                                        </p:tgtEl>
                                        <p:attrNameLst>
                                          <p:attrName>style.visibility</p:attrName>
                                        </p:attrNameLst>
                                      </p:cBhvr>
                                      <p:to>
                                        <p:strVal val="visible"/>
                                      </p:to>
                                    </p:set>
                                    <p:animEffect transition="in" filter="fade">
                                      <p:cBhvr>
                                        <p:cTn id="31" dur="1000"/>
                                        <p:tgtEl>
                                          <p:spTgt spid="7">
                                            <p:graphicEl>
                                              <a:dgm id="{6416853D-82E1-41E7-BE07-9296F0F7A378}"/>
                                            </p:graphicEl>
                                          </p:spTgt>
                                        </p:tgtEl>
                                      </p:cBhvr>
                                    </p:animEffect>
                                    <p:anim calcmode="lin" valueType="num">
                                      <p:cBhvr>
                                        <p:cTn id="32" dur="1000" fill="hold"/>
                                        <p:tgtEl>
                                          <p:spTgt spid="7">
                                            <p:graphicEl>
                                              <a:dgm id="{6416853D-82E1-41E7-BE07-9296F0F7A378}"/>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6416853D-82E1-41E7-BE07-9296F0F7A378}"/>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graphicEl>
                                              <a:dgm id="{73C8ECE9-F49E-4ADD-89F5-DDD505845AFD}"/>
                                            </p:graphicEl>
                                          </p:spTgt>
                                        </p:tgtEl>
                                        <p:attrNameLst>
                                          <p:attrName>style.visibility</p:attrName>
                                        </p:attrNameLst>
                                      </p:cBhvr>
                                      <p:to>
                                        <p:strVal val="visible"/>
                                      </p:to>
                                    </p:set>
                                    <p:animEffect transition="in" filter="fade">
                                      <p:cBhvr>
                                        <p:cTn id="38" dur="1000"/>
                                        <p:tgtEl>
                                          <p:spTgt spid="7">
                                            <p:graphicEl>
                                              <a:dgm id="{73C8ECE9-F49E-4ADD-89F5-DDD505845AFD}"/>
                                            </p:graphicEl>
                                          </p:spTgt>
                                        </p:tgtEl>
                                      </p:cBhvr>
                                    </p:animEffect>
                                    <p:anim calcmode="lin" valueType="num">
                                      <p:cBhvr>
                                        <p:cTn id="39" dur="1000" fill="hold"/>
                                        <p:tgtEl>
                                          <p:spTgt spid="7">
                                            <p:graphicEl>
                                              <a:dgm id="{73C8ECE9-F49E-4ADD-89F5-DDD505845AFD}"/>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73C8ECE9-F49E-4ADD-89F5-DDD505845AFD}"/>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graphicEl>
                                              <a:dgm id="{DF24DC45-F04B-41EC-AEEB-BC8E4576CFDF}"/>
                                            </p:graphicEl>
                                          </p:spTgt>
                                        </p:tgtEl>
                                        <p:attrNameLst>
                                          <p:attrName>style.visibility</p:attrName>
                                        </p:attrNameLst>
                                      </p:cBhvr>
                                      <p:to>
                                        <p:strVal val="visible"/>
                                      </p:to>
                                    </p:set>
                                    <p:animEffect transition="in" filter="fade">
                                      <p:cBhvr>
                                        <p:cTn id="43" dur="1000"/>
                                        <p:tgtEl>
                                          <p:spTgt spid="7">
                                            <p:graphicEl>
                                              <a:dgm id="{DF24DC45-F04B-41EC-AEEB-BC8E4576CFDF}"/>
                                            </p:graphicEl>
                                          </p:spTgt>
                                        </p:tgtEl>
                                      </p:cBhvr>
                                    </p:animEffect>
                                    <p:anim calcmode="lin" valueType="num">
                                      <p:cBhvr>
                                        <p:cTn id="44" dur="1000" fill="hold"/>
                                        <p:tgtEl>
                                          <p:spTgt spid="7">
                                            <p:graphicEl>
                                              <a:dgm id="{DF24DC45-F04B-41EC-AEEB-BC8E4576CFDF}"/>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DF24DC45-F04B-41EC-AEEB-BC8E4576CFDF}"/>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graphicEl>
                                              <a:dgm id="{1884FE85-302C-4FDE-8176-5E601F73822C}"/>
                                            </p:graphicEl>
                                          </p:spTgt>
                                        </p:tgtEl>
                                        <p:attrNameLst>
                                          <p:attrName>style.visibility</p:attrName>
                                        </p:attrNameLst>
                                      </p:cBhvr>
                                      <p:to>
                                        <p:strVal val="visible"/>
                                      </p:to>
                                    </p:set>
                                    <p:animEffect transition="in" filter="fade">
                                      <p:cBhvr>
                                        <p:cTn id="50" dur="1000"/>
                                        <p:tgtEl>
                                          <p:spTgt spid="7">
                                            <p:graphicEl>
                                              <a:dgm id="{1884FE85-302C-4FDE-8176-5E601F73822C}"/>
                                            </p:graphicEl>
                                          </p:spTgt>
                                        </p:tgtEl>
                                      </p:cBhvr>
                                    </p:animEffect>
                                    <p:anim calcmode="lin" valueType="num">
                                      <p:cBhvr>
                                        <p:cTn id="51" dur="1000" fill="hold"/>
                                        <p:tgtEl>
                                          <p:spTgt spid="7">
                                            <p:graphicEl>
                                              <a:dgm id="{1884FE85-302C-4FDE-8176-5E601F73822C}"/>
                                            </p:graphicEl>
                                          </p:spTgt>
                                        </p:tgtEl>
                                        <p:attrNameLst>
                                          <p:attrName>ppt_x</p:attrName>
                                        </p:attrNameLst>
                                      </p:cBhvr>
                                      <p:tavLst>
                                        <p:tav tm="0">
                                          <p:val>
                                            <p:strVal val="#ppt_x"/>
                                          </p:val>
                                        </p:tav>
                                        <p:tav tm="100000">
                                          <p:val>
                                            <p:strVal val="#ppt_x"/>
                                          </p:val>
                                        </p:tav>
                                      </p:tavLst>
                                    </p:anim>
                                    <p:anim calcmode="lin" valueType="num">
                                      <p:cBhvr>
                                        <p:cTn id="52" dur="1000" fill="hold"/>
                                        <p:tgtEl>
                                          <p:spTgt spid="7">
                                            <p:graphicEl>
                                              <a:dgm id="{1884FE85-302C-4FDE-8176-5E601F73822C}"/>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
                                            <p:graphicEl>
                                              <a:dgm id="{0B3A2220-AC26-440F-9C5E-A4930CEEF589}"/>
                                            </p:graphicEl>
                                          </p:spTgt>
                                        </p:tgtEl>
                                        <p:attrNameLst>
                                          <p:attrName>style.visibility</p:attrName>
                                        </p:attrNameLst>
                                      </p:cBhvr>
                                      <p:to>
                                        <p:strVal val="visible"/>
                                      </p:to>
                                    </p:set>
                                    <p:animEffect transition="in" filter="fade">
                                      <p:cBhvr>
                                        <p:cTn id="55" dur="1000"/>
                                        <p:tgtEl>
                                          <p:spTgt spid="7">
                                            <p:graphicEl>
                                              <a:dgm id="{0B3A2220-AC26-440F-9C5E-A4930CEEF589}"/>
                                            </p:graphicEl>
                                          </p:spTgt>
                                        </p:tgtEl>
                                      </p:cBhvr>
                                    </p:animEffect>
                                    <p:anim calcmode="lin" valueType="num">
                                      <p:cBhvr>
                                        <p:cTn id="56" dur="1000" fill="hold"/>
                                        <p:tgtEl>
                                          <p:spTgt spid="7">
                                            <p:graphicEl>
                                              <a:dgm id="{0B3A2220-AC26-440F-9C5E-A4930CEEF589}"/>
                                            </p:graphicEl>
                                          </p:spTgt>
                                        </p:tgtEl>
                                        <p:attrNameLst>
                                          <p:attrName>ppt_x</p:attrName>
                                        </p:attrNameLst>
                                      </p:cBhvr>
                                      <p:tavLst>
                                        <p:tav tm="0">
                                          <p:val>
                                            <p:strVal val="#ppt_x"/>
                                          </p:val>
                                        </p:tav>
                                        <p:tav tm="100000">
                                          <p:val>
                                            <p:strVal val="#ppt_x"/>
                                          </p:val>
                                        </p:tav>
                                      </p:tavLst>
                                    </p:anim>
                                    <p:anim calcmode="lin" valueType="num">
                                      <p:cBhvr>
                                        <p:cTn id="57" dur="1000" fill="hold"/>
                                        <p:tgtEl>
                                          <p:spTgt spid="7">
                                            <p:graphicEl>
                                              <a:dgm id="{0B3A2220-AC26-440F-9C5E-A4930CEEF58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07CB4-4D43-E979-C07F-22745EC3D8F6}"/>
              </a:ext>
            </a:extLst>
          </p:cNvPr>
          <p:cNvSpPr>
            <a:spLocks noGrp="1"/>
          </p:cNvSpPr>
          <p:nvPr>
            <p:ph type="title"/>
          </p:nvPr>
        </p:nvSpPr>
        <p:spPr/>
        <p:txBody>
          <a:bodyPr/>
          <a:lstStyle/>
          <a:p>
            <a:pPr algn="ctr"/>
            <a:r>
              <a:rPr lang="en-IN" b="1" dirty="0"/>
              <a:t>Neurophysiology and Neuroanatomy of AEPs</a:t>
            </a:r>
          </a:p>
        </p:txBody>
      </p:sp>
      <p:sp>
        <p:nvSpPr>
          <p:cNvPr id="4" name="Date Placeholder 3">
            <a:extLst>
              <a:ext uri="{FF2B5EF4-FFF2-40B4-BE49-F238E27FC236}">
                <a16:creationId xmlns:a16="http://schemas.microsoft.com/office/drawing/2014/main" id="{38A7E85D-17FF-33D4-DFD3-2BFE8EBDE16A}"/>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80607288-566A-EC5E-158C-C2BDE7F7E266}"/>
              </a:ext>
            </a:extLst>
          </p:cNvPr>
          <p:cNvSpPr>
            <a:spLocks noGrp="1"/>
          </p:cNvSpPr>
          <p:nvPr>
            <p:ph type="sldNum" sz="quarter" idx="12"/>
          </p:nvPr>
        </p:nvSpPr>
        <p:spPr/>
        <p:txBody>
          <a:bodyPr/>
          <a:lstStyle/>
          <a:p>
            <a:fld id="{A2001B80-090E-45EF-9C05-E8CEE2FBC75A}" type="slidenum">
              <a:rPr lang="en-IN" smtClean="0"/>
              <a:t>7</a:t>
            </a:fld>
            <a:endParaRPr lang="en-IN"/>
          </a:p>
        </p:txBody>
      </p:sp>
      <p:pic>
        <p:nvPicPr>
          <p:cNvPr id="6" name="Content Placeholder 6">
            <a:extLst>
              <a:ext uri="{FF2B5EF4-FFF2-40B4-BE49-F238E27FC236}">
                <a16:creationId xmlns:a16="http://schemas.microsoft.com/office/drawing/2014/main" id="{6B39F628-995B-C05B-67D9-1E9086033062}"/>
              </a:ext>
            </a:extLst>
          </p:cNvPr>
          <p:cNvPicPr>
            <a:picLocks noChangeAspect="1"/>
          </p:cNvPicPr>
          <p:nvPr/>
        </p:nvPicPr>
        <p:blipFill>
          <a:blip r:embed="rId2">
            <a:extLst>
              <a:ext uri="{28A0092B-C50C-407E-A947-70E740481C1C}">
                <a14:useLocalDpi xmlns:a14="http://schemas.microsoft.com/office/drawing/2010/main" val="0"/>
              </a:ext>
            </a:extLst>
          </a:blip>
          <a:srcRect l="4829" r="7983"/>
          <a:stretch/>
        </p:blipFill>
        <p:spPr>
          <a:xfrm>
            <a:off x="1839687" y="1399841"/>
            <a:ext cx="5181600" cy="5093034"/>
          </a:xfrm>
          <a:prstGeom prst="rect">
            <a:avLst/>
          </a:prstGeom>
        </p:spPr>
      </p:pic>
      <p:cxnSp>
        <p:nvCxnSpPr>
          <p:cNvPr id="8" name="Straight Arrow Connector 7">
            <a:extLst>
              <a:ext uri="{FF2B5EF4-FFF2-40B4-BE49-F238E27FC236}">
                <a16:creationId xmlns:a16="http://schemas.microsoft.com/office/drawing/2014/main" id="{2CA38AEC-BED4-0647-D728-233FECC09803}"/>
              </a:ext>
            </a:extLst>
          </p:cNvPr>
          <p:cNvCxnSpPr/>
          <p:nvPr/>
        </p:nvCxnSpPr>
        <p:spPr>
          <a:xfrm>
            <a:off x="4267200" y="2133600"/>
            <a:ext cx="35487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E8417F9-8357-E08C-4D0B-921E490E00AD}"/>
              </a:ext>
            </a:extLst>
          </p:cNvPr>
          <p:cNvSpPr txBox="1"/>
          <p:nvPr/>
        </p:nvSpPr>
        <p:spPr>
          <a:xfrm>
            <a:off x="7772404" y="1919288"/>
            <a:ext cx="1295400" cy="400110"/>
          </a:xfrm>
          <a:prstGeom prst="rect">
            <a:avLst/>
          </a:prstGeom>
          <a:noFill/>
        </p:spPr>
        <p:txBody>
          <a:bodyPr wrap="square" rtlCol="0">
            <a:spAutoFit/>
          </a:bodyPr>
          <a:lstStyle/>
          <a:p>
            <a:r>
              <a:rPr lang="en-IN" sz="2000" b="1" dirty="0"/>
              <a:t>Cochlea </a:t>
            </a:r>
          </a:p>
        </p:txBody>
      </p:sp>
      <p:cxnSp>
        <p:nvCxnSpPr>
          <p:cNvPr id="10" name="Straight Arrow Connector 9">
            <a:extLst>
              <a:ext uri="{FF2B5EF4-FFF2-40B4-BE49-F238E27FC236}">
                <a16:creationId xmlns:a16="http://schemas.microsoft.com/office/drawing/2014/main" id="{298FE063-4CB4-1B89-B004-648CEAD3CD4B}"/>
              </a:ext>
            </a:extLst>
          </p:cNvPr>
          <p:cNvCxnSpPr/>
          <p:nvPr/>
        </p:nvCxnSpPr>
        <p:spPr>
          <a:xfrm>
            <a:off x="4713511" y="3145973"/>
            <a:ext cx="35487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03BB09A-AD5E-2152-4C51-6B9DDF21D66D}"/>
              </a:ext>
            </a:extLst>
          </p:cNvPr>
          <p:cNvSpPr txBox="1"/>
          <p:nvPr/>
        </p:nvSpPr>
        <p:spPr>
          <a:xfrm>
            <a:off x="8196950" y="2931664"/>
            <a:ext cx="2481935" cy="400110"/>
          </a:xfrm>
          <a:prstGeom prst="rect">
            <a:avLst/>
          </a:prstGeom>
          <a:noFill/>
        </p:spPr>
        <p:txBody>
          <a:bodyPr wrap="square" rtlCol="0">
            <a:spAutoFit/>
          </a:bodyPr>
          <a:lstStyle/>
          <a:p>
            <a:r>
              <a:rPr lang="en-IN" sz="2000" b="1" dirty="0"/>
              <a:t>Auditory Brainstem  </a:t>
            </a:r>
          </a:p>
        </p:txBody>
      </p:sp>
      <p:cxnSp>
        <p:nvCxnSpPr>
          <p:cNvPr id="12" name="Straight Arrow Connector 11">
            <a:extLst>
              <a:ext uri="{FF2B5EF4-FFF2-40B4-BE49-F238E27FC236}">
                <a16:creationId xmlns:a16="http://schemas.microsoft.com/office/drawing/2014/main" id="{A86BE5CB-2917-399E-9BE3-9E5F7CD169D6}"/>
              </a:ext>
            </a:extLst>
          </p:cNvPr>
          <p:cNvCxnSpPr/>
          <p:nvPr/>
        </p:nvCxnSpPr>
        <p:spPr>
          <a:xfrm>
            <a:off x="5246912" y="4310745"/>
            <a:ext cx="35487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969D055-8B76-F321-906E-E33D3B0D35F7}"/>
              </a:ext>
            </a:extLst>
          </p:cNvPr>
          <p:cNvSpPr txBox="1"/>
          <p:nvPr/>
        </p:nvSpPr>
        <p:spPr>
          <a:xfrm>
            <a:off x="8741235" y="4096439"/>
            <a:ext cx="2481935" cy="400110"/>
          </a:xfrm>
          <a:prstGeom prst="rect">
            <a:avLst/>
          </a:prstGeom>
          <a:noFill/>
        </p:spPr>
        <p:txBody>
          <a:bodyPr wrap="square" rtlCol="0">
            <a:spAutoFit/>
          </a:bodyPr>
          <a:lstStyle/>
          <a:p>
            <a:r>
              <a:rPr lang="en-IN" sz="2000" b="1" dirty="0"/>
              <a:t>Auditory Cortex</a:t>
            </a:r>
          </a:p>
        </p:txBody>
      </p:sp>
      <p:cxnSp>
        <p:nvCxnSpPr>
          <p:cNvPr id="14" name="Straight Arrow Connector 13">
            <a:extLst>
              <a:ext uri="{FF2B5EF4-FFF2-40B4-BE49-F238E27FC236}">
                <a16:creationId xmlns:a16="http://schemas.microsoft.com/office/drawing/2014/main" id="{22AC8BC8-556B-17BB-223A-D25CBBEEB33D}"/>
              </a:ext>
            </a:extLst>
          </p:cNvPr>
          <p:cNvCxnSpPr>
            <a:cxnSpLocks/>
          </p:cNvCxnSpPr>
          <p:nvPr/>
        </p:nvCxnSpPr>
        <p:spPr>
          <a:xfrm>
            <a:off x="6651169" y="5562603"/>
            <a:ext cx="29826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E03A86-C255-56CE-8BDD-C611AD17916B}"/>
              </a:ext>
            </a:extLst>
          </p:cNvPr>
          <p:cNvSpPr txBox="1"/>
          <p:nvPr/>
        </p:nvSpPr>
        <p:spPr>
          <a:xfrm>
            <a:off x="9568552" y="5359183"/>
            <a:ext cx="2481935" cy="707886"/>
          </a:xfrm>
          <a:prstGeom prst="rect">
            <a:avLst/>
          </a:prstGeom>
          <a:noFill/>
        </p:spPr>
        <p:txBody>
          <a:bodyPr wrap="square" rtlCol="0">
            <a:spAutoFit/>
          </a:bodyPr>
          <a:lstStyle/>
          <a:p>
            <a:r>
              <a:rPr lang="en-IN" sz="2000" b="1" dirty="0"/>
              <a:t>Brain (Cortical and Subcortical regions)</a:t>
            </a:r>
          </a:p>
        </p:txBody>
      </p:sp>
    </p:spTree>
    <p:extLst>
      <p:ext uri="{BB962C8B-B14F-4D97-AF65-F5344CB8AC3E}">
        <p14:creationId xmlns:p14="http://schemas.microsoft.com/office/powerpoint/2010/main" val="290186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F374-EC1C-8093-A082-F61D3DBEB8CE}"/>
              </a:ext>
            </a:extLst>
          </p:cNvPr>
          <p:cNvSpPr>
            <a:spLocks noGrp="1"/>
          </p:cNvSpPr>
          <p:nvPr>
            <p:ph type="title"/>
          </p:nvPr>
        </p:nvSpPr>
        <p:spPr/>
        <p:txBody>
          <a:bodyPr>
            <a:normAutofit/>
          </a:bodyPr>
          <a:lstStyle/>
          <a:p>
            <a:pPr algn="ctr"/>
            <a:r>
              <a:rPr lang="en-IN" sz="5400" b="1" dirty="0" err="1"/>
              <a:t>EcochG</a:t>
            </a:r>
            <a:endParaRPr lang="en-IN" sz="5400" b="1" dirty="0"/>
          </a:p>
        </p:txBody>
      </p:sp>
      <p:pic>
        <p:nvPicPr>
          <p:cNvPr id="7" name="Content Placeholder 6">
            <a:extLst>
              <a:ext uri="{FF2B5EF4-FFF2-40B4-BE49-F238E27FC236}">
                <a16:creationId xmlns:a16="http://schemas.microsoft.com/office/drawing/2014/main" id="{4EF11DE3-A4A7-EE5F-00D0-F2C641E9EEF8}"/>
              </a:ext>
            </a:extLst>
          </p:cNvPr>
          <p:cNvPicPr>
            <a:picLocks noGrp="1" noChangeAspect="1"/>
          </p:cNvPicPr>
          <p:nvPr>
            <p:ph idx="1"/>
          </p:nvPr>
        </p:nvPicPr>
        <p:blipFill>
          <a:blip r:embed="rId2"/>
          <a:stretch>
            <a:fillRect/>
          </a:stretch>
        </p:blipFill>
        <p:spPr>
          <a:xfrm>
            <a:off x="4909457" y="1690688"/>
            <a:ext cx="6444343" cy="4272255"/>
          </a:xfrm>
        </p:spPr>
      </p:pic>
      <p:sp>
        <p:nvSpPr>
          <p:cNvPr id="4" name="Date Placeholder 3">
            <a:extLst>
              <a:ext uri="{FF2B5EF4-FFF2-40B4-BE49-F238E27FC236}">
                <a16:creationId xmlns:a16="http://schemas.microsoft.com/office/drawing/2014/main" id="{70F73FE1-C44A-4D6C-E24F-F131D1169BA6}"/>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6AA0D87B-C623-41CF-D214-48E3947535E8}"/>
              </a:ext>
            </a:extLst>
          </p:cNvPr>
          <p:cNvSpPr>
            <a:spLocks noGrp="1"/>
          </p:cNvSpPr>
          <p:nvPr>
            <p:ph type="sldNum" sz="quarter" idx="12"/>
          </p:nvPr>
        </p:nvSpPr>
        <p:spPr/>
        <p:txBody>
          <a:bodyPr/>
          <a:lstStyle/>
          <a:p>
            <a:fld id="{A2001B80-090E-45EF-9C05-E8CEE2FBC75A}" type="slidenum">
              <a:rPr lang="en-IN" smtClean="0"/>
              <a:t>8</a:t>
            </a:fld>
            <a:endParaRPr lang="en-IN"/>
          </a:p>
        </p:txBody>
      </p:sp>
      <p:pic>
        <p:nvPicPr>
          <p:cNvPr id="9" name="Picture 8">
            <a:extLst>
              <a:ext uri="{FF2B5EF4-FFF2-40B4-BE49-F238E27FC236}">
                <a16:creationId xmlns:a16="http://schemas.microsoft.com/office/drawing/2014/main" id="{93CBE92D-8DC9-EC9B-70B5-4F64CE29B775}"/>
              </a:ext>
            </a:extLst>
          </p:cNvPr>
          <p:cNvPicPr>
            <a:picLocks noChangeAspect="1"/>
          </p:cNvPicPr>
          <p:nvPr/>
        </p:nvPicPr>
        <p:blipFill>
          <a:blip r:embed="rId3"/>
          <a:stretch>
            <a:fillRect/>
          </a:stretch>
        </p:blipFill>
        <p:spPr>
          <a:xfrm>
            <a:off x="838200" y="1794380"/>
            <a:ext cx="2743200" cy="3065444"/>
          </a:xfrm>
          <a:prstGeom prst="rect">
            <a:avLst/>
          </a:prstGeom>
        </p:spPr>
      </p:pic>
      <p:sp>
        <p:nvSpPr>
          <p:cNvPr id="11" name="TextBox 10">
            <a:extLst>
              <a:ext uri="{FF2B5EF4-FFF2-40B4-BE49-F238E27FC236}">
                <a16:creationId xmlns:a16="http://schemas.microsoft.com/office/drawing/2014/main" id="{0C025662-64F5-D088-2FAC-E587A6A02D15}"/>
              </a:ext>
            </a:extLst>
          </p:cNvPr>
          <p:cNvSpPr txBox="1"/>
          <p:nvPr/>
        </p:nvSpPr>
        <p:spPr>
          <a:xfrm>
            <a:off x="707571" y="4982646"/>
            <a:ext cx="2873829" cy="369332"/>
          </a:xfrm>
          <a:prstGeom prst="rect">
            <a:avLst/>
          </a:prstGeom>
          <a:noFill/>
        </p:spPr>
        <p:txBody>
          <a:bodyPr wrap="square">
            <a:spAutoFit/>
          </a:bodyPr>
          <a:lstStyle/>
          <a:p>
            <a:r>
              <a:rPr lang="en-IN" sz="1800" b="1" i="0" u="none" strike="noStrike" baseline="0" dirty="0">
                <a:latin typeface="TimesNewRomanPSMT"/>
              </a:rPr>
              <a:t>Ernest Glen Wever in 1930</a:t>
            </a:r>
            <a:endParaRPr lang="en-IN" b="1" dirty="0"/>
          </a:p>
        </p:txBody>
      </p:sp>
    </p:spTree>
    <p:extLst>
      <p:ext uri="{BB962C8B-B14F-4D97-AF65-F5344CB8AC3E}">
        <p14:creationId xmlns:p14="http://schemas.microsoft.com/office/powerpoint/2010/main" val="150566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677D-9937-C096-9256-AAB72ADF58AA}"/>
              </a:ext>
            </a:extLst>
          </p:cNvPr>
          <p:cNvSpPr>
            <a:spLocks noGrp="1"/>
          </p:cNvSpPr>
          <p:nvPr>
            <p:ph type="title"/>
          </p:nvPr>
        </p:nvSpPr>
        <p:spPr/>
        <p:txBody>
          <a:bodyPr/>
          <a:lstStyle/>
          <a:p>
            <a:pPr algn="ctr"/>
            <a:r>
              <a:rPr lang="en-IN" b="1" dirty="0"/>
              <a:t>Auditory Brainstem Response </a:t>
            </a:r>
          </a:p>
        </p:txBody>
      </p:sp>
      <p:sp>
        <p:nvSpPr>
          <p:cNvPr id="4" name="Date Placeholder 3">
            <a:extLst>
              <a:ext uri="{FF2B5EF4-FFF2-40B4-BE49-F238E27FC236}">
                <a16:creationId xmlns:a16="http://schemas.microsoft.com/office/drawing/2014/main" id="{990C23DE-A680-4049-A856-1638554D7CCC}"/>
              </a:ext>
            </a:extLst>
          </p:cNvPr>
          <p:cNvSpPr>
            <a:spLocks noGrp="1"/>
          </p:cNvSpPr>
          <p:nvPr>
            <p:ph type="dt" sz="half" idx="10"/>
          </p:nvPr>
        </p:nvSpPr>
        <p:spPr/>
        <p:txBody>
          <a:bodyPr/>
          <a:lstStyle/>
          <a:p>
            <a:fld id="{7216136A-9F8E-4B5B-9690-87C394E207E2}" type="datetime1">
              <a:rPr lang="en-IN" smtClean="0"/>
              <a:t>22-08-2025</a:t>
            </a:fld>
            <a:endParaRPr lang="en-IN"/>
          </a:p>
        </p:txBody>
      </p:sp>
      <p:sp>
        <p:nvSpPr>
          <p:cNvPr id="5" name="Slide Number Placeholder 4">
            <a:extLst>
              <a:ext uri="{FF2B5EF4-FFF2-40B4-BE49-F238E27FC236}">
                <a16:creationId xmlns:a16="http://schemas.microsoft.com/office/drawing/2014/main" id="{5B012601-B119-6FA4-9B6E-248089B2CC92}"/>
              </a:ext>
            </a:extLst>
          </p:cNvPr>
          <p:cNvSpPr>
            <a:spLocks noGrp="1"/>
          </p:cNvSpPr>
          <p:nvPr>
            <p:ph type="sldNum" sz="quarter" idx="12"/>
          </p:nvPr>
        </p:nvSpPr>
        <p:spPr/>
        <p:txBody>
          <a:bodyPr/>
          <a:lstStyle/>
          <a:p>
            <a:fld id="{A2001B80-090E-45EF-9C05-E8CEE2FBC75A}" type="slidenum">
              <a:rPr lang="en-IN" smtClean="0"/>
              <a:t>9</a:t>
            </a:fld>
            <a:endParaRPr lang="en-IN"/>
          </a:p>
        </p:txBody>
      </p:sp>
      <p:pic>
        <p:nvPicPr>
          <p:cNvPr id="1026" name="Picture 2" descr="Ten Highlights from the History of Audiology | The Hearing Review">
            <a:extLst>
              <a:ext uri="{FF2B5EF4-FFF2-40B4-BE49-F238E27FC236}">
                <a16:creationId xmlns:a16="http://schemas.microsoft.com/office/drawing/2014/main" id="{25E742D8-8591-4351-98F1-936F9E5B4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771" y="1707810"/>
            <a:ext cx="7260772" cy="408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011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TotalTime>
  <Words>436</Words>
  <Application>Microsoft Office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TimesNewRomanPSMT</vt:lpstr>
      <vt:lpstr>Wingdings 2</vt:lpstr>
      <vt:lpstr>Office Theme</vt:lpstr>
      <vt:lpstr>Auditory Evoked Potential</vt:lpstr>
      <vt:lpstr>Auditory Evoked Potential</vt:lpstr>
      <vt:lpstr>Definition of AEP</vt:lpstr>
      <vt:lpstr>Classification</vt:lpstr>
      <vt:lpstr>Intensity as a factor for Amplitude and Latency </vt:lpstr>
      <vt:lpstr>Consideration for Amplitude of AEPs </vt:lpstr>
      <vt:lpstr>Neurophysiology and Neuroanatomy of AEPs</vt:lpstr>
      <vt:lpstr>EcochG</vt:lpstr>
      <vt:lpstr>Auditory Brainstem Response </vt:lpstr>
      <vt:lpstr>PowerPoint Presentation</vt:lpstr>
      <vt:lpstr>PowerPoint Presentation</vt:lpstr>
      <vt:lpstr>Auditory Middle Latency Response (AMLR)</vt:lpstr>
      <vt:lpstr>Auditory Late Responses</vt:lpstr>
      <vt:lpstr>PowerPoint Presentation</vt:lpstr>
      <vt:lpstr>PowerPoint Presentation</vt:lpstr>
      <vt:lpstr>ALR (60-250)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Siva Kumar Ari</dc:creator>
  <cp:lastModifiedBy>Sanket Bhalerao</cp:lastModifiedBy>
  <cp:revision>127</cp:revision>
  <dcterms:created xsi:type="dcterms:W3CDTF">2019-11-19T13:47:42Z</dcterms:created>
  <dcterms:modified xsi:type="dcterms:W3CDTF">2025-08-22T08:39:56Z</dcterms:modified>
</cp:coreProperties>
</file>