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256" r:id="rId3"/>
    <p:sldId id="257" r:id="rId4"/>
    <p:sldId id="258" r:id="rId5"/>
    <p:sldId id="260" r:id="rId6"/>
    <p:sldId id="259" r:id="rId7"/>
    <p:sldId id="261" r:id="rId8"/>
    <p:sldId id="263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91AE31-45E4-4873-9912-20521DF939BF}" type="doc">
      <dgm:prSet loTypeId="urn:microsoft.com/office/officeart/2005/8/layout/list1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IN"/>
        </a:p>
      </dgm:t>
    </dgm:pt>
    <dgm:pt modelId="{8A63C734-538D-4531-A08F-137FCC3DDDB8}">
      <dgm:prSet phldrT="[Text]" custT="1"/>
      <dgm:spPr/>
      <dgm:t>
        <a:bodyPr/>
        <a:lstStyle/>
        <a:p>
          <a:r>
            <a:rPr lang="en-IN" sz="3200" dirty="0"/>
            <a:t>Transducer types </a:t>
          </a:r>
        </a:p>
      </dgm:t>
    </dgm:pt>
    <dgm:pt modelId="{E7995874-A2CD-49E5-BE8B-6E97E1C64B79}" type="parTrans" cxnId="{332FCD51-C2BF-4F31-B430-967D492FC1BB}">
      <dgm:prSet/>
      <dgm:spPr/>
      <dgm:t>
        <a:bodyPr/>
        <a:lstStyle/>
        <a:p>
          <a:endParaRPr lang="en-IN"/>
        </a:p>
      </dgm:t>
    </dgm:pt>
    <dgm:pt modelId="{286DF694-F3CC-46C9-BDCB-ECDB82D1E80F}" type="sibTrans" cxnId="{332FCD51-C2BF-4F31-B430-967D492FC1BB}">
      <dgm:prSet/>
      <dgm:spPr/>
      <dgm:t>
        <a:bodyPr/>
        <a:lstStyle/>
        <a:p>
          <a:endParaRPr lang="en-IN"/>
        </a:p>
      </dgm:t>
    </dgm:pt>
    <dgm:pt modelId="{A28B5F86-B4B1-470B-9B2E-61A7D208E71E}">
      <dgm:prSet phldrT="[Text]" custT="1"/>
      <dgm:spPr/>
      <dgm:t>
        <a:bodyPr/>
        <a:lstStyle/>
        <a:p>
          <a:r>
            <a:rPr lang="en-IN" sz="3200" dirty="0"/>
            <a:t>Types of Stimuli </a:t>
          </a:r>
        </a:p>
      </dgm:t>
    </dgm:pt>
    <dgm:pt modelId="{B63EABEE-AAC7-482A-BCCA-EC51F75B7F67}" type="parTrans" cxnId="{2EB1F33B-0D4E-4EBE-B473-9E3E15606F3B}">
      <dgm:prSet/>
      <dgm:spPr/>
      <dgm:t>
        <a:bodyPr/>
        <a:lstStyle/>
        <a:p>
          <a:endParaRPr lang="en-IN"/>
        </a:p>
      </dgm:t>
    </dgm:pt>
    <dgm:pt modelId="{73921FA3-52C9-4DE9-AF56-364AE3AC8E5C}" type="sibTrans" cxnId="{2EB1F33B-0D4E-4EBE-B473-9E3E15606F3B}">
      <dgm:prSet/>
      <dgm:spPr/>
      <dgm:t>
        <a:bodyPr/>
        <a:lstStyle/>
        <a:p>
          <a:endParaRPr lang="en-IN"/>
        </a:p>
      </dgm:t>
    </dgm:pt>
    <dgm:pt modelId="{B0A44D5C-C414-45B0-A354-14B4624163FB}">
      <dgm:prSet phldrT="[Text]" custT="1"/>
      <dgm:spPr/>
      <dgm:t>
        <a:bodyPr/>
        <a:lstStyle/>
        <a:p>
          <a:r>
            <a:rPr lang="en-IN" sz="3200" dirty="0"/>
            <a:t>Polarity of the stimulus </a:t>
          </a:r>
        </a:p>
      </dgm:t>
    </dgm:pt>
    <dgm:pt modelId="{49377127-334F-4540-9854-7CF90BEBA408}" type="parTrans" cxnId="{E2350ED8-CB51-41D3-A412-95B4578C73F4}">
      <dgm:prSet/>
      <dgm:spPr/>
      <dgm:t>
        <a:bodyPr/>
        <a:lstStyle/>
        <a:p>
          <a:endParaRPr lang="en-IN"/>
        </a:p>
      </dgm:t>
    </dgm:pt>
    <dgm:pt modelId="{81866089-7497-4D31-B4FE-AE2D36B8E4FA}" type="sibTrans" cxnId="{E2350ED8-CB51-41D3-A412-95B4578C73F4}">
      <dgm:prSet/>
      <dgm:spPr/>
      <dgm:t>
        <a:bodyPr/>
        <a:lstStyle/>
        <a:p>
          <a:endParaRPr lang="en-IN"/>
        </a:p>
      </dgm:t>
    </dgm:pt>
    <dgm:pt modelId="{D70CE287-75C8-4E48-A460-F1E4AD1E00F2}">
      <dgm:prSet custT="1"/>
      <dgm:spPr/>
      <dgm:t>
        <a:bodyPr/>
        <a:lstStyle/>
        <a:p>
          <a:r>
            <a:rPr lang="en-IN" sz="3200" dirty="0"/>
            <a:t>Stimulus Intensity </a:t>
          </a:r>
        </a:p>
      </dgm:t>
    </dgm:pt>
    <dgm:pt modelId="{98CA5053-9F2E-4463-9EC5-14C7362BAB31}" type="parTrans" cxnId="{32C80EE4-602D-42F8-BD6F-94A91E86572D}">
      <dgm:prSet/>
      <dgm:spPr/>
      <dgm:t>
        <a:bodyPr/>
        <a:lstStyle/>
        <a:p>
          <a:endParaRPr lang="en-IN"/>
        </a:p>
      </dgm:t>
    </dgm:pt>
    <dgm:pt modelId="{4A244C73-1853-45AF-ABBD-833D15A2330E}" type="sibTrans" cxnId="{32C80EE4-602D-42F8-BD6F-94A91E86572D}">
      <dgm:prSet/>
      <dgm:spPr/>
      <dgm:t>
        <a:bodyPr/>
        <a:lstStyle/>
        <a:p>
          <a:endParaRPr lang="en-IN"/>
        </a:p>
      </dgm:t>
    </dgm:pt>
    <dgm:pt modelId="{41F42F2C-683A-4CD8-91E3-5E00BCAE7277}">
      <dgm:prSet custT="1"/>
      <dgm:spPr/>
      <dgm:t>
        <a:bodyPr/>
        <a:lstStyle/>
        <a:p>
          <a:r>
            <a:rPr lang="en-IN" sz="3200" dirty="0"/>
            <a:t>Rate of Stimulus</a:t>
          </a:r>
        </a:p>
      </dgm:t>
    </dgm:pt>
    <dgm:pt modelId="{35FB377E-D145-482D-9920-97551B255D18}" type="parTrans" cxnId="{7E000B63-FE30-4927-8196-00B4251364B6}">
      <dgm:prSet/>
      <dgm:spPr/>
      <dgm:t>
        <a:bodyPr/>
        <a:lstStyle/>
        <a:p>
          <a:endParaRPr lang="en-IN"/>
        </a:p>
      </dgm:t>
    </dgm:pt>
    <dgm:pt modelId="{B77BE09F-95F4-48AA-A996-3FFB445640AB}" type="sibTrans" cxnId="{7E000B63-FE30-4927-8196-00B4251364B6}">
      <dgm:prSet/>
      <dgm:spPr/>
      <dgm:t>
        <a:bodyPr/>
        <a:lstStyle/>
        <a:p>
          <a:endParaRPr lang="en-IN"/>
        </a:p>
      </dgm:t>
    </dgm:pt>
    <dgm:pt modelId="{ECAD3E4F-8D18-44AE-84C2-614D881B714E}">
      <dgm:prSet custT="1"/>
      <dgm:spPr/>
      <dgm:t>
        <a:bodyPr/>
        <a:lstStyle/>
        <a:p>
          <a:r>
            <a:rPr lang="en-IN" sz="2800" dirty="0"/>
            <a:t>Mode of Stimulus Presentation such as Monoaural vs Binaural</a:t>
          </a:r>
        </a:p>
      </dgm:t>
    </dgm:pt>
    <dgm:pt modelId="{AD4AB4FE-4505-4D6D-B898-E26CC972AF76}" type="parTrans" cxnId="{EDFB45F9-207B-40D2-9EF9-A304D1513424}">
      <dgm:prSet/>
      <dgm:spPr/>
      <dgm:t>
        <a:bodyPr/>
        <a:lstStyle/>
        <a:p>
          <a:endParaRPr lang="en-IN"/>
        </a:p>
      </dgm:t>
    </dgm:pt>
    <dgm:pt modelId="{F2325A56-6AA8-4E94-9CFF-F005109BF181}" type="sibTrans" cxnId="{EDFB45F9-207B-40D2-9EF9-A304D1513424}">
      <dgm:prSet/>
      <dgm:spPr/>
      <dgm:t>
        <a:bodyPr/>
        <a:lstStyle/>
        <a:p>
          <a:endParaRPr lang="en-IN"/>
        </a:p>
      </dgm:t>
    </dgm:pt>
    <dgm:pt modelId="{4097709F-0E3B-4B75-B331-9DCE26DB0F53}" type="pres">
      <dgm:prSet presAssocID="{7F91AE31-45E4-4873-9912-20521DF939BF}" presName="linear" presStyleCnt="0">
        <dgm:presLayoutVars>
          <dgm:dir/>
          <dgm:animLvl val="lvl"/>
          <dgm:resizeHandles val="exact"/>
        </dgm:presLayoutVars>
      </dgm:prSet>
      <dgm:spPr/>
    </dgm:pt>
    <dgm:pt modelId="{C84748BF-405C-4CE3-B31D-8168460E04C5}" type="pres">
      <dgm:prSet presAssocID="{8A63C734-538D-4531-A08F-137FCC3DDDB8}" presName="parentLin" presStyleCnt="0"/>
      <dgm:spPr/>
    </dgm:pt>
    <dgm:pt modelId="{5548942F-4CBA-4AD8-810F-74ED4955036D}" type="pres">
      <dgm:prSet presAssocID="{8A63C734-538D-4531-A08F-137FCC3DDDB8}" presName="parentLeftMargin" presStyleLbl="node1" presStyleIdx="0" presStyleCnt="6"/>
      <dgm:spPr/>
    </dgm:pt>
    <dgm:pt modelId="{2E47C683-194F-4E8E-AA0B-C163AC0BDABA}" type="pres">
      <dgm:prSet presAssocID="{8A63C734-538D-4531-A08F-137FCC3DDDB8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CC31AA08-6BF0-462E-B38F-D39AC534882B}" type="pres">
      <dgm:prSet presAssocID="{8A63C734-538D-4531-A08F-137FCC3DDDB8}" presName="negativeSpace" presStyleCnt="0"/>
      <dgm:spPr/>
    </dgm:pt>
    <dgm:pt modelId="{B72006A5-11C3-47E9-84E9-9D8B98E79B46}" type="pres">
      <dgm:prSet presAssocID="{8A63C734-538D-4531-A08F-137FCC3DDDB8}" presName="childText" presStyleLbl="conFgAcc1" presStyleIdx="0" presStyleCnt="6">
        <dgm:presLayoutVars>
          <dgm:bulletEnabled val="1"/>
        </dgm:presLayoutVars>
      </dgm:prSet>
      <dgm:spPr/>
    </dgm:pt>
    <dgm:pt modelId="{7AC7824B-7396-4D39-B767-0693A7180619}" type="pres">
      <dgm:prSet presAssocID="{286DF694-F3CC-46C9-BDCB-ECDB82D1E80F}" presName="spaceBetweenRectangles" presStyleCnt="0"/>
      <dgm:spPr/>
    </dgm:pt>
    <dgm:pt modelId="{DC4F4118-D5FD-4BEF-8FB9-51368F297EBB}" type="pres">
      <dgm:prSet presAssocID="{A28B5F86-B4B1-470B-9B2E-61A7D208E71E}" presName="parentLin" presStyleCnt="0"/>
      <dgm:spPr/>
    </dgm:pt>
    <dgm:pt modelId="{2F6B632B-C5A0-489F-91B8-1B234FA4A228}" type="pres">
      <dgm:prSet presAssocID="{A28B5F86-B4B1-470B-9B2E-61A7D208E71E}" presName="parentLeftMargin" presStyleLbl="node1" presStyleIdx="0" presStyleCnt="6"/>
      <dgm:spPr/>
    </dgm:pt>
    <dgm:pt modelId="{DABE60A5-F71E-498F-B28C-FE5A5347A673}" type="pres">
      <dgm:prSet presAssocID="{A28B5F86-B4B1-470B-9B2E-61A7D208E71E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69FF4F78-E226-4324-ACC1-094C6803467E}" type="pres">
      <dgm:prSet presAssocID="{A28B5F86-B4B1-470B-9B2E-61A7D208E71E}" presName="negativeSpace" presStyleCnt="0"/>
      <dgm:spPr/>
    </dgm:pt>
    <dgm:pt modelId="{219E0544-D021-447A-B24B-9EED198C3164}" type="pres">
      <dgm:prSet presAssocID="{A28B5F86-B4B1-470B-9B2E-61A7D208E71E}" presName="childText" presStyleLbl="conFgAcc1" presStyleIdx="1" presStyleCnt="6">
        <dgm:presLayoutVars>
          <dgm:bulletEnabled val="1"/>
        </dgm:presLayoutVars>
      </dgm:prSet>
      <dgm:spPr/>
    </dgm:pt>
    <dgm:pt modelId="{8A62AC9E-D284-4325-9F95-3255C41A9DF0}" type="pres">
      <dgm:prSet presAssocID="{73921FA3-52C9-4DE9-AF56-364AE3AC8E5C}" presName="spaceBetweenRectangles" presStyleCnt="0"/>
      <dgm:spPr/>
    </dgm:pt>
    <dgm:pt modelId="{428D87E5-F13E-4A8F-A617-76E42B95B360}" type="pres">
      <dgm:prSet presAssocID="{B0A44D5C-C414-45B0-A354-14B4624163FB}" presName="parentLin" presStyleCnt="0"/>
      <dgm:spPr/>
    </dgm:pt>
    <dgm:pt modelId="{44B5B1A3-31B8-4844-A3A9-57B64A568C9A}" type="pres">
      <dgm:prSet presAssocID="{B0A44D5C-C414-45B0-A354-14B4624163FB}" presName="parentLeftMargin" presStyleLbl="node1" presStyleIdx="1" presStyleCnt="6"/>
      <dgm:spPr/>
    </dgm:pt>
    <dgm:pt modelId="{ED18790B-0D19-464A-9D3A-F91658BD3911}" type="pres">
      <dgm:prSet presAssocID="{B0A44D5C-C414-45B0-A354-14B4624163FB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33F384F-C7D8-414D-9D92-774E383D0D79}" type="pres">
      <dgm:prSet presAssocID="{B0A44D5C-C414-45B0-A354-14B4624163FB}" presName="negativeSpace" presStyleCnt="0"/>
      <dgm:spPr/>
    </dgm:pt>
    <dgm:pt modelId="{704B2336-86E6-47F0-8BB9-028790F429DE}" type="pres">
      <dgm:prSet presAssocID="{B0A44D5C-C414-45B0-A354-14B4624163FB}" presName="childText" presStyleLbl="conFgAcc1" presStyleIdx="2" presStyleCnt="6">
        <dgm:presLayoutVars>
          <dgm:bulletEnabled val="1"/>
        </dgm:presLayoutVars>
      </dgm:prSet>
      <dgm:spPr/>
    </dgm:pt>
    <dgm:pt modelId="{A3C59CAE-6438-4DC9-903A-77A177FBB115}" type="pres">
      <dgm:prSet presAssocID="{81866089-7497-4D31-B4FE-AE2D36B8E4FA}" presName="spaceBetweenRectangles" presStyleCnt="0"/>
      <dgm:spPr/>
    </dgm:pt>
    <dgm:pt modelId="{65D95CEF-74DD-48E8-ACCD-95EFB1D4B4DF}" type="pres">
      <dgm:prSet presAssocID="{D70CE287-75C8-4E48-A460-F1E4AD1E00F2}" presName="parentLin" presStyleCnt="0"/>
      <dgm:spPr/>
    </dgm:pt>
    <dgm:pt modelId="{4DD6A83F-CCF7-4A6C-93E6-333B4B628573}" type="pres">
      <dgm:prSet presAssocID="{D70CE287-75C8-4E48-A460-F1E4AD1E00F2}" presName="parentLeftMargin" presStyleLbl="node1" presStyleIdx="2" presStyleCnt="6"/>
      <dgm:spPr/>
    </dgm:pt>
    <dgm:pt modelId="{537B0D4C-CB90-4088-91B6-177936A623EA}" type="pres">
      <dgm:prSet presAssocID="{D70CE287-75C8-4E48-A460-F1E4AD1E00F2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8C7DB14F-A0A0-4769-A510-69226521471F}" type="pres">
      <dgm:prSet presAssocID="{D70CE287-75C8-4E48-A460-F1E4AD1E00F2}" presName="negativeSpace" presStyleCnt="0"/>
      <dgm:spPr/>
    </dgm:pt>
    <dgm:pt modelId="{671287C3-9D88-4432-869D-B20501D30AD2}" type="pres">
      <dgm:prSet presAssocID="{D70CE287-75C8-4E48-A460-F1E4AD1E00F2}" presName="childText" presStyleLbl="conFgAcc1" presStyleIdx="3" presStyleCnt="6">
        <dgm:presLayoutVars>
          <dgm:bulletEnabled val="1"/>
        </dgm:presLayoutVars>
      </dgm:prSet>
      <dgm:spPr/>
    </dgm:pt>
    <dgm:pt modelId="{3B7C17CB-1807-4EC8-B2CE-C36E82F856FA}" type="pres">
      <dgm:prSet presAssocID="{4A244C73-1853-45AF-ABBD-833D15A2330E}" presName="spaceBetweenRectangles" presStyleCnt="0"/>
      <dgm:spPr/>
    </dgm:pt>
    <dgm:pt modelId="{FB39A1F7-56C4-4379-9C46-7AFFF76E2A93}" type="pres">
      <dgm:prSet presAssocID="{41F42F2C-683A-4CD8-91E3-5E00BCAE7277}" presName="parentLin" presStyleCnt="0"/>
      <dgm:spPr/>
    </dgm:pt>
    <dgm:pt modelId="{C098E237-7F4A-4254-B71E-5524F54FDE0C}" type="pres">
      <dgm:prSet presAssocID="{41F42F2C-683A-4CD8-91E3-5E00BCAE7277}" presName="parentLeftMargin" presStyleLbl="node1" presStyleIdx="3" presStyleCnt="6"/>
      <dgm:spPr/>
    </dgm:pt>
    <dgm:pt modelId="{10722382-72EE-4958-92D9-5FF1B587ECC9}" type="pres">
      <dgm:prSet presAssocID="{41F42F2C-683A-4CD8-91E3-5E00BCAE7277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4B3ED126-3E72-46D5-8491-FBCBCE21A627}" type="pres">
      <dgm:prSet presAssocID="{41F42F2C-683A-4CD8-91E3-5E00BCAE7277}" presName="negativeSpace" presStyleCnt="0"/>
      <dgm:spPr/>
    </dgm:pt>
    <dgm:pt modelId="{153BB768-3433-4AED-8157-B1E8A32A3925}" type="pres">
      <dgm:prSet presAssocID="{41F42F2C-683A-4CD8-91E3-5E00BCAE7277}" presName="childText" presStyleLbl="conFgAcc1" presStyleIdx="4" presStyleCnt="6">
        <dgm:presLayoutVars>
          <dgm:bulletEnabled val="1"/>
        </dgm:presLayoutVars>
      </dgm:prSet>
      <dgm:spPr/>
    </dgm:pt>
    <dgm:pt modelId="{13096B2B-1A6D-4561-A738-49A98215A835}" type="pres">
      <dgm:prSet presAssocID="{B77BE09F-95F4-48AA-A996-3FFB445640AB}" presName="spaceBetweenRectangles" presStyleCnt="0"/>
      <dgm:spPr/>
    </dgm:pt>
    <dgm:pt modelId="{53790DD3-ED4A-4583-895F-3DC111A359F0}" type="pres">
      <dgm:prSet presAssocID="{ECAD3E4F-8D18-44AE-84C2-614D881B714E}" presName="parentLin" presStyleCnt="0"/>
      <dgm:spPr/>
    </dgm:pt>
    <dgm:pt modelId="{F26265CA-17D7-4F4F-A4EC-F453979DFB35}" type="pres">
      <dgm:prSet presAssocID="{ECAD3E4F-8D18-44AE-84C2-614D881B714E}" presName="parentLeftMargin" presStyleLbl="node1" presStyleIdx="4" presStyleCnt="6"/>
      <dgm:spPr/>
    </dgm:pt>
    <dgm:pt modelId="{9EEA5BC6-7EA8-4AA9-A294-D57E13491D3C}" type="pres">
      <dgm:prSet presAssocID="{ECAD3E4F-8D18-44AE-84C2-614D881B714E}" presName="parentText" presStyleLbl="node1" presStyleIdx="5" presStyleCnt="6" custScaleY="167887">
        <dgm:presLayoutVars>
          <dgm:chMax val="0"/>
          <dgm:bulletEnabled val="1"/>
        </dgm:presLayoutVars>
      </dgm:prSet>
      <dgm:spPr/>
    </dgm:pt>
    <dgm:pt modelId="{BE0E14BD-294E-4EC0-9404-784CB3073A6C}" type="pres">
      <dgm:prSet presAssocID="{ECAD3E4F-8D18-44AE-84C2-614D881B714E}" presName="negativeSpace" presStyleCnt="0"/>
      <dgm:spPr/>
    </dgm:pt>
    <dgm:pt modelId="{12531F79-556C-4465-B158-B4F91DB45622}" type="pres">
      <dgm:prSet presAssocID="{ECAD3E4F-8D18-44AE-84C2-614D881B714E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98E85B16-10A0-4ACF-A281-B95C6C81AB56}" type="presOf" srcId="{D70CE287-75C8-4E48-A460-F1E4AD1E00F2}" destId="{4DD6A83F-CCF7-4A6C-93E6-333B4B628573}" srcOrd="0" destOrd="0" presId="urn:microsoft.com/office/officeart/2005/8/layout/list1"/>
    <dgm:cxn modelId="{21498926-DE75-4D08-A749-7AAED79B2DB4}" type="presOf" srcId="{41F42F2C-683A-4CD8-91E3-5E00BCAE7277}" destId="{C098E237-7F4A-4254-B71E-5524F54FDE0C}" srcOrd="0" destOrd="0" presId="urn:microsoft.com/office/officeart/2005/8/layout/list1"/>
    <dgm:cxn modelId="{6A6D832D-DBA7-4593-A799-73191FF80240}" type="presOf" srcId="{A28B5F86-B4B1-470B-9B2E-61A7D208E71E}" destId="{DABE60A5-F71E-498F-B28C-FE5A5347A673}" srcOrd="1" destOrd="0" presId="urn:microsoft.com/office/officeart/2005/8/layout/list1"/>
    <dgm:cxn modelId="{77E6B52F-FF88-45B0-B41A-C65BFEFEACE7}" type="presOf" srcId="{41F42F2C-683A-4CD8-91E3-5E00BCAE7277}" destId="{10722382-72EE-4958-92D9-5FF1B587ECC9}" srcOrd="1" destOrd="0" presId="urn:microsoft.com/office/officeart/2005/8/layout/list1"/>
    <dgm:cxn modelId="{3B1F8F30-9299-4159-AD0B-34104A99906D}" type="presOf" srcId="{B0A44D5C-C414-45B0-A354-14B4624163FB}" destId="{44B5B1A3-31B8-4844-A3A9-57B64A568C9A}" srcOrd="0" destOrd="0" presId="urn:microsoft.com/office/officeart/2005/8/layout/list1"/>
    <dgm:cxn modelId="{0B3CA038-A693-4772-92A6-07FF5C844171}" type="presOf" srcId="{ECAD3E4F-8D18-44AE-84C2-614D881B714E}" destId="{9EEA5BC6-7EA8-4AA9-A294-D57E13491D3C}" srcOrd="1" destOrd="0" presId="urn:microsoft.com/office/officeart/2005/8/layout/list1"/>
    <dgm:cxn modelId="{2EB1F33B-0D4E-4EBE-B473-9E3E15606F3B}" srcId="{7F91AE31-45E4-4873-9912-20521DF939BF}" destId="{A28B5F86-B4B1-470B-9B2E-61A7D208E71E}" srcOrd="1" destOrd="0" parTransId="{B63EABEE-AAC7-482A-BCCA-EC51F75B7F67}" sibTransId="{73921FA3-52C9-4DE9-AF56-364AE3AC8E5C}"/>
    <dgm:cxn modelId="{F2173241-4AE8-499E-8561-2004C14800FF}" type="presOf" srcId="{8A63C734-538D-4531-A08F-137FCC3DDDB8}" destId="{2E47C683-194F-4E8E-AA0B-C163AC0BDABA}" srcOrd="1" destOrd="0" presId="urn:microsoft.com/office/officeart/2005/8/layout/list1"/>
    <dgm:cxn modelId="{7E000B63-FE30-4927-8196-00B4251364B6}" srcId="{7F91AE31-45E4-4873-9912-20521DF939BF}" destId="{41F42F2C-683A-4CD8-91E3-5E00BCAE7277}" srcOrd="4" destOrd="0" parTransId="{35FB377E-D145-482D-9920-97551B255D18}" sibTransId="{B77BE09F-95F4-48AA-A996-3FFB445640AB}"/>
    <dgm:cxn modelId="{332FCD51-C2BF-4F31-B430-967D492FC1BB}" srcId="{7F91AE31-45E4-4873-9912-20521DF939BF}" destId="{8A63C734-538D-4531-A08F-137FCC3DDDB8}" srcOrd="0" destOrd="0" parTransId="{E7995874-A2CD-49E5-BE8B-6E97E1C64B79}" sibTransId="{286DF694-F3CC-46C9-BDCB-ECDB82D1E80F}"/>
    <dgm:cxn modelId="{3F3F6152-299F-4F24-A725-11881741B99A}" type="presOf" srcId="{7F91AE31-45E4-4873-9912-20521DF939BF}" destId="{4097709F-0E3B-4B75-B331-9DCE26DB0F53}" srcOrd="0" destOrd="0" presId="urn:microsoft.com/office/officeart/2005/8/layout/list1"/>
    <dgm:cxn modelId="{A4E2835A-11A1-4FD1-89DF-33D786992526}" type="presOf" srcId="{D70CE287-75C8-4E48-A460-F1E4AD1E00F2}" destId="{537B0D4C-CB90-4088-91B6-177936A623EA}" srcOrd="1" destOrd="0" presId="urn:microsoft.com/office/officeart/2005/8/layout/list1"/>
    <dgm:cxn modelId="{7CA2299D-3094-416E-AAF4-F24384E79188}" type="presOf" srcId="{B0A44D5C-C414-45B0-A354-14B4624163FB}" destId="{ED18790B-0D19-464A-9D3A-F91658BD3911}" srcOrd="1" destOrd="0" presId="urn:microsoft.com/office/officeart/2005/8/layout/list1"/>
    <dgm:cxn modelId="{6172AFAD-172A-4F84-9AA2-964820050FB6}" type="presOf" srcId="{8A63C734-538D-4531-A08F-137FCC3DDDB8}" destId="{5548942F-4CBA-4AD8-810F-74ED4955036D}" srcOrd="0" destOrd="0" presId="urn:microsoft.com/office/officeart/2005/8/layout/list1"/>
    <dgm:cxn modelId="{9A9557C3-57A9-4E09-8C60-405CB56A5C29}" type="presOf" srcId="{A28B5F86-B4B1-470B-9B2E-61A7D208E71E}" destId="{2F6B632B-C5A0-489F-91B8-1B234FA4A228}" srcOrd="0" destOrd="0" presId="urn:microsoft.com/office/officeart/2005/8/layout/list1"/>
    <dgm:cxn modelId="{E2350ED8-CB51-41D3-A412-95B4578C73F4}" srcId="{7F91AE31-45E4-4873-9912-20521DF939BF}" destId="{B0A44D5C-C414-45B0-A354-14B4624163FB}" srcOrd="2" destOrd="0" parTransId="{49377127-334F-4540-9854-7CF90BEBA408}" sibTransId="{81866089-7497-4D31-B4FE-AE2D36B8E4FA}"/>
    <dgm:cxn modelId="{32C80EE4-602D-42F8-BD6F-94A91E86572D}" srcId="{7F91AE31-45E4-4873-9912-20521DF939BF}" destId="{D70CE287-75C8-4E48-A460-F1E4AD1E00F2}" srcOrd="3" destOrd="0" parTransId="{98CA5053-9F2E-4463-9EC5-14C7362BAB31}" sibTransId="{4A244C73-1853-45AF-ABBD-833D15A2330E}"/>
    <dgm:cxn modelId="{04F386EF-78AE-4CBC-8836-42A8BFA604EE}" type="presOf" srcId="{ECAD3E4F-8D18-44AE-84C2-614D881B714E}" destId="{F26265CA-17D7-4F4F-A4EC-F453979DFB35}" srcOrd="0" destOrd="0" presId="urn:microsoft.com/office/officeart/2005/8/layout/list1"/>
    <dgm:cxn modelId="{EDFB45F9-207B-40D2-9EF9-A304D1513424}" srcId="{7F91AE31-45E4-4873-9912-20521DF939BF}" destId="{ECAD3E4F-8D18-44AE-84C2-614D881B714E}" srcOrd="5" destOrd="0" parTransId="{AD4AB4FE-4505-4D6D-B898-E26CC972AF76}" sibTransId="{F2325A56-6AA8-4E94-9CFF-F005109BF181}"/>
    <dgm:cxn modelId="{162108F5-CEEE-4D50-86B6-698575D46A31}" type="presParOf" srcId="{4097709F-0E3B-4B75-B331-9DCE26DB0F53}" destId="{C84748BF-405C-4CE3-B31D-8168460E04C5}" srcOrd="0" destOrd="0" presId="urn:microsoft.com/office/officeart/2005/8/layout/list1"/>
    <dgm:cxn modelId="{F06AC3C7-3207-43A8-AAF3-C18B017F2CE7}" type="presParOf" srcId="{C84748BF-405C-4CE3-B31D-8168460E04C5}" destId="{5548942F-4CBA-4AD8-810F-74ED4955036D}" srcOrd="0" destOrd="0" presId="urn:microsoft.com/office/officeart/2005/8/layout/list1"/>
    <dgm:cxn modelId="{FB02F374-9CAC-407A-80BF-397179920C6F}" type="presParOf" srcId="{C84748BF-405C-4CE3-B31D-8168460E04C5}" destId="{2E47C683-194F-4E8E-AA0B-C163AC0BDABA}" srcOrd="1" destOrd="0" presId="urn:microsoft.com/office/officeart/2005/8/layout/list1"/>
    <dgm:cxn modelId="{7EA1DA13-D506-42DF-9590-6CDB21063118}" type="presParOf" srcId="{4097709F-0E3B-4B75-B331-9DCE26DB0F53}" destId="{CC31AA08-6BF0-462E-B38F-D39AC534882B}" srcOrd="1" destOrd="0" presId="urn:microsoft.com/office/officeart/2005/8/layout/list1"/>
    <dgm:cxn modelId="{68405651-1764-4A5A-9B4A-AE5FE9820D84}" type="presParOf" srcId="{4097709F-0E3B-4B75-B331-9DCE26DB0F53}" destId="{B72006A5-11C3-47E9-84E9-9D8B98E79B46}" srcOrd="2" destOrd="0" presId="urn:microsoft.com/office/officeart/2005/8/layout/list1"/>
    <dgm:cxn modelId="{64E54527-F034-4C6B-B7A1-8AB7238BC017}" type="presParOf" srcId="{4097709F-0E3B-4B75-B331-9DCE26DB0F53}" destId="{7AC7824B-7396-4D39-B767-0693A7180619}" srcOrd="3" destOrd="0" presId="urn:microsoft.com/office/officeart/2005/8/layout/list1"/>
    <dgm:cxn modelId="{021C86F0-6669-4ECF-B02E-D0C9DAC140E5}" type="presParOf" srcId="{4097709F-0E3B-4B75-B331-9DCE26DB0F53}" destId="{DC4F4118-D5FD-4BEF-8FB9-51368F297EBB}" srcOrd="4" destOrd="0" presId="urn:microsoft.com/office/officeart/2005/8/layout/list1"/>
    <dgm:cxn modelId="{489A00A0-8F8E-4BAB-8E7B-1460B50F0B04}" type="presParOf" srcId="{DC4F4118-D5FD-4BEF-8FB9-51368F297EBB}" destId="{2F6B632B-C5A0-489F-91B8-1B234FA4A228}" srcOrd="0" destOrd="0" presId="urn:microsoft.com/office/officeart/2005/8/layout/list1"/>
    <dgm:cxn modelId="{4436A624-8AF3-4306-BB0A-F061045B1409}" type="presParOf" srcId="{DC4F4118-D5FD-4BEF-8FB9-51368F297EBB}" destId="{DABE60A5-F71E-498F-B28C-FE5A5347A673}" srcOrd="1" destOrd="0" presId="urn:microsoft.com/office/officeart/2005/8/layout/list1"/>
    <dgm:cxn modelId="{DD9AA6F9-1FC2-4A80-B4AD-9FAB2A223C27}" type="presParOf" srcId="{4097709F-0E3B-4B75-B331-9DCE26DB0F53}" destId="{69FF4F78-E226-4324-ACC1-094C6803467E}" srcOrd="5" destOrd="0" presId="urn:microsoft.com/office/officeart/2005/8/layout/list1"/>
    <dgm:cxn modelId="{494DF893-4E40-4185-B04D-15401F606E45}" type="presParOf" srcId="{4097709F-0E3B-4B75-B331-9DCE26DB0F53}" destId="{219E0544-D021-447A-B24B-9EED198C3164}" srcOrd="6" destOrd="0" presId="urn:microsoft.com/office/officeart/2005/8/layout/list1"/>
    <dgm:cxn modelId="{2A155D43-54EE-41AC-8EDD-EFE638715BDD}" type="presParOf" srcId="{4097709F-0E3B-4B75-B331-9DCE26DB0F53}" destId="{8A62AC9E-D284-4325-9F95-3255C41A9DF0}" srcOrd="7" destOrd="0" presId="urn:microsoft.com/office/officeart/2005/8/layout/list1"/>
    <dgm:cxn modelId="{CF6B4C2F-7249-4565-B30B-B1C009530AD6}" type="presParOf" srcId="{4097709F-0E3B-4B75-B331-9DCE26DB0F53}" destId="{428D87E5-F13E-4A8F-A617-76E42B95B360}" srcOrd="8" destOrd="0" presId="urn:microsoft.com/office/officeart/2005/8/layout/list1"/>
    <dgm:cxn modelId="{10EF9755-B95F-4029-B82F-C55F18780C8C}" type="presParOf" srcId="{428D87E5-F13E-4A8F-A617-76E42B95B360}" destId="{44B5B1A3-31B8-4844-A3A9-57B64A568C9A}" srcOrd="0" destOrd="0" presId="urn:microsoft.com/office/officeart/2005/8/layout/list1"/>
    <dgm:cxn modelId="{AF85D851-BFD9-4532-BF9E-71541617EC12}" type="presParOf" srcId="{428D87E5-F13E-4A8F-A617-76E42B95B360}" destId="{ED18790B-0D19-464A-9D3A-F91658BD3911}" srcOrd="1" destOrd="0" presId="urn:microsoft.com/office/officeart/2005/8/layout/list1"/>
    <dgm:cxn modelId="{41B197C4-1ABC-4FB2-ACED-06A5719A956F}" type="presParOf" srcId="{4097709F-0E3B-4B75-B331-9DCE26DB0F53}" destId="{333F384F-C7D8-414D-9D92-774E383D0D79}" srcOrd="9" destOrd="0" presId="urn:microsoft.com/office/officeart/2005/8/layout/list1"/>
    <dgm:cxn modelId="{4404906F-3F3D-43E5-B1E8-61CAB982C09B}" type="presParOf" srcId="{4097709F-0E3B-4B75-B331-9DCE26DB0F53}" destId="{704B2336-86E6-47F0-8BB9-028790F429DE}" srcOrd="10" destOrd="0" presId="urn:microsoft.com/office/officeart/2005/8/layout/list1"/>
    <dgm:cxn modelId="{D9854E3D-0AD8-45D7-8D83-2B522A90D511}" type="presParOf" srcId="{4097709F-0E3B-4B75-B331-9DCE26DB0F53}" destId="{A3C59CAE-6438-4DC9-903A-77A177FBB115}" srcOrd="11" destOrd="0" presId="urn:microsoft.com/office/officeart/2005/8/layout/list1"/>
    <dgm:cxn modelId="{4E98FDD5-C54B-4427-9255-A04E74CBCB5B}" type="presParOf" srcId="{4097709F-0E3B-4B75-B331-9DCE26DB0F53}" destId="{65D95CEF-74DD-48E8-ACCD-95EFB1D4B4DF}" srcOrd="12" destOrd="0" presId="urn:microsoft.com/office/officeart/2005/8/layout/list1"/>
    <dgm:cxn modelId="{91A46B73-532F-427E-B83D-99996FE8A67B}" type="presParOf" srcId="{65D95CEF-74DD-48E8-ACCD-95EFB1D4B4DF}" destId="{4DD6A83F-CCF7-4A6C-93E6-333B4B628573}" srcOrd="0" destOrd="0" presId="urn:microsoft.com/office/officeart/2005/8/layout/list1"/>
    <dgm:cxn modelId="{DE857368-49F7-4666-9E42-852C97CBFD7F}" type="presParOf" srcId="{65D95CEF-74DD-48E8-ACCD-95EFB1D4B4DF}" destId="{537B0D4C-CB90-4088-91B6-177936A623EA}" srcOrd="1" destOrd="0" presId="urn:microsoft.com/office/officeart/2005/8/layout/list1"/>
    <dgm:cxn modelId="{C5568F19-9067-4741-BC20-FB5056095F5D}" type="presParOf" srcId="{4097709F-0E3B-4B75-B331-9DCE26DB0F53}" destId="{8C7DB14F-A0A0-4769-A510-69226521471F}" srcOrd="13" destOrd="0" presId="urn:microsoft.com/office/officeart/2005/8/layout/list1"/>
    <dgm:cxn modelId="{02AFEA32-D81E-4B15-AA2C-700D130FBF88}" type="presParOf" srcId="{4097709F-0E3B-4B75-B331-9DCE26DB0F53}" destId="{671287C3-9D88-4432-869D-B20501D30AD2}" srcOrd="14" destOrd="0" presId="urn:microsoft.com/office/officeart/2005/8/layout/list1"/>
    <dgm:cxn modelId="{046EE2E7-B6B5-45E5-A6CC-342DE1F22097}" type="presParOf" srcId="{4097709F-0E3B-4B75-B331-9DCE26DB0F53}" destId="{3B7C17CB-1807-4EC8-B2CE-C36E82F856FA}" srcOrd="15" destOrd="0" presId="urn:microsoft.com/office/officeart/2005/8/layout/list1"/>
    <dgm:cxn modelId="{22F52034-AD61-417C-8127-26BB34FFB4AA}" type="presParOf" srcId="{4097709F-0E3B-4B75-B331-9DCE26DB0F53}" destId="{FB39A1F7-56C4-4379-9C46-7AFFF76E2A93}" srcOrd="16" destOrd="0" presId="urn:microsoft.com/office/officeart/2005/8/layout/list1"/>
    <dgm:cxn modelId="{8ABC6400-CA2F-4F1C-81D6-BE63CC504B56}" type="presParOf" srcId="{FB39A1F7-56C4-4379-9C46-7AFFF76E2A93}" destId="{C098E237-7F4A-4254-B71E-5524F54FDE0C}" srcOrd="0" destOrd="0" presId="urn:microsoft.com/office/officeart/2005/8/layout/list1"/>
    <dgm:cxn modelId="{64F8F841-2495-492E-B309-B427522046F2}" type="presParOf" srcId="{FB39A1F7-56C4-4379-9C46-7AFFF76E2A93}" destId="{10722382-72EE-4958-92D9-5FF1B587ECC9}" srcOrd="1" destOrd="0" presId="urn:microsoft.com/office/officeart/2005/8/layout/list1"/>
    <dgm:cxn modelId="{6F85693D-CBFE-499C-8CA1-9C48AB937C5F}" type="presParOf" srcId="{4097709F-0E3B-4B75-B331-9DCE26DB0F53}" destId="{4B3ED126-3E72-46D5-8491-FBCBCE21A627}" srcOrd="17" destOrd="0" presId="urn:microsoft.com/office/officeart/2005/8/layout/list1"/>
    <dgm:cxn modelId="{7F4E846A-07D2-4FC5-A7F4-9C81D18DA309}" type="presParOf" srcId="{4097709F-0E3B-4B75-B331-9DCE26DB0F53}" destId="{153BB768-3433-4AED-8157-B1E8A32A3925}" srcOrd="18" destOrd="0" presId="urn:microsoft.com/office/officeart/2005/8/layout/list1"/>
    <dgm:cxn modelId="{4CB7AF75-FA29-4232-90AD-531C09A11BD7}" type="presParOf" srcId="{4097709F-0E3B-4B75-B331-9DCE26DB0F53}" destId="{13096B2B-1A6D-4561-A738-49A98215A835}" srcOrd="19" destOrd="0" presId="urn:microsoft.com/office/officeart/2005/8/layout/list1"/>
    <dgm:cxn modelId="{3B590D6A-933D-4AEE-972C-FF744AF1A61B}" type="presParOf" srcId="{4097709F-0E3B-4B75-B331-9DCE26DB0F53}" destId="{53790DD3-ED4A-4583-895F-3DC111A359F0}" srcOrd="20" destOrd="0" presId="urn:microsoft.com/office/officeart/2005/8/layout/list1"/>
    <dgm:cxn modelId="{866CD39E-BBCC-4721-B685-0BDA4F219DBF}" type="presParOf" srcId="{53790DD3-ED4A-4583-895F-3DC111A359F0}" destId="{F26265CA-17D7-4F4F-A4EC-F453979DFB35}" srcOrd="0" destOrd="0" presId="urn:microsoft.com/office/officeart/2005/8/layout/list1"/>
    <dgm:cxn modelId="{70D4260C-7640-4AC6-AD5D-62085C7AA372}" type="presParOf" srcId="{53790DD3-ED4A-4583-895F-3DC111A359F0}" destId="{9EEA5BC6-7EA8-4AA9-A294-D57E13491D3C}" srcOrd="1" destOrd="0" presId="urn:microsoft.com/office/officeart/2005/8/layout/list1"/>
    <dgm:cxn modelId="{3509BF52-C446-4BE5-AE68-E4D7C1C718DA}" type="presParOf" srcId="{4097709F-0E3B-4B75-B331-9DCE26DB0F53}" destId="{BE0E14BD-294E-4EC0-9404-784CB3073A6C}" srcOrd="21" destOrd="0" presId="urn:microsoft.com/office/officeart/2005/8/layout/list1"/>
    <dgm:cxn modelId="{89A77196-7107-457E-A3BA-0C6387F1C4BC}" type="presParOf" srcId="{4097709F-0E3B-4B75-B331-9DCE26DB0F53}" destId="{12531F79-556C-4465-B158-B4F91DB45622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B34053-6F1D-465F-A970-10A4DBF253F8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IN"/>
        </a:p>
      </dgm:t>
    </dgm:pt>
    <dgm:pt modelId="{80C16510-B7BC-4F67-8FD4-F5CF9656750D}">
      <dgm:prSet phldrT="[Text]"/>
      <dgm:spPr/>
      <dgm:t>
        <a:bodyPr/>
        <a:lstStyle/>
        <a:p>
          <a:r>
            <a:rPr lang="en-IN" dirty="0"/>
            <a:t>Clicks</a:t>
          </a:r>
        </a:p>
      </dgm:t>
    </dgm:pt>
    <dgm:pt modelId="{D8D55447-7DD9-4849-B1C3-58C88862BED9}" type="parTrans" cxnId="{3971E763-78E3-4D73-B61B-F556C50DB0C5}">
      <dgm:prSet/>
      <dgm:spPr/>
      <dgm:t>
        <a:bodyPr/>
        <a:lstStyle/>
        <a:p>
          <a:endParaRPr lang="en-IN"/>
        </a:p>
      </dgm:t>
    </dgm:pt>
    <dgm:pt modelId="{7FB4E046-EF52-4C89-8F52-087491145BA0}" type="sibTrans" cxnId="{3971E763-78E3-4D73-B61B-F556C50DB0C5}">
      <dgm:prSet/>
      <dgm:spPr/>
      <dgm:t>
        <a:bodyPr/>
        <a:lstStyle/>
        <a:p>
          <a:endParaRPr lang="en-IN"/>
        </a:p>
      </dgm:t>
    </dgm:pt>
    <dgm:pt modelId="{7DD33DA7-C7C1-4594-B3B2-EF5498061667}">
      <dgm:prSet phldrT="[Text]"/>
      <dgm:spPr/>
      <dgm:t>
        <a:bodyPr/>
        <a:lstStyle/>
        <a:p>
          <a:r>
            <a:rPr lang="en-IN" dirty="0"/>
            <a:t>Tone Bursts</a:t>
          </a:r>
        </a:p>
      </dgm:t>
    </dgm:pt>
    <dgm:pt modelId="{FFAC432B-4D63-43C8-843C-59A56BE0E0C5}" type="parTrans" cxnId="{E7FB3A29-5092-4B86-9234-EA070EA784EE}">
      <dgm:prSet/>
      <dgm:spPr/>
      <dgm:t>
        <a:bodyPr/>
        <a:lstStyle/>
        <a:p>
          <a:endParaRPr lang="en-IN"/>
        </a:p>
      </dgm:t>
    </dgm:pt>
    <dgm:pt modelId="{349E0C2D-5E16-47B5-9F31-070D767620F3}" type="sibTrans" cxnId="{E7FB3A29-5092-4B86-9234-EA070EA784EE}">
      <dgm:prSet/>
      <dgm:spPr/>
      <dgm:t>
        <a:bodyPr/>
        <a:lstStyle/>
        <a:p>
          <a:endParaRPr lang="en-IN"/>
        </a:p>
      </dgm:t>
    </dgm:pt>
    <dgm:pt modelId="{762C0602-4ABD-4BEB-A7F2-6278B3382E5D}">
      <dgm:prSet phldrT="[Text]"/>
      <dgm:spPr/>
      <dgm:t>
        <a:bodyPr/>
        <a:lstStyle/>
        <a:p>
          <a:r>
            <a:rPr lang="en-IN" dirty="0"/>
            <a:t>Speech Stimuli</a:t>
          </a:r>
        </a:p>
      </dgm:t>
    </dgm:pt>
    <dgm:pt modelId="{0C9CF851-645B-4069-84FF-624F0A2429F4}" type="parTrans" cxnId="{91D79B6E-E66A-432A-A5F5-B5672A5B5606}">
      <dgm:prSet/>
      <dgm:spPr/>
      <dgm:t>
        <a:bodyPr/>
        <a:lstStyle/>
        <a:p>
          <a:endParaRPr lang="en-IN"/>
        </a:p>
      </dgm:t>
    </dgm:pt>
    <dgm:pt modelId="{E585C3D4-45CE-48CD-AEDE-76C8F28E33DA}" type="sibTrans" cxnId="{91D79B6E-E66A-432A-A5F5-B5672A5B5606}">
      <dgm:prSet/>
      <dgm:spPr/>
      <dgm:t>
        <a:bodyPr/>
        <a:lstStyle/>
        <a:p>
          <a:endParaRPr lang="en-IN"/>
        </a:p>
      </dgm:t>
    </dgm:pt>
    <dgm:pt modelId="{7F870543-03E0-4B0A-846B-260237362D75}" type="pres">
      <dgm:prSet presAssocID="{D7B34053-6F1D-465F-A970-10A4DBF253F8}" presName="linear" presStyleCnt="0">
        <dgm:presLayoutVars>
          <dgm:dir/>
          <dgm:animLvl val="lvl"/>
          <dgm:resizeHandles val="exact"/>
        </dgm:presLayoutVars>
      </dgm:prSet>
      <dgm:spPr/>
    </dgm:pt>
    <dgm:pt modelId="{E2C50C94-2933-44B1-9F45-9C79ED83D4E0}" type="pres">
      <dgm:prSet presAssocID="{80C16510-B7BC-4F67-8FD4-F5CF9656750D}" presName="parentLin" presStyleCnt="0"/>
      <dgm:spPr/>
    </dgm:pt>
    <dgm:pt modelId="{68013CC9-CE4D-4579-A9B4-C5E540A3680D}" type="pres">
      <dgm:prSet presAssocID="{80C16510-B7BC-4F67-8FD4-F5CF9656750D}" presName="parentLeftMargin" presStyleLbl="node1" presStyleIdx="0" presStyleCnt="3"/>
      <dgm:spPr/>
    </dgm:pt>
    <dgm:pt modelId="{A1B5D040-7D53-43D0-BA44-77184B967029}" type="pres">
      <dgm:prSet presAssocID="{80C16510-B7BC-4F67-8FD4-F5CF9656750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AAC1BDF-0489-4626-AED3-C46209012DD0}" type="pres">
      <dgm:prSet presAssocID="{80C16510-B7BC-4F67-8FD4-F5CF9656750D}" presName="negativeSpace" presStyleCnt="0"/>
      <dgm:spPr/>
    </dgm:pt>
    <dgm:pt modelId="{99D1620C-CF3C-4BF9-BB4C-2933937936E2}" type="pres">
      <dgm:prSet presAssocID="{80C16510-B7BC-4F67-8FD4-F5CF9656750D}" presName="childText" presStyleLbl="conFgAcc1" presStyleIdx="0" presStyleCnt="3">
        <dgm:presLayoutVars>
          <dgm:bulletEnabled val="1"/>
        </dgm:presLayoutVars>
      </dgm:prSet>
      <dgm:spPr/>
    </dgm:pt>
    <dgm:pt modelId="{CD5E3D04-A836-47BE-B65D-0B630B0FA4B6}" type="pres">
      <dgm:prSet presAssocID="{7FB4E046-EF52-4C89-8F52-087491145BA0}" presName="spaceBetweenRectangles" presStyleCnt="0"/>
      <dgm:spPr/>
    </dgm:pt>
    <dgm:pt modelId="{B353837D-8416-4EC7-95EE-D0A58F4C14FB}" type="pres">
      <dgm:prSet presAssocID="{7DD33DA7-C7C1-4594-B3B2-EF5498061667}" presName="parentLin" presStyleCnt="0"/>
      <dgm:spPr/>
    </dgm:pt>
    <dgm:pt modelId="{92BAB00E-E06F-4C65-8AF1-03887F33A673}" type="pres">
      <dgm:prSet presAssocID="{7DD33DA7-C7C1-4594-B3B2-EF5498061667}" presName="parentLeftMargin" presStyleLbl="node1" presStyleIdx="0" presStyleCnt="3"/>
      <dgm:spPr/>
    </dgm:pt>
    <dgm:pt modelId="{1C33994B-1131-4BD9-9C2D-8EA8F4F9287F}" type="pres">
      <dgm:prSet presAssocID="{7DD33DA7-C7C1-4594-B3B2-EF549806166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8D44405-A466-4A9F-B166-BFB6797EF7F1}" type="pres">
      <dgm:prSet presAssocID="{7DD33DA7-C7C1-4594-B3B2-EF5498061667}" presName="negativeSpace" presStyleCnt="0"/>
      <dgm:spPr/>
    </dgm:pt>
    <dgm:pt modelId="{B4E2AC4A-9CB2-42B7-A1CE-E12CE2109B77}" type="pres">
      <dgm:prSet presAssocID="{7DD33DA7-C7C1-4594-B3B2-EF5498061667}" presName="childText" presStyleLbl="conFgAcc1" presStyleIdx="1" presStyleCnt="3">
        <dgm:presLayoutVars>
          <dgm:bulletEnabled val="1"/>
        </dgm:presLayoutVars>
      </dgm:prSet>
      <dgm:spPr/>
    </dgm:pt>
    <dgm:pt modelId="{E47B3F19-D0AA-4282-BBAC-3616B2011BF3}" type="pres">
      <dgm:prSet presAssocID="{349E0C2D-5E16-47B5-9F31-070D767620F3}" presName="spaceBetweenRectangles" presStyleCnt="0"/>
      <dgm:spPr/>
    </dgm:pt>
    <dgm:pt modelId="{51A6DA62-A89C-4B08-A781-84674E6E19F4}" type="pres">
      <dgm:prSet presAssocID="{762C0602-4ABD-4BEB-A7F2-6278B3382E5D}" presName="parentLin" presStyleCnt="0"/>
      <dgm:spPr/>
    </dgm:pt>
    <dgm:pt modelId="{CA22C75A-147F-41FF-8B8F-16BE2F2028EC}" type="pres">
      <dgm:prSet presAssocID="{762C0602-4ABD-4BEB-A7F2-6278B3382E5D}" presName="parentLeftMargin" presStyleLbl="node1" presStyleIdx="1" presStyleCnt="3"/>
      <dgm:spPr/>
    </dgm:pt>
    <dgm:pt modelId="{B4F8DB40-A176-4825-9FE1-93BDFA2E1F34}" type="pres">
      <dgm:prSet presAssocID="{762C0602-4ABD-4BEB-A7F2-6278B3382E5D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BF9ACC8-492C-499B-BD6C-559C32F00DF0}" type="pres">
      <dgm:prSet presAssocID="{762C0602-4ABD-4BEB-A7F2-6278B3382E5D}" presName="negativeSpace" presStyleCnt="0"/>
      <dgm:spPr/>
    </dgm:pt>
    <dgm:pt modelId="{8B40E53E-D2C6-4600-BCA6-4C5E66BF094C}" type="pres">
      <dgm:prSet presAssocID="{762C0602-4ABD-4BEB-A7F2-6278B3382E5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6D76504-F51E-4F5D-AA61-9C60C7831B95}" type="presOf" srcId="{762C0602-4ABD-4BEB-A7F2-6278B3382E5D}" destId="{B4F8DB40-A176-4825-9FE1-93BDFA2E1F34}" srcOrd="1" destOrd="0" presId="urn:microsoft.com/office/officeart/2005/8/layout/list1"/>
    <dgm:cxn modelId="{92D56424-790C-4F5F-9A7C-DA7D4EB63694}" type="presOf" srcId="{80C16510-B7BC-4F67-8FD4-F5CF9656750D}" destId="{A1B5D040-7D53-43D0-BA44-77184B967029}" srcOrd="1" destOrd="0" presId="urn:microsoft.com/office/officeart/2005/8/layout/list1"/>
    <dgm:cxn modelId="{E7FB3A29-5092-4B86-9234-EA070EA784EE}" srcId="{D7B34053-6F1D-465F-A970-10A4DBF253F8}" destId="{7DD33DA7-C7C1-4594-B3B2-EF5498061667}" srcOrd="1" destOrd="0" parTransId="{FFAC432B-4D63-43C8-843C-59A56BE0E0C5}" sibTransId="{349E0C2D-5E16-47B5-9F31-070D767620F3}"/>
    <dgm:cxn modelId="{3971E763-78E3-4D73-B61B-F556C50DB0C5}" srcId="{D7B34053-6F1D-465F-A970-10A4DBF253F8}" destId="{80C16510-B7BC-4F67-8FD4-F5CF9656750D}" srcOrd="0" destOrd="0" parTransId="{D8D55447-7DD9-4849-B1C3-58C88862BED9}" sibTransId="{7FB4E046-EF52-4C89-8F52-087491145BA0}"/>
    <dgm:cxn modelId="{91D79B6E-E66A-432A-A5F5-B5672A5B5606}" srcId="{D7B34053-6F1D-465F-A970-10A4DBF253F8}" destId="{762C0602-4ABD-4BEB-A7F2-6278B3382E5D}" srcOrd="2" destOrd="0" parTransId="{0C9CF851-645B-4069-84FF-624F0A2429F4}" sibTransId="{E585C3D4-45CE-48CD-AEDE-76C8F28E33DA}"/>
    <dgm:cxn modelId="{AB5F7973-BE84-4701-AA93-5BBBA13C289A}" type="presOf" srcId="{7DD33DA7-C7C1-4594-B3B2-EF5498061667}" destId="{1C33994B-1131-4BD9-9C2D-8EA8F4F9287F}" srcOrd="1" destOrd="0" presId="urn:microsoft.com/office/officeart/2005/8/layout/list1"/>
    <dgm:cxn modelId="{8CD2477A-5118-4A86-8B57-9C280DD30FD5}" type="presOf" srcId="{80C16510-B7BC-4F67-8FD4-F5CF9656750D}" destId="{68013CC9-CE4D-4579-A9B4-C5E540A3680D}" srcOrd="0" destOrd="0" presId="urn:microsoft.com/office/officeart/2005/8/layout/list1"/>
    <dgm:cxn modelId="{C59792BD-87B6-4427-9A3B-7F4A9AED25B9}" type="presOf" srcId="{762C0602-4ABD-4BEB-A7F2-6278B3382E5D}" destId="{CA22C75A-147F-41FF-8B8F-16BE2F2028EC}" srcOrd="0" destOrd="0" presId="urn:microsoft.com/office/officeart/2005/8/layout/list1"/>
    <dgm:cxn modelId="{75FEA5CC-F543-473F-A2FE-5CC0346A49A6}" type="presOf" srcId="{D7B34053-6F1D-465F-A970-10A4DBF253F8}" destId="{7F870543-03E0-4B0A-846B-260237362D75}" srcOrd="0" destOrd="0" presId="urn:microsoft.com/office/officeart/2005/8/layout/list1"/>
    <dgm:cxn modelId="{27E185D7-4119-4C1C-BEAC-351555B1B8F0}" type="presOf" srcId="{7DD33DA7-C7C1-4594-B3B2-EF5498061667}" destId="{92BAB00E-E06F-4C65-8AF1-03887F33A673}" srcOrd="0" destOrd="0" presId="urn:microsoft.com/office/officeart/2005/8/layout/list1"/>
    <dgm:cxn modelId="{311A8CA1-14DB-4791-8F63-43F15B026F3B}" type="presParOf" srcId="{7F870543-03E0-4B0A-846B-260237362D75}" destId="{E2C50C94-2933-44B1-9F45-9C79ED83D4E0}" srcOrd="0" destOrd="0" presId="urn:microsoft.com/office/officeart/2005/8/layout/list1"/>
    <dgm:cxn modelId="{8193105B-6A58-42E6-A3E2-492198AB40FD}" type="presParOf" srcId="{E2C50C94-2933-44B1-9F45-9C79ED83D4E0}" destId="{68013CC9-CE4D-4579-A9B4-C5E540A3680D}" srcOrd="0" destOrd="0" presId="urn:microsoft.com/office/officeart/2005/8/layout/list1"/>
    <dgm:cxn modelId="{27894953-BC2F-4B20-9721-B26F826AFC33}" type="presParOf" srcId="{E2C50C94-2933-44B1-9F45-9C79ED83D4E0}" destId="{A1B5D040-7D53-43D0-BA44-77184B967029}" srcOrd="1" destOrd="0" presId="urn:microsoft.com/office/officeart/2005/8/layout/list1"/>
    <dgm:cxn modelId="{9F351967-57EC-4AD5-89BB-8845D891E7EE}" type="presParOf" srcId="{7F870543-03E0-4B0A-846B-260237362D75}" destId="{2AAC1BDF-0489-4626-AED3-C46209012DD0}" srcOrd="1" destOrd="0" presId="urn:microsoft.com/office/officeart/2005/8/layout/list1"/>
    <dgm:cxn modelId="{4C98095A-8CDE-492B-B5C6-F51F128B54E5}" type="presParOf" srcId="{7F870543-03E0-4B0A-846B-260237362D75}" destId="{99D1620C-CF3C-4BF9-BB4C-2933937936E2}" srcOrd="2" destOrd="0" presId="urn:microsoft.com/office/officeart/2005/8/layout/list1"/>
    <dgm:cxn modelId="{0AE1ADC3-5936-4A03-8CF1-A6894690C3FA}" type="presParOf" srcId="{7F870543-03E0-4B0A-846B-260237362D75}" destId="{CD5E3D04-A836-47BE-B65D-0B630B0FA4B6}" srcOrd="3" destOrd="0" presId="urn:microsoft.com/office/officeart/2005/8/layout/list1"/>
    <dgm:cxn modelId="{029B3CB6-FBBB-4F89-AABF-8E220282B263}" type="presParOf" srcId="{7F870543-03E0-4B0A-846B-260237362D75}" destId="{B353837D-8416-4EC7-95EE-D0A58F4C14FB}" srcOrd="4" destOrd="0" presId="urn:microsoft.com/office/officeart/2005/8/layout/list1"/>
    <dgm:cxn modelId="{E72C30CD-6E87-4E15-8736-F5EEA8CF8283}" type="presParOf" srcId="{B353837D-8416-4EC7-95EE-D0A58F4C14FB}" destId="{92BAB00E-E06F-4C65-8AF1-03887F33A673}" srcOrd="0" destOrd="0" presId="urn:microsoft.com/office/officeart/2005/8/layout/list1"/>
    <dgm:cxn modelId="{EDBE214E-ABD4-4D4B-BA16-BAF42CB412FF}" type="presParOf" srcId="{B353837D-8416-4EC7-95EE-D0A58F4C14FB}" destId="{1C33994B-1131-4BD9-9C2D-8EA8F4F9287F}" srcOrd="1" destOrd="0" presId="urn:microsoft.com/office/officeart/2005/8/layout/list1"/>
    <dgm:cxn modelId="{DF86A901-C4A1-4AD7-8FC8-99378DA13DF6}" type="presParOf" srcId="{7F870543-03E0-4B0A-846B-260237362D75}" destId="{A8D44405-A466-4A9F-B166-BFB6797EF7F1}" srcOrd="5" destOrd="0" presId="urn:microsoft.com/office/officeart/2005/8/layout/list1"/>
    <dgm:cxn modelId="{1FF974C4-2469-4E55-A5FF-48BB2FDAE06F}" type="presParOf" srcId="{7F870543-03E0-4B0A-846B-260237362D75}" destId="{B4E2AC4A-9CB2-42B7-A1CE-E12CE2109B77}" srcOrd="6" destOrd="0" presId="urn:microsoft.com/office/officeart/2005/8/layout/list1"/>
    <dgm:cxn modelId="{D654441F-9607-440E-8D0E-45F350668730}" type="presParOf" srcId="{7F870543-03E0-4B0A-846B-260237362D75}" destId="{E47B3F19-D0AA-4282-BBAC-3616B2011BF3}" srcOrd="7" destOrd="0" presId="urn:microsoft.com/office/officeart/2005/8/layout/list1"/>
    <dgm:cxn modelId="{FC614741-2E4E-428F-A2E3-C017F47F6011}" type="presParOf" srcId="{7F870543-03E0-4B0A-846B-260237362D75}" destId="{51A6DA62-A89C-4B08-A781-84674E6E19F4}" srcOrd="8" destOrd="0" presId="urn:microsoft.com/office/officeart/2005/8/layout/list1"/>
    <dgm:cxn modelId="{60007C9D-617B-4168-8581-95A523FBF20F}" type="presParOf" srcId="{51A6DA62-A89C-4B08-A781-84674E6E19F4}" destId="{CA22C75A-147F-41FF-8B8F-16BE2F2028EC}" srcOrd="0" destOrd="0" presId="urn:microsoft.com/office/officeart/2005/8/layout/list1"/>
    <dgm:cxn modelId="{1F05B24C-FA37-40CF-B391-480E077691AF}" type="presParOf" srcId="{51A6DA62-A89C-4B08-A781-84674E6E19F4}" destId="{B4F8DB40-A176-4825-9FE1-93BDFA2E1F34}" srcOrd="1" destOrd="0" presId="urn:microsoft.com/office/officeart/2005/8/layout/list1"/>
    <dgm:cxn modelId="{30877ED0-5035-45E2-BCAA-9374A1F2B3B4}" type="presParOf" srcId="{7F870543-03E0-4B0A-846B-260237362D75}" destId="{2BF9ACC8-492C-499B-BD6C-559C32F00DF0}" srcOrd="9" destOrd="0" presId="urn:microsoft.com/office/officeart/2005/8/layout/list1"/>
    <dgm:cxn modelId="{DFFE7304-90F2-42BC-85F0-C3B623E48E18}" type="presParOf" srcId="{7F870543-03E0-4B0A-846B-260237362D75}" destId="{8B40E53E-D2C6-4600-BCA6-4C5E66BF094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2006A5-11C3-47E9-84E9-9D8B98E79B46}">
      <dsp:nvSpPr>
        <dsp:cNvPr id="0" name=""/>
        <dsp:cNvSpPr/>
      </dsp:nvSpPr>
      <dsp:spPr>
        <a:xfrm>
          <a:off x="0" y="246067"/>
          <a:ext cx="10515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E47C683-194F-4E8E-AA0B-C163AC0BDABA}">
      <dsp:nvSpPr>
        <dsp:cNvPr id="0" name=""/>
        <dsp:cNvSpPr/>
      </dsp:nvSpPr>
      <dsp:spPr>
        <a:xfrm>
          <a:off x="525780" y="24667"/>
          <a:ext cx="7360920" cy="4428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kern="1200" dirty="0"/>
            <a:t>Transducer types </a:t>
          </a:r>
        </a:p>
      </dsp:txBody>
      <dsp:txXfrm>
        <a:off x="547396" y="46283"/>
        <a:ext cx="7317688" cy="399568"/>
      </dsp:txXfrm>
    </dsp:sp>
    <dsp:sp modelId="{219E0544-D021-447A-B24B-9EED198C3164}">
      <dsp:nvSpPr>
        <dsp:cNvPr id="0" name=""/>
        <dsp:cNvSpPr/>
      </dsp:nvSpPr>
      <dsp:spPr>
        <a:xfrm>
          <a:off x="0" y="926467"/>
          <a:ext cx="10515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1351709"/>
              <a:satOff val="-3484"/>
              <a:lumOff val="-2353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ABE60A5-F71E-498F-B28C-FE5A5347A673}">
      <dsp:nvSpPr>
        <dsp:cNvPr id="0" name=""/>
        <dsp:cNvSpPr/>
      </dsp:nvSpPr>
      <dsp:spPr>
        <a:xfrm>
          <a:off x="525780" y="705067"/>
          <a:ext cx="7360920" cy="442800"/>
        </a:xfrm>
        <a:prstGeom prst="roundRect">
          <a:avLst/>
        </a:prstGeom>
        <a:gradFill rotWithShape="0">
          <a:gsLst>
            <a:gs pos="0">
              <a:schemeClr val="accent5">
                <a:hueOff val="-1351709"/>
                <a:satOff val="-3484"/>
                <a:lumOff val="-2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351709"/>
                <a:satOff val="-3484"/>
                <a:lumOff val="-2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351709"/>
                <a:satOff val="-3484"/>
                <a:lumOff val="-2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kern="1200" dirty="0"/>
            <a:t>Types of Stimuli </a:t>
          </a:r>
        </a:p>
      </dsp:txBody>
      <dsp:txXfrm>
        <a:off x="547396" y="726683"/>
        <a:ext cx="7317688" cy="399568"/>
      </dsp:txXfrm>
    </dsp:sp>
    <dsp:sp modelId="{704B2336-86E6-47F0-8BB9-028790F429DE}">
      <dsp:nvSpPr>
        <dsp:cNvPr id="0" name=""/>
        <dsp:cNvSpPr/>
      </dsp:nvSpPr>
      <dsp:spPr>
        <a:xfrm>
          <a:off x="0" y="1606867"/>
          <a:ext cx="10515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2703417"/>
              <a:satOff val="-6968"/>
              <a:lumOff val="-4706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D18790B-0D19-464A-9D3A-F91658BD3911}">
      <dsp:nvSpPr>
        <dsp:cNvPr id="0" name=""/>
        <dsp:cNvSpPr/>
      </dsp:nvSpPr>
      <dsp:spPr>
        <a:xfrm>
          <a:off x="525780" y="1385467"/>
          <a:ext cx="7360920" cy="442800"/>
        </a:xfrm>
        <a:prstGeom prst="roundRect">
          <a:avLst/>
        </a:prstGeom>
        <a:gradFill rotWithShape="0">
          <a:gsLst>
            <a:gs pos="0">
              <a:schemeClr val="accent5">
                <a:hueOff val="-2703417"/>
                <a:satOff val="-6968"/>
                <a:lumOff val="-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703417"/>
                <a:satOff val="-6968"/>
                <a:lumOff val="-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703417"/>
                <a:satOff val="-6968"/>
                <a:lumOff val="-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kern="1200" dirty="0"/>
            <a:t>Polarity of the stimulus </a:t>
          </a:r>
        </a:p>
      </dsp:txBody>
      <dsp:txXfrm>
        <a:off x="547396" y="1407083"/>
        <a:ext cx="7317688" cy="399568"/>
      </dsp:txXfrm>
    </dsp:sp>
    <dsp:sp modelId="{671287C3-9D88-4432-869D-B20501D30AD2}">
      <dsp:nvSpPr>
        <dsp:cNvPr id="0" name=""/>
        <dsp:cNvSpPr/>
      </dsp:nvSpPr>
      <dsp:spPr>
        <a:xfrm>
          <a:off x="0" y="2287267"/>
          <a:ext cx="10515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4055126"/>
              <a:satOff val="-10451"/>
              <a:lumOff val="-7059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37B0D4C-CB90-4088-91B6-177936A623EA}">
      <dsp:nvSpPr>
        <dsp:cNvPr id="0" name=""/>
        <dsp:cNvSpPr/>
      </dsp:nvSpPr>
      <dsp:spPr>
        <a:xfrm>
          <a:off x="525780" y="2065867"/>
          <a:ext cx="7360920" cy="442800"/>
        </a:xfrm>
        <a:prstGeom prst="roundRect">
          <a:avLst/>
        </a:prstGeom>
        <a:gradFill rotWithShape="0">
          <a:gsLst>
            <a:gs pos="0">
              <a:schemeClr val="accent5">
                <a:hueOff val="-4055126"/>
                <a:satOff val="-10451"/>
                <a:lumOff val="-70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055126"/>
                <a:satOff val="-10451"/>
                <a:lumOff val="-70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055126"/>
                <a:satOff val="-10451"/>
                <a:lumOff val="-70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kern="1200" dirty="0"/>
            <a:t>Stimulus Intensity </a:t>
          </a:r>
        </a:p>
      </dsp:txBody>
      <dsp:txXfrm>
        <a:off x="547396" y="2087483"/>
        <a:ext cx="7317688" cy="399568"/>
      </dsp:txXfrm>
    </dsp:sp>
    <dsp:sp modelId="{153BB768-3433-4AED-8157-B1E8A32A3925}">
      <dsp:nvSpPr>
        <dsp:cNvPr id="0" name=""/>
        <dsp:cNvSpPr/>
      </dsp:nvSpPr>
      <dsp:spPr>
        <a:xfrm>
          <a:off x="0" y="2967667"/>
          <a:ext cx="10515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5406834"/>
              <a:satOff val="-13935"/>
              <a:lumOff val="-9412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0722382-72EE-4958-92D9-5FF1B587ECC9}">
      <dsp:nvSpPr>
        <dsp:cNvPr id="0" name=""/>
        <dsp:cNvSpPr/>
      </dsp:nvSpPr>
      <dsp:spPr>
        <a:xfrm>
          <a:off x="525780" y="2746267"/>
          <a:ext cx="7360920" cy="442800"/>
        </a:xfrm>
        <a:prstGeom prst="roundRect">
          <a:avLst/>
        </a:prstGeom>
        <a:gradFill rotWithShape="0">
          <a:gsLst>
            <a:gs pos="0">
              <a:schemeClr val="accent5">
                <a:hueOff val="-5406834"/>
                <a:satOff val="-13935"/>
                <a:lumOff val="-941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406834"/>
                <a:satOff val="-13935"/>
                <a:lumOff val="-941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406834"/>
                <a:satOff val="-13935"/>
                <a:lumOff val="-941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kern="1200" dirty="0"/>
            <a:t>Rate of Stimulus</a:t>
          </a:r>
        </a:p>
      </dsp:txBody>
      <dsp:txXfrm>
        <a:off x="547396" y="2767883"/>
        <a:ext cx="7317688" cy="399568"/>
      </dsp:txXfrm>
    </dsp:sp>
    <dsp:sp modelId="{12531F79-556C-4465-B158-B4F91DB45622}">
      <dsp:nvSpPr>
        <dsp:cNvPr id="0" name=""/>
        <dsp:cNvSpPr/>
      </dsp:nvSpPr>
      <dsp:spPr>
        <a:xfrm>
          <a:off x="0" y="3948670"/>
          <a:ext cx="105156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EEA5BC6-7EA8-4AA9-A294-D57E13491D3C}">
      <dsp:nvSpPr>
        <dsp:cNvPr id="0" name=""/>
        <dsp:cNvSpPr/>
      </dsp:nvSpPr>
      <dsp:spPr>
        <a:xfrm>
          <a:off x="525780" y="3426667"/>
          <a:ext cx="7360920" cy="743403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kern="1200" dirty="0"/>
            <a:t>Mode of Stimulus Presentation such as Monoaural vs Binaural</a:t>
          </a:r>
        </a:p>
      </dsp:txBody>
      <dsp:txXfrm>
        <a:off x="562070" y="3462957"/>
        <a:ext cx="7288340" cy="6708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D1620C-CF3C-4BF9-BB4C-2933937936E2}">
      <dsp:nvSpPr>
        <dsp:cNvPr id="0" name=""/>
        <dsp:cNvSpPr/>
      </dsp:nvSpPr>
      <dsp:spPr>
        <a:xfrm>
          <a:off x="0" y="506528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B5D040-7D53-43D0-BA44-77184B967029}">
      <dsp:nvSpPr>
        <dsp:cNvPr id="0" name=""/>
        <dsp:cNvSpPr/>
      </dsp:nvSpPr>
      <dsp:spPr>
        <a:xfrm>
          <a:off x="525780" y="19448"/>
          <a:ext cx="7360920" cy="9741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300" kern="1200" dirty="0"/>
            <a:t>Clicks</a:t>
          </a:r>
        </a:p>
      </dsp:txBody>
      <dsp:txXfrm>
        <a:off x="573335" y="67003"/>
        <a:ext cx="7265810" cy="879050"/>
      </dsp:txXfrm>
    </dsp:sp>
    <dsp:sp modelId="{B4E2AC4A-9CB2-42B7-A1CE-E12CE2109B77}">
      <dsp:nvSpPr>
        <dsp:cNvPr id="0" name=""/>
        <dsp:cNvSpPr/>
      </dsp:nvSpPr>
      <dsp:spPr>
        <a:xfrm>
          <a:off x="0" y="200340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33994B-1131-4BD9-9C2D-8EA8F4F9287F}">
      <dsp:nvSpPr>
        <dsp:cNvPr id="0" name=""/>
        <dsp:cNvSpPr/>
      </dsp:nvSpPr>
      <dsp:spPr>
        <a:xfrm>
          <a:off x="525780" y="1516329"/>
          <a:ext cx="7360920" cy="97416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300" kern="1200" dirty="0"/>
            <a:t>Tone Bursts</a:t>
          </a:r>
        </a:p>
      </dsp:txBody>
      <dsp:txXfrm>
        <a:off x="573335" y="1563884"/>
        <a:ext cx="7265810" cy="879050"/>
      </dsp:txXfrm>
    </dsp:sp>
    <dsp:sp modelId="{8B40E53E-D2C6-4600-BCA6-4C5E66BF094C}">
      <dsp:nvSpPr>
        <dsp:cNvPr id="0" name=""/>
        <dsp:cNvSpPr/>
      </dsp:nvSpPr>
      <dsp:spPr>
        <a:xfrm>
          <a:off x="0" y="350028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F8DB40-A176-4825-9FE1-93BDFA2E1F34}">
      <dsp:nvSpPr>
        <dsp:cNvPr id="0" name=""/>
        <dsp:cNvSpPr/>
      </dsp:nvSpPr>
      <dsp:spPr>
        <a:xfrm>
          <a:off x="525780" y="3013209"/>
          <a:ext cx="7360920" cy="97416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300" kern="1200" dirty="0"/>
            <a:t>Speech Stimuli</a:t>
          </a:r>
        </a:p>
      </dsp:txBody>
      <dsp:txXfrm>
        <a:off x="573335" y="3060764"/>
        <a:ext cx="7265810" cy="879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847669-F205-4787-A2E0-15514D10CF5C}" type="datetimeFigureOut">
              <a:rPr lang="en-IN" smtClean="0"/>
              <a:t>22-08-2025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2B93D4-2ECF-4222-8A3F-08D365CD748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6282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5BEEB-F708-4EB9-BDD3-C0719D8E09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84CE7-57A0-4908-82FF-CD89A8F58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AF905-E291-4EFD-A961-81644357A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77EC-C6EB-440D-8663-E7016D733B2F}" type="datetime1">
              <a:rPr lang="en-IN" smtClean="0"/>
              <a:t>22-08-2025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1A9D7-AF45-4203-9BD0-894C09AB3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61E1AE-5D8E-48AB-A2B6-FC8897180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1B80-090E-45EF-9C05-E8CEE2FBC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0973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D1FB9-4127-458A-A182-D683D65FA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405F61-EB7F-433C-A4CD-638FE7B0E9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725589-1912-402B-B0F0-E660DA19F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E2320-7B9A-40BE-AF1B-BAA5A22547C3}" type="datetime1">
              <a:rPr lang="en-IN" smtClean="0"/>
              <a:t>22-08-2025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6D39E-241B-4FA7-9572-F790072F6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31377-6A5D-40DF-B61B-020E94D8E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1B80-090E-45EF-9C05-E8CEE2FBC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4824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C23749-AE1C-4108-B0D1-9C43343B88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62BA52-BD93-48DE-9AB4-8D70D1DD6E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436553-994B-4634-A9CD-1A090491B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C0329-1836-4863-9146-029145A1E412}" type="datetime1">
              <a:rPr lang="en-IN" smtClean="0"/>
              <a:t>22-08-2025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C54A36-38F6-4679-A2AF-C8E7FCFB2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077CC-2169-4614-A8C7-432488DBB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1B80-090E-45EF-9C05-E8CEE2FBC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6052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200CA-6A2F-45D7-A2AE-732F9C7A3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4BCA5-D997-4BDB-8A48-AA63E8FA4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B92491-E174-4A0F-88FD-8349ED581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136A-9F8E-4B5B-9690-87C394E207E2}" type="datetime1">
              <a:rPr lang="en-IN" smtClean="0"/>
              <a:t>22-08-2025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85A33B-4B6C-4321-ADC6-4AA052481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F23FE-33B5-4A08-94B4-7F2B80B69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1B80-090E-45EF-9C05-E8CEE2FBC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382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5757E-C1D7-41E5-926F-B0A9B3D3F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56240C-E39F-44DB-A65B-67F01563F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848E76-179E-458A-88CA-181ABD700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C0B9-28E5-4D60-BBF0-141A47EB4E9E}" type="datetime1">
              <a:rPr lang="en-IN" smtClean="0"/>
              <a:t>22-08-2025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C96BD-FE8E-4FF2-8015-ECBD2FE0B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E79629-80A1-4494-9C9F-085C5CCA3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1B80-090E-45EF-9C05-E8CEE2FBC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895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C58AB-96B9-4CF5-B1B2-171DA6529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46EE8-3A8C-44AA-8E73-BACC021EF7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FF2EEB-BEA1-4069-BB2E-52182C48C1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CC73EE-F169-4CEA-A97F-C6599C04B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D31D5-D15D-41CC-A580-A7FF0A56751D}" type="datetime1">
              <a:rPr lang="en-IN" smtClean="0"/>
              <a:t>22-08-2025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B22292-C80E-478E-A3E7-AE56095EB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59AC17-AC06-4750-A497-3F6E578C6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1B80-090E-45EF-9C05-E8CEE2FBC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0110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EA32F-67D0-4A5C-B4D1-519BCC5D9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1BE00B-2C65-4D0B-8B10-07ACF9244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64F3CA-894B-4A02-8DE2-AD1783C54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CC19AB-5CEA-4C4A-AFE6-BEBDFA752C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CB3BCB-003A-4E34-AE6A-ABADAF9B70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E784E8-A099-4BD1-B804-8DEF9EFB3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E0F7-8F9B-497A-9033-137F58750207}" type="datetime1">
              <a:rPr lang="en-IN" smtClean="0"/>
              <a:t>22-08-2025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428CED-4623-43F8-A4F3-F9EF131A0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B6D140-D96A-43A2-AD7E-19ED8754D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1B80-090E-45EF-9C05-E8CEE2FBC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7751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78958-36FD-4E23-BAAF-AF91411A2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C27A27-F6C8-4490-82F3-00C2301AE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077F-1DDB-4830-860C-E9AE3305294C}" type="datetime1">
              <a:rPr lang="en-IN" smtClean="0"/>
              <a:t>22-08-2025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99ED7-82FD-497C-A567-F13524142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FDBA15-94DA-4698-9BBC-50C597C62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1B80-090E-45EF-9C05-E8CEE2FBC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352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AD615B-B435-4626-AAD2-B186E2674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30CF-DD6F-4059-9A39-F919B06481ED}" type="datetime1">
              <a:rPr lang="en-IN" smtClean="0"/>
              <a:t>22-08-2025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017EDA-0EED-418E-9B50-5DB154C90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8D9C6-A8E6-4B6E-94E6-F253E9065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1B80-090E-45EF-9C05-E8CEE2FBC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4337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64690-7D60-47FA-9C6A-7C75F3F4B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C1E36-9A68-4F83-9718-5DD6DB82C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A6B626-6A3D-44A7-87A6-96EC66443B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259247-71C6-4CA3-8A55-2450F0695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252EA-1810-4F6C-867E-F54CEFFEDF56}" type="datetime1">
              <a:rPr lang="en-IN" smtClean="0"/>
              <a:t>22-08-2025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A75BA9-680B-4318-B8ED-F4CA1A850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6E52D8-E5F9-4002-AAB0-E277C2B4A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1B80-090E-45EF-9C05-E8CEE2FBC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8686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36480-FBB6-4D52-9F0D-65713D710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E134F9-062B-4169-8B7B-50CE5212C9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B067C0-E619-46CE-B1C7-D72C15AE6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6F8D4F-5619-4A7E-851F-B262BFB8A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DCCD0-C1FD-48FE-9117-89D4675ECC85}" type="datetime1">
              <a:rPr lang="en-IN" smtClean="0"/>
              <a:t>22-08-2025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E5D95E-6574-4A4B-8019-A1EAE6018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0E9F0D-56DF-4D82-91A7-D0E78C8FB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1B80-090E-45EF-9C05-E8CEE2FBC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4158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"/>
            <a:lum/>
          </a:blip>
          <a:srcRect/>
          <a:stretch>
            <a:fillRect l="16000" t="2000" r="18000"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1720AD-DC67-4EC2-9C4E-00BA13CB7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CF2CFC-7A84-4696-9D50-E3E8B6626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D8EDA-457B-4746-9A79-02DB02E8D9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10C03-DD02-4951-9BC2-327F4E7CBEAF}" type="datetime1">
              <a:rPr lang="en-IN" smtClean="0"/>
              <a:t>22-08-2025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31001-87AC-4946-9755-1C724F0D05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E2AB55-6C89-4477-ADBD-09E52068AB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1B80-090E-45EF-9C05-E8CEE2FBC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028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C7A50-80D0-71D1-2AA5-0CFA6EE2A0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2735" y="420614"/>
            <a:ext cx="9144000" cy="2387600"/>
          </a:xfrm>
        </p:spPr>
        <p:txBody>
          <a:bodyPr/>
          <a:lstStyle/>
          <a:p>
            <a:r>
              <a:rPr lang="en-US" b="1" dirty="0"/>
              <a:t>Auditory Evoked Potential – Stimulus Parameters</a:t>
            </a:r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2CB5E0-0A87-2CF4-5A39-601A4BEC1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1B80-090E-45EF-9C05-E8CEE2FBC75A}" type="slidenum">
              <a:rPr lang="en-IN" smtClean="0"/>
              <a:t>1</a:t>
            </a:fld>
            <a:endParaRPr lang="en-IN"/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8765EA42-0CA9-7F7B-6FB8-D3E76F6069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 fontScale="77500" lnSpcReduction="20000"/>
          </a:bodyPr>
          <a:lstStyle/>
          <a:p>
            <a:pPr marL="69850" indent="0" algn="ctr" eaLnBrk="1" hangingPunct="1">
              <a:buFont typeface="Wingdings 2" panose="05020102010507070707" pitchFamily="18" charset="2"/>
              <a:buNone/>
            </a:pPr>
            <a:r>
              <a:rPr lang="en-IN" altLang="en-US" b="1" dirty="0"/>
              <a:t>Mr. Vikash Kumar</a:t>
            </a:r>
          </a:p>
          <a:p>
            <a:pPr marL="69850" indent="0" algn="ctr" eaLnBrk="1" hangingPunct="1">
              <a:buFont typeface="Wingdings 2" panose="05020102010507070707" pitchFamily="18" charset="2"/>
              <a:buNone/>
            </a:pPr>
            <a:r>
              <a:rPr lang="en-IN" altLang="en-US" dirty="0"/>
              <a:t>Assistant Professor</a:t>
            </a:r>
          </a:p>
          <a:p>
            <a:pPr marL="69850" indent="0" algn="ctr" eaLnBrk="1" hangingPunct="1">
              <a:buFont typeface="Wingdings 2" panose="05020102010507070707" pitchFamily="18" charset="2"/>
              <a:buNone/>
            </a:pPr>
            <a:r>
              <a:rPr lang="en-IN" altLang="en-US" dirty="0"/>
              <a:t>Dept. of Audiology and Speech Language Pathology</a:t>
            </a:r>
          </a:p>
          <a:p>
            <a:pPr marL="69850" indent="0" algn="ctr" eaLnBrk="1" hangingPunct="1">
              <a:buFont typeface="Wingdings 2" panose="05020102010507070707" pitchFamily="18" charset="2"/>
              <a:buNone/>
            </a:pPr>
            <a:r>
              <a:rPr lang="en-IN" altLang="en-US" dirty="0"/>
              <a:t>Sumandeep Vidyapeeth Deemed to be University</a:t>
            </a:r>
          </a:p>
          <a:p>
            <a:pPr marL="69850" indent="0" algn="ctr" eaLnBrk="1" hangingPunct="1">
              <a:buFont typeface="Wingdings 2" panose="05020102010507070707" pitchFamily="18" charset="2"/>
              <a:buNone/>
            </a:pPr>
            <a:r>
              <a:rPr lang="en-IN" altLang="en-US" dirty="0"/>
              <a:t>Vadodara, Gujarat</a:t>
            </a:r>
          </a:p>
        </p:txBody>
      </p:sp>
    </p:spTree>
    <p:extLst>
      <p:ext uri="{BB962C8B-B14F-4D97-AF65-F5344CB8AC3E}">
        <p14:creationId xmlns:p14="http://schemas.microsoft.com/office/powerpoint/2010/main" val="2711823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0093A-DDB1-421E-9B1F-470C19B215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2886" y="957943"/>
            <a:ext cx="10646228" cy="1343706"/>
          </a:xfrm>
        </p:spPr>
        <p:txBody>
          <a:bodyPr>
            <a:normAutofit fontScale="90000"/>
          </a:bodyPr>
          <a:lstStyle/>
          <a:p>
            <a:r>
              <a:rPr lang="en-US" sz="8000" b="1" dirty="0"/>
              <a:t>Auditory Evoked Potential – Stimulus Parameters</a:t>
            </a:r>
            <a:endParaRPr lang="en-IN" sz="8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1B80-090E-45EF-9C05-E8CEE2FBC75A}" type="slidenum">
              <a:rPr lang="en-IN" smtClean="0"/>
              <a:t>2</a:t>
            </a:fld>
            <a:endParaRPr lang="en-IN"/>
          </a:p>
        </p:txBody>
      </p:sp>
      <p:pic>
        <p:nvPicPr>
          <p:cNvPr id="1026" name="Picture 2" descr="Brainsci 12 01675 g001 550">
            <a:extLst>
              <a:ext uri="{FF2B5EF4-FFF2-40B4-BE49-F238E27FC236}">
                <a16:creationId xmlns:a16="http://schemas.microsoft.com/office/drawing/2014/main" id="{A76ED82D-C111-C585-7123-23548CC7C8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060" y="2301649"/>
            <a:ext cx="6749880" cy="3522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159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655DE-8DB0-0468-3560-01ED79767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Stimulus Parameters / Characteristics 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A5CCBA1-8A77-FE7B-B854-59EB0A8D51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960721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0FDBC-E5A7-60DD-5E5A-4FAC18543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136A-9F8E-4B5B-9690-87C394E207E2}" type="datetime1">
              <a:rPr lang="en-IN" smtClean="0"/>
              <a:t>22-08-2025</a:t>
            </a:fld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8B95FB-9451-B15C-C220-58F96F69A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1B80-090E-45EF-9C05-E8CEE2FBC75A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672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E47C683-194F-4E8E-AA0B-C163AC0BDA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graphicEl>
                                              <a:dgm id="{2E47C683-194F-4E8E-AA0B-C163AC0BDA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72006A5-11C3-47E9-84E9-9D8B98E79B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graphicEl>
                                              <a:dgm id="{B72006A5-11C3-47E9-84E9-9D8B98E79B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ABE60A5-F71E-498F-B28C-FE5A5347A6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>
                                            <p:graphicEl>
                                              <a:dgm id="{DABE60A5-F71E-498F-B28C-FE5A5347A6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19E0544-D021-447A-B24B-9EED198C31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>
                                            <p:graphicEl>
                                              <a:dgm id="{219E0544-D021-447A-B24B-9EED198C31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D18790B-0D19-464A-9D3A-F91658BD39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>
                                            <p:graphicEl>
                                              <a:dgm id="{ED18790B-0D19-464A-9D3A-F91658BD39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04B2336-86E6-47F0-8BB9-028790F429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6">
                                            <p:graphicEl>
                                              <a:dgm id="{704B2336-86E6-47F0-8BB9-028790F429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37B0D4C-CB90-4088-91B6-177936A623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6">
                                            <p:graphicEl>
                                              <a:dgm id="{537B0D4C-CB90-4088-91B6-177936A623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71287C3-9D88-4432-869D-B20501D30A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6">
                                            <p:graphicEl>
                                              <a:dgm id="{671287C3-9D88-4432-869D-B20501D30A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0722382-72EE-4958-92D9-5FF1B587EC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6">
                                            <p:graphicEl>
                                              <a:dgm id="{10722382-72EE-4958-92D9-5FF1B587EC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3BB768-3433-4AED-8157-B1E8A32A39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6">
                                            <p:graphicEl>
                                              <a:dgm id="{153BB768-3433-4AED-8157-B1E8A32A39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EA5BC6-7EA8-4AA9-A294-D57E13491D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6">
                                            <p:graphicEl>
                                              <a:dgm id="{9EEA5BC6-7EA8-4AA9-A294-D57E13491D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2531F79-556C-4465-B158-B4F91DB456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6">
                                            <p:graphicEl>
                                              <a:dgm id="{12531F79-556C-4465-B158-B4F91DB456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9130-54CA-11D3-3028-EE58F7C28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Types of Stimuli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8BFB68A-1EC5-07EA-6FD7-FCEFA745C6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823033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F4D75-BD45-1EFE-12E6-2C97DB0A4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136A-9F8E-4B5B-9690-87C394E207E2}" type="datetime1">
              <a:rPr lang="en-IN" smtClean="0"/>
              <a:t>22-08-2025</a:t>
            </a:fld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A19451-F096-085A-9E1A-27E70791B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1B80-090E-45EF-9C05-E8CEE2FBC75A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3315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046AB-628F-3DB8-BD57-3F9D11012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Click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2CEB7-1622-3FF1-61AD-C93FAF58B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i="1" dirty="0"/>
              <a:t>Click </a:t>
            </a:r>
            <a:r>
              <a:rPr lang="en-US" dirty="0"/>
              <a:t>stimuli have a very abrupt almost instantaneous onset and a brief duration of 0.1-ms. Keep in mind that 0.1-ms is the same as 100 microseconds, abbreviated </a:t>
            </a:r>
            <a:r>
              <a:rPr lang="en-US" dirty="0" err="1"/>
              <a:t>μsec</a:t>
            </a:r>
            <a:r>
              <a:rPr lang="en-US" dirty="0"/>
              <a:t>. Clicks are often referred to as transient stimuli. Click stimuli are commonly used in the measurement of </a:t>
            </a:r>
            <a:r>
              <a:rPr lang="en-US" dirty="0" err="1"/>
              <a:t>ECochG</a:t>
            </a:r>
            <a:r>
              <a:rPr lang="en-US" dirty="0"/>
              <a:t> or </a:t>
            </a:r>
            <a:r>
              <a:rPr lang="en-IN" dirty="0"/>
              <a:t>ABRs.</a:t>
            </a:r>
          </a:p>
          <a:p>
            <a:pPr algn="just"/>
            <a:r>
              <a:rPr lang="en-IN" dirty="0"/>
              <a:t>Relation of Time Dispersion with Clicks or Brief Tone.</a:t>
            </a:r>
          </a:p>
          <a:p>
            <a:pPr algn="just"/>
            <a:endParaRPr lang="en-IN" dirty="0"/>
          </a:p>
          <a:p>
            <a:pPr algn="just"/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62C16C-130D-BD79-B4EA-1E62F2E85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136A-9F8E-4B5B-9690-87C394E207E2}" type="datetime1">
              <a:rPr lang="en-IN" smtClean="0"/>
              <a:t>22-08-2025</a:t>
            </a:fld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2220DC-ED34-1C88-7F90-3AED17029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1B80-090E-45EF-9C05-E8CEE2FBC75A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90602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19B5F-DD68-DB39-827A-90678D161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Duration of Stimulus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3B6122D-79BE-A9A5-5D9C-0F403F1110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77718" y="1690688"/>
            <a:ext cx="7640824" cy="4252912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19E6B7-E7D7-7EB2-85BD-420238EF4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136A-9F8E-4B5B-9690-87C394E207E2}" type="datetime1">
              <a:rPr lang="en-IN" smtClean="0"/>
              <a:t>22-08-2025</a:t>
            </a:fld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8E5494-DCBF-ADCB-5848-A0C99D8CC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1B80-090E-45EF-9C05-E8CEE2FBC75A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3021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17E94-4208-C70D-18D5-36C0E99D9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Tone Bursts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34272-2893-4609-EC53-88B77030C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i="1" dirty="0"/>
              <a:t>Tone bursts </a:t>
            </a:r>
            <a:r>
              <a:rPr lang="en-US" dirty="0"/>
              <a:t>consist of 4 or 5 cycles of pure tone signals.</a:t>
            </a:r>
          </a:p>
          <a:p>
            <a:endParaRPr lang="en-US" dirty="0"/>
          </a:p>
          <a:p>
            <a:pPr algn="just"/>
            <a:r>
              <a:rPr lang="en-IN" dirty="0"/>
              <a:t>Duration of a </a:t>
            </a:r>
            <a:r>
              <a:rPr lang="en-US" dirty="0"/>
              <a:t>single cycle for a 1000 Hz tone is 1-ms. For a 1000 Hz tone there are 1000 cycles per second (cps). Following the 2 cycle-1 cycle-2 cycle rule, a 1000 Hz tone burst has rise/fall times of 2-ms and a plateau of 1-ms. Still adhering to the 2 cycle-1 cycle-2 cycle approach for defining tone burst </a:t>
            </a:r>
            <a:r>
              <a:rPr lang="en-IN" dirty="0"/>
              <a:t>Duration.</a:t>
            </a:r>
          </a:p>
          <a:p>
            <a:pPr algn="just"/>
            <a:endParaRPr lang="en-IN" dirty="0"/>
          </a:p>
          <a:p>
            <a:pPr algn="just"/>
            <a:r>
              <a:rPr lang="en-US" dirty="0"/>
              <a:t>500 Hz stimulus with cycles each lasting 2-ms (i.e., 1000-ms/500) has rise-plateau-fall values of 4-ms-2-ms-4-ms. Durations are shorter for higher frequency tone burst stimuli. For example, with the 2 cycle-1 cycle-2 cycle paradigm for selection of stimulus duration, a 2000 Hz tone burst has rise-plateau-fall values of 1-ms-1-ms-1-ms. Duration values are only 0.5-ms for a 4000 Hz </a:t>
            </a:r>
            <a:r>
              <a:rPr lang="en-IN" dirty="0"/>
              <a:t>tone burst.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FB4FE-8DF5-3CC8-9B9C-2871AA2F4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136A-9F8E-4B5B-9690-87C394E207E2}" type="datetime1">
              <a:rPr lang="en-IN" smtClean="0"/>
              <a:t>22-08-2025</a:t>
            </a:fld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9269E2-48BB-770D-BFD3-3A5843A35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1B80-090E-45EF-9C05-E8CEE2FBC75A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4079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AAA3E62-C4C3-FB16-F052-A0F2C6E6CD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439" y="446313"/>
            <a:ext cx="7994761" cy="5784907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60477-AD2B-D0E8-E4E6-F5AB0DDC1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136A-9F8E-4B5B-9690-87C394E207E2}" type="datetime1">
              <a:rPr lang="en-IN" smtClean="0"/>
              <a:t>22-08-2025</a:t>
            </a:fld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8BDB8D-8CB5-71C0-1104-AC416241D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1B80-090E-45EF-9C05-E8CEE2FBC75A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2931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19BF3-5C03-EC03-8ADA-3C3459EAA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Clicks vs Tone Bursts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D4C59FD-B313-51E8-9AC5-C4B8685F90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2984" y="1747203"/>
            <a:ext cx="6626032" cy="4745672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560A2-F534-5E3E-1246-683A7BAF4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136A-9F8E-4B5B-9690-87C394E207E2}" type="datetime1">
              <a:rPr lang="en-IN" smtClean="0"/>
              <a:t>22-08-2025</a:t>
            </a:fld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FB9D7E-AEF4-5BEB-CB0A-37702918A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1B80-090E-45EF-9C05-E8CEE2FBC75A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7216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2262</TotalTime>
  <Words>312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 2</vt:lpstr>
      <vt:lpstr>Office Theme</vt:lpstr>
      <vt:lpstr>Auditory Evoked Potential – Stimulus Parameters</vt:lpstr>
      <vt:lpstr>Auditory Evoked Potential – Stimulus Parameters</vt:lpstr>
      <vt:lpstr>Stimulus Parameters / Characteristics  </vt:lpstr>
      <vt:lpstr>Types of Stimuli</vt:lpstr>
      <vt:lpstr>Click</vt:lpstr>
      <vt:lpstr>Duration of Stimulus</vt:lpstr>
      <vt:lpstr>Tone Bursts</vt:lpstr>
      <vt:lpstr>PowerPoint Presentation</vt:lpstr>
      <vt:lpstr>Clicks vs Tone Bursts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Siva Kumar Ari</dc:creator>
  <cp:lastModifiedBy>Sanket Bhalerao</cp:lastModifiedBy>
  <cp:revision>141</cp:revision>
  <dcterms:created xsi:type="dcterms:W3CDTF">2019-11-19T13:47:42Z</dcterms:created>
  <dcterms:modified xsi:type="dcterms:W3CDTF">2025-08-22T08:42:54Z</dcterms:modified>
</cp:coreProperties>
</file>