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73" r:id="rId3"/>
    <p:sldId id="274" r:id="rId4"/>
    <p:sldId id="275" r:id="rId5"/>
    <p:sldId id="276" r:id="rId6"/>
    <p:sldId id="277" r:id="rId7"/>
    <p:sldId id="278" r:id="rId8"/>
    <p:sldId id="279" r:id="rId9"/>
    <p:sldId id="271" r:id="rId10"/>
    <p:sldId id="272" r:id="rId11"/>
    <p:sldId id="280" r:id="rId12"/>
    <p:sldId id="281" r:id="rId13"/>
    <p:sldId id="282" r:id="rId14"/>
    <p:sldId id="283" r:id="rId15"/>
    <p:sldId id="284" r:id="rId16"/>
    <p:sldId id="285" r:id="rId17"/>
    <p:sldId id="286" r:id="rId18"/>
    <p:sldId id="287" r:id="rId19"/>
    <p:sldId id="288" r:id="rId20"/>
    <p:sldId id="289"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DB211-B48B-4C80-8C47-B0201DCAC0F3}" type="doc">
      <dgm:prSet loTypeId="urn:microsoft.com/office/officeart/2005/8/layout/arrow2" loCatId="process" qsTypeId="urn:microsoft.com/office/officeart/2005/8/quickstyle/3d4" qsCatId="3D" csTypeId="urn:microsoft.com/office/officeart/2005/8/colors/colorful1" csCatId="colorful" phldr="1"/>
      <dgm:spPr/>
      <dgm:t>
        <a:bodyPr/>
        <a:lstStyle/>
        <a:p>
          <a:endParaRPr lang="en-IN"/>
        </a:p>
      </dgm:t>
    </dgm:pt>
    <dgm:pt modelId="{002C5979-B8D8-4A8E-B961-A04543C9A377}">
      <dgm:prSet phldrT="[Text]" custT="1"/>
      <dgm:spPr/>
      <dgm:t>
        <a:bodyPr/>
        <a:lstStyle/>
        <a:p>
          <a:r>
            <a:rPr lang="en-IN" sz="1800" b="1" dirty="0"/>
            <a:t>The Epithelium (Skin)</a:t>
          </a:r>
        </a:p>
      </dgm:t>
    </dgm:pt>
    <dgm:pt modelId="{118A7CB6-764E-4484-850A-BA76622D963C}" type="parTrans" cxnId="{34F47974-CA45-4FFC-87E9-50FA7E2EBEBE}">
      <dgm:prSet/>
      <dgm:spPr/>
      <dgm:t>
        <a:bodyPr/>
        <a:lstStyle/>
        <a:p>
          <a:endParaRPr lang="en-IN"/>
        </a:p>
      </dgm:t>
    </dgm:pt>
    <dgm:pt modelId="{77D36B80-5F80-4D25-ADA9-C5C242F908A3}" type="sibTrans" cxnId="{34F47974-CA45-4FFC-87E9-50FA7E2EBEBE}">
      <dgm:prSet/>
      <dgm:spPr/>
      <dgm:t>
        <a:bodyPr/>
        <a:lstStyle/>
        <a:p>
          <a:endParaRPr lang="en-IN"/>
        </a:p>
      </dgm:t>
    </dgm:pt>
    <dgm:pt modelId="{E7C561B2-DE17-4042-B4AD-F3BE7C42938F}">
      <dgm:prSet phldrT="[Text]" custT="1"/>
      <dgm:spPr/>
      <dgm:t>
        <a:bodyPr/>
        <a:lstStyle/>
        <a:p>
          <a:r>
            <a:rPr lang="en-IN" sz="1600" b="1" dirty="0"/>
            <a:t>Superficial layer of Lamina propria</a:t>
          </a:r>
        </a:p>
      </dgm:t>
    </dgm:pt>
    <dgm:pt modelId="{D9ABE56D-6FDE-4B00-8C98-46D03F750124}" type="parTrans" cxnId="{381507BF-59FE-4A78-9935-DC0CDE63A4BC}">
      <dgm:prSet/>
      <dgm:spPr/>
      <dgm:t>
        <a:bodyPr/>
        <a:lstStyle/>
        <a:p>
          <a:endParaRPr lang="en-IN"/>
        </a:p>
      </dgm:t>
    </dgm:pt>
    <dgm:pt modelId="{A0646B7C-13B9-480B-AD14-72B4889F9901}" type="sibTrans" cxnId="{381507BF-59FE-4A78-9935-DC0CDE63A4BC}">
      <dgm:prSet/>
      <dgm:spPr/>
      <dgm:t>
        <a:bodyPr/>
        <a:lstStyle/>
        <a:p>
          <a:endParaRPr lang="en-IN"/>
        </a:p>
      </dgm:t>
    </dgm:pt>
    <dgm:pt modelId="{575C4468-E77E-40D9-8DBC-794DD7D7F570}">
      <dgm:prSet custT="1"/>
      <dgm:spPr/>
      <dgm:t>
        <a:bodyPr/>
        <a:lstStyle/>
        <a:p>
          <a:r>
            <a:rPr lang="en-IN" sz="1600" b="1" dirty="0"/>
            <a:t>Deep Layer of Lamina Propria</a:t>
          </a:r>
        </a:p>
      </dgm:t>
    </dgm:pt>
    <dgm:pt modelId="{4F61FEE3-8F73-4C7F-9D35-A5A844E2E2C2}" type="parTrans" cxnId="{BB67E2F7-620C-4F42-9E7B-DED9537EA301}">
      <dgm:prSet/>
      <dgm:spPr/>
      <dgm:t>
        <a:bodyPr/>
        <a:lstStyle/>
        <a:p>
          <a:endParaRPr lang="en-IN"/>
        </a:p>
      </dgm:t>
    </dgm:pt>
    <dgm:pt modelId="{70300988-47E9-4508-A8D3-D52AC33C690D}" type="sibTrans" cxnId="{BB67E2F7-620C-4F42-9E7B-DED9537EA301}">
      <dgm:prSet/>
      <dgm:spPr/>
      <dgm:t>
        <a:bodyPr/>
        <a:lstStyle/>
        <a:p>
          <a:endParaRPr lang="en-IN"/>
        </a:p>
      </dgm:t>
    </dgm:pt>
    <dgm:pt modelId="{2A5FF3E7-C3F7-4564-9C7E-D674A79D70A9}">
      <dgm:prSet custT="1"/>
      <dgm:spPr/>
      <dgm:t>
        <a:bodyPr/>
        <a:lstStyle/>
        <a:p>
          <a:r>
            <a:rPr lang="en-IN" sz="1600" b="1" dirty="0"/>
            <a:t>The Muscle Layer</a:t>
          </a:r>
        </a:p>
      </dgm:t>
    </dgm:pt>
    <dgm:pt modelId="{32B8921D-CC86-485C-A183-7D9246E5757A}" type="parTrans" cxnId="{CFC98A2D-1257-4559-98AB-A4FFD860D516}">
      <dgm:prSet/>
      <dgm:spPr/>
      <dgm:t>
        <a:bodyPr/>
        <a:lstStyle/>
        <a:p>
          <a:endParaRPr lang="en-IN"/>
        </a:p>
      </dgm:t>
    </dgm:pt>
    <dgm:pt modelId="{5A09A40D-B647-4541-A520-DF48CE2D894F}" type="sibTrans" cxnId="{CFC98A2D-1257-4559-98AB-A4FFD860D516}">
      <dgm:prSet/>
      <dgm:spPr/>
      <dgm:t>
        <a:bodyPr/>
        <a:lstStyle/>
        <a:p>
          <a:endParaRPr lang="en-IN"/>
        </a:p>
      </dgm:t>
    </dgm:pt>
    <dgm:pt modelId="{B0784D87-47A3-400C-88BA-AA5156E3B4AF}">
      <dgm:prSet custT="1"/>
      <dgm:spPr/>
      <dgm:t>
        <a:bodyPr/>
        <a:lstStyle/>
        <a:p>
          <a:r>
            <a:rPr lang="en-IN" sz="1600" b="1" dirty="0"/>
            <a:t>Intermediate layer of Lamina Propria</a:t>
          </a:r>
        </a:p>
      </dgm:t>
    </dgm:pt>
    <dgm:pt modelId="{575EE83A-47FC-4A0E-9F2B-57B08512F5E8}" type="sibTrans" cxnId="{A48A6981-207B-40F0-B974-4A95B370DA2D}">
      <dgm:prSet/>
      <dgm:spPr/>
      <dgm:t>
        <a:bodyPr/>
        <a:lstStyle/>
        <a:p>
          <a:endParaRPr lang="en-IN"/>
        </a:p>
      </dgm:t>
    </dgm:pt>
    <dgm:pt modelId="{3B033018-3DC4-40EB-BBB0-9146770068F1}" type="parTrans" cxnId="{A48A6981-207B-40F0-B974-4A95B370DA2D}">
      <dgm:prSet/>
      <dgm:spPr/>
      <dgm:t>
        <a:bodyPr/>
        <a:lstStyle/>
        <a:p>
          <a:endParaRPr lang="en-IN"/>
        </a:p>
      </dgm:t>
    </dgm:pt>
    <dgm:pt modelId="{ADE616D4-F595-4F2E-8219-D6AF6D577AEA}" type="pres">
      <dgm:prSet presAssocID="{0E3DB211-B48B-4C80-8C47-B0201DCAC0F3}" presName="arrowDiagram" presStyleCnt="0">
        <dgm:presLayoutVars>
          <dgm:chMax val="5"/>
          <dgm:dir/>
          <dgm:resizeHandles val="exact"/>
        </dgm:presLayoutVars>
      </dgm:prSet>
      <dgm:spPr/>
    </dgm:pt>
    <dgm:pt modelId="{9012BD8E-2468-4444-92AA-7C85600039A5}" type="pres">
      <dgm:prSet presAssocID="{0E3DB211-B48B-4C80-8C47-B0201DCAC0F3}" presName="arrow" presStyleLbl="bgShp" presStyleIdx="0" presStyleCnt="1"/>
      <dgm:spPr/>
    </dgm:pt>
    <dgm:pt modelId="{2998E98C-C16F-48BC-80BE-681D86A4E82F}" type="pres">
      <dgm:prSet presAssocID="{0E3DB211-B48B-4C80-8C47-B0201DCAC0F3}" presName="arrowDiagram5" presStyleCnt="0"/>
      <dgm:spPr/>
    </dgm:pt>
    <dgm:pt modelId="{635161CE-5A3C-4C0B-B23D-1402F2D77CE3}" type="pres">
      <dgm:prSet presAssocID="{002C5979-B8D8-4A8E-B961-A04543C9A377}" presName="bullet5a" presStyleLbl="node1" presStyleIdx="0" presStyleCnt="5"/>
      <dgm:spPr/>
    </dgm:pt>
    <dgm:pt modelId="{8B3FEC5C-4EE6-4ACA-8231-A4097D35005E}" type="pres">
      <dgm:prSet presAssocID="{002C5979-B8D8-4A8E-B961-A04543C9A377}" presName="textBox5a" presStyleLbl="revTx" presStyleIdx="0" presStyleCnt="5">
        <dgm:presLayoutVars>
          <dgm:bulletEnabled val="1"/>
        </dgm:presLayoutVars>
      </dgm:prSet>
      <dgm:spPr/>
    </dgm:pt>
    <dgm:pt modelId="{C83A5B53-1C81-405B-89A3-799C4FEA3EE1}" type="pres">
      <dgm:prSet presAssocID="{E7C561B2-DE17-4042-B4AD-F3BE7C42938F}" presName="bullet5b" presStyleLbl="node1" presStyleIdx="1" presStyleCnt="5"/>
      <dgm:spPr/>
    </dgm:pt>
    <dgm:pt modelId="{5EECBC71-1E86-46BA-8487-CAB50CF62B8C}" type="pres">
      <dgm:prSet presAssocID="{E7C561B2-DE17-4042-B4AD-F3BE7C42938F}" presName="textBox5b" presStyleLbl="revTx" presStyleIdx="1" presStyleCnt="5">
        <dgm:presLayoutVars>
          <dgm:bulletEnabled val="1"/>
        </dgm:presLayoutVars>
      </dgm:prSet>
      <dgm:spPr/>
    </dgm:pt>
    <dgm:pt modelId="{875C5AB0-BE0C-4937-904B-A5294C988497}" type="pres">
      <dgm:prSet presAssocID="{B0784D87-47A3-400C-88BA-AA5156E3B4AF}" presName="bullet5c" presStyleLbl="node1" presStyleIdx="2" presStyleCnt="5"/>
      <dgm:spPr/>
    </dgm:pt>
    <dgm:pt modelId="{C13C4F3A-F146-4392-BD33-B4A9A706F131}" type="pres">
      <dgm:prSet presAssocID="{B0784D87-47A3-400C-88BA-AA5156E3B4AF}" presName="textBox5c" presStyleLbl="revTx" presStyleIdx="2" presStyleCnt="5">
        <dgm:presLayoutVars>
          <dgm:bulletEnabled val="1"/>
        </dgm:presLayoutVars>
      </dgm:prSet>
      <dgm:spPr/>
    </dgm:pt>
    <dgm:pt modelId="{B8925F55-9AF3-4A9B-ACEC-91DABD5C4F1F}" type="pres">
      <dgm:prSet presAssocID="{575C4468-E77E-40D9-8DBC-794DD7D7F570}" presName="bullet5d" presStyleLbl="node1" presStyleIdx="3" presStyleCnt="5"/>
      <dgm:spPr/>
    </dgm:pt>
    <dgm:pt modelId="{0EED6781-8627-483D-8BB7-DE55D20750DF}" type="pres">
      <dgm:prSet presAssocID="{575C4468-E77E-40D9-8DBC-794DD7D7F570}" presName="textBox5d" presStyleLbl="revTx" presStyleIdx="3" presStyleCnt="5">
        <dgm:presLayoutVars>
          <dgm:bulletEnabled val="1"/>
        </dgm:presLayoutVars>
      </dgm:prSet>
      <dgm:spPr/>
    </dgm:pt>
    <dgm:pt modelId="{DCCBF8B6-F0DE-4384-B0DC-E1C063BE5163}" type="pres">
      <dgm:prSet presAssocID="{2A5FF3E7-C3F7-4564-9C7E-D674A79D70A9}" presName="bullet5e" presStyleLbl="node1" presStyleIdx="4" presStyleCnt="5"/>
      <dgm:spPr/>
    </dgm:pt>
    <dgm:pt modelId="{A34D7205-ECC0-4010-BC8B-21EAAEEC0F10}" type="pres">
      <dgm:prSet presAssocID="{2A5FF3E7-C3F7-4564-9C7E-D674A79D70A9}" presName="textBox5e" presStyleLbl="revTx" presStyleIdx="4" presStyleCnt="5">
        <dgm:presLayoutVars>
          <dgm:bulletEnabled val="1"/>
        </dgm:presLayoutVars>
      </dgm:prSet>
      <dgm:spPr/>
    </dgm:pt>
  </dgm:ptLst>
  <dgm:cxnLst>
    <dgm:cxn modelId="{CFC98A2D-1257-4559-98AB-A4FFD860D516}" srcId="{0E3DB211-B48B-4C80-8C47-B0201DCAC0F3}" destId="{2A5FF3E7-C3F7-4564-9C7E-D674A79D70A9}" srcOrd="4" destOrd="0" parTransId="{32B8921D-CC86-485C-A183-7D9246E5757A}" sibTransId="{5A09A40D-B647-4541-A520-DF48CE2D894F}"/>
    <dgm:cxn modelId="{14398E42-11B3-4804-8D36-20C088626B68}" type="presOf" srcId="{0E3DB211-B48B-4C80-8C47-B0201DCAC0F3}" destId="{ADE616D4-F595-4F2E-8219-D6AF6D577AEA}" srcOrd="0" destOrd="0" presId="urn:microsoft.com/office/officeart/2005/8/layout/arrow2"/>
    <dgm:cxn modelId="{EE642A54-A61B-4DAB-90DF-1A0516E5F56A}" type="presOf" srcId="{575C4468-E77E-40D9-8DBC-794DD7D7F570}" destId="{0EED6781-8627-483D-8BB7-DE55D20750DF}" srcOrd="0" destOrd="0" presId="urn:microsoft.com/office/officeart/2005/8/layout/arrow2"/>
    <dgm:cxn modelId="{34F47974-CA45-4FFC-87E9-50FA7E2EBEBE}" srcId="{0E3DB211-B48B-4C80-8C47-B0201DCAC0F3}" destId="{002C5979-B8D8-4A8E-B961-A04543C9A377}" srcOrd="0" destOrd="0" parTransId="{118A7CB6-764E-4484-850A-BA76622D963C}" sibTransId="{77D36B80-5F80-4D25-ADA9-C5C242F908A3}"/>
    <dgm:cxn modelId="{88558055-D15C-4B2C-BD45-A1E223238AEC}" type="presOf" srcId="{2A5FF3E7-C3F7-4564-9C7E-D674A79D70A9}" destId="{A34D7205-ECC0-4010-BC8B-21EAAEEC0F10}" srcOrd="0" destOrd="0" presId="urn:microsoft.com/office/officeart/2005/8/layout/arrow2"/>
    <dgm:cxn modelId="{7BAD1656-1A3C-4EFE-A76E-BDCFA86C75F7}" type="presOf" srcId="{E7C561B2-DE17-4042-B4AD-F3BE7C42938F}" destId="{5EECBC71-1E86-46BA-8487-CAB50CF62B8C}" srcOrd="0" destOrd="0" presId="urn:microsoft.com/office/officeart/2005/8/layout/arrow2"/>
    <dgm:cxn modelId="{A48A6981-207B-40F0-B974-4A95B370DA2D}" srcId="{0E3DB211-B48B-4C80-8C47-B0201DCAC0F3}" destId="{B0784D87-47A3-400C-88BA-AA5156E3B4AF}" srcOrd="2" destOrd="0" parTransId="{3B033018-3DC4-40EB-BBB0-9146770068F1}" sibTransId="{575EE83A-47FC-4A0E-9F2B-57B08512F5E8}"/>
    <dgm:cxn modelId="{915D1690-6710-491E-A39F-EAB2BF61CD43}" type="presOf" srcId="{002C5979-B8D8-4A8E-B961-A04543C9A377}" destId="{8B3FEC5C-4EE6-4ACA-8231-A4097D35005E}" srcOrd="0" destOrd="0" presId="urn:microsoft.com/office/officeart/2005/8/layout/arrow2"/>
    <dgm:cxn modelId="{D255C695-7B00-4A28-8A94-816798FF5DBE}" type="presOf" srcId="{B0784D87-47A3-400C-88BA-AA5156E3B4AF}" destId="{C13C4F3A-F146-4392-BD33-B4A9A706F131}" srcOrd="0" destOrd="0" presId="urn:microsoft.com/office/officeart/2005/8/layout/arrow2"/>
    <dgm:cxn modelId="{381507BF-59FE-4A78-9935-DC0CDE63A4BC}" srcId="{0E3DB211-B48B-4C80-8C47-B0201DCAC0F3}" destId="{E7C561B2-DE17-4042-B4AD-F3BE7C42938F}" srcOrd="1" destOrd="0" parTransId="{D9ABE56D-6FDE-4B00-8C98-46D03F750124}" sibTransId="{A0646B7C-13B9-480B-AD14-72B4889F9901}"/>
    <dgm:cxn modelId="{BB67E2F7-620C-4F42-9E7B-DED9537EA301}" srcId="{0E3DB211-B48B-4C80-8C47-B0201DCAC0F3}" destId="{575C4468-E77E-40D9-8DBC-794DD7D7F570}" srcOrd="3" destOrd="0" parTransId="{4F61FEE3-8F73-4C7F-9D35-A5A844E2E2C2}" sibTransId="{70300988-47E9-4508-A8D3-D52AC33C690D}"/>
    <dgm:cxn modelId="{A8AF1EA5-D584-4E46-8AC3-F4BA1E212AC4}" type="presParOf" srcId="{ADE616D4-F595-4F2E-8219-D6AF6D577AEA}" destId="{9012BD8E-2468-4444-92AA-7C85600039A5}" srcOrd="0" destOrd="0" presId="urn:microsoft.com/office/officeart/2005/8/layout/arrow2"/>
    <dgm:cxn modelId="{9C4D757A-3BFD-464A-BE0B-6D1B1D623BDE}" type="presParOf" srcId="{ADE616D4-F595-4F2E-8219-D6AF6D577AEA}" destId="{2998E98C-C16F-48BC-80BE-681D86A4E82F}" srcOrd="1" destOrd="0" presId="urn:microsoft.com/office/officeart/2005/8/layout/arrow2"/>
    <dgm:cxn modelId="{2642BD97-1AE1-4833-B5E8-5F6C0031E1D6}" type="presParOf" srcId="{2998E98C-C16F-48BC-80BE-681D86A4E82F}" destId="{635161CE-5A3C-4C0B-B23D-1402F2D77CE3}" srcOrd="0" destOrd="0" presId="urn:microsoft.com/office/officeart/2005/8/layout/arrow2"/>
    <dgm:cxn modelId="{F1CCEBC1-0A88-41EE-BAD5-52DE1BFCA6F8}" type="presParOf" srcId="{2998E98C-C16F-48BC-80BE-681D86A4E82F}" destId="{8B3FEC5C-4EE6-4ACA-8231-A4097D35005E}" srcOrd="1" destOrd="0" presId="urn:microsoft.com/office/officeart/2005/8/layout/arrow2"/>
    <dgm:cxn modelId="{8A017F91-97E4-4113-8D2B-AAA219C2F2E7}" type="presParOf" srcId="{2998E98C-C16F-48BC-80BE-681D86A4E82F}" destId="{C83A5B53-1C81-405B-89A3-799C4FEA3EE1}" srcOrd="2" destOrd="0" presId="urn:microsoft.com/office/officeart/2005/8/layout/arrow2"/>
    <dgm:cxn modelId="{E8742BBF-B542-4777-8C41-2DF307BF6387}" type="presParOf" srcId="{2998E98C-C16F-48BC-80BE-681D86A4E82F}" destId="{5EECBC71-1E86-46BA-8487-CAB50CF62B8C}" srcOrd="3" destOrd="0" presId="urn:microsoft.com/office/officeart/2005/8/layout/arrow2"/>
    <dgm:cxn modelId="{3556EDB3-55B6-4B02-80B0-E931A6136596}" type="presParOf" srcId="{2998E98C-C16F-48BC-80BE-681D86A4E82F}" destId="{875C5AB0-BE0C-4937-904B-A5294C988497}" srcOrd="4" destOrd="0" presId="urn:microsoft.com/office/officeart/2005/8/layout/arrow2"/>
    <dgm:cxn modelId="{2CD66706-323E-4F75-99D4-E78F2604534A}" type="presParOf" srcId="{2998E98C-C16F-48BC-80BE-681D86A4E82F}" destId="{C13C4F3A-F146-4392-BD33-B4A9A706F131}" srcOrd="5" destOrd="0" presId="urn:microsoft.com/office/officeart/2005/8/layout/arrow2"/>
    <dgm:cxn modelId="{4F79F344-0941-42A5-B8D0-1D735013CE28}" type="presParOf" srcId="{2998E98C-C16F-48BC-80BE-681D86A4E82F}" destId="{B8925F55-9AF3-4A9B-ACEC-91DABD5C4F1F}" srcOrd="6" destOrd="0" presId="urn:microsoft.com/office/officeart/2005/8/layout/arrow2"/>
    <dgm:cxn modelId="{9BDB68D4-7150-4417-B412-0259B5C48546}" type="presParOf" srcId="{2998E98C-C16F-48BC-80BE-681D86A4E82F}" destId="{0EED6781-8627-483D-8BB7-DE55D20750DF}" srcOrd="7" destOrd="0" presId="urn:microsoft.com/office/officeart/2005/8/layout/arrow2"/>
    <dgm:cxn modelId="{035AE287-A792-4F0C-8A56-C88E7188F5CE}" type="presParOf" srcId="{2998E98C-C16F-48BC-80BE-681D86A4E82F}" destId="{DCCBF8B6-F0DE-4384-B0DC-E1C063BE5163}" srcOrd="8" destOrd="0" presId="urn:microsoft.com/office/officeart/2005/8/layout/arrow2"/>
    <dgm:cxn modelId="{C44C091F-6E1C-48B3-8109-E57CF31AF1F5}" type="presParOf" srcId="{2998E98C-C16F-48BC-80BE-681D86A4E82F}" destId="{A34D7205-ECC0-4010-BC8B-21EAAEEC0F1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C958B-21B9-4916-B6EA-C9CA77E72278}"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IN"/>
        </a:p>
      </dgm:t>
    </dgm:pt>
    <dgm:pt modelId="{7D261540-6E8D-4B46-8DA9-77775B6D0B7F}">
      <dgm:prSet phldrT="[Text]"/>
      <dgm:spPr/>
      <dgm:t>
        <a:bodyPr/>
        <a:lstStyle/>
        <a:p>
          <a:r>
            <a:rPr lang="en-US" dirty="0"/>
            <a:t>Vocal fold Abduction </a:t>
          </a:r>
          <a:endParaRPr lang="en-IN" dirty="0"/>
        </a:p>
      </dgm:t>
    </dgm:pt>
    <dgm:pt modelId="{9A90A522-EC6F-47E2-B941-0968A6B84587}" type="parTrans" cxnId="{D9506986-D1BB-478C-B240-D84A6328F58E}">
      <dgm:prSet/>
      <dgm:spPr/>
      <dgm:t>
        <a:bodyPr/>
        <a:lstStyle/>
        <a:p>
          <a:endParaRPr lang="en-IN"/>
        </a:p>
      </dgm:t>
    </dgm:pt>
    <dgm:pt modelId="{5098A40A-A684-4F3E-9940-955452C85815}" type="sibTrans" cxnId="{D9506986-D1BB-478C-B240-D84A6328F58E}">
      <dgm:prSet/>
      <dgm:spPr/>
      <dgm:t>
        <a:bodyPr/>
        <a:lstStyle/>
        <a:p>
          <a:endParaRPr lang="en-IN"/>
        </a:p>
      </dgm:t>
    </dgm:pt>
    <dgm:pt modelId="{DF2B8DC1-1C84-4315-AF49-A49C6A46B02E}">
      <dgm:prSet phldrT="[Text]"/>
      <dgm:spPr/>
      <dgm:t>
        <a:bodyPr/>
        <a:lstStyle/>
        <a:p>
          <a:r>
            <a:rPr lang="en-US" dirty="0"/>
            <a:t>Vocal Fold Adduction</a:t>
          </a:r>
          <a:endParaRPr lang="en-IN" dirty="0"/>
        </a:p>
      </dgm:t>
    </dgm:pt>
    <dgm:pt modelId="{F55AE247-B095-4B0D-A213-1EB450F45C3D}" type="parTrans" cxnId="{EBD96522-E180-4DD4-B7CC-49FC7B9C377D}">
      <dgm:prSet/>
      <dgm:spPr/>
      <dgm:t>
        <a:bodyPr/>
        <a:lstStyle/>
        <a:p>
          <a:endParaRPr lang="en-IN"/>
        </a:p>
      </dgm:t>
    </dgm:pt>
    <dgm:pt modelId="{4147F55D-A32D-44E1-883D-1602CEAC946F}" type="sibTrans" cxnId="{EBD96522-E180-4DD4-B7CC-49FC7B9C377D}">
      <dgm:prSet/>
      <dgm:spPr/>
      <dgm:t>
        <a:bodyPr/>
        <a:lstStyle/>
        <a:p>
          <a:endParaRPr lang="en-IN"/>
        </a:p>
      </dgm:t>
    </dgm:pt>
    <dgm:pt modelId="{91713C8F-7058-4F66-8A2B-35537D9C3884}">
      <dgm:prSet phldrT="[Text]"/>
      <dgm:spPr/>
      <dgm:t>
        <a:bodyPr/>
        <a:lstStyle/>
        <a:p>
          <a:r>
            <a:rPr lang="en-US" dirty="0"/>
            <a:t>Vocal Fold length change</a:t>
          </a:r>
          <a:endParaRPr lang="en-IN" dirty="0"/>
        </a:p>
      </dgm:t>
    </dgm:pt>
    <dgm:pt modelId="{E68D4F98-1944-4F01-8388-FB536BAD11A2}" type="parTrans" cxnId="{C0C63532-0668-4121-A420-477AF2D52F40}">
      <dgm:prSet/>
      <dgm:spPr/>
      <dgm:t>
        <a:bodyPr/>
        <a:lstStyle/>
        <a:p>
          <a:endParaRPr lang="en-IN"/>
        </a:p>
      </dgm:t>
    </dgm:pt>
    <dgm:pt modelId="{73FACCAF-443A-4630-B166-92B1BCCF76B9}" type="sibTrans" cxnId="{C0C63532-0668-4121-A420-477AF2D52F40}">
      <dgm:prSet/>
      <dgm:spPr/>
      <dgm:t>
        <a:bodyPr/>
        <a:lstStyle/>
        <a:p>
          <a:endParaRPr lang="en-IN"/>
        </a:p>
      </dgm:t>
    </dgm:pt>
    <dgm:pt modelId="{47D7E553-0803-4EA7-BD5A-4671A7A93E5A}" type="pres">
      <dgm:prSet presAssocID="{506C958B-21B9-4916-B6EA-C9CA77E72278}" presName="Name0" presStyleCnt="0">
        <dgm:presLayoutVars>
          <dgm:chMax val="11"/>
          <dgm:chPref val="11"/>
          <dgm:dir/>
          <dgm:resizeHandles/>
        </dgm:presLayoutVars>
      </dgm:prSet>
      <dgm:spPr/>
    </dgm:pt>
    <dgm:pt modelId="{6C933560-0EA5-4AC8-A764-110B951B8383}" type="pres">
      <dgm:prSet presAssocID="{91713C8F-7058-4F66-8A2B-35537D9C3884}" presName="Accent3" presStyleCnt="0"/>
      <dgm:spPr/>
    </dgm:pt>
    <dgm:pt modelId="{8EC98A54-59DF-44DF-AF16-6DE5E609462F}" type="pres">
      <dgm:prSet presAssocID="{91713C8F-7058-4F66-8A2B-35537D9C3884}" presName="Accent" presStyleLbl="node1" presStyleIdx="0" presStyleCnt="3"/>
      <dgm:spPr/>
    </dgm:pt>
    <dgm:pt modelId="{0BE1700B-8638-4B15-8185-AED8756DB295}" type="pres">
      <dgm:prSet presAssocID="{91713C8F-7058-4F66-8A2B-35537D9C3884}" presName="ParentBackground3" presStyleCnt="0"/>
      <dgm:spPr/>
    </dgm:pt>
    <dgm:pt modelId="{86EDDC8B-0E19-485D-B4A4-FDFBC09C1E53}" type="pres">
      <dgm:prSet presAssocID="{91713C8F-7058-4F66-8A2B-35537D9C3884}" presName="ParentBackground" presStyleLbl="fgAcc1" presStyleIdx="0" presStyleCnt="3"/>
      <dgm:spPr/>
    </dgm:pt>
    <dgm:pt modelId="{F18DD21C-F943-4C49-96A2-9FDDDE40A7E7}" type="pres">
      <dgm:prSet presAssocID="{91713C8F-7058-4F66-8A2B-35537D9C3884}" presName="Parent3" presStyleLbl="revTx" presStyleIdx="0" presStyleCnt="0">
        <dgm:presLayoutVars>
          <dgm:chMax val="1"/>
          <dgm:chPref val="1"/>
          <dgm:bulletEnabled val="1"/>
        </dgm:presLayoutVars>
      </dgm:prSet>
      <dgm:spPr/>
    </dgm:pt>
    <dgm:pt modelId="{8DD3BCA1-F858-4A24-850C-303BEAB50450}" type="pres">
      <dgm:prSet presAssocID="{DF2B8DC1-1C84-4315-AF49-A49C6A46B02E}" presName="Accent2" presStyleCnt="0"/>
      <dgm:spPr/>
    </dgm:pt>
    <dgm:pt modelId="{1361DD87-568C-4341-872C-01B60E708818}" type="pres">
      <dgm:prSet presAssocID="{DF2B8DC1-1C84-4315-AF49-A49C6A46B02E}" presName="Accent" presStyleLbl="node1" presStyleIdx="1" presStyleCnt="3"/>
      <dgm:spPr/>
    </dgm:pt>
    <dgm:pt modelId="{70BDE44B-779B-4689-94B3-D1F3E983E3FA}" type="pres">
      <dgm:prSet presAssocID="{DF2B8DC1-1C84-4315-AF49-A49C6A46B02E}" presName="ParentBackground2" presStyleCnt="0"/>
      <dgm:spPr/>
    </dgm:pt>
    <dgm:pt modelId="{7FA0E60A-95AC-4802-950E-EE1A3CE7B298}" type="pres">
      <dgm:prSet presAssocID="{DF2B8DC1-1C84-4315-AF49-A49C6A46B02E}" presName="ParentBackground" presStyleLbl="fgAcc1" presStyleIdx="1" presStyleCnt="3"/>
      <dgm:spPr/>
    </dgm:pt>
    <dgm:pt modelId="{DF6148E9-6C9E-4977-BCED-103DB7BECD7F}" type="pres">
      <dgm:prSet presAssocID="{DF2B8DC1-1C84-4315-AF49-A49C6A46B02E}" presName="Parent2" presStyleLbl="revTx" presStyleIdx="0" presStyleCnt="0">
        <dgm:presLayoutVars>
          <dgm:chMax val="1"/>
          <dgm:chPref val="1"/>
          <dgm:bulletEnabled val="1"/>
        </dgm:presLayoutVars>
      </dgm:prSet>
      <dgm:spPr/>
    </dgm:pt>
    <dgm:pt modelId="{33330801-5331-4595-A41F-98C9D442C0CF}" type="pres">
      <dgm:prSet presAssocID="{7D261540-6E8D-4B46-8DA9-77775B6D0B7F}" presName="Accent1" presStyleCnt="0"/>
      <dgm:spPr/>
    </dgm:pt>
    <dgm:pt modelId="{6A70971A-14E6-40B8-B751-C892A06D638A}" type="pres">
      <dgm:prSet presAssocID="{7D261540-6E8D-4B46-8DA9-77775B6D0B7F}" presName="Accent" presStyleLbl="node1" presStyleIdx="2" presStyleCnt="3"/>
      <dgm:spPr/>
    </dgm:pt>
    <dgm:pt modelId="{972A5CC1-7353-4B0D-9719-A79DE4A2AD61}" type="pres">
      <dgm:prSet presAssocID="{7D261540-6E8D-4B46-8DA9-77775B6D0B7F}" presName="ParentBackground1" presStyleCnt="0"/>
      <dgm:spPr/>
    </dgm:pt>
    <dgm:pt modelId="{1A91A8C2-1F6D-40F6-839A-8068D32A24D4}" type="pres">
      <dgm:prSet presAssocID="{7D261540-6E8D-4B46-8DA9-77775B6D0B7F}" presName="ParentBackground" presStyleLbl="fgAcc1" presStyleIdx="2" presStyleCnt="3"/>
      <dgm:spPr/>
    </dgm:pt>
    <dgm:pt modelId="{9E3BBADD-CE9C-4CCF-AD14-284D8E22302B}" type="pres">
      <dgm:prSet presAssocID="{7D261540-6E8D-4B46-8DA9-77775B6D0B7F}" presName="Parent1" presStyleLbl="revTx" presStyleIdx="0" presStyleCnt="0">
        <dgm:presLayoutVars>
          <dgm:chMax val="1"/>
          <dgm:chPref val="1"/>
          <dgm:bulletEnabled val="1"/>
        </dgm:presLayoutVars>
      </dgm:prSet>
      <dgm:spPr/>
    </dgm:pt>
  </dgm:ptLst>
  <dgm:cxnLst>
    <dgm:cxn modelId="{599EB904-B2E8-4A2E-9B7E-C16F0623404D}" type="presOf" srcId="{DF2B8DC1-1C84-4315-AF49-A49C6A46B02E}" destId="{DF6148E9-6C9E-4977-BCED-103DB7BECD7F}" srcOrd="1" destOrd="0" presId="urn:microsoft.com/office/officeart/2011/layout/CircleProcess"/>
    <dgm:cxn modelId="{90385715-2DE6-49AC-B979-66C28A09F58F}" type="presOf" srcId="{91713C8F-7058-4F66-8A2B-35537D9C3884}" destId="{86EDDC8B-0E19-485D-B4A4-FDFBC09C1E53}" srcOrd="0" destOrd="0" presId="urn:microsoft.com/office/officeart/2011/layout/CircleProcess"/>
    <dgm:cxn modelId="{EBD96522-E180-4DD4-B7CC-49FC7B9C377D}" srcId="{506C958B-21B9-4916-B6EA-C9CA77E72278}" destId="{DF2B8DC1-1C84-4315-AF49-A49C6A46B02E}" srcOrd="1" destOrd="0" parTransId="{F55AE247-B095-4B0D-A213-1EB450F45C3D}" sibTransId="{4147F55D-A32D-44E1-883D-1602CEAC946F}"/>
    <dgm:cxn modelId="{FB624731-0C0B-4394-94C3-4CEC1CE8B5A2}" type="presOf" srcId="{7D261540-6E8D-4B46-8DA9-77775B6D0B7F}" destId="{1A91A8C2-1F6D-40F6-839A-8068D32A24D4}" srcOrd="0" destOrd="0" presId="urn:microsoft.com/office/officeart/2011/layout/CircleProcess"/>
    <dgm:cxn modelId="{C0C63532-0668-4121-A420-477AF2D52F40}" srcId="{506C958B-21B9-4916-B6EA-C9CA77E72278}" destId="{91713C8F-7058-4F66-8A2B-35537D9C3884}" srcOrd="2" destOrd="0" parTransId="{E68D4F98-1944-4F01-8388-FB536BAD11A2}" sibTransId="{73FACCAF-443A-4630-B166-92B1BCCF76B9}"/>
    <dgm:cxn modelId="{9E14373A-2FFC-46EF-AF17-BBB9DD227394}" type="presOf" srcId="{91713C8F-7058-4F66-8A2B-35537D9C3884}" destId="{F18DD21C-F943-4C49-96A2-9FDDDE40A7E7}" srcOrd="1" destOrd="0" presId="urn:microsoft.com/office/officeart/2011/layout/CircleProcess"/>
    <dgm:cxn modelId="{23DA1E62-5AA1-4537-B4A7-20771E5C93D9}" type="presOf" srcId="{7D261540-6E8D-4B46-8DA9-77775B6D0B7F}" destId="{9E3BBADD-CE9C-4CCF-AD14-284D8E22302B}" srcOrd="1" destOrd="0" presId="urn:microsoft.com/office/officeart/2011/layout/CircleProcess"/>
    <dgm:cxn modelId="{D9506986-D1BB-478C-B240-D84A6328F58E}" srcId="{506C958B-21B9-4916-B6EA-C9CA77E72278}" destId="{7D261540-6E8D-4B46-8DA9-77775B6D0B7F}" srcOrd="0" destOrd="0" parTransId="{9A90A522-EC6F-47E2-B941-0968A6B84587}" sibTransId="{5098A40A-A684-4F3E-9940-955452C85815}"/>
    <dgm:cxn modelId="{FEB343AD-AF24-411E-AEE0-3802EF975342}" type="presOf" srcId="{506C958B-21B9-4916-B6EA-C9CA77E72278}" destId="{47D7E553-0803-4EA7-BD5A-4671A7A93E5A}" srcOrd="0" destOrd="0" presId="urn:microsoft.com/office/officeart/2011/layout/CircleProcess"/>
    <dgm:cxn modelId="{EC92D0DA-BD37-4A53-94FA-8EA1AB099850}" type="presOf" srcId="{DF2B8DC1-1C84-4315-AF49-A49C6A46B02E}" destId="{7FA0E60A-95AC-4802-950E-EE1A3CE7B298}" srcOrd="0" destOrd="0" presId="urn:microsoft.com/office/officeart/2011/layout/CircleProcess"/>
    <dgm:cxn modelId="{500325DB-3D74-41D3-BE16-937E411AA26C}" type="presParOf" srcId="{47D7E553-0803-4EA7-BD5A-4671A7A93E5A}" destId="{6C933560-0EA5-4AC8-A764-110B951B8383}" srcOrd="0" destOrd="0" presId="urn:microsoft.com/office/officeart/2011/layout/CircleProcess"/>
    <dgm:cxn modelId="{1280D46A-FBC5-496D-84DC-4B8B450AD772}" type="presParOf" srcId="{6C933560-0EA5-4AC8-A764-110B951B8383}" destId="{8EC98A54-59DF-44DF-AF16-6DE5E609462F}" srcOrd="0" destOrd="0" presId="urn:microsoft.com/office/officeart/2011/layout/CircleProcess"/>
    <dgm:cxn modelId="{C2F274FD-3B08-4AF1-A40E-0FF5686F63F4}" type="presParOf" srcId="{47D7E553-0803-4EA7-BD5A-4671A7A93E5A}" destId="{0BE1700B-8638-4B15-8185-AED8756DB295}" srcOrd="1" destOrd="0" presId="urn:microsoft.com/office/officeart/2011/layout/CircleProcess"/>
    <dgm:cxn modelId="{78DE0C1E-198D-400F-A511-982E137A2302}" type="presParOf" srcId="{0BE1700B-8638-4B15-8185-AED8756DB295}" destId="{86EDDC8B-0E19-485D-B4A4-FDFBC09C1E53}" srcOrd="0" destOrd="0" presId="urn:microsoft.com/office/officeart/2011/layout/CircleProcess"/>
    <dgm:cxn modelId="{0082EC9C-49AC-4F29-AED0-F4E54E87E7D7}" type="presParOf" srcId="{47D7E553-0803-4EA7-BD5A-4671A7A93E5A}" destId="{F18DD21C-F943-4C49-96A2-9FDDDE40A7E7}" srcOrd="2" destOrd="0" presId="urn:microsoft.com/office/officeart/2011/layout/CircleProcess"/>
    <dgm:cxn modelId="{FE0E734D-D358-4BF4-81BD-1731A44DF4BF}" type="presParOf" srcId="{47D7E553-0803-4EA7-BD5A-4671A7A93E5A}" destId="{8DD3BCA1-F858-4A24-850C-303BEAB50450}" srcOrd="3" destOrd="0" presId="urn:microsoft.com/office/officeart/2011/layout/CircleProcess"/>
    <dgm:cxn modelId="{99BCD91A-2377-4D67-AECE-4D1680D9983D}" type="presParOf" srcId="{8DD3BCA1-F858-4A24-850C-303BEAB50450}" destId="{1361DD87-568C-4341-872C-01B60E708818}" srcOrd="0" destOrd="0" presId="urn:microsoft.com/office/officeart/2011/layout/CircleProcess"/>
    <dgm:cxn modelId="{A4CE2F15-E5C1-4AB9-A6F8-513E1E2CA352}" type="presParOf" srcId="{47D7E553-0803-4EA7-BD5A-4671A7A93E5A}" destId="{70BDE44B-779B-4689-94B3-D1F3E983E3FA}" srcOrd="4" destOrd="0" presId="urn:microsoft.com/office/officeart/2011/layout/CircleProcess"/>
    <dgm:cxn modelId="{F4DA1C52-AD87-4A8F-8148-BBED9BC26B16}" type="presParOf" srcId="{70BDE44B-779B-4689-94B3-D1F3E983E3FA}" destId="{7FA0E60A-95AC-4802-950E-EE1A3CE7B298}" srcOrd="0" destOrd="0" presId="urn:microsoft.com/office/officeart/2011/layout/CircleProcess"/>
    <dgm:cxn modelId="{3BBC75CC-325C-4444-AA1A-829636095285}" type="presParOf" srcId="{47D7E553-0803-4EA7-BD5A-4671A7A93E5A}" destId="{DF6148E9-6C9E-4977-BCED-103DB7BECD7F}" srcOrd="5" destOrd="0" presId="urn:microsoft.com/office/officeart/2011/layout/CircleProcess"/>
    <dgm:cxn modelId="{30ADCECA-8FDE-411A-88CA-8E05DA19F4E5}" type="presParOf" srcId="{47D7E553-0803-4EA7-BD5A-4671A7A93E5A}" destId="{33330801-5331-4595-A41F-98C9D442C0CF}" srcOrd="6" destOrd="0" presId="urn:microsoft.com/office/officeart/2011/layout/CircleProcess"/>
    <dgm:cxn modelId="{BC0A5E24-03EC-4954-956F-AF2EF91C3498}" type="presParOf" srcId="{33330801-5331-4595-A41F-98C9D442C0CF}" destId="{6A70971A-14E6-40B8-B751-C892A06D638A}" srcOrd="0" destOrd="0" presId="urn:microsoft.com/office/officeart/2011/layout/CircleProcess"/>
    <dgm:cxn modelId="{EC3105E6-43D7-4579-A30F-EA1431774C21}" type="presParOf" srcId="{47D7E553-0803-4EA7-BD5A-4671A7A93E5A}" destId="{972A5CC1-7353-4B0D-9719-A79DE4A2AD61}" srcOrd="7" destOrd="0" presId="urn:microsoft.com/office/officeart/2011/layout/CircleProcess"/>
    <dgm:cxn modelId="{8B4B23EB-F941-4DEC-BCF4-8D0A3158FB27}" type="presParOf" srcId="{972A5CC1-7353-4B0D-9719-A79DE4A2AD61}" destId="{1A91A8C2-1F6D-40F6-839A-8068D32A24D4}" srcOrd="0" destOrd="0" presId="urn:microsoft.com/office/officeart/2011/layout/CircleProcess"/>
    <dgm:cxn modelId="{B0E6185A-5DB3-4BF4-AAE2-1D70F0C0EA3B}" type="presParOf" srcId="{47D7E553-0803-4EA7-BD5A-4671A7A93E5A}" destId="{9E3BBADD-CE9C-4CCF-AD14-284D8E22302B}"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50D3AB-F9EF-4599-86EF-738DB48BBAB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IN"/>
        </a:p>
      </dgm:t>
    </dgm:pt>
    <dgm:pt modelId="{13810E1E-1C62-4C7A-A309-1AB2B010D3F8}">
      <dgm:prSet phldrT="[Text]" custT="1"/>
      <dgm:spPr/>
      <dgm:t>
        <a:bodyPr/>
        <a:lstStyle/>
        <a:p>
          <a:r>
            <a:rPr lang="en-IN" sz="2400" dirty="0"/>
            <a:t>Laryngeal Opposing Pressure </a:t>
          </a:r>
        </a:p>
      </dgm:t>
    </dgm:pt>
    <dgm:pt modelId="{D522C7AB-9316-47B0-B146-6FA8DABC7ACD}" type="parTrans" cxnId="{49082380-F433-42B3-BB3F-B2FB013DAAC3}">
      <dgm:prSet/>
      <dgm:spPr/>
      <dgm:t>
        <a:bodyPr/>
        <a:lstStyle/>
        <a:p>
          <a:endParaRPr lang="en-IN"/>
        </a:p>
      </dgm:t>
    </dgm:pt>
    <dgm:pt modelId="{0E4CE0F0-C1DF-49F6-B4A3-AC8F100A9BEF}" type="sibTrans" cxnId="{49082380-F433-42B3-BB3F-B2FB013DAAC3}">
      <dgm:prSet/>
      <dgm:spPr/>
      <dgm:t>
        <a:bodyPr/>
        <a:lstStyle/>
        <a:p>
          <a:endParaRPr lang="en-IN"/>
        </a:p>
      </dgm:t>
    </dgm:pt>
    <dgm:pt modelId="{1AAAB95C-C727-4348-B1E4-4D9AC616AE50}">
      <dgm:prSet phldrT="[Text]" custT="1"/>
      <dgm:spPr/>
      <dgm:t>
        <a:bodyPr/>
        <a:lstStyle/>
        <a:p>
          <a:r>
            <a:rPr lang="en-IN" sz="2400" dirty="0"/>
            <a:t>Laryngeal Airway Resistance </a:t>
          </a:r>
        </a:p>
      </dgm:t>
    </dgm:pt>
    <dgm:pt modelId="{364B98B9-1541-48DA-BCB0-2BF51AFFAACB}" type="parTrans" cxnId="{F88CBE92-18B7-4052-BA3A-53AF5563F5CE}">
      <dgm:prSet/>
      <dgm:spPr/>
      <dgm:t>
        <a:bodyPr/>
        <a:lstStyle/>
        <a:p>
          <a:endParaRPr lang="en-IN"/>
        </a:p>
      </dgm:t>
    </dgm:pt>
    <dgm:pt modelId="{6D3F9446-A4A5-4601-B625-44DB447DB452}" type="sibTrans" cxnId="{F88CBE92-18B7-4052-BA3A-53AF5563F5CE}">
      <dgm:prSet/>
      <dgm:spPr/>
      <dgm:t>
        <a:bodyPr/>
        <a:lstStyle/>
        <a:p>
          <a:endParaRPr lang="en-IN"/>
        </a:p>
      </dgm:t>
    </dgm:pt>
    <dgm:pt modelId="{D105BD40-0922-4704-9B5D-1EA23C54C36F}">
      <dgm:prSet phldrT="[Text]" custT="1"/>
      <dgm:spPr/>
      <dgm:t>
        <a:bodyPr/>
        <a:lstStyle/>
        <a:p>
          <a:r>
            <a:rPr lang="en-IN" sz="2400" dirty="0"/>
            <a:t>Glottal size and configuration </a:t>
          </a:r>
        </a:p>
      </dgm:t>
    </dgm:pt>
    <dgm:pt modelId="{AFB37DBF-CA1B-474D-AE5F-F27F5DEB73F3}" type="parTrans" cxnId="{7CC0D202-7B2C-4DE9-91EC-605EC97408B4}">
      <dgm:prSet/>
      <dgm:spPr/>
      <dgm:t>
        <a:bodyPr/>
        <a:lstStyle/>
        <a:p>
          <a:endParaRPr lang="en-IN"/>
        </a:p>
      </dgm:t>
    </dgm:pt>
    <dgm:pt modelId="{D9F06761-E5B3-4FCD-A4CC-95FC0C458001}" type="sibTrans" cxnId="{7CC0D202-7B2C-4DE9-91EC-605EC97408B4}">
      <dgm:prSet/>
      <dgm:spPr/>
      <dgm:t>
        <a:bodyPr/>
        <a:lstStyle/>
        <a:p>
          <a:endParaRPr lang="en-IN"/>
        </a:p>
      </dgm:t>
    </dgm:pt>
    <dgm:pt modelId="{1A27501B-FD54-4DF8-9998-A7E2D473D146}">
      <dgm:prSet custT="1"/>
      <dgm:spPr/>
      <dgm:t>
        <a:bodyPr/>
        <a:lstStyle/>
        <a:p>
          <a:r>
            <a:rPr lang="en-IN" sz="2400" dirty="0"/>
            <a:t>Stiffness of the Vocal Folds </a:t>
          </a:r>
        </a:p>
      </dgm:t>
    </dgm:pt>
    <dgm:pt modelId="{B3E8AB68-1FA9-469D-8F2A-884C7CE9D568}" type="parTrans" cxnId="{CEDF72CC-D3F6-4310-A199-F436724329CA}">
      <dgm:prSet/>
      <dgm:spPr/>
      <dgm:t>
        <a:bodyPr/>
        <a:lstStyle/>
        <a:p>
          <a:endParaRPr lang="en-IN"/>
        </a:p>
      </dgm:t>
    </dgm:pt>
    <dgm:pt modelId="{1FDF8A3B-B582-42F5-BDA4-A1A5155A9341}" type="sibTrans" cxnId="{CEDF72CC-D3F6-4310-A199-F436724329CA}">
      <dgm:prSet/>
      <dgm:spPr/>
      <dgm:t>
        <a:bodyPr/>
        <a:lstStyle/>
        <a:p>
          <a:endParaRPr lang="en-IN"/>
        </a:p>
      </dgm:t>
    </dgm:pt>
    <dgm:pt modelId="{5BB14A59-A4DF-4CB3-9BB1-48558337A35E}">
      <dgm:prSet custT="1"/>
      <dgm:spPr/>
      <dgm:t>
        <a:bodyPr/>
        <a:lstStyle/>
        <a:p>
          <a:r>
            <a:rPr lang="en-IN" sz="2400" dirty="0"/>
            <a:t>Effective Mass of the Vocal Folds</a:t>
          </a:r>
        </a:p>
      </dgm:t>
    </dgm:pt>
    <dgm:pt modelId="{EBE06156-BBE8-4B53-98DD-E0019FA40864}" type="parTrans" cxnId="{218BABE4-AB11-4648-A021-02E1F196061F}">
      <dgm:prSet/>
      <dgm:spPr/>
      <dgm:t>
        <a:bodyPr/>
        <a:lstStyle/>
        <a:p>
          <a:endParaRPr lang="en-IN"/>
        </a:p>
      </dgm:t>
    </dgm:pt>
    <dgm:pt modelId="{4C2C89F8-FD88-4942-BE91-2C432C0D1F98}" type="sibTrans" cxnId="{218BABE4-AB11-4648-A021-02E1F196061F}">
      <dgm:prSet/>
      <dgm:spPr/>
      <dgm:t>
        <a:bodyPr/>
        <a:lstStyle/>
        <a:p>
          <a:endParaRPr lang="en-IN"/>
        </a:p>
      </dgm:t>
    </dgm:pt>
    <dgm:pt modelId="{B35E776E-1B76-4E61-AA1A-85801DDDF5B5}" type="pres">
      <dgm:prSet presAssocID="{6150D3AB-F9EF-4599-86EF-738DB48BBAB0}" presName="linear" presStyleCnt="0">
        <dgm:presLayoutVars>
          <dgm:dir/>
          <dgm:animLvl val="lvl"/>
          <dgm:resizeHandles val="exact"/>
        </dgm:presLayoutVars>
      </dgm:prSet>
      <dgm:spPr/>
    </dgm:pt>
    <dgm:pt modelId="{14539D6C-9400-4FCD-A6AA-48301F296C53}" type="pres">
      <dgm:prSet presAssocID="{13810E1E-1C62-4C7A-A309-1AB2B010D3F8}" presName="parentLin" presStyleCnt="0"/>
      <dgm:spPr/>
    </dgm:pt>
    <dgm:pt modelId="{E20B3444-5813-4499-82FA-C8A542FC4372}" type="pres">
      <dgm:prSet presAssocID="{13810E1E-1C62-4C7A-A309-1AB2B010D3F8}" presName="parentLeftMargin" presStyleLbl="node1" presStyleIdx="0" presStyleCnt="5"/>
      <dgm:spPr/>
    </dgm:pt>
    <dgm:pt modelId="{C437A677-B45E-45C2-B2D7-D652F31F7EF3}" type="pres">
      <dgm:prSet presAssocID="{13810E1E-1C62-4C7A-A309-1AB2B010D3F8}" presName="parentText" presStyleLbl="node1" presStyleIdx="0" presStyleCnt="5">
        <dgm:presLayoutVars>
          <dgm:chMax val="0"/>
          <dgm:bulletEnabled val="1"/>
        </dgm:presLayoutVars>
      </dgm:prSet>
      <dgm:spPr/>
    </dgm:pt>
    <dgm:pt modelId="{206859C6-F367-4142-91EE-F823B64D4624}" type="pres">
      <dgm:prSet presAssocID="{13810E1E-1C62-4C7A-A309-1AB2B010D3F8}" presName="negativeSpace" presStyleCnt="0"/>
      <dgm:spPr/>
    </dgm:pt>
    <dgm:pt modelId="{E22C93D9-8C35-4A03-AA51-2A6F8DFF9878}" type="pres">
      <dgm:prSet presAssocID="{13810E1E-1C62-4C7A-A309-1AB2B010D3F8}" presName="childText" presStyleLbl="conFgAcc1" presStyleIdx="0" presStyleCnt="5">
        <dgm:presLayoutVars>
          <dgm:bulletEnabled val="1"/>
        </dgm:presLayoutVars>
      </dgm:prSet>
      <dgm:spPr/>
    </dgm:pt>
    <dgm:pt modelId="{6B184455-5326-4F9A-8AC7-3F9612FFE41A}" type="pres">
      <dgm:prSet presAssocID="{0E4CE0F0-C1DF-49F6-B4A3-AC8F100A9BEF}" presName="spaceBetweenRectangles" presStyleCnt="0"/>
      <dgm:spPr/>
    </dgm:pt>
    <dgm:pt modelId="{F80B8DFA-1722-4C4A-B820-A64C8675BD3D}" type="pres">
      <dgm:prSet presAssocID="{1AAAB95C-C727-4348-B1E4-4D9AC616AE50}" presName="parentLin" presStyleCnt="0"/>
      <dgm:spPr/>
    </dgm:pt>
    <dgm:pt modelId="{7C2F97AB-88C9-4600-8145-7FBA9C1C9338}" type="pres">
      <dgm:prSet presAssocID="{1AAAB95C-C727-4348-B1E4-4D9AC616AE50}" presName="parentLeftMargin" presStyleLbl="node1" presStyleIdx="0" presStyleCnt="5"/>
      <dgm:spPr/>
    </dgm:pt>
    <dgm:pt modelId="{3FF30371-241C-46D3-BE3D-6F77F60B9169}" type="pres">
      <dgm:prSet presAssocID="{1AAAB95C-C727-4348-B1E4-4D9AC616AE50}" presName="parentText" presStyleLbl="node1" presStyleIdx="1" presStyleCnt="5">
        <dgm:presLayoutVars>
          <dgm:chMax val="0"/>
          <dgm:bulletEnabled val="1"/>
        </dgm:presLayoutVars>
      </dgm:prSet>
      <dgm:spPr/>
    </dgm:pt>
    <dgm:pt modelId="{7697AFF4-F04D-4186-9FF0-484376D1D761}" type="pres">
      <dgm:prSet presAssocID="{1AAAB95C-C727-4348-B1E4-4D9AC616AE50}" presName="negativeSpace" presStyleCnt="0"/>
      <dgm:spPr/>
    </dgm:pt>
    <dgm:pt modelId="{8B073B39-B130-4D23-BC1A-D23632F0D449}" type="pres">
      <dgm:prSet presAssocID="{1AAAB95C-C727-4348-B1E4-4D9AC616AE50}" presName="childText" presStyleLbl="conFgAcc1" presStyleIdx="1" presStyleCnt="5">
        <dgm:presLayoutVars>
          <dgm:bulletEnabled val="1"/>
        </dgm:presLayoutVars>
      </dgm:prSet>
      <dgm:spPr/>
    </dgm:pt>
    <dgm:pt modelId="{13F51B58-0FC9-4829-B0D9-23296B07706D}" type="pres">
      <dgm:prSet presAssocID="{6D3F9446-A4A5-4601-B625-44DB447DB452}" presName="spaceBetweenRectangles" presStyleCnt="0"/>
      <dgm:spPr/>
    </dgm:pt>
    <dgm:pt modelId="{F253B7D6-FB44-4FB6-9668-0E9E0E79A08C}" type="pres">
      <dgm:prSet presAssocID="{D105BD40-0922-4704-9B5D-1EA23C54C36F}" presName="parentLin" presStyleCnt="0"/>
      <dgm:spPr/>
    </dgm:pt>
    <dgm:pt modelId="{C96DE308-CA65-489B-AC10-3A1134E8D2C8}" type="pres">
      <dgm:prSet presAssocID="{D105BD40-0922-4704-9B5D-1EA23C54C36F}" presName="parentLeftMargin" presStyleLbl="node1" presStyleIdx="1" presStyleCnt="5"/>
      <dgm:spPr/>
    </dgm:pt>
    <dgm:pt modelId="{6FD7C12C-7A10-4AD8-B905-A0C770E22BA6}" type="pres">
      <dgm:prSet presAssocID="{D105BD40-0922-4704-9B5D-1EA23C54C36F}" presName="parentText" presStyleLbl="node1" presStyleIdx="2" presStyleCnt="5">
        <dgm:presLayoutVars>
          <dgm:chMax val="0"/>
          <dgm:bulletEnabled val="1"/>
        </dgm:presLayoutVars>
      </dgm:prSet>
      <dgm:spPr/>
    </dgm:pt>
    <dgm:pt modelId="{9CB4FA5B-70FC-403F-9A9B-5790B6AD2EB5}" type="pres">
      <dgm:prSet presAssocID="{D105BD40-0922-4704-9B5D-1EA23C54C36F}" presName="negativeSpace" presStyleCnt="0"/>
      <dgm:spPr/>
    </dgm:pt>
    <dgm:pt modelId="{4E61A56A-BF05-4909-B58A-CAF2104599FE}" type="pres">
      <dgm:prSet presAssocID="{D105BD40-0922-4704-9B5D-1EA23C54C36F}" presName="childText" presStyleLbl="conFgAcc1" presStyleIdx="2" presStyleCnt="5">
        <dgm:presLayoutVars>
          <dgm:bulletEnabled val="1"/>
        </dgm:presLayoutVars>
      </dgm:prSet>
      <dgm:spPr/>
    </dgm:pt>
    <dgm:pt modelId="{8B4879B5-D0EB-4011-A09C-6263DC4F7EBB}" type="pres">
      <dgm:prSet presAssocID="{D9F06761-E5B3-4FCD-A4CC-95FC0C458001}" presName="spaceBetweenRectangles" presStyleCnt="0"/>
      <dgm:spPr/>
    </dgm:pt>
    <dgm:pt modelId="{12D229AB-1635-4F70-9529-E11D064C6DEA}" type="pres">
      <dgm:prSet presAssocID="{1A27501B-FD54-4DF8-9998-A7E2D473D146}" presName="parentLin" presStyleCnt="0"/>
      <dgm:spPr/>
    </dgm:pt>
    <dgm:pt modelId="{1BA62B86-5E87-440B-8D32-328B238BBDA0}" type="pres">
      <dgm:prSet presAssocID="{1A27501B-FD54-4DF8-9998-A7E2D473D146}" presName="parentLeftMargin" presStyleLbl="node1" presStyleIdx="2" presStyleCnt="5"/>
      <dgm:spPr/>
    </dgm:pt>
    <dgm:pt modelId="{797E862E-94AF-4281-9963-D28E5DBC2287}" type="pres">
      <dgm:prSet presAssocID="{1A27501B-FD54-4DF8-9998-A7E2D473D146}" presName="parentText" presStyleLbl="node1" presStyleIdx="3" presStyleCnt="5">
        <dgm:presLayoutVars>
          <dgm:chMax val="0"/>
          <dgm:bulletEnabled val="1"/>
        </dgm:presLayoutVars>
      </dgm:prSet>
      <dgm:spPr/>
    </dgm:pt>
    <dgm:pt modelId="{804F2EEA-B019-4915-857B-E62B3B4ACC2F}" type="pres">
      <dgm:prSet presAssocID="{1A27501B-FD54-4DF8-9998-A7E2D473D146}" presName="negativeSpace" presStyleCnt="0"/>
      <dgm:spPr/>
    </dgm:pt>
    <dgm:pt modelId="{7B30346E-824A-465C-AE55-58BB6E980129}" type="pres">
      <dgm:prSet presAssocID="{1A27501B-FD54-4DF8-9998-A7E2D473D146}" presName="childText" presStyleLbl="conFgAcc1" presStyleIdx="3" presStyleCnt="5">
        <dgm:presLayoutVars>
          <dgm:bulletEnabled val="1"/>
        </dgm:presLayoutVars>
      </dgm:prSet>
      <dgm:spPr/>
    </dgm:pt>
    <dgm:pt modelId="{2CB14E57-2840-4765-A10F-29AD99690644}" type="pres">
      <dgm:prSet presAssocID="{1FDF8A3B-B582-42F5-BDA4-A1A5155A9341}" presName="spaceBetweenRectangles" presStyleCnt="0"/>
      <dgm:spPr/>
    </dgm:pt>
    <dgm:pt modelId="{A1D2EFE8-8536-45B3-A502-C7688E80211A}" type="pres">
      <dgm:prSet presAssocID="{5BB14A59-A4DF-4CB3-9BB1-48558337A35E}" presName="parentLin" presStyleCnt="0"/>
      <dgm:spPr/>
    </dgm:pt>
    <dgm:pt modelId="{18C98B41-BB6D-4B60-BDCE-3DF1401E9385}" type="pres">
      <dgm:prSet presAssocID="{5BB14A59-A4DF-4CB3-9BB1-48558337A35E}" presName="parentLeftMargin" presStyleLbl="node1" presStyleIdx="3" presStyleCnt="5"/>
      <dgm:spPr/>
    </dgm:pt>
    <dgm:pt modelId="{DA5A5209-4DB1-4158-8258-6AB45CEEBCC6}" type="pres">
      <dgm:prSet presAssocID="{5BB14A59-A4DF-4CB3-9BB1-48558337A35E}" presName="parentText" presStyleLbl="node1" presStyleIdx="4" presStyleCnt="5">
        <dgm:presLayoutVars>
          <dgm:chMax val="0"/>
          <dgm:bulletEnabled val="1"/>
        </dgm:presLayoutVars>
      </dgm:prSet>
      <dgm:spPr/>
    </dgm:pt>
    <dgm:pt modelId="{2CE908DA-20E8-4D33-84B1-4C320770F52D}" type="pres">
      <dgm:prSet presAssocID="{5BB14A59-A4DF-4CB3-9BB1-48558337A35E}" presName="negativeSpace" presStyleCnt="0"/>
      <dgm:spPr/>
    </dgm:pt>
    <dgm:pt modelId="{D6192B3E-BBE9-4DD9-B369-58F542AE1A10}" type="pres">
      <dgm:prSet presAssocID="{5BB14A59-A4DF-4CB3-9BB1-48558337A35E}" presName="childText" presStyleLbl="conFgAcc1" presStyleIdx="4" presStyleCnt="5">
        <dgm:presLayoutVars>
          <dgm:bulletEnabled val="1"/>
        </dgm:presLayoutVars>
      </dgm:prSet>
      <dgm:spPr/>
    </dgm:pt>
  </dgm:ptLst>
  <dgm:cxnLst>
    <dgm:cxn modelId="{7CC0D202-7B2C-4DE9-91EC-605EC97408B4}" srcId="{6150D3AB-F9EF-4599-86EF-738DB48BBAB0}" destId="{D105BD40-0922-4704-9B5D-1EA23C54C36F}" srcOrd="2" destOrd="0" parTransId="{AFB37DBF-CA1B-474D-AE5F-F27F5DEB73F3}" sibTransId="{D9F06761-E5B3-4FCD-A4CC-95FC0C458001}"/>
    <dgm:cxn modelId="{21D79707-1D22-4AB0-AE83-2A963FFB5A4F}" type="presOf" srcId="{13810E1E-1C62-4C7A-A309-1AB2B010D3F8}" destId="{E20B3444-5813-4499-82FA-C8A542FC4372}" srcOrd="0" destOrd="0" presId="urn:microsoft.com/office/officeart/2005/8/layout/list1"/>
    <dgm:cxn modelId="{BFBC780B-CE70-4CC0-9E14-F16708ABD4DF}" type="presOf" srcId="{5BB14A59-A4DF-4CB3-9BB1-48558337A35E}" destId="{18C98B41-BB6D-4B60-BDCE-3DF1401E9385}" srcOrd="0" destOrd="0" presId="urn:microsoft.com/office/officeart/2005/8/layout/list1"/>
    <dgm:cxn modelId="{4B83BD13-83D3-4D2A-B20A-FD69D6AB3824}" type="presOf" srcId="{D105BD40-0922-4704-9B5D-1EA23C54C36F}" destId="{6FD7C12C-7A10-4AD8-B905-A0C770E22BA6}" srcOrd="1" destOrd="0" presId="urn:microsoft.com/office/officeart/2005/8/layout/list1"/>
    <dgm:cxn modelId="{7C059122-4B6E-4F53-ACFB-31EC4757A14E}" type="presOf" srcId="{1AAAB95C-C727-4348-B1E4-4D9AC616AE50}" destId="{3FF30371-241C-46D3-BE3D-6F77F60B9169}" srcOrd="1" destOrd="0" presId="urn:microsoft.com/office/officeart/2005/8/layout/list1"/>
    <dgm:cxn modelId="{16A72134-4B52-4BD4-9F10-4684E7D7CB98}" type="presOf" srcId="{13810E1E-1C62-4C7A-A309-1AB2B010D3F8}" destId="{C437A677-B45E-45C2-B2D7-D652F31F7EF3}" srcOrd="1" destOrd="0" presId="urn:microsoft.com/office/officeart/2005/8/layout/list1"/>
    <dgm:cxn modelId="{E2377642-3DE2-4704-B8BE-8768CC50586D}" type="presOf" srcId="{1A27501B-FD54-4DF8-9998-A7E2D473D146}" destId="{1BA62B86-5E87-440B-8D32-328B238BBDA0}" srcOrd="0" destOrd="0" presId="urn:microsoft.com/office/officeart/2005/8/layout/list1"/>
    <dgm:cxn modelId="{74127750-09B6-4070-918F-79C121D176AA}" type="presOf" srcId="{5BB14A59-A4DF-4CB3-9BB1-48558337A35E}" destId="{DA5A5209-4DB1-4158-8258-6AB45CEEBCC6}" srcOrd="1" destOrd="0" presId="urn:microsoft.com/office/officeart/2005/8/layout/list1"/>
    <dgm:cxn modelId="{49082380-F433-42B3-BB3F-B2FB013DAAC3}" srcId="{6150D3AB-F9EF-4599-86EF-738DB48BBAB0}" destId="{13810E1E-1C62-4C7A-A309-1AB2B010D3F8}" srcOrd="0" destOrd="0" parTransId="{D522C7AB-9316-47B0-B146-6FA8DABC7ACD}" sibTransId="{0E4CE0F0-C1DF-49F6-B4A3-AC8F100A9BEF}"/>
    <dgm:cxn modelId="{F88CBE92-18B7-4052-BA3A-53AF5563F5CE}" srcId="{6150D3AB-F9EF-4599-86EF-738DB48BBAB0}" destId="{1AAAB95C-C727-4348-B1E4-4D9AC616AE50}" srcOrd="1" destOrd="0" parTransId="{364B98B9-1541-48DA-BCB0-2BF51AFFAACB}" sibTransId="{6D3F9446-A4A5-4601-B625-44DB447DB452}"/>
    <dgm:cxn modelId="{D00E799D-E806-40CB-961C-978F87FC2AF4}" type="presOf" srcId="{6150D3AB-F9EF-4599-86EF-738DB48BBAB0}" destId="{B35E776E-1B76-4E61-AA1A-85801DDDF5B5}" srcOrd="0" destOrd="0" presId="urn:microsoft.com/office/officeart/2005/8/layout/list1"/>
    <dgm:cxn modelId="{3F0DB6BE-94BD-431A-88B1-B58447E132BF}" type="presOf" srcId="{1A27501B-FD54-4DF8-9998-A7E2D473D146}" destId="{797E862E-94AF-4281-9963-D28E5DBC2287}" srcOrd="1" destOrd="0" presId="urn:microsoft.com/office/officeart/2005/8/layout/list1"/>
    <dgm:cxn modelId="{CEDF72CC-D3F6-4310-A199-F436724329CA}" srcId="{6150D3AB-F9EF-4599-86EF-738DB48BBAB0}" destId="{1A27501B-FD54-4DF8-9998-A7E2D473D146}" srcOrd="3" destOrd="0" parTransId="{B3E8AB68-1FA9-469D-8F2A-884C7CE9D568}" sibTransId="{1FDF8A3B-B582-42F5-BDA4-A1A5155A9341}"/>
    <dgm:cxn modelId="{7B9599D6-1538-41D4-A705-EBAE0F871254}" type="presOf" srcId="{1AAAB95C-C727-4348-B1E4-4D9AC616AE50}" destId="{7C2F97AB-88C9-4600-8145-7FBA9C1C9338}" srcOrd="0" destOrd="0" presId="urn:microsoft.com/office/officeart/2005/8/layout/list1"/>
    <dgm:cxn modelId="{218BABE4-AB11-4648-A021-02E1F196061F}" srcId="{6150D3AB-F9EF-4599-86EF-738DB48BBAB0}" destId="{5BB14A59-A4DF-4CB3-9BB1-48558337A35E}" srcOrd="4" destOrd="0" parTransId="{EBE06156-BBE8-4B53-98DD-E0019FA40864}" sibTransId="{4C2C89F8-FD88-4942-BE91-2C432C0D1F98}"/>
    <dgm:cxn modelId="{793549F4-841F-45EA-AAAD-6FB73FD0E890}" type="presOf" srcId="{D105BD40-0922-4704-9B5D-1EA23C54C36F}" destId="{C96DE308-CA65-489B-AC10-3A1134E8D2C8}" srcOrd="0" destOrd="0" presId="urn:microsoft.com/office/officeart/2005/8/layout/list1"/>
    <dgm:cxn modelId="{E9395EB3-8692-4EDA-9252-E1A683ECA3D9}" type="presParOf" srcId="{B35E776E-1B76-4E61-AA1A-85801DDDF5B5}" destId="{14539D6C-9400-4FCD-A6AA-48301F296C53}" srcOrd="0" destOrd="0" presId="urn:microsoft.com/office/officeart/2005/8/layout/list1"/>
    <dgm:cxn modelId="{E2F106BA-C5B7-4E12-BBB5-0A05154D4F4A}" type="presParOf" srcId="{14539D6C-9400-4FCD-A6AA-48301F296C53}" destId="{E20B3444-5813-4499-82FA-C8A542FC4372}" srcOrd="0" destOrd="0" presId="urn:microsoft.com/office/officeart/2005/8/layout/list1"/>
    <dgm:cxn modelId="{8D904891-E81F-4B72-8135-BBF8E124E124}" type="presParOf" srcId="{14539D6C-9400-4FCD-A6AA-48301F296C53}" destId="{C437A677-B45E-45C2-B2D7-D652F31F7EF3}" srcOrd="1" destOrd="0" presId="urn:microsoft.com/office/officeart/2005/8/layout/list1"/>
    <dgm:cxn modelId="{6A1CDD1A-4001-44F0-867B-804CCCF1990F}" type="presParOf" srcId="{B35E776E-1B76-4E61-AA1A-85801DDDF5B5}" destId="{206859C6-F367-4142-91EE-F823B64D4624}" srcOrd="1" destOrd="0" presId="urn:microsoft.com/office/officeart/2005/8/layout/list1"/>
    <dgm:cxn modelId="{B8C7F6D9-B792-489E-82F1-FE1E1BA4B8AD}" type="presParOf" srcId="{B35E776E-1B76-4E61-AA1A-85801DDDF5B5}" destId="{E22C93D9-8C35-4A03-AA51-2A6F8DFF9878}" srcOrd="2" destOrd="0" presId="urn:microsoft.com/office/officeart/2005/8/layout/list1"/>
    <dgm:cxn modelId="{CB35DBB0-6CF6-4727-8437-1D86B5FBE9B8}" type="presParOf" srcId="{B35E776E-1B76-4E61-AA1A-85801DDDF5B5}" destId="{6B184455-5326-4F9A-8AC7-3F9612FFE41A}" srcOrd="3" destOrd="0" presId="urn:microsoft.com/office/officeart/2005/8/layout/list1"/>
    <dgm:cxn modelId="{D385E509-401D-4573-8413-D8A20FC12675}" type="presParOf" srcId="{B35E776E-1B76-4E61-AA1A-85801DDDF5B5}" destId="{F80B8DFA-1722-4C4A-B820-A64C8675BD3D}" srcOrd="4" destOrd="0" presId="urn:microsoft.com/office/officeart/2005/8/layout/list1"/>
    <dgm:cxn modelId="{81F09BFB-7609-4B8C-9197-66C79DD5139F}" type="presParOf" srcId="{F80B8DFA-1722-4C4A-B820-A64C8675BD3D}" destId="{7C2F97AB-88C9-4600-8145-7FBA9C1C9338}" srcOrd="0" destOrd="0" presId="urn:microsoft.com/office/officeart/2005/8/layout/list1"/>
    <dgm:cxn modelId="{2BA22634-D47E-4298-A491-B5E8E23F38C2}" type="presParOf" srcId="{F80B8DFA-1722-4C4A-B820-A64C8675BD3D}" destId="{3FF30371-241C-46D3-BE3D-6F77F60B9169}" srcOrd="1" destOrd="0" presId="urn:microsoft.com/office/officeart/2005/8/layout/list1"/>
    <dgm:cxn modelId="{411C28B6-4BA0-4D71-8571-04FFF35C7956}" type="presParOf" srcId="{B35E776E-1B76-4E61-AA1A-85801DDDF5B5}" destId="{7697AFF4-F04D-4186-9FF0-484376D1D761}" srcOrd="5" destOrd="0" presId="urn:microsoft.com/office/officeart/2005/8/layout/list1"/>
    <dgm:cxn modelId="{C9557596-D27F-4E9A-95F2-ACC9D8D7D182}" type="presParOf" srcId="{B35E776E-1B76-4E61-AA1A-85801DDDF5B5}" destId="{8B073B39-B130-4D23-BC1A-D23632F0D449}" srcOrd="6" destOrd="0" presId="urn:microsoft.com/office/officeart/2005/8/layout/list1"/>
    <dgm:cxn modelId="{DB7B756A-421E-458A-9AB1-7B183CEF4314}" type="presParOf" srcId="{B35E776E-1B76-4E61-AA1A-85801DDDF5B5}" destId="{13F51B58-0FC9-4829-B0D9-23296B07706D}" srcOrd="7" destOrd="0" presId="urn:microsoft.com/office/officeart/2005/8/layout/list1"/>
    <dgm:cxn modelId="{23C903CF-C51A-4D9F-ABD8-380954DBFD1F}" type="presParOf" srcId="{B35E776E-1B76-4E61-AA1A-85801DDDF5B5}" destId="{F253B7D6-FB44-4FB6-9668-0E9E0E79A08C}" srcOrd="8" destOrd="0" presId="urn:microsoft.com/office/officeart/2005/8/layout/list1"/>
    <dgm:cxn modelId="{24AF2F6F-45DD-49DC-9955-8693DFF6F6E5}" type="presParOf" srcId="{F253B7D6-FB44-4FB6-9668-0E9E0E79A08C}" destId="{C96DE308-CA65-489B-AC10-3A1134E8D2C8}" srcOrd="0" destOrd="0" presId="urn:microsoft.com/office/officeart/2005/8/layout/list1"/>
    <dgm:cxn modelId="{9082CE9C-E99B-4C4D-93C9-D83495FE6FF9}" type="presParOf" srcId="{F253B7D6-FB44-4FB6-9668-0E9E0E79A08C}" destId="{6FD7C12C-7A10-4AD8-B905-A0C770E22BA6}" srcOrd="1" destOrd="0" presId="urn:microsoft.com/office/officeart/2005/8/layout/list1"/>
    <dgm:cxn modelId="{0F2DFA2E-4E39-4707-940B-5B4DFEF22CF9}" type="presParOf" srcId="{B35E776E-1B76-4E61-AA1A-85801DDDF5B5}" destId="{9CB4FA5B-70FC-403F-9A9B-5790B6AD2EB5}" srcOrd="9" destOrd="0" presId="urn:microsoft.com/office/officeart/2005/8/layout/list1"/>
    <dgm:cxn modelId="{71060C70-30F6-472D-BDF0-E373D7FB8608}" type="presParOf" srcId="{B35E776E-1B76-4E61-AA1A-85801DDDF5B5}" destId="{4E61A56A-BF05-4909-B58A-CAF2104599FE}" srcOrd="10" destOrd="0" presId="urn:microsoft.com/office/officeart/2005/8/layout/list1"/>
    <dgm:cxn modelId="{8CB36214-0747-485A-A8E4-BF4C4DF41619}" type="presParOf" srcId="{B35E776E-1B76-4E61-AA1A-85801DDDF5B5}" destId="{8B4879B5-D0EB-4011-A09C-6263DC4F7EBB}" srcOrd="11" destOrd="0" presId="urn:microsoft.com/office/officeart/2005/8/layout/list1"/>
    <dgm:cxn modelId="{EB4C6D24-C08D-4B0A-96B7-DAC506651783}" type="presParOf" srcId="{B35E776E-1B76-4E61-AA1A-85801DDDF5B5}" destId="{12D229AB-1635-4F70-9529-E11D064C6DEA}" srcOrd="12" destOrd="0" presId="urn:microsoft.com/office/officeart/2005/8/layout/list1"/>
    <dgm:cxn modelId="{9C1B9FE4-F00B-4996-9F66-A58C225728BB}" type="presParOf" srcId="{12D229AB-1635-4F70-9529-E11D064C6DEA}" destId="{1BA62B86-5E87-440B-8D32-328B238BBDA0}" srcOrd="0" destOrd="0" presId="urn:microsoft.com/office/officeart/2005/8/layout/list1"/>
    <dgm:cxn modelId="{010F1659-A6FE-4145-B325-E80ECCB28E39}" type="presParOf" srcId="{12D229AB-1635-4F70-9529-E11D064C6DEA}" destId="{797E862E-94AF-4281-9963-D28E5DBC2287}" srcOrd="1" destOrd="0" presId="urn:microsoft.com/office/officeart/2005/8/layout/list1"/>
    <dgm:cxn modelId="{1C19EFDC-1A33-400F-9AA8-EC0B305FC0F0}" type="presParOf" srcId="{B35E776E-1B76-4E61-AA1A-85801DDDF5B5}" destId="{804F2EEA-B019-4915-857B-E62B3B4ACC2F}" srcOrd="13" destOrd="0" presId="urn:microsoft.com/office/officeart/2005/8/layout/list1"/>
    <dgm:cxn modelId="{38DB887F-BB59-4219-B5E7-3734716F0CDE}" type="presParOf" srcId="{B35E776E-1B76-4E61-AA1A-85801DDDF5B5}" destId="{7B30346E-824A-465C-AE55-58BB6E980129}" srcOrd="14" destOrd="0" presId="urn:microsoft.com/office/officeart/2005/8/layout/list1"/>
    <dgm:cxn modelId="{8F474665-51F7-4E16-A394-8210412A2A42}" type="presParOf" srcId="{B35E776E-1B76-4E61-AA1A-85801DDDF5B5}" destId="{2CB14E57-2840-4765-A10F-29AD99690644}" srcOrd="15" destOrd="0" presId="urn:microsoft.com/office/officeart/2005/8/layout/list1"/>
    <dgm:cxn modelId="{0EEBB0ED-E3FA-4CFA-9EED-057027FA5388}" type="presParOf" srcId="{B35E776E-1B76-4E61-AA1A-85801DDDF5B5}" destId="{A1D2EFE8-8536-45B3-A502-C7688E80211A}" srcOrd="16" destOrd="0" presId="urn:microsoft.com/office/officeart/2005/8/layout/list1"/>
    <dgm:cxn modelId="{2DD3325B-9AD5-4038-96B2-CE85801463E5}" type="presParOf" srcId="{A1D2EFE8-8536-45B3-A502-C7688E80211A}" destId="{18C98B41-BB6D-4B60-BDCE-3DF1401E9385}" srcOrd="0" destOrd="0" presId="urn:microsoft.com/office/officeart/2005/8/layout/list1"/>
    <dgm:cxn modelId="{FCDC2D68-B79D-434D-9E67-2129EF03CC6D}" type="presParOf" srcId="{A1D2EFE8-8536-45B3-A502-C7688E80211A}" destId="{DA5A5209-4DB1-4158-8258-6AB45CEEBCC6}" srcOrd="1" destOrd="0" presId="urn:microsoft.com/office/officeart/2005/8/layout/list1"/>
    <dgm:cxn modelId="{4433A124-47B4-4D88-A9E2-632190E2FFCE}" type="presParOf" srcId="{B35E776E-1B76-4E61-AA1A-85801DDDF5B5}" destId="{2CE908DA-20E8-4D33-84B1-4C320770F52D}" srcOrd="17" destOrd="0" presId="urn:microsoft.com/office/officeart/2005/8/layout/list1"/>
    <dgm:cxn modelId="{8B99D6AA-759B-408E-893B-4218CC571FDF}" type="presParOf" srcId="{B35E776E-1B76-4E61-AA1A-85801DDDF5B5}" destId="{D6192B3E-BBE9-4DD9-B369-58F542AE1A1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36AEDF-F885-4C5D-8725-966F4C9CB740}" type="doc">
      <dgm:prSet loTypeId="urn:microsoft.com/office/officeart/2005/8/layout/hProcess9" loCatId="process" qsTypeId="urn:microsoft.com/office/officeart/2005/8/quickstyle/simple1" qsCatId="simple" csTypeId="urn:microsoft.com/office/officeart/2005/8/colors/accent1_2" csCatId="accent1" phldr="1"/>
      <dgm:spPr/>
    </dgm:pt>
    <dgm:pt modelId="{3BAEA449-BE3B-46D1-936D-A7013193ECE8}">
      <dgm:prSet phldrT="[Text]"/>
      <dgm:spPr/>
      <dgm:t>
        <a:bodyPr/>
        <a:lstStyle/>
        <a:p>
          <a:r>
            <a:rPr lang="en-IN" dirty="0"/>
            <a:t>Compressive Muscular Pressure (“squeezes”)  </a:t>
          </a:r>
        </a:p>
      </dgm:t>
    </dgm:pt>
    <dgm:pt modelId="{D554D9BA-6A79-4479-8083-5ECF74F53E99}" type="parTrans" cxnId="{5510378F-31B0-45F2-AD29-F66CB9CD3757}">
      <dgm:prSet/>
      <dgm:spPr/>
      <dgm:t>
        <a:bodyPr/>
        <a:lstStyle/>
        <a:p>
          <a:endParaRPr lang="en-IN"/>
        </a:p>
      </dgm:t>
    </dgm:pt>
    <dgm:pt modelId="{A095A5B1-A7B3-41BE-ABE2-F60D61071D41}" type="sibTrans" cxnId="{5510378F-31B0-45F2-AD29-F66CB9CD3757}">
      <dgm:prSet/>
      <dgm:spPr/>
      <dgm:t>
        <a:bodyPr/>
        <a:lstStyle/>
        <a:p>
          <a:endParaRPr lang="en-IN"/>
        </a:p>
      </dgm:t>
    </dgm:pt>
    <dgm:pt modelId="{8FE644AA-BF3D-441E-AB64-103B4CBE136A}">
      <dgm:prSet phldrT="[Text]"/>
      <dgm:spPr/>
      <dgm:t>
        <a:bodyPr/>
        <a:lstStyle/>
        <a:p>
          <a:r>
            <a:rPr lang="en-IN" dirty="0"/>
            <a:t>Surface Tension of the Vocal Fold</a:t>
          </a:r>
        </a:p>
      </dgm:t>
    </dgm:pt>
    <dgm:pt modelId="{FB3EAA2C-5562-4F3F-BD98-D2A63760ECC7}" type="parTrans" cxnId="{3FD3F152-C6B7-48FF-8CCF-24D9401DCE2D}">
      <dgm:prSet/>
      <dgm:spPr/>
      <dgm:t>
        <a:bodyPr/>
        <a:lstStyle/>
        <a:p>
          <a:endParaRPr lang="en-IN"/>
        </a:p>
      </dgm:t>
    </dgm:pt>
    <dgm:pt modelId="{04DCB9BD-7200-4C7F-B73C-290D61DCD16F}" type="sibTrans" cxnId="{3FD3F152-C6B7-48FF-8CCF-24D9401DCE2D}">
      <dgm:prSet/>
      <dgm:spPr/>
      <dgm:t>
        <a:bodyPr/>
        <a:lstStyle/>
        <a:p>
          <a:endParaRPr lang="en-IN"/>
        </a:p>
      </dgm:t>
    </dgm:pt>
    <dgm:pt modelId="{BD2AF922-18EE-4392-A512-E75689667786}">
      <dgm:prSet phldrT="[Text]"/>
      <dgm:spPr/>
      <dgm:t>
        <a:bodyPr/>
        <a:lstStyle/>
        <a:p>
          <a:r>
            <a:rPr lang="en-IN" dirty="0"/>
            <a:t>Gravity</a:t>
          </a:r>
        </a:p>
      </dgm:t>
    </dgm:pt>
    <dgm:pt modelId="{E638F25A-799F-4A16-A189-80E9A8F7998D}" type="parTrans" cxnId="{5943AD66-C61F-462B-B180-F1A2E113349C}">
      <dgm:prSet/>
      <dgm:spPr/>
      <dgm:t>
        <a:bodyPr/>
        <a:lstStyle/>
        <a:p>
          <a:endParaRPr lang="en-IN"/>
        </a:p>
      </dgm:t>
    </dgm:pt>
    <dgm:pt modelId="{D8F90268-018D-44AC-99B9-CC4B545CD1B7}" type="sibTrans" cxnId="{5943AD66-C61F-462B-B180-F1A2E113349C}">
      <dgm:prSet/>
      <dgm:spPr/>
      <dgm:t>
        <a:bodyPr/>
        <a:lstStyle/>
        <a:p>
          <a:endParaRPr lang="en-IN"/>
        </a:p>
      </dgm:t>
    </dgm:pt>
    <dgm:pt modelId="{BA732C5E-51D9-40EE-9A82-411B3EE424AD}" type="pres">
      <dgm:prSet presAssocID="{6536AEDF-F885-4C5D-8725-966F4C9CB740}" presName="CompostProcess" presStyleCnt="0">
        <dgm:presLayoutVars>
          <dgm:dir/>
          <dgm:resizeHandles val="exact"/>
        </dgm:presLayoutVars>
      </dgm:prSet>
      <dgm:spPr/>
    </dgm:pt>
    <dgm:pt modelId="{E71EF50D-F1AC-4A48-A95D-B3995DEAB4F9}" type="pres">
      <dgm:prSet presAssocID="{6536AEDF-F885-4C5D-8725-966F4C9CB740}" presName="arrow" presStyleLbl="bgShp" presStyleIdx="0" presStyleCnt="1"/>
      <dgm:spPr/>
    </dgm:pt>
    <dgm:pt modelId="{1C57ED89-E0C5-4CD5-9C06-FEE2F7F3158A}" type="pres">
      <dgm:prSet presAssocID="{6536AEDF-F885-4C5D-8725-966F4C9CB740}" presName="linearProcess" presStyleCnt="0"/>
      <dgm:spPr/>
    </dgm:pt>
    <dgm:pt modelId="{A51F0270-6155-4798-B74D-CD1B756DD3F4}" type="pres">
      <dgm:prSet presAssocID="{3BAEA449-BE3B-46D1-936D-A7013193ECE8}" presName="textNode" presStyleLbl="node1" presStyleIdx="0" presStyleCnt="3">
        <dgm:presLayoutVars>
          <dgm:bulletEnabled val="1"/>
        </dgm:presLayoutVars>
      </dgm:prSet>
      <dgm:spPr/>
    </dgm:pt>
    <dgm:pt modelId="{27ABD84D-931E-43F0-B2FA-D1FD8F888C0B}" type="pres">
      <dgm:prSet presAssocID="{A095A5B1-A7B3-41BE-ABE2-F60D61071D41}" presName="sibTrans" presStyleCnt="0"/>
      <dgm:spPr/>
    </dgm:pt>
    <dgm:pt modelId="{511D39F2-135B-4B6D-B371-E4BE6E5924F8}" type="pres">
      <dgm:prSet presAssocID="{8FE644AA-BF3D-441E-AB64-103B4CBE136A}" presName="textNode" presStyleLbl="node1" presStyleIdx="1" presStyleCnt="3">
        <dgm:presLayoutVars>
          <dgm:bulletEnabled val="1"/>
        </dgm:presLayoutVars>
      </dgm:prSet>
      <dgm:spPr/>
    </dgm:pt>
    <dgm:pt modelId="{3B970B43-6A7D-48DA-84F5-FCF5039AC069}" type="pres">
      <dgm:prSet presAssocID="{04DCB9BD-7200-4C7F-B73C-290D61DCD16F}" presName="sibTrans" presStyleCnt="0"/>
      <dgm:spPr/>
    </dgm:pt>
    <dgm:pt modelId="{C2817B67-AC64-4E46-BBCC-E4A14A6A6BE5}" type="pres">
      <dgm:prSet presAssocID="{BD2AF922-18EE-4392-A512-E75689667786}" presName="textNode" presStyleLbl="node1" presStyleIdx="2" presStyleCnt="3">
        <dgm:presLayoutVars>
          <dgm:bulletEnabled val="1"/>
        </dgm:presLayoutVars>
      </dgm:prSet>
      <dgm:spPr/>
    </dgm:pt>
  </dgm:ptLst>
  <dgm:cxnLst>
    <dgm:cxn modelId="{D1B1C545-91BC-465C-97EF-6EB303EC419B}" type="presOf" srcId="{BD2AF922-18EE-4392-A512-E75689667786}" destId="{C2817B67-AC64-4E46-BBCC-E4A14A6A6BE5}" srcOrd="0" destOrd="0" presId="urn:microsoft.com/office/officeart/2005/8/layout/hProcess9"/>
    <dgm:cxn modelId="{5943AD66-C61F-462B-B180-F1A2E113349C}" srcId="{6536AEDF-F885-4C5D-8725-966F4C9CB740}" destId="{BD2AF922-18EE-4392-A512-E75689667786}" srcOrd="2" destOrd="0" parTransId="{E638F25A-799F-4A16-A189-80E9A8F7998D}" sibTransId="{D8F90268-018D-44AC-99B9-CC4B545CD1B7}"/>
    <dgm:cxn modelId="{3FD3F152-C6B7-48FF-8CCF-24D9401DCE2D}" srcId="{6536AEDF-F885-4C5D-8725-966F4C9CB740}" destId="{8FE644AA-BF3D-441E-AB64-103B4CBE136A}" srcOrd="1" destOrd="0" parTransId="{FB3EAA2C-5562-4F3F-BD98-D2A63760ECC7}" sibTransId="{04DCB9BD-7200-4C7F-B73C-290D61DCD16F}"/>
    <dgm:cxn modelId="{E3B41954-49A9-4CEA-BE1E-2F84749B1F03}" type="presOf" srcId="{3BAEA449-BE3B-46D1-936D-A7013193ECE8}" destId="{A51F0270-6155-4798-B74D-CD1B756DD3F4}" srcOrd="0" destOrd="0" presId="urn:microsoft.com/office/officeart/2005/8/layout/hProcess9"/>
    <dgm:cxn modelId="{5510378F-31B0-45F2-AD29-F66CB9CD3757}" srcId="{6536AEDF-F885-4C5D-8725-966F4C9CB740}" destId="{3BAEA449-BE3B-46D1-936D-A7013193ECE8}" srcOrd="0" destOrd="0" parTransId="{D554D9BA-6A79-4479-8083-5ECF74F53E99}" sibTransId="{A095A5B1-A7B3-41BE-ABE2-F60D61071D41}"/>
    <dgm:cxn modelId="{556FFAA0-1491-457E-95FB-5551006A3006}" type="presOf" srcId="{6536AEDF-F885-4C5D-8725-966F4C9CB740}" destId="{BA732C5E-51D9-40EE-9A82-411B3EE424AD}" srcOrd="0" destOrd="0" presId="urn:microsoft.com/office/officeart/2005/8/layout/hProcess9"/>
    <dgm:cxn modelId="{2F7B31ED-88FC-4C0C-AC26-0888F9542717}" type="presOf" srcId="{8FE644AA-BF3D-441E-AB64-103B4CBE136A}" destId="{511D39F2-135B-4B6D-B371-E4BE6E5924F8}" srcOrd="0" destOrd="0" presId="urn:microsoft.com/office/officeart/2005/8/layout/hProcess9"/>
    <dgm:cxn modelId="{7D6DA96E-30F3-465C-A0A4-10716E67BDF1}" type="presParOf" srcId="{BA732C5E-51D9-40EE-9A82-411B3EE424AD}" destId="{E71EF50D-F1AC-4A48-A95D-B3995DEAB4F9}" srcOrd="0" destOrd="0" presId="urn:microsoft.com/office/officeart/2005/8/layout/hProcess9"/>
    <dgm:cxn modelId="{7C125CA6-3D62-4D92-9C99-C82C3FE757EB}" type="presParOf" srcId="{BA732C5E-51D9-40EE-9A82-411B3EE424AD}" destId="{1C57ED89-E0C5-4CD5-9C06-FEE2F7F3158A}" srcOrd="1" destOrd="0" presId="urn:microsoft.com/office/officeart/2005/8/layout/hProcess9"/>
    <dgm:cxn modelId="{6CF12712-7251-491B-848C-0257344445FB}" type="presParOf" srcId="{1C57ED89-E0C5-4CD5-9C06-FEE2F7F3158A}" destId="{A51F0270-6155-4798-B74D-CD1B756DD3F4}" srcOrd="0" destOrd="0" presId="urn:microsoft.com/office/officeart/2005/8/layout/hProcess9"/>
    <dgm:cxn modelId="{99CCFD76-9D71-4C0F-96D2-EA3BC60E8F56}" type="presParOf" srcId="{1C57ED89-E0C5-4CD5-9C06-FEE2F7F3158A}" destId="{27ABD84D-931E-43F0-B2FA-D1FD8F888C0B}" srcOrd="1" destOrd="0" presId="urn:microsoft.com/office/officeart/2005/8/layout/hProcess9"/>
    <dgm:cxn modelId="{33D047E5-3F69-422C-B22E-BDDF1D1FADD1}" type="presParOf" srcId="{1C57ED89-E0C5-4CD5-9C06-FEE2F7F3158A}" destId="{511D39F2-135B-4B6D-B371-E4BE6E5924F8}" srcOrd="2" destOrd="0" presId="urn:microsoft.com/office/officeart/2005/8/layout/hProcess9"/>
    <dgm:cxn modelId="{B1A5432E-A345-426D-8A6D-66D90E09648A}" type="presParOf" srcId="{1C57ED89-E0C5-4CD5-9C06-FEE2F7F3158A}" destId="{3B970B43-6A7D-48DA-84F5-FCF5039AC069}" srcOrd="3" destOrd="0" presId="urn:microsoft.com/office/officeart/2005/8/layout/hProcess9"/>
    <dgm:cxn modelId="{919D3F56-49BB-4C11-9A7D-DCE6844B3F72}" type="presParOf" srcId="{1C57ED89-E0C5-4CD5-9C06-FEE2F7F3158A}" destId="{C2817B67-AC64-4E46-BBCC-E4A14A6A6BE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6996D7-8151-4195-9540-9EC8D06495F4}"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IN"/>
        </a:p>
      </dgm:t>
    </dgm:pt>
    <dgm:pt modelId="{7D5ABFCC-45B2-4193-B5D6-DF3DDC238860}">
      <dgm:prSet phldrT="[Text]"/>
      <dgm:spPr/>
      <dgm:t>
        <a:bodyPr/>
        <a:lstStyle/>
        <a:p>
          <a:r>
            <a:rPr lang="en-IN" dirty="0"/>
            <a:t>Recovery and / or </a:t>
          </a:r>
        </a:p>
        <a:p>
          <a:r>
            <a:rPr lang="en-IN" dirty="0"/>
            <a:t>Wound Healing</a:t>
          </a:r>
        </a:p>
      </dgm:t>
    </dgm:pt>
    <dgm:pt modelId="{F520B4A5-919D-4531-8C99-E469A444C3DB}" type="parTrans" cxnId="{6E47C59E-C9E1-4527-974F-3AA31BCB980F}">
      <dgm:prSet/>
      <dgm:spPr/>
      <dgm:t>
        <a:bodyPr/>
        <a:lstStyle/>
        <a:p>
          <a:endParaRPr lang="en-IN"/>
        </a:p>
      </dgm:t>
    </dgm:pt>
    <dgm:pt modelId="{1F2C0205-C810-4143-A594-8A77957060C6}" type="sibTrans" cxnId="{6E47C59E-C9E1-4527-974F-3AA31BCB980F}">
      <dgm:prSet/>
      <dgm:spPr/>
      <dgm:t>
        <a:bodyPr/>
        <a:lstStyle/>
        <a:p>
          <a:endParaRPr lang="en-IN"/>
        </a:p>
      </dgm:t>
    </dgm:pt>
    <dgm:pt modelId="{8CFF1330-4902-4EA6-B6CE-21B997E963B4}">
      <dgm:prSet phldrT="[Text]"/>
      <dgm:spPr/>
      <dgm:t>
        <a:bodyPr/>
        <a:lstStyle/>
        <a:p>
          <a:r>
            <a:rPr lang="en-IN" dirty="0"/>
            <a:t>Vocal Injury </a:t>
          </a:r>
        </a:p>
      </dgm:t>
    </dgm:pt>
    <dgm:pt modelId="{071650CC-9B4A-4329-B045-EF926ACFBFB8}" type="sibTrans" cxnId="{43F447EE-D527-43ED-AD6E-4315BB219C5C}">
      <dgm:prSet/>
      <dgm:spPr/>
      <dgm:t>
        <a:bodyPr/>
        <a:lstStyle/>
        <a:p>
          <a:endParaRPr lang="en-IN"/>
        </a:p>
      </dgm:t>
    </dgm:pt>
    <dgm:pt modelId="{2C7C33AA-A23A-4CD6-88F9-901BAFCA829C}" type="parTrans" cxnId="{43F447EE-D527-43ED-AD6E-4315BB219C5C}">
      <dgm:prSet/>
      <dgm:spPr/>
      <dgm:t>
        <a:bodyPr/>
        <a:lstStyle/>
        <a:p>
          <a:endParaRPr lang="en-IN"/>
        </a:p>
      </dgm:t>
    </dgm:pt>
    <dgm:pt modelId="{0F0FF252-740C-491E-B8DD-F5D97FF71649}">
      <dgm:prSet phldrT="[Text]"/>
      <dgm:spPr/>
      <dgm:t>
        <a:bodyPr/>
        <a:lstStyle/>
        <a:p>
          <a:r>
            <a:rPr lang="en-IN" dirty="0"/>
            <a:t>Vocal Fatigue </a:t>
          </a:r>
        </a:p>
      </dgm:t>
    </dgm:pt>
    <dgm:pt modelId="{90D85EA6-71C1-4E0B-847B-7D9E4F504129}" type="sibTrans" cxnId="{838F14E7-0085-496E-B4AA-E3139223DFFD}">
      <dgm:prSet/>
      <dgm:spPr/>
      <dgm:t>
        <a:bodyPr/>
        <a:lstStyle/>
        <a:p>
          <a:endParaRPr lang="en-IN"/>
        </a:p>
      </dgm:t>
    </dgm:pt>
    <dgm:pt modelId="{9993C675-96E7-4167-B957-B2C6C1060208}" type="parTrans" cxnId="{838F14E7-0085-496E-B4AA-E3139223DFFD}">
      <dgm:prSet/>
      <dgm:spPr/>
      <dgm:t>
        <a:bodyPr/>
        <a:lstStyle/>
        <a:p>
          <a:endParaRPr lang="en-IN"/>
        </a:p>
      </dgm:t>
    </dgm:pt>
    <dgm:pt modelId="{DFACE400-96A2-4764-BEB4-05EB186214B7}" type="pres">
      <dgm:prSet presAssocID="{1F6996D7-8151-4195-9540-9EC8D06495F4}" presName="Name0" presStyleCnt="0">
        <dgm:presLayoutVars>
          <dgm:dir/>
          <dgm:resizeHandles val="exact"/>
        </dgm:presLayoutVars>
      </dgm:prSet>
      <dgm:spPr/>
    </dgm:pt>
    <dgm:pt modelId="{1CD400C5-B28E-4890-9807-5BB447DEDDA1}" type="pres">
      <dgm:prSet presAssocID="{1F6996D7-8151-4195-9540-9EC8D06495F4}" presName="bkgdShp" presStyleLbl="alignAccFollowNode1" presStyleIdx="0" presStyleCnt="1"/>
      <dgm:spPr/>
    </dgm:pt>
    <dgm:pt modelId="{BDF4AF63-679C-4031-81BF-1C861DC9AAF6}" type="pres">
      <dgm:prSet presAssocID="{1F6996D7-8151-4195-9540-9EC8D06495F4}" presName="linComp" presStyleCnt="0"/>
      <dgm:spPr/>
    </dgm:pt>
    <dgm:pt modelId="{7F99BD45-DA34-4027-AC63-B658BCE06D69}" type="pres">
      <dgm:prSet presAssocID="{0F0FF252-740C-491E-B8DD-F5D97FF71649}" presName="compNode" presStyleCnt="0"/>
      <dgm:spPr/>
    </dgm:pt>
    <dgm:pt modelId="{D936EFF7-A62B-4B9F-A2F8-C6F58484197B}" type="pres">
      <dgm:prSet presAssocID="{0F0FF252-740C-491E-B8DD-F5D97FF71649}" presName="node" presStyleLbl="node1" presStyleIdx="0" presStyleCnt="3">
        <dgm:presLayoutVars>
          <dgm:bulletEnabled val="1"/>
        </dgm:presLayoutVars>
      </dgm:prSet>
      <dgm:spPr/>
    </dgm:pt>
    <dgm:pt modelId="{A6411556-CC0B-42D1-9E32-6BA09066B41F}" type="pres">
      <dgm:prSet presAssocID="{0F0FF252-740C-491E-B8DD-F5D97FF71649}" presName="invisiNode" presStyleLbl="node1" presStyleIdx="0" presStyleCnt="3"/>
      <dgm:spPr/>
    </dgm:pt>
    <dgm:pt modelId="{386A790D-0DC3-495A-9322-80A0795688B7}" type="pres">
      <dgm:prSet presAssocID="{0F0FF252-740C-491E-B8DD-F5D97FF71649}" presName="imagNode" presStyleLbl="fgImgPlace1" presStyleIdx="0" presStyleCnt="3"/>
      <dgm:spPr/>
    </dgm:pt>
    <dgm:pt modelId="{85EFC431-6235-45CD-8745-4B082C49C69A}" type="pres">
      <dgm:prSet presAssocID="{90D85EA6-71C1-4E0B-847B-7D9E4F504129}" presName="sibTrans" presStyleLbl="sibTrans2D1" presStyleIdx="0" presStyleCnt="0"/>
      <dgm:spPr/>
    </dgm:pt>
    <dgm:pt modelId="{E6CA637C-0275-4988-97B3-F4BD943E458E}" type="pres">
      <dgm:prSet presAssocID="{8CFF1330-4902-4EA6-B6CE-21B997E963B4}" presName="compNode" presStyleCnt="0"/>
      <dgm:spPr/>
    </dgm:pt>
    <dgm:pt modelId="{FA11206B-8D1F-4D0C-B48A-2336EF9F58E7}" type="pres">
      <dgm:prSet presAssocID="{8CFF1330-4902-4EA6-B6CE-21B997E963B4}" presName="node" presStyleLbl="node1" presStyleIdx="1" presStyleCnt="3">
        <dgm:presLayoutVars>
          <dgm:bulletEnabled val="1"/>
        </dgm:presLayoutVars>
      </dgm:prSet>
      <dgm:spPr/>
    </dgm:pt>
    <dgm:pt modelId="{B6B86774-FD7E-41E8-9973-B02C354DA15B}" type="pres">
      <dgm:prSet presAssocID="{8CFF1330-4902-4EA6-B6CE-21B997E963B4}" presName="invisiNode" presStyleLbl="node1" presStyleIdx="1" presStyleCnt="3"/>
      <dgm:spPr/>
    </dgm:pt>
    <dgm:pt modelId="{A6DE2A24-11B4-400D-AFEB-DACF444C65F8}" type="pres">
      <dgm:prSet presAssocID="{8CFF1330-4902-4EA6-B6CE-21B997E963B4}" presName="imagNode" presStyleLbl="fgImgPlace1" presStyleIdx="1" presStyleCnt="3"/>
      <dgm:spPr/>
    </dgm:pt>
    <dgm:pt modelId="{DB4E6DD4-FB6E-4DC3-8269-7EDD64BCB947}" type="pres">
      <dgm:prSet presAssocID="{071650CC-9B4A-4329-B045-EF926ACFBFB8}" presName="sibTrans" presStyleLbl="sibTrans2D1" presStyleIdx="0" presStyleCnt="0"/>
      <dgm:spPr/>
    </dgm:pt>
    <dgm:pt modelId="{9F558D11-3194-41BD-82C3-767F241320A4}" type="pres">
      <dgm:prSet presAssocID="{7D5ABFCC-45B2-4193-B5D6-DF3DDC238860}" presName="compNode" presStyleCnt="0"/>
      <dgm:spPr/>
    </dgm:pt>
    <dgm:pt modelId="{3F35C620-ABFA-4D60-BA7F-FC901090BEE7}" type="pres">
      <dgm:prSet presAssocID="{7D5ABFCC-45B2-4193-B5D6-DF3DDC238860}" presName="node" presStyleLbl="node1" presStyleIdx="2" presStyleCnt="3">
        <dgm:presLayoutVars>
          <dgm:bulletEnabled val="1"/>
        </dgm:presLayoutVars>
      </dgm:prSet>
      <dgm:spPr/>
    </dgm:pt>
    <dgm:pt modelId="{1F5804E3-E4B2-42B7-921B-37F996988771}" type="pres">
      <dgm:prSet presAssocID="{7D5ABFCC-45B2-4193-B5D6-DF3DDC238860}" presName="invisiNode" presStyleLbl="node1" presStyleIdx="2" presStyleCnt="3"/>
      <dgm:spPr/>
    </dgm:pt>
    <dgm:pt modelId="{17BF713F-930D-4F0C-8719-2C1C509F2CBA}" type="pres">
      <dgm:prSet presAssocID="{7D5ABFCC-45B2-4193-B5D6-DF3DDC238860}" presName="imagNode" presStyleLbl="fgImgPlace1" presStyleIdx="2" presStyleCnt="3"/>
      <dgm:spPr/>
    </dgm:pt>
  </dgm:ptLst>
  <dgm:cxnLst>
    <dgm:cxn modelId="{959F2D3D-2B58-4E46-8A7B-F38B9E593005}" type="presOf" srcId="{071650CC-9B4A-4329-B045-EF926ACFBFB8}" destId="{DB4E6DD4-FB6E-4DC3-8269-7EDD64BCB947}" srcOrd="0" destOrd="0" presId="urn:microsoft.com/office/officeart/2005/8/layout/pList2"/>
    <dgm:cxn modelId="{1692B75C-465C-4CC7-99AD-1A416B9A20A3}" type="presOf" srcId="{90D85EA6-71C1-4E0B-847B-7D9E4F504129}" destId="{85EFC431-6235-45CD-8745-4B082C49C69A}" srcOrd="0" destOrd="0" presId="urn:microsoft.com/office/officeart/2005/8/layout/pList2"/>
    <dgm:cxn modelId="{9A4BAB7D-0452-4A84-AD02-DDBD7CC2D9F7}" type="presOf" srcId="{0F0FF252-740C-491E-B8DD-F5D97FF71649}" destId="{D936EFF7-A62B-4B9F-A2F8-C6F58484197B}" srcOrd="0" destOrd="0" presId="urn:microsoft.com/office/officeart/2005/8/layout/pList2"/>
    <dgm:cxn modelId="{6E47C59E-C9E1-4527-974F-3AA31BCB980F}" srcId="{1F6996D7-8151-4195-9540-9EC8D06495F4}" destId="{7D5ABFCC-45B2-4193-B5D6-DF3DDC238860}" srcOrd="2" destOrd="0" parTransId="{F520B4A5-919D-4531-8C99-E469A444C3DB}" sibTransId="{1F2C0205-C810-4143-A594-8A77957060C6}"/>
    <dgm:cxn modelId="{232649A8-E92C-4297-A471-FCC9E70869C4}" type="presOf" srcId="{7D5ABFCC-45B2-4193-B5D6-DF3DDC238860}" destId="{3F35C620-ABFA-4D60-BA7F-FC901090BEE7}" srcOrd="0" destOrd="0" presId="urn:microsoft.com/office/officeart/2005/8/layout/pList2"/>
    <dgm:cxn modelId="{AC8A62AE-563D-4DC8-9723-138C3DC26A73}" type="presOf" srcId="{8CFF1330-4902-4EA6-B6CE-21B997E963B4}" destId="{FA11206B-8D1F-4D0C-B48A-2336EF9F58E7}" srcOrd="0" destOrd="0" presId="urn:microsoft.com/office/officeart/2005/8/layout/pList2"/>
    <dgm:cxn modelId="{BFDD2DCB-0C3C-44AA-8264-6095B52BA4A3}" type="presOf" srcId="{1F6996D7-8151-4195-9540-9EC8D06495F4}" destId="{DFACE400-96A2-4764-BEB4-05EB186214B7}" srcOrd="0" destOrd="0" presId="urn:microsoft.com/office/officeart/2005/8/layout/pList2"/>
    <dgm:cxn modelId="{838F14E7-0085-496E-B4AA-E3139223DFFD}" srcId="{1F6996D7-8151-4195-9540-9EC8D06495F4}" destId="{0F0FF252-740C-491E-B8DD-F5D97FF71649}" srcOrd="0" destOrd="0" parTransId="{9993C675-96E7-4167-B957-B2C6C1060208}" sibTransId="{90D85EA6-71C1-4E0B-847B-7D9E4F504129}"/>
    <dgm:cxn modelId="{43F447EE-D527-43ED-AD6E-4315BB219C5C}" srcId="{1F6996D7-8151-4195-9540-9EC8D06495F4}" destId="{8CFF1330-4902-4EA6-B6CE-21B997E963B4}" srcOrd="1" destOrd="0" parTransId="{2C7C33AA-A23A-4CD6-88F9-901BAFCA829C}" sibTransId="{071650CC-9B4A-4329-B045-EF926ACFBFB8}"/>
    <dgm:cxn modelId="{9242F8B5-C874-4D14-ACE0-F7EE60A3F0EE}" type="presParOf" srcId="{DFACE400-96A2-4764-BEB4-05EB186214B7}" destId="{1CD400C5-B28E-4890-9807-5BB447DEDDA1}" srcOrd="0" destOrd="0" presId="urn:microsoft.com/office/officeart/2005/8/layout/pList2"/>
    <dgm:cxn modelId="{DCCE5474-6151-4EA6-9B71-B6B3B9CD0BDD}" type="presParOf" srcId="{DFACE400-96A2-4764-BEB4-05EB186214B7}" destId="{BDF4AF63-679C-4031-81BF-1C861DC9AAF6}" srcOrd="1" destOrd="0" presId="urn:microsoft.com/office/officeart/2005/8/layout/pList2"/>
    <dgm:cxn modelId="{1E363CCC-5EB4-4B92-AB61-AD1102F9765B}" type="presParOf" srcId="{BDF4AF63-679C-4031-81BF-1C861DC9AAF6}" destId="{7F99BD45-DA34-4027-AC63-B658BCE06D69}" srcOrd="0" destOrd="0" presId="urn:microsoft.com/office/officeart/2005/8/layout/pList2"/>
    <dgm:cxn modelId="{01E91E2A-7B0E-47EC-A51B-695737963132}" type="presParOf" srcId="{7F99BD45-DA34-4027-AC63-B658BCE06D69}" destId="{D936EFF7-A62B-4B9F-A2F8-C6F58484197B}" srcOrd="0" destOrd="0" presId="urn:microsoft.com/office/officeart/2005/8/layout/pList2"/>
    <dgm:cxn modelId="{49BB8403-B6FD-4597-966D-4D7699E8649C}" type="presParOf" srcId="{7F99BD45-DA34-4027-AC63-B658BCE06D69}" destId="{A6411556-CC0B-42D1-9E32-6BA09066B41F}" srcOrd="1" destOrd="0" presId="urn:microsoft.com/office/officeart/2005/8/layout/pList2"/>
    <dgm:cxn modelId="{47F3F6A3-D729-430A-8F95-0ED88970CC52}" type="presParOf" srcId="{7F99BD45-DA34-4027-AC63-B658BCE06D69}" destId="{386A790D-0DC3-495A-9322-80A0795688B7}" srcOrd="2" destOrd="0" presId="urn:microsoft.com/office/officeart/2005/8/layout/pList2"/>
    <dgm:cxn modelId="{5F3C6189-018C-417C-B8ED-8F448B60EC88}" type="presParOf" srcId="{BDF4AF63-679C-4031-81BF-1C861DC9AAF6}" destId="{85EFC431-6235-45CD-8745-4B082C49C69A}" srcOrd="1" destOrd="0" presId="urn:microsoft.com/office/officeart/2005/8/layout/pList2"/>
    <dgm:cxn modelId="{86C93AB6-9716-4EDD-BD59-0C119C12F1A7}" type="presParOf" srcId="{BDF4AF63-679C-4031-81BF-1C861DC9AAF6}" destId="{E6CA637C-0275-4988-97B3-F4BD943E458E}" srcOrd="2" destOrd="0" presId="urn:microsoft.com/office/officeart/2005/8/layout/pList2"/>
    <dgm:cxn modelId="{18145BBD-08F8-4C39-8EEB-B29547543AE5}" type="presParOf" srcId="{E6CA637C-0275-4988-97B3-F4BD943E458E}" destId="{FA11206B-8D1F-4D0C-B48A-2336EF9F58E7}" srcOrd="0" destOrd="0" presId="urn:microsoft.com/office/officeart/2005/8/layout/pList2"/>
    <dgm:cxn modelId="{09995550-1FA8-4EFE-A33E-118DD40D0F38}" type="presParOf" srcId="{E6CA637C-0275-4988-97B3-F4BD943E458E}" destId="{B6B86774-FD7E-41E8-9973-B02C354DA15B}" srcOrd="1" destOrd="0" presId="urn:microsoft.com/office/officeart/2005/8/layout/pList2"/>
    <dgm:cxn modelId="{4F8F1038-2C7F-4258-B0DD-51C465D8E658}" type="presParOf" srcId="{E6CA637C-0275-4988-97B3-F4BD943E458E}" destId="{A6DE2A24-11B4-400D-AFEB-DACF444C65F8}" srcOrd="2" destOrd="0" presId="urn:microsoft.com/office/officeart/2005/8/layout/pList2"/>
    <dgm:cxn modelId="{627B7EFA-8C13-40BF-8112-E548442CAA14}" type="presParOf" srcId="{BDF4AF63-679C-4031-81BF-1C861DC9AAF6}" destId="{DB4E6DD4-FB6E-4DC3-8269-7EDD64BCB947}" srcOrd="3" destOrd="0" presId="urn:microsoft.com/office/officeart/2005/8/layout/pList2"/>
    <dgm:cxn modelId="{F536841E-A483-461D-8F9F-94F694B47F19}" type="presParOf" srcId="{BDF4AF63-679C-4031-81BF-1C861DC9AAF6}" destId="{9F558D11-3194-41BD-82C3-767F241320A4}" srcOrd="4" destOrd="0" presId="urn:microsoft.com/office/officeart/2005/8/layout/pList2"/>
    <dgm:cxn modelId="{E593850D-A157-48B4-80AB-E1AEA8E65633}" type="presParOf" srcId="{9F558D11-3194-41BD-82C3-767F241320A4}" destId="{3F35C620-ABFA-4D60-BA7F-FC901090BEE7}" srcOrd="0" destOrd="0" presId="urn:microsoft.com/office/officeart/2005/8/layout/pList2"/>
    <dgm:cxn modelId="{157A8097-3998-40C5-8C29-E18DEAF6478D}" type="presParOf" srcId="{9F558D11-3194-41BD-82C3-767F241320A4}" destId="{1F5804E3-E4B2-42B7-921B-37F996988771}" srcOrd="1" destOrd="0" presId="urn:microsoft.com/office/officeart/2005/8/layout/pList2"/>
    <dgm:cxn modelId="{7EE81A4F-626C-473C-A657-DAEB88045474}" type="presParOf" srcId="{9F558D11-3194-41BD-82C3-767F241320A4}" destId="{17BF713F-930D-4F0C-8719-2C1C509F2CB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2BD8E-2468-4444-92AA-7C85600039A5}">
      <dsp:nvSpPr>
        <dsp:cNvPr id="0" name=""/>
        <dsp:cNvSpPr/>
      </dsp:nvSpPr>
      <dsp:spPr>
        <a:xfrm>
          <a:off x="1090204" y="0"/>
          <a:ext cx="8825048" cy="5515654"/>
        </a:xfrm>
        <a:prstGeom prst="swooshArrow">
          <a:avLst>
            <a:gd name="adj1" fmla="val 25000"/>
            <a:gd name="adj2" fmla="val 25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35161CE-5A3C-4C0B-B23D-1402F2D77CE3}">
      <dsp:nvSpPr>
        <dsp:cNvPr id="0" name=""/>
        <dsp:cNvSpPr/>
      </dsp:nvSpPr>
      <dsp:spPr>
        <a:xfrm>
          <a:off x="1959471" y="4101441"/>
          <a:ext cx="202976" cy="202976"/>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B3FEC5C-4EE6-4ACA-8231-A4097D35005E}">
      <dsp:nvSpPr>
        <dsp:cNvPr id="0" name=""/>
        <dsp:cNvSpPr/>
      </dsp:nvSpPr>
      <dsp:spPr>
        <a:xfrm>
          <a:off x="2060959" y="4202929"/>
          <a:ext cx="1156081" cy="131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553" tIns="0" rIns="0" bIns="0" numCol="1" spcCol="1270" anchor="t" anchorCtr="0">
          <a:noAutofit/>
        </a:bodyPr>
        <a:lstStyle/>
        <a:p>
          <a:pPr marL="0" lvl="0" indent="0" algn="l" defTabSz="800100">
            <a:lnSpc>
              <a:spcPct val="90000"/>
            </a:lnSpc>
            <a:spcBef>
              <a:spcPct val="0"/>
            </a:spcBef>
            <a:spcAft>
              <a:spcPct val="35000"/>
            </a:spcAft>
            <a:buNone/>
          </a:pPr>
          <a:r>
            <a:rPr lang="en-IN" sz="1800" b="1" kern="1200" dirty="0"/>
            <a:t>The Epithelium (Skin)</a:t>
          </a:r>
        </a:p>
      </dsp:txBody>
      <dsp:txXfrm>
        <a:off x="2060959" y="4202929"/>
        <a:ext cx="1156081" cy="1312725"/>
      </dsp:txXfrm>
    </dsp:sp>
    <dsp:sp modelId="{C83A5B53-1C81-405B-89A3-799C4FEA3EE1}">
      <dsp:nvSpPr>
        <dsp:cNvPr id="0" name=""/>
        <dsp:cNvSpPr/>
      </dsp:nvSpPr>
      <dsp:spPr>
        <a:xfrm>
          <a:off x="3058190" y="3045744"/>
          <a:ext cx="317701" cy="317701"/>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ECBC71-1E86-46BA-8487-CAB50CF62B8C}">
      <dsp:nvSpPr>
        <dsp:cNvPr id="0" name=""/>
        <dsp:cNvSpPr/>
      </dsp:nvSpPr>
      <dsp:spPr>
        <a:xfrm>
          <a:off x="3217041" y="3204595"/>
          <a:ext cx="1464957" cy="2311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44" tIns="0" rIns="0" bIns="0" numCol="1" spcCol="1270" anchor="t" anchorCtr="0">
          <a:noAutofit/>
        </a:bodyPr>
        <a:lstStyle/>
        <a:p>
          <a:pPr marL="0" lvl="0" indent="0" algn="l" defTabSz="711200">
            <a:lnSpc>
              <a:spcPct val="90000"/>
            </a:lnSpc>
            <a:spcBef>
              <a:spcPct val="0"/>
            </a:spcBef>
            <a:spcAft>
              <a:spcPct val="35000"/>
            </a:spcAft>
            <a:buNone/>
          </a:pPr>
          <a:r>
            <a:rPr lang="en-IN" sz="1600" b="1" kern="1200" dirty="0"/>
            <a:t>Superficial layer of Lamina propria</a:t>
          </a:r>
        </a:p>
      </dsp:txBody>
      <dsp:txXfrm>
        <a:off x="3217041" y="3204595"/>
        <a:ext cx="1464957" cy="2311059"/>
      </dsp:txXfrm>
    </dsp:sp>
    <dsp:sp modelId="{875C5AB0-BE0C-4937-904B-A5294C988497}">
      <dsp:nvSpPr>
        <dsp:cNvPr id="0" name=""/>
        <dsp:cNvSpPr/>
      </dsp:nvSpPr>
      <dsp:spPr>
        <a:xfrm>
          <a:off x="4470197" y="2204055"/>
          <a:ext cx="423602" cy="423602"/>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13C4F3A-F146-4392-BD33-B4A9A706F131}">
      <dsp:nvSpPr>
        <dsp:cNvPr id="0" name=""/>
        <dsp:cNvSpPr/>
      </dsp:nvSpPr>
      <dsp:spPr>
        <a:xfrm>
          <a:off x="4681999" y="2415856"/>
          <a:ext cx="1703234" cy="3099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458" tIns="0" rIns="0" bIns="0" numCol="1" spcCol="1270" anchor="t" anchorCtr="0">
          <a:noAutofit/>
        </a:bodyPr>
        <a:lstStyle/>
        <a:p>
          <a:pPr marL="0" lvl="0" indent="0" algn="l" defTabSz="711200">
            <a:lnSpc>
              <a:spcPct val="90000"/>
            </a:lnSpc>
            <a:spcBef>
              <a:spcPct val="0"/>
            </a:spcBef>
            <a:spcAft>
              <a:spcPct val="35000"/>
            </a:spcAft>
            <a:buNone/>
          </a:pPr>
          <a:r>
            <a:rPr lang="en-IN" sz="1600" b="1" kern="1200" dirty="0"/>
            <a:t>Intermediate layer of Lamina Propria</a:t>
          </a:r>
        </a:p>
      </dsp:txBody>
      <dsp:txXfrm>
        <a:off x="4681999" y="2415856"/>
        <a:ext cx="1703234" cy="3099798"/>
      </dsp:txXfrm>
    </dsp:sp>
    <dsp:sp modelId="{B8925F55-9AF3-4A9B-ACEC-91DABD5C4F1F}">
      <dsp:nvSpPr>
        <dsp:cNvPr id="0" name=""/>
        <dsp:cNvSpPr/>
      </dsp:nvSpPr>
      <dsp:spPr>
        <a:xfrm>
          <a:off x="6111656" y="1546589"/>
          <a:ext cx="547152" cy="547152"/>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EED6781-8627-483D-8BB7-DE55D20750DF}">
      <dsp:nvSpPr>
        <dsp:cNvPr id="0" name=""/>
        <dsp:cNvSpPr/>
      </dsp:nvSpPr>
      <dsp:spPr>
        <a:xfrm>
          <a:off x="6385233" y="1820166"/>
          <a:ext cx="1765009" cy="369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925" tIns="0" rIns="0" bIns="0" numCol="1" spcCol="1270" anchor="t" anchorCtr="0">
          <a:noAutofit/>
        </a:bodyPr>
        <a:lstStyle/>
        <a:p>
          <a:pPr marL="0" lvl="0" indent="0" algn="l" defTabSz="711200">
            <a:lnSpc>
              <a:spcPct val="90000"/>
            </a:lnSpc>
            <a:spcBef>
              <a:spcPct val="0"/>
            </a:spcBef>
            <a:spcAft>
              <a:spcPct val="35000"/>
            </a:spcAft>
            <a:buNone/>
          </a:pPr>
          <a:r>
            <a:rPr lang="en-IN" sz="1600" b="1" kern="1200" dirty="0"/>
            <a:t>Deep Layer of Lamina Propria</a:t>
          </a:r>
        </a:p>
      </dsp:txBody>
      <dsp:txXfrm>
        <a:off x="6385233" y="1820166"/>
        <a:ext cx="1765009" cy="3695488"/>
      </dsp:txXfrm>
    </dsp:sp>
    <dsp:sp modelId="{DCCBF8B6-F0DE-4384-B0DC-E1C063BE5163}">
      <dsp:nvSpPr>
        <dsp:cNvPr id="0" name=""/>
        <dsp:cNvSpPr/>
      </dsp:nvSpPr>
      <dsp:spPr>
        <a:xfrm>
          <a:off x="7801653" y="1107543"/>
          <a:ext cx="697178" cy="697178"/>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34D7205-ECC0-4010-BC8B-21EAAEEC0F10}">
      <dsp:nvSpPr>
        <dsp:cNvPr id="0" name=""/>
        <dsp:cNvSpPr/>
      </dsp:nvSpPr>
      <dsp:spPr>
        <a:xfrm>
          <a:off x="8150242" y="1456132"/>
          <a:ext cx="1765009" cy="405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421" tIns="0" rIns="0" bIns="0" numCol="1" spcCol="1270" anchor="t" anchorCtr="0">
          <a:noAutofit/>
        </a:bodyPr>
        <a:lstStyle/>
        <a:p>
          <a:pPr marL="0" lvl="0" indent="0" algn="l" defTabSz="711200">
            <a:lnSpc>
              <a:spcPct val="90000"/>
            </a:lnSpc>
            <a:spcBef>
              <a:spcPct val="0"/>
            </a:spcBef>
            <a:spcAft>
              <a:spcPct val="35000"/>
            </a:spcAft>
            <a:buNone/>
          </a:pPr>
          <a:r>
            <a:rPr lang="en-IN" sz="1600" b="1" kern="1200" dirty="0"/>
            <a:t>The Muscle Layer</a:t>
          </a:r>
        </a:p>
      </dsp:txBody>
      <dsp:txXfrm>
        <a:off x="8150242" y="1456132"/>
        <a:ext cx="1765009" cy="4059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98A54-59DF-44DF-AF16-6DE5E609462F}">
      <dsp:nvSpPr>
        <dsp:cNvPr id="0" name=""/>
        <dsp:cNvSpPr/>
      </dsp:nvSpPr>
      <dsp:spPr>
        <a:xfrm>
          <a:off x="6835249" y="935972"/>
          <a:ext cx="2479368" cy="24798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DDC8B-0E19-485D-B4A4-FDFBC09C1E53}">
      <dsp:nvSpPr>
        <dsp:cNvPr id="0" name=""/>
        <dsp:cNvSpPr/>
      </dsp:nvSpPr>
      <dsp:spPr>
        <a:xfrm>
          <a:off x="6917572" y="1018648"/>
          <a:ext cx="2314723" cy="23144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Vocal Fold length change</a:t>
          </a:r>
          <a:endParaRPr lang="en-IN" sz="2900" kern="1200" dirty="0"/>
        </a:p>
      </dsp:txBody>
      <dsp:txXfrm>
        <a:off x="7248478" y="1349349"/>
        <a:ext cx="1652912" cy="1653073"/>
      </dsp:txXfrm>
    </dsp:sp>
    <dsp:sp modelId="{1361DD87-568C-4341-872C-01B60E708818}">
      <dsp:nvSpPr>
        <dsp:cNvPr id="0" name=""/>
        <dsp:cNvSpPr/>
      </dsp:nvSpPr>
      <dsp:spPr>
        <a:xfrm rot="2700000">
          <a:off x="4275737" y="938970"/>
          <a:ext cx="2473396" cy="2473396"/>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0E60A-95AC-4802-950E-EE1A3CE7B298}">
      <dsp:nvSpPr>
        <dsp:cNvPr id="0" name=""/>
        <dsp:cNvSpPr/>
      </dsp:nvSpPr>
      <dsp:spPr>
        <a:xfrm>
          <a:off x="4355074" y="1018648"/>
          <a:ext cx="2314723" cy="23144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Vocal Fold Adduction</a:t>
          </a:r>
          <a:endParaRPr lang="en-IN" sz="2900" kern="1200" dirty="0"/>
        </a:p>
      </dsp:txBody>
      <dsp:txXfrm>
        <a:off x="4685979" y="1349349"/>
        <a:ext cx="1652912" cy="1653073"/>
      </dsp:txXfrm>
    </dsp:sp>
    <dsp:sp modelId="{6A70971A-14E6-40B8-B751-C892A06D638A}">
      <dsp:nvSpPr>
        <dsp:cNvPr id="0" name=""/>
        <dsp:cNvSpPr/>
      </dsp:nvSpPr>
      <dsp:spPr>
        <a:xfrm rot="2700000">
          <a:off x="1713238" y="938970"/>
          <a:ext cx="2473396" cy="2473396"/>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1A8C2-1F6D-40F6-839A-8068D32A24D4}">
      <dsp:nvSpPr>
        <dsp:cNvPr id="0" name=""/>
        <dsp:cNvSpPr/>
      </dsp:nvSpPr>
      <dsp:spPr>
        <a:xfrm>
          <a:off x="1792575" y="1018648"/>
          <a:ext cx="2314723" cy="231447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Vocal fold Abduction </a:t>
          </a:r>
          <a:endParaRPr lang="en-IN" sz="2900" kern="1200" dirty="0"/>
        </a:p>
      </dsp:txBody>
      <dsp:txXfrm>
        <a:off x="2123480" y="1349349"/>
        <a:ext cx="1652912" cy="1653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C93D9-8C35-4A03-AA51-2A6F8DFF9878}">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37A677-B45E-45C2-B2D7-D652F31F7EF3}">
      <dsp:nvSpPr>
        <dsp:cNvPr id="0" name=""/>
        <dsp:cNvSpPr/>
      </dsp:nvSpPr>
      <dsp:spPr>
        <a:xfrm>
          <a:off x="525780" y="72369"/>
          <a:ext cx="7360920"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IN" sz="2400" kern="1200" dirty="0"/>
            <a:t>Laryngeal Opposing Pressure </a:t>
          </a:r>
        </a:p>
      </dsp:txBody>
      <dsp:txXfrm>
        <a:off x="553160" y="99749"/>
        <a:ext cx="7306160" cy="506120"/>
      </dsp:txXfrm>
    </dsp:sp>
    <dsp:sp modelId="{8B073B39-B130-4D23-BC1A-D23632F0D449}">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F30371-241C-46D3-BE3D-6F77F60B9169}">
      <dsp:nvSpPr>
        <dsp:cNvPr id="0" name=""/>
        <dsp:cNvSpPr/>
      </dsp:nvSpPr>
      <dsp:spPr>
        <a:xfrm>
          <a:off x="525780" y="934209"/>
          <a:ext cx="7360920"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IN" sz="2400" kern="1200" dirty="0"/>
            <a:t>Laryngeal Airway Resistance </a:t>
          </a:r>
        </a:p>
      </dsp:txBody>
      <dsp:txXfrm>
        <a:off x="553160" y="961589"/>
        <a:ext cx="7306160" cy="506120"/>
      </dsp:txXfrm>
    </dsp:sp>
    <dsp:sp modelId="{4E61A56A-BF05-4909-B58A-CAF2104599FE}">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7C12C-7A10-4AD8-B905-A0C770E22BA6}">
      <dsp:nvSpPr>
        <dsp:cNvPr id="0" name=""/>
        <dsp:cNvSpPr/>
      </dsp:nvSpPr>
      <dsp:spPr>
        <a:xfrm>
          <a:off x="525780" y="1796049"/>
          <a:ext cx="7360920" cy="56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IN" sz="2400" kern="1200" dirty="0"/>
            <a:t>Glottal size and configuration </a:t>
          </a:r>
        </a:p>
      </dsp:txBody>
      <dsp:txXfrm>
        <a:off x="553160" y="1823429"/>
        <a:ext cx="7306160" cy="506120"/>
      </dsp:txXfrm>
    </dsp:sp>
    <dsp:sp modelId="{7B30346E-824A-465C-AE55-58BB6E980129}">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7E862E-94AF-4281-9963-D28E5DBC2287}">
      <dsp:nvSpPr>
        <dsp:cNvPr id="0" name=""/>
        <dsp:cNvSpPr/>
      </dsp:nvSpPr>
      <dsp:spPr>
        <a:xfrm>
          <a:off x="525780" y="2657889"/>
          <a:ext cx="7360920"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IN" sz="2400" kern="1200" dirty="0"/>
            <a:t>Stiffness of the Vocal Folds </a:t>
          </a:r>
        </a:p>
      </dsp:txBody>
      <dsp:txXfrm>
        <a:off x="553160" y="2685269"/>
        <a:ext cx="7306160" cy="506120"/>
      </dsp:txXfrm>
    </dsp:sp>
    <dsp:sp modelId="{D6192B3E-BBE9-4DD9-B369-58F542AE1A10}">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A5209-4DB1-4158-8258-6AB45CEEBCC6}">
      <dsp:nvSpPr>
        <dsp:cNvPr id="0" name=""/>
        <dsp:cNvSpPr/>
      </dsp:nvSpPr>
      <dsp:spPr>
        <a:xfrm>
          <a:off x="525780" y="3519729"/>
          <a:ext cx="7360920"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IN" sz="2400" kern="1200" dirty="0"/>
            <a:t>Effective Mass of the Vocal Folds</a:t>
          </a:r>
        </a:p>
      </dsp:txBody>
      <dsp:txXfrm>
        <a:off x="553160" y="3547109"/>
        <a:ext cx="7306160"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EF50D-F1AC-4A48-A95D-B3995DEAB4F9}">
      <dsp:nvSpPr>
        <dsp:cNvPr id="0" name=""/>
        <dsp:cNvSpPr/>
      </dsp:nvSpPr>
      <dsp:spPr>
        <a:xfrm>
          <a:off x="596934" y="0"/>
          <a:ext cx="6765255" cy="42175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F0270-6155-4798-B74D-CD1B756DD3F4}">
      <dsp:nvSpPr>
        <dsp:cNvPr id="0" name=""/>
        <dsp:cNvSpPr/>
      </dsp:nvSpPr>
      <dsp:spPr>
        <a:xfrm>
          <a:off x="269708" y="1265260"/>
          <a:ext cx="2387737" cy="1687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Compressive Muscular Pressure (“squeezes”)  </a:t>
          </a:r>
        </a:p>
      </dsp:txBody>
      <dsp:txXfrm>
        <a:off x="352061" y="1347613"/>
        <a:ext cx="2223031" cy="1522307"/>
      </dsp:txXfrm>
    </dsp:sp>
    <dsp:sp modelId="{511D39F2-135B-4B6D-B371-E4BE6E5924F8}">
      <dsp:nvSpPr>
        <dsp:cNvPr id="0" name=""/>
        <dsp:cNvSpPr/>
      </dsp:nvSpPr>
      <dsp:spPr>
        <a:xfrm>
          <a:off x="2785693" y="1265260"/>
          <a:ext cx="2387737" cy="1687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Surface Tension of the Vocal Fold</a:t>
          </a:r>
        </a:p>
      </dsp:txBody>
      <dsp:txXfrm>
        <a:off x="2868046" y="1347613"/>
        <a:ext cx="2223031" cy="1522307"/>
      </dsp:txXfrm>
    </dsp:sp>
    <dsp:sp modelId="{C2817B67-AC64-4E46-BBCC-E4A14A6A6BE5}">
      <dsp:nvSpPr>
        <dsp:cNvPr id="0" name=""/>
        <dsp:cNvSpPr/>
      </dsp:nvSpPr>
      <dsp:spPr>
        <a:xfrm>
          <a:off x="5301678" y="1265260"/>
          <a:ext cx="2387737" cy="1687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Gravity</a:t>
          </a:r>
        </a:p>
      </dsp:txBody>
      <dsp:txXfrm>
        <a:off x="5384031" y="1347613"/>
        <a:ext cx="2223031" cy="15223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400C5-B28E-4890-9807-5BB447DEDDA1}">
      <dsp:nvSpPr>
        <dsp:cNvPr id="0" name=""/>
        <dsp:cNvSpPr/>
      </dsp:nvSpPr>
      <dsp:spPr>
        <a:xfrm>
          <a:off x="0" y="0"/>
          <a:ext cx="10515600" cy="244653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6A790D-0DC3-495A-9322-80A0795688B7}">
      <dsp:nvSpPr>
        <dsp:cNvPr id="0" name=""/>
        <dsp:cNvSpPr/>
      </dsp:nvSpPr>
      <dsp:spPr>
        <a:xfrm>
          <a:off x="315468" y="326204"/>
          <a:ext cx="3088957" cy="179412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36EFF7-A62B-4B9F-A2F8-C6F58484197B}">
      <dsp:nvSpPr>
        <dsp:cNvPr id="0" name=""/>
        <dsp:cNvSpPr/>
      </dsp:nvSpPr>
      <dsp:spPr>
        <a:xfrm rot="10800000">
          <a:off x="315468" y="2446530"/>
          <a:ext cx="3088957" cy="299020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t" anchorCtr="0">
          <a:noAutofit/>
        </a:bodyPr>
        <a:lstStyle/>
        <a:p>
          <a:pPr marL="0" lvl="0" indent="0" algn="ctr" defTabSz="1689100">
            <a:lnSpc>
              <a:spcPct val="90000"/>
            </a:lnSpc>
            <a:spcBef>
              <a:spcPct val="0"/>
            </a:spcBef>
            <a:spcAft>
              <a:spcPct val="35000"/>
            </a:spcAft>
            <a:buNone/>
          </a:pPr>
          <a:r>
            <a:rPr lang="en-IN" sz="3800" kern="1200" dirty="0"/>
            <a:t>Vocal Fatigue </a:t>
          </a:r>
        </a:p>
      </dsp:txBody>
      <dsp:txXfrm rot="10800000">
        <a:off x="407427" y="2446530"/>
        <a:ext cx="2905039" cy="2898244"/>
      </dsp:txXfrm>
    </dsp:sp>
    <dsp:sp modelId="{A6DE2A24-11B4-400D-AFEB-DACF444C65F8}">
      <dsp:nvSpPr>
        <dsp:cNvPr id="0" name=""/>
        <dsp:cNvSpPr/>
      </dsp:nvSpPr>
      <dsp:spPr>
        <a:xfrm>
          <a:off x="3713321" y="326204"/>
          <a:ext cx="3088957" cy="179412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11206B-8D1F-4D0C-B48A-2336EF9F58E7}">
      <dsp:nvSpPr>
        <dsp:cNvPr id="0" name=""/>
        <dsp:cNvSpPr/>
      </dsp:nvSpPr>
      <dsp:spPr>
        <a:xfrm rot="10800000">
          <a:off x="3713321" y="2446530"/>
          <a:ext cx="3088957" cy="299020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t" anchorCtr="0">
          <a:noAutofit/>
        </a:bodyPr>
        <a:lstStyle/>
        <a:p>
          <a:pPr marL="0" lvl="0" indent="0" algn="ctr" defTabSz="1689100">
            <a:lnSpc>
              <a:spcPct val="90000"/>
            </a:lnSpc>
            <a:spcBef>
              <a:spcPct val="0"/>
            </a:spcBef>
            <a:spcAft>
              <a:spcPct val="35000"/>
            </a:spcAft>
            <a:buNone/>
          </a:pPr>
          <a:r>
            <a:rPr lang="en-IN" sz="3800" kern="1200" dirty="0"/>
            <a:t>Vocal Injury </a:t>
          </a:r>
        </a:p>
      </dsp:txBody>
      <dsp:txXfrm rot="10800000">
        <a:off x="3805280" y="2446530"/>
        <a:ext cx="2905039" cy="2898244"/>
      </dsp:txXfrm>
    </dsp:sp>
    <dsp:sp modelId="{17BF713F-930D-4F0C-8719-2C1C509F2CBA}">
      <dsp:nvSpPr>
        <dsp:cNvPr id="0" name=""/>
        <dsp:cNvSpPr/>
      </dsp:nvSpPr>
      <dsp:spPr>
        <a:xfrm>
          <a:off x="7111174" y="326204"/>
          <a:ext cx="3088957" cy="179412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5C620-ABFA-4D60-BA7F-FC901090BEE7}">
      <dsp:nvSpPr>
        <dsp:cNvPr id="0" name=""/>
        <dsp:cNvSpPr/>
      </dsp:nvSpPr>
      <dsp:spPr>
        <a:xfrm rot="10800000">
          <a:off x="7111174" y="2446530"/>
          <a:ext cx="3088957" cy="299020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t" anchorCtr="0">
          <a:noAutofit/>
        </a:bodyPr>
        <a:lstStyle/>
        <a:p>
          <a:pPr marL="0" lvl="0" indent="0" algn="ctr" defTabSz="1689100">
            <a:lnSpc>
              <a:spcPct val="90000"/>
            </a:lnSpc>
            <a:spcBef>
              <a:spcPct val="0"/>
            </a:spcBef>
            <a:spcAft>
              <a:spcPct val="35000"/>
            </a:spcAft>
            <a:buNone/>
          </a:pPr>
          <a:r>
            <a:rPr lang="en-IN" sz="3800" kern="1200" dirty="0"/>
            <a:t>Recovery and / or </a:t>
          </a:r>
        </a:p>
        <a:p>
          <a:pPr marL="0" lvl="0" indent="0" algn="ctr" defTabSz="1689100">
            <a:lnSpc>
              <a:spcPct val="90000"/>
            </a:lnSpc>
            <a:spcBef>
              <a:spcPct val="0"/>
            </a:spcBef>
            <a:spcAft>
              <a:spcPct val="35000"/>
            </a:spcAft>
            <a:buNone/>
          </a:pPr>
          <a:r>
            <a:rPr lang="en-IN" sz="3800" kern="1200" dirty="0"/>
            <a:t>Wound Healing</a:t>
          </a:r>
        </a:p>
      </dsp:txBody>
      <dsp:txXfrm rot="10800000">
        <a:off x="7203133" y="2446530"/>
        <a:ext cx="2905039" cy="28982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A901B-89BD-46A5-A957-2AFED66AAA90}" type="datetimeFigureOut">
              <a:rPr lang="en-IN" smtClean="0"/>
              <a:t>22-08-2025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31A34-D4F5-472F-8BBD-F775DACF9C6B}" type="slidenum">
              <a:rPr lang="en-IN" smtClean="0"/>
              <a:t>‹#›</a:t>
            </a:fld>
            <a:endParaRPr lang="en-IN"/>
          </a:p>
        </p:txBody>
      </p:sp>
    </p:spTree>
    <p:extLst>
      <p:ext uri="{BB962C8B-B14F-4D97-AF65-F5344CB8AC3E}">
        <p14:creationId xmlns:p14="http://schemas.microsoft.com/office/powerpoint/2010/main" val="165714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BEEB-F708-4EB9-BDD3-C0719D8E0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EC84CE7-57A0-4908-82FF-CD89A8F58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A5AF905-E291-4EFD-A961-81644357A34D}"/>
              </a:ext>
            </a:extLst>
          </p:cNvPr>
          <p:cNvSpPr>
            <a:spLocks noGrp="1"/>
          </p:cNvSpPr>
          <p:nvPr>
            <p:ph type="dt" sz="half" idx="10"/>
          </p:nvPr>
        </p:nvSpPr>
        <p:spPr/>
        <p:txBody>
          <a:bodyPr/>
          <a:lstStyle/>
          <a:p>
            <a:fld id="{04EF76DA-EB1A-426A-B3FE-8F0CBA47D6F7}" type="datetime1">
              <a:rPr lang="en-IN" smtClean="0"/>
              <a:t>22-08-2025</a:t>
            </a:fld>
            <a:endParaRPr lang="en-IN"/>
          </a:p>
        </p:txBody>
      </p:sp>
      <p:sp>
        <p:nvSpPr>
          <p:cNvPr id="5" name="Footer Placeholder 4">
            <a:extLst>
              <a:ext uri="{FF2B5EF4-FFF2-40B4-BE49-F238E27FC236}">
                <a16:creationId xmlns:a16="http://schemas.microsoft.com/office/drawing/2014/main" id="{B6B1A9D7-AF45-4203-9BD0-894C09AB31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61E1AE-5D8E-48AB-A2B6-FC8897180D14}"/>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141097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1FB9-4127-458A-A182-D683D65FA3A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405F61-EB7F-433C-A4CD-638FE7B0E9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725589-1912-402B-B0F0-E660DA19F40A}"/>
              </a:ext>
            </a:extLst>
          </p:cNvPr>
          <p:cNvSpPr>
            <a:spLocks noGrp="1"/>
          </p:cNvSpPr>
          <p:nvPr>
            <p:ph type="dt" sz="half" idx="10"/>
          </p:nvPr>
        </p:nvSpPr>
        <p:spPr/>
        <p:txBody>
          <a:bodyPr/>
          <a:lstStyle/>
          <a:p>
            <a:fld id="{1BC919A5-E2AE-4F96-A3AF-141E6B1264BA}" type="datetime1">
              <a:rPr lang="en-IN" smtClean="0"/>
              <a:t>22-08-2025</a:t>
            </a:fld>
            <a:endParaRPr lang="en-IN"/>
          </a:p>
        </p:txBody>
      </p:sp>
      <p:sp>
        <p:nvSpPr>
          <p:cNvPr id="5" name="Footer Placeholder 4">
            <a:extLst>
              <a:ext uri="{FF2B5EF4-FFF2-40B4-BE49-F238E27FC236}">
                <a16:creationId xmlns:a16="http://schemas.microsoft.com/office/drawing/2014/main" id="{FF26D39E-241B-4FA7-9572-F790072F61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9331377-6A5D-40DF-B61B-020E94D8E5A5}"/>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24482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C23749-AE1C-4108-B0D1-9C43343B88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62BA52-BD93-48DE-9AB4-8D70D1DD6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436553-994B-4634-A9CD-1A090491B706}"/>
              </a:ext>
            </a:extLst>
          </p:cNvPr>
          <p:cNvSpPr>
            <a:spLocks noGrp="1"/>
          </p:cNvSpPr>
          <p:nvPr>
            <p:ph type="dt" sz="half" idx="10"/>
          </p:nvPr>
        </p:nvSpPr>
        <p:spPr/>
        <p:txBody>
          <a:bodyPr/>
          <a:lstStyle/>
          <a:p>
            <a:fld id="{0D717CC1-4185-4E14-923B-A607A1E9DE0B}" type="datetime1">
              <a:rPr lang="en-IN" smtClean="0"/>
              <a:t>22-08-2025</a:t>
            </a:fld>
            <a:endParaRPr lang="en-IN"/>
          </a:p>
        </p:txBody>
      </p:sp>
      <p:sp>
        <p:nvSpPr>
          <p:cNvPr id="5" name="Footer Placeholder 4">
            <a:extLst>
              <a:ext uri="{FF2B5EF4-FFF2-40B4-BE49-F238E27FC236}">
                <a16:creationId xmlns:a16="http://schemas.microsoft.com/office/drawing/2014/main" id="{E6C54A36-38F6-4679-A2AF-C8E7FCFB29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E077CC-2169-4614-A8C7-432488DBBD82}"/>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67605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00CA-6A2F-45D7-A2AE-732F9C7A3E6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874BCA5-D997-4BDB-8A48-AA63E8FA4E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B92491-E174-4A0F-88FD-8349ED5819EA}"/>
              </a:ext>
            </a:extLst>
          </p:cNvPr>
          <p:cNvSpPr>
            <a:spLocks noGrp="1"/>
          </p:cNvSpPr>
          <p:nvPr>
            <p:ph type="dt" sz="half" idx="10"/>
          </p:nvPr>
        </p:nvSpPr>
        <p:spPr/>
        <p:txBody>
          <a:bodyPr/>
          <a:lstStyle/>
          <a:p>
            <a:fld id="{A0CADD4A-8433-4C32-877F-FB874C76DD2F}" type="datetime1">
              <a:rPr lang="en-IN" smtClean="0"/>
              <a:t>22-08-2025</a:t>
            </a:fld>
            <a:endParaRPr lang="en-IN"/>
          </a:p>
        </p:txBody>
      </p:sp>
      <p:sp>
        <p:nvSpPr>
          <p:cNvPr id="5" name="Footer Placeholder 4">
            <a:extLst>
              <a:ext uri="{FF2B5EF4-FFF2-40B4-BE49-F238E27FC236}">
                <a16:creationId xmlns:a16="http://schemas.microsoft.com/office/drawing/2014/main" id="{3585A33B-4B6C-4321-ADC6-4AA052481A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CF23FE-33B5-4A08-94B4-7F2B80B69C04}"/>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23138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757E-C1D7-41E5-926F-B0A9B3D3F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456240C-E39F-44DB-A65B-67F01563F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48E76-179E-458A-88CA-181ABD70026C}"/>
              </a:ext>
            </a:extLst>
          </p:cNvPr>
          <p:cNvSpPr>
            <a:spLocks noGrp="1"/>
          </p:cNvSpPr>
          <p:nvPr>
            <p:ph type="dt" sz="half" idx="10"/>
          </p:nvPr>
        </p:nvSpPr>
        <p:spPr/>
        <p:txBody>
          <a:bodyPr/>
          <a:lstStyle/>
          <a:p>
            <a:fld id="{6C3DCA24-E730-4A88-9670-AD31CE0B34AD}" type="datetime1">
              <a:rPr lang="en-IN" smtClean="0"/>
              <a:t>22-08-2025</a:t>
            </a:fld>
            <a:endParaRPr lang="en-IN"/>
          </a:p>
        </p:txBody>
      </p:sp>
      <p:sp>
        <p:nvSpPr>
          <p:cNvPr id="5" name="Footer Placeholder 4">
            <a:extLst>
              <a:ext uri="{FF2B5EF4-FFF2-40B4-BE49-F238E27FC236}">
                <a16:creationId xmlns:a16="http://schemas.microsoft.com/office/drawing/2014/main" id="{159C96BD-FE8E-4FF2-8015-ECBD2FE0B6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E79629-80A1-4494-9C9F-085C5CCA30E8}"/>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13089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58AB-96B9-4CF5-B1B2-171DA65299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9346EE8-3A8C-44AA-8E73-BACC021EF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1FF2EEB-BEA1-4069-BB2E-52182C48C1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ECC73EE-F169-4CEA-A97F-C6599C04B8FC}"/>
              </a:ext>
            </a:extLst>
          </p:cNvPr>
          <p:cNvSpPr>
            <a:spLocks noGrp="1"/>
          </p:cNvSpPr>
          <p:nvPr>
            <p:ph type="dt" sz="half" idx="10"/>
          </p:nvPr>
        </p:nvSpPr>
        <p:spPr/>
        <p:txBody>
          <a:bodyPr/>
          <a:lstStyle/>
          <a:p>
            <a:fld id="{F1E02A94-368B-4681-B252-05745A68575F}" type="datetime1">
              <a:rPr lang="en-IN" smtClean="0"/>
              <a:t>22-08-2025</a:t>
            </a:fld>
            <a:endParaRPr lang="en-IN"/>
          </a:p>
        </p:txBody>
      </p:sp>
      <p:sp>
        <p:nvSpPr>
          <p:cNvPr id="6" name="Footer Placeholder 5">
            <a:extLst>
              <a:ext uri="{FF2B5EF4-FFF2-40B4-BE49-F238E27FC236}">
                <a16:creationId xmlns:a16="http://schemas.microsoft.com/office/drawing/2014/main" id="{7CB22292-C80E-478E-A3E7-AE56095EB79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59AC17-AC06-4750-A497-3F6E578C6304}"/>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77011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A32F-67D0-4A5C-B4D1-519BCC5D937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51BE00B-2C65-4D0B-8B10-07ACF9244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64F3CA-894B-4A02-8DE2-AD1783C54D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3CC19AB-5CEA-4C4A-AFE6-BEBDFA752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B3BCB-003A-4E34-AE6A-ABADAF9B70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4E784E8-A099-4BD1-B804-8DEF9EFB3F75}"/>
              </a:ext>
            </a:extLst>
          </p:cNvPr>
          <p:cNvSpPr>
            <a:spLocks noGrp="1"/>
          </p:cNvSpPr>
          <p:nvPr>
            <p:ph type="dt" sz="half" idx="10"/>
          </p:nvPr>
        </p:nvSpPr>
        <p:spPr/>
        <p:txBody>
          <a:bodyPr/>
          <a:lstStyle/>
          <a:p>
            <a:fld id="{33A0179F-C666-40ED-9535-1E0724E3E240}" type="datetime1">
              <a:rPr lang="en-IN" smtClean="0"/>
              <a:t>22-08-2025</a:t>
            </a:fld>
            <a:endParaRPr lang="en-IN"/>
          </a:p>
        </p:txBody>
      </p:sp>
      <p:sp>
        <p:nvSpPr>
          <p:cNvPr id="8" name="Footer Placeholder 7">
            <a:extLst>
              <a:ext uri="{FF2B5EF4-FFF2-40B4-BE49-F238E27FC236}">
                <a16:creationId xmlns:a16="http://schemas.microsoft.com/office/drawing/2014/main" id="{AA428CED-4623-43F8-A4F3-F9EF131A006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CB6D140-D96A-43A2-AD7E-19ED8754DB39}"/>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92775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8958-36FD-4E23-BAAF-AF91411A2FB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5C27A27-F6C8-4490-82F3-00C2301AE8CD}"/>
              </a:ext>
            </a:extLst>
          </p:cNvPr>
          <p:cNvSpPr>
            <a:spLocks noGrp="1"/>
          </p:cNvSpPr>
          <p:nvPr>
            <p:ph type="dt" sz="half" idx="10"/>
          </p:nvPr>
        </p:nvSpPr>
        <p:spPr/>
        <p:txBody>
          <a:bodyPr/>
          <a:lstStyle/>
          <a:p>
            <a:fld id="{EAC20D76-7AC3-4E0B-A99A-E948692DA61E}" type="datetime1">
              <a:rPr lang="en-IN" smtClean="0"/>
              <a:t>22-08-2025</a:t>
            </a:fld>
            <a:endParaRPr lang="en-IN"/>
          </a:p>
        </p:txBody>
      </p:sp>
      <p:sp>
        <p:nvSpPr>
          <p:cNvPr id="4" name="Footer Placeholder 3">
            <a:extLst>
              <a:ext uri="{FF2B5EF4-FFF2-40B4-BE49-F238E27FC236}">
                <a16:creationId xmlns:a16="http://schemas.microsoft.com/office/drawing/2014/main" id="{E1199ED7-82FD-497C-A567-F135241423A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6FDBA15-94DA-4698-9BBC-50C597C62D26}"/>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291352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D615B-B435-4626-AAD2-B186E26748CD}"/>
              </a:ext>
            </a:extLst>
          </p:cNvPr>
          <p:cNvSpPr>
            <a:spLocks noGrp="1"/>
          </p:cNvSpPr>
          <p:nvPr>
            <p:ph type="dt" sz="half" idx="10"/>
          </p:nvPr>
        </p:nvSpPr>
        <p:spPr/>
        <p:txBody>
          <a:bodyPr/>
          <a:lstStyle/>
          <a:p>
            <a:fld id="{207FED33-B4C4-4B79-AEC7-B960841B58D8}" type="datetime1">
              <a:rPr lang="en-IN" smtClean="0"/>
              <a:t>22-08-2025</a:t>
            </a:fld>
            <a:endParaRPr lang="en-IN"/>
          </a:p>
        </p:txBody>
      </p:sp>
      <p:sp>
        <p:nvSpPr>
          <p:cNvPr id="3" name="Footer Placeholder 2">
            <a:extLst>
              <a:ext uri="{FF2B5EF4-FFF2-40B4-BE49-F238E27FC236}">
                <a16:creationId xmlns:a16="http://schemas.microsoft.com/office/drawing/2014/main" id="{57017EDA-0EED-418E-9B50-5DB154C90D2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338D9C6-A8E6-4B6E-94E6-F253E9065576}"/>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58433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4690-7D60-47FA-9C6A-7C75F3F4B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8AC1E36-9A68-4F83-9718-5DD6DB82C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3A6B626-6A3D-44A7-87A6-96EC66443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59247-71C6-4CA3-8A55-2450F0695E2D}"/>
              </a:ext>
            </a:extLst>
          </p:cNvPr>
          <p:cNvSpPr>
            <a:spLocks noGrp="1"/>
          </p:cNvSpPr>
          <p:nvPr>
            <p:ph type="dt" sz="half" idx="10"/>
          </p:nvPr>
        </p:nvSpPr>
        <p:spPr/>
        <p:txBody>
          <a:bodyPr/>
          <a:lstStyle/>
          <a:p>
            <a:fld id="{34B01FE6-35CF-42F3-8E15-CC4B6C6F7ECF}" type="datetime1">
              <a:rPr lang="en-IN" smtClean="0"/>
              <a:t>22-08-2025</a:t>
            </a:fld>
            <a:endParaRPr lang="en-IN"/>
          </a:p>
        </p:txBody>
      </p:sp>
      <p:sp>
        <p:nvSpPr>
          <p:cNvPr id="6" name="Footer Placeholder 5">
            <a:extLst>
              <a:ext uri="{FF2B5EF4-FFF2-40B4-BE49-F238E27FC236}">
                <a16:creationId xmlns:a16="http://schemas.microsoft.com/office/drawing/2014/main" id="{D6A75BA9-680B-4318-B8ED-F4CA1A8501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86E52D8-E5F9-4002-AAB0-E277C2B4AC00}"/>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152868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6480-FBB6-4D52-9F0D-65713D710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8E134F9-062B-4169-8B7B-50CE5212C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2B067C0-E619-46CE-B1C7-D72C15AE6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F8D4F-5619-4A7E-851F-B262BFB8AAC6}"/>
              </a:ext>
            </a:extLst>
          </p:cNvPr>
          <p:cNvSpPr>
            <a:spLocks noGrp="1"/>
          </p:cNvSpPr>
          <p:nvPr>
            <p:ph type="dt" sz="half" idx="10"/>
          </p:nvPr>
        </p:nvSpPr>
        <p:spPr/>
        <p:txBody>
          <a:bodyPr/>
          <a:lstStyle/>
          <a:p>
            <a:fld id="{C30D139D-7830-4DD6-A710-CD194E4E5796}" type="datetime1">
              <a:rPr lang="en-IN" smtClean="0"/>
              <a:t>22-08-2025</a:t>
            </a:fld>
            <a:endParaRPr lang="en-IN"/>
          </a:p>
        </p:txBody>
      </p:sp>
      <p:sp>
        <p:nvSpPr>
          <p:cNvPr id="6" name="Footer Placeholder 5">
            <a:extLst>
              <a:ext uri="{FF2B5EF4-FFF2-40B4-BE49-F238E27FC236}">
                <a16:creationId xmlns:a16="http://schemas.microsoft.com/office/drawing/2014/main" id="{A5E5D95E-6574-4A4B-8019-A1EAE60184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D0E9F0D-56DF-4D82-91A7-D0E78C8FB599}"/>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161415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6000" t="2000" r="1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720AD-DC67-4EC2-9C4E-00BA13CB7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CF2CFC-7A84-4696-9D50-E3E8B6626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FD8EDA-457B-4746-9A79-02DB02E8D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95785-B5F5-412D-B7D8-404258FDD7DD}" type="datetime1">
              <a:rPr lang="en-IN" smtClean="0"/>
              <a:t>22-08-2025</a:t>
            </a:fld>
            <a:endParaRPr lang="en-IN"/>
          </a:p>
        </p:txBody>
      </p:sp>
      <p:sp>
        <p:nvSpPr>
          <p:cNvPr id="5" name="Footer Placeholder 4">
            <a:extLst>
              <a:ext uri="{FF2B5EF4-FFF2-40B4-BE49-F238E27FC236}">
                <a16:creationId xmlns:a16="http://schemas.microsoft.com/office/drawing/2014/main" id="{1DF31001-87AC-4946-9755-1C724F0D0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E2AB55-6C89-4477-ADBD-09E52068A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1B80-090E-45EF-9C05-E8CEE2FBC75A}" type="slidenum">
              <a:rPr lang="en-IN" smtClean="0"/>
              <a:t>‹#›</a:t>
            </a:fld>
            <a:endParaRPr lang="en-IN"/>
          </a:p>
        </p:txBody>
      </p:sp>
    </p:spTree>
    <p:extLst>
      <p:ext uri="{BB962C8B-B14F-4D97-AF65-F5344CB8AC3E}">
        <p14:creationId xmlns:p14="http://schemas.microsoft.com/office/powerpoint/2010/main" val="1390289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465" y="986765"/>
            <a:ext cx="10515600" cy="1325563"/>
          </a:xfrm>
        </p:spPr>
        <p:txBody>
          <a:bodyPr>
            <a:normAutofit fontScale="90000"/>
          </a:bodyPr>
          <a:lstStyle/>
          <a:p>
            <a:pPr algn="ctr"/>
            <a:r>
              <a:rPr lang="en-US" sz="7200" b="1" dirty="0"/>
              <a:t>Vocal Folds </a:t>
            </a:r>
            <a:br>
              <a:rPr lang="en-US" sz="7200" b="1" dirty="0"/>
            </a:br>
            <a:r>
              <a:rPr lang="en-US" sz="7200" b="1" dirty="0"/>
              <a:t>Biology of Vocal Folds and Biomechanics</a:t>
            </a:r>
            <a:endParaRPr lang="en-IN" sz="7200" b="1" dirty="0"/>
          </a:p>
        </p:txBody>
      </p:sp>
      <p:sp>
        <p:nvSpPr>
          <p:cNvPr id="4" name="Slide Number Placeholder 3"/>
          <p:cNvSpPr>
            <a:spLocks noGrp="1"/>
          </p:cNvSpPr>
          <p:nvPr>
            <p:ph type="sldNum" sz="quarter" idx="12"/>
          </p:nvPr>
        </p:nvSpPr>
        <p:spPr/>
        <p:txBody>
          <a:bodyPr/>
          <a:lstStyle/>
          <a:p>
            <a:fld id="{A2001B80-090E-45EF-9C05-E8CEE2FBC75A}" type="slidenum">
              <a:rPr lang="en-IN" smtClean="0"/>
              <a:t>1</a:t>
            </a:fld>
            <a:endParaRPr lang="en-IN"/>
          </a:p>
        </p:txBody>
      </p:sp>
      <p:sp>
        <p:nvSpPr>
          <p:cNvPr id="3" name="Content Placeholder 1">
            <a:extLst>
              <a:ext uri="{FF2B5EF4-FFF2-40B4-BE49-F238E27FC236}">
                <a16:creationId xmlns:a16="http://schemas.microsoft.com/office/drawing/2014/main" id="{66ED4052-8659-2E68-CBE7-A28EEA8A0BFD}"/>
              </a:ext>
            </a:extLst>
          </p:cNvPr>
          <p:cNvSpPr txBox="1">
            <a:spLocks/>
          </p:cNvSpPr>
          <p:nvPr/>
        </p:nvSpPr>
        <p:spPr>
          <a:xfrm>
            <a:off x="1524000" y="3602038"/>
            <a:ext cx="9144000" cy="165576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850" indent="0" algn="ctr">
              <a:buFont typeface="Wingdings 2" panose="05020102010507070707" pitchFamily="18" charset="2"/>
              <a:buNone/>
            </a:pPr>
            <a:r>
              <a:rPr lang="en-IN" altLang="en-US" b="1"/>
              <a:t>Mr. Vikash Kumar</a:t>
            </a:r>
          </a:p>
          <a:p>
            <a:pPr marL="69850" indent="0" algn="ctr">
              <a:buFont typeface="Wingdings 2" panose="05020102010507070707" pitchFamily="18" charset="2"/>
              <a:buNone/>
            </a:pPr>
            <a:r>
              <a:rPr lang="en-IN" altLang="en-US"/>
              <a:t>Assistant Professor</a:t>
            </a:r>
          </a:p>
          <a:p>
            <a:pPr marL="69850" indent="0" algn="ctr">
              <a:buFont typeface="Wingdings 2" panose="05020102010507070707" pitchFamily="18" charset="2"/>
              <a:buNone/>
            </a:pPr>
            <a:r>
              <a:rPr lang="en-IN" altLang="en-US"/>
              <a:t>Dept. of Audiology and Speech Language Pathology</a:t>
            </a:r>
          </a:p>
          <a:p>
            <a:pPr marL="69850" indent="0" algn="ctr">
              <a:buFont typeface="Wingdings 2" panose="05020102010507070707" pitchFamily="18" charset="2"/>
              <a:buNone/>
            </a:pPr>
            <a:r>
              <a:rPr lang="en-IN" altLang="en-US"/>
              <a:t>Sumandeep Vidyapeeth Deemed to be University</a:t>
            </a:r>
          </a:p>
          <a:p>
            <a:pPr marL="69850" indent="0" algn="ctr">
              <a:buFont typeface="Wingdings 2" panose="05020102010507070707" pitchFamily="18" charset="2"/>
              <a:buNone/>
            </a:pPr>
            <a:r>
              <a:rPr lang="en-IN" altLang="en-US"/>
              <a:t>Vadodara, Gujarat</a:t>
            </a:r>
            <a:endParaRPr lang="en-IN" altLang="en-US" dirty="0"/>
          </a:p>
        </p:txBody>
      </p:sp>
    </p:spTree>
    <p:extLst>
      <p:ext uri="{BB962C8B-B14F-4D97-AF65-F5344CB8AC3E}">
        <p14:creationId xmlns:p14="http://schemas.microsoft.com/office/powerpoint/2010/main" val="2885532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989D-F7AF-43C5-854C-0C2A80FCB016}"/>
              </a:ext>
            </a:extLst>
          </p:cNvPr>
          <p:cNvSpPr>
            <a:spLocks noGrp="1"/>
          </p:cNvSpPr>
          <p:nvPr>
            <p:ph type="title"/>
          </p:nvPr>
        </p:nvSpPr>
        <p:spPr/>
        <p:txBody>
          <a:bodyPr/>
          <a:lstStyle/>
          <a:p>
            <a:pPr algn="ctr"/>
            <a:r>
              <a:rPr lang="en-IN" b="1" dirty="0"/>
              <a:t>Layers classification in different way</a:t>
            </a:r>
          </a:p>
        </p:txBody>
      </p:sp>
      <p:sp>
        <p:nvSpPr>
          <p:cNvPr id="3" name="Content Placeholder 2">
            <a:extLst>
              <a:ext uri="{FF2B5EF4-FFF2-40B4-BE49-F238E27FC236}">
                <a16:creationId xmlns:a16="http://schemas.microsoft.com/office/drawing/2014/main" id="{1B5063B6-B8B1-4952-5F94-D21094E5B3A1}"/>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8C09BEAB-75D2-3DFE-E58C-E0F44B3CBDCC}"/>
              </a:ext>
            </a:extLst>
          </p:cNvPr>
          <p:cNvSpPr>
            <a:spLocks noGrp="1"/>
          </p:cNvSpPr>
          <p:nvPr>
            <p:ph type="sldNum" sz="quarter" idx="12"/>
          </p:nvPr>
        </p:nvSpPr>
        <p:spPr/>
        <p:txBody>
          <a:bodyPr/>
          <a:lstStyle/>
          <a:p>
            <a:fld id="{A2001B80-090E-45EF-9C05-E8CEE2FBC75A}" type="slidenum">
              <a:rPr lang="en-IN" smtClean="0"/>
              <a:t>10</a:t>
            </a:fld>
            <a:endParaRPr lang="en-IN"/>
          </a:p>
        </p:txBody>
      </p:sp>
      <p:pic>
        <p:nvPicPr>
          <p:cNvPr id="5" name="Content Placeholder 4">
            <a:extLst>
              <a:ext uri="{FF2B5EF4-FFF2-40B4-BE49-F238E27FC236}">
                <a16:creationId xmlns:a16="http://schemas.microsoft.com/office/drawing/2014/main" id="{1321F050-524D-8915-4A1F-F9375A13DD0A}"/>
              </a:ext>
            </a:extLst>
          </p:cNvPr>
          <p:cNvPicPr>
            <a:picLocks noChangeAspect="1"/>
          </p:cNvPicPr>
          <p:nvPr/>
        </p:nvPicPr>
        <p:blipFill>
          <a:blip r:embed="rId2">
            <a:extLst>
              <a:ext uri="{28A0092B-C50C-407E-A947-70E740481C1C}">
                <a14:useLocalDpi xmlns:a14="http://schemas.microsoft.com/office/drawing/2010/main" val="0"/>
              </a:ext>
            </a:extLst>
          </a:blip>
          <a:srcRect l="29263" r="16841" b="55758"/>
          <a:stretch/>
        </p:blipFill>
        <p:spPr>
          <a:xfrm rot="5400000">
            <a:off x="3182210" y="1587001"/>
            <a:ext cx="4684577" cy="5127171"/>
          </a:xfrm>
          <a:prstGeom prst="rect">
            <a:avLst/>
          </a:prstGeom>
        </p:spPr>
      </p:pic>
    </p:spTree>
    <p:extLst>
      <p:ext uri="{BB962C8B-B14F-4D97-AF65-F5344CB8AC3E}">
        <p14:creationId xmlns:p14="http://schemas.microsoft.com/office/powerpoint/2010/main" val="257345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6CFC-EA49-B563-72A3-548DD49A5E9A}"/>
              </a:ext>
            </a:extLst>
          </p:cNvPr>
          <p:cNvSpPr>
            <a:spLocks noGrp="1"/>
          </p:cNvSpPr>
          <p:nvPr>
            <p:ph type="title"/>
          </p:nvPr>
        </p:nvSpPr>
        <p:spPr/>
        <p:txBody>
          <a:bodyPr/>
          <a:lstStyle/>
          <a:p>
            <a:pPr algn="ctr"/>
            <a:r>
              <a:rPr lang="en-US" b="1" dirty="0"/>
              <a:t>Biomechanics of Vocal Folds </a:t>
            </a:r>
            <a:endParaRPr lang="en-IN" b="1" dirty="0"/>
          </a:p>
        </p:txBody>
      </p:sp>
      <p:graphicFrame>
        <p:nvGraphicFramePr>
          <p:cNvPr id="5" name="Content Placeholder 4">
            <a:extLst>
              <a:ext uri="{FF2B5EF4-FFF2-40B4-BE49-F238E27FC236}">
                <a16:creationId xmlns:a16="http://schemas.microsoft.com/office/drawing/2014/main" id="{FD13EE9F-27ED-7021-78DD-EA2BEC7142D3}"/>
              </a:ext>
            </a:extLst>
          </p:cNvPr>
          <p:cNvGraphicFramePr>
            <a:graphicFrameLocks noGrp="1"/>
          </p:cNvGraphicFramePr>
          <p:nvPr>
            <p:ph idx="1"/>
            <p:extLst>
              <p:ext uri="{D42A27DB-BD31-4B8C-83A1-F6EECF244321}">
                <p14:modId xmlns:p14="http://schemas.microsoft.com/office/powerpoint/2010/main" val="2743400068"/>
              </p:ext>
            </p:extLst>
          </p:nvPr>
        </p:nvGraphicFramePr>
        <p:xfrm>
          <a:off x="838200" y="24352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CB6EF2C-63FB-018C-9E0C-38EE27210674}"/>
              </a:ext>
            </a:extLst>
          </p:cNvPr>
          <p:cNvSpPr>
            <a:spLocks noGrp="1"/>
          </p:cNvSpPr>
          <p:nvPr>
            <p:ph type="sldNum" sz="quarter" idx="12"/>
          </p:nvPr>
        </p:nvSpPr>
        <p:spPr/>
        <p:txBody>
          <a:bodyPr/>
          <a:lstStyle/>
          <a:p>
            <a:fld id="{A2001B80-090E-45EF-9C05-E8CEE2FBC75A}" type="slidenum">
              <a:rPr lang="en-IN" smtClean="0"/>
              <a:t>11</a:t>
            </a:fld>
            <a:endParaRPr lang="en-IN"/>
          </a:p>
        </p:txBody>
      </p:sp>
      <p:sp>
        <p:nvSpPr>
          <p:cNvPr id="6" name="Scroll: Horizontal 5">
            <a:extLst>
              <a:ext uri="{FF2B5EF4-FFF2-40B4-BE49-F238E27FC236}">
                <a16:creationId xmlns:a16="http://schemas.microsoft.com/office/drawing/2014/main" id="{218F9C94-7F9D-8319-BF25-BA6220FE9D48}"/>
              </a:ext>
            </a:extLst>
          </p:cNvPr>
          <p:cNvSpPr/>
          <p:nvPr/>
        </p:nvSpPr>
        <p:spPr>
          <a:xfrm>
            <a:off x="4397828" y="1262744"/>
            <a:ext cx="3396343" cy="2013857"/>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t>Movable and Flexible</a:t>
            </a:r>
          </a:p>
        </p:txBody>
      </p:sp>
    </p:spTree>
    <p:extLst>
      <p:ext uri="{BB962C8B-B14F-4D97-AF65-F5344CB8AC3E}">
        <p14:creationId xmlns:p14="http://schemas.microsoft.com/office/powerpoint/2010/main" val="309993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A70971A-14E6-40B8-B751-C892A06D638A}"/>
                                            </p:graphicEl>
                                          </p:spTgt>
                                        </p:tgtEl>
                                        <p:attrNameLst>
                                          <p:attrName>style.visibility</p:attrName>
                                        </p:attrNameLst>
                                      </p:cBhvr>
                                      <p:to>
                                        <p:strVal val="visible"/>
                                      </p:to>
                                    </p:set>
                                    <p:animEffect transition="in" filter="fade">
                                      <p:cBhvr>
                                        <p:cTn id="12" dur="500"/>
                                        <p:tgtEl>
                                          <p:spTgt spid="5">
                                            <p:graphicEl>
                                              <a:dgm id="{6A70971A-14E6-40B8-B751-C892A06D638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1A91A8C2-1F6D-40F6-839A-8068D32A24D4}"/>
                                            </p:graphicEl>
                                          </p:spTgt>
                                        </p:tgtEl>
                                        <p:attrNameLst>
                                          <p:attrName>style.visibility</p:attrName>
                                        </p:attrNameLst>
                                      </p:cBhvr>
                                      <p:to>
                                        <p:strVal val="visible"/>
                                      </p:to>
                                    </p:set>
                                    <p:animEffect transition="in" filter="fade">
                                      <p:cBhvr>
                                        <p:cTn id="15" dur="500"/>
                                        <p:tgtEl>
                                          <p:spTgt spid="5">
                                            <p:graphicEl>
                                              <a:dgm id="{1A91A8C2-1F6D-40F6-839A-8068D32A24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1361DD87-568C-4341-872C-01B60E708818}"/>
                                            </p:graphicEl>
                                          </p:spTgt>
                                        </p:tgtEl>
                                        <p:attrNameLst>
                                          <p:attrName>style.visibility</p:attrName>
                                        </p:attrNameLst>
                                      </p:cBhvr>
                                      <p:to>
                                        <p:strVal val="visible"/>
                                      </p:to>
                                    </p:set>
                                    <p:animEffect transition="in" filter="fade">
                                      <p:cBhvr>
                                        <p:cTn id="20" dur="500"/>
                                        <p:tgtEl>
                                          <p:spTgt spid="5">
                                            <p:graphicEl>
                                              <a:dgm id="{1361DD87-568C-4341-872C-01B60E70881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7FA0E60A-95AC-4802-950E-EE1A3CE7B298}"/>
                                            </p:graphicEl>
                                          </p:spTgt>
                                        </p:tgtEl>
                                        <p:attrNameLst>
                                          <p:attrName>style.visibility</p:attrName>
                                        </p:attrNameLst>
                                      </p:cBhvr>
                                      <p:to>
                                        <p:strVal val="visible"/>
                                      </p:to>
                                    </p:set>
                                    <p:animEffect transition="in" filter="fade">
                                      <p:cBhvr>
                                        <p:cTn id="23" dur="500"/>
                                        <p:tgtEl>
                                          <p:spTgt spid="5">
                                            <p:graphicEl>
                                              <a:dgm id="{7FA0E60A-95AC-4802-950E-EE1A3CE7B29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8EC98A54-59DF-44DF-AF16-6DE5E609462F}"/>
                                            </p:graphicEl>
                                          </p:spTgt>
                                        </p:tgtEl>
                                        <p:attrNameLst>
                                          <p:attrName>style.visibility</p:attrName>
                                        </p:attrNameLst>
                                      </p:cBhvr>
                                      <p:to>
                                        <p:strVal val="visible"/>
                                      </p:to>
                                    </p:set>
                                    <p:animEffect transition="in" filter="fade">
                                      <p:cBhvr>
                                        <p:cTn id="28" dur="500"/>
                                        <p:tgtEl>
                                          <p:spTgt spid="5">
                                            <p:graphicEl>
                                              <a:dgm id="{8EC98A54-59DF-44DF-AF16-6DE5E609462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86EDDC8B-0E19-485D-B4A4-FDFBC09C1E53}"/>
                                            </p:graphicEl>
                                          </p:spTgt>
                                        </p:tgtEl>
                                        <p:attrNameLst>
                                          <p:attrName>style.visibility</p:attrName>
                                        </p:attrNameLst>
                                      </p:cBhvr>
                                      <p:to>
                                        <p:strVal val="visible"/>
                                      </p:to>
                                    </p:set>
                                    <p:animEffect transition="in" filter="fade">
                                      <p:cBhvr>
                                        <p:cTn id="31" dur="500"/>
                                        <p:tgtEl>
                                          <p:spTgt spid="5">
                                            <p:graphicEl>
                                              <a:dgm id="{86EDDC8B-0E19-485D-B4A4-FDFBC09C1E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4D22-C812-B4A1-4B4A-5B5EAD3014AF}"/>
              </a:ext>
            </a:extLst>
          </p:cNvPr>
          <p:cNvSpPr>
            <a:spLocks noGrp="1"/>
          </p:cNvSpPr>
          <p:nvPr>
            <p:ph type="title"/>
          </p:nvPr>
        </p:nvSpPr>
        <p:spPr>
          <a:xfrm>
            <a:off x="838200" y="256265"/>
            <a:ext cx="10515600" cy="690789"/>
          </a:xfrm>
        </p:spPr>
        <p:txBody>
          <a:bodyPr>
            <a:normAutofit fontScale="90000"/>
          </a:bodyPr>
          <a:lstStyle/>
          <a:p>
            <a:pPr algn="ctr"/>
            <a:r>
              <a:rPr lang="en-US" b="1" dirty="0"/>
              <a:t>Vocal Fold Abduction </a:t>
            </a:r>
            <a:endParaRPr lang="en-IN" b="1" dirty="0"/>
          </a:p>
        </p:txBody>
      </p:sp>
      <p:pic>
        <p:nvPicPr>
          <p:cNvPr id="6" name="Content Placeholder 5">
            <a:extLst>
              <a:ext uri="{FF2B5EF4-FFF2-40B4-BE49-F238E27FC236}">
                <a16:creationId xmlns:a16="http://schemas.microsoft.com/office/drawing/2014/main" id="{BA175315-BFD2-3AF3-142C-F5942A433A3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470" t="30094" r="4219" b="15870"/>
          <a:stretch/>
        </p:blipFill>
        <p:spPr>
          <a:xfrm>
            <a:off x="1404257" y="1004882"/>
            <a:ext cx="9383486" cy="4938718"/>
          </a:xfrm>
        </p:spPr>
      </p:pic>
      <p:sp>
        <p:nvSpPr>
          <p:cNvPr id="4" name="Slide Number Placeholder 3">
            <a:extLst>
              <a:ext uri="{FF2B5EF4-FFF2-40B4-BE49-F238E27FC236}">
                <a16:creationId xmlns:a16="http://schemas.microsoft.com/office/drawing/2014/main" id="{48B58EDA-48D1-4A09-58C1-878123AEFA92}"/>
              </a:ext>
            </a:extLst>
          </p:cNvPr>
          <p:cNvSpPr>
            <a:spLocks noGrp="1"/>
          </p:cNvSpPr>
          <p:nvPr>
            <p:ph type="sldNum" sz="quarter" idx="12"/>
          </p:nvPr>
        </p:nvSpPr>
        <p:spPr/>
        <p:txBody>
          <a:bodyPr/>
          <a:lstStyle/>
          <a:p>
            <a:fld id="{A2001B80-090E-45EF-9C05-E8CEE2FBC75A}" type="slidenum">
              <a:rPr lang="en-IN" smtClean="0"/>
              <a:t>12</a:t>
            </a:fld>
            <a:endParaRPr lang="en-IN"/>
          </a:p>
        </p:txBody>
      </p:sp>
    </p:spTree>
    <p:extLst>
      <p:ext uri="{BB962C8B-B14F-4D97-AF65-F5344CB8AC3E}">
        <p14:creationId xmlns:p14="http://schemas.microsoft.com/office/powerpoint/2010/main" val="241783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90F5-DC8A-E67A-0AA4-77AE06DE7338}"/>
              </a:ext>
            </a:extLst>
          </p:cNvPr>
          <p:cNvSpPr>
            <a:spLocks noGrp="1"/>
          </p:cNvSpPr>
          <p:nvPr>
            <p:ph type="title"/>
          </p:nvPr>
        </p:nvSpPr>
        <p:spPr/>
        <p:txBody>
          <a:bodyPr>
            <a:normAutofit/>
          </a:bodyPr>
          <a:lstStyle/>
          <a:p>
            <a:pPr algn="ctr"/>
            <a:r>
              <a:rPr lang="en-US" sz="4800" b="1" dirty="0"/>
              <a:t>Vocal Fold Adduction</a:t>
            </a:r>
            <a:endParaRPr lang="en-IN" sz="4800" b="1" dirty="0"/>
          </a:p>
        </p:txBody>
      </p:sp>
      <p:pic>
        <p:nvPicPr>
          <p:cNvPr id="6" name="Content Placeholder 5">
            <a:extLst>
              <a:ext uri="{FF2B5EF4-FFF2-40B4-BE49-F238E27FC236}">
                <a16:creationId xmlns:a16="http://schemas.microsoft.com/office/drawing/2014/main" id="{D416E264-7C74-DEAE-7374-84B5F1AAC6E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0456" r="21505"/>
          <a:stretch/>
        </p:blipFill>
        <p:spPr>
          <a:xfrm rot="5400000">
            <a:off x="3935185" y="-687944"/>
            <a:ext cx="4321629" cy="8680207"/>
          </a:xfrm>
        </p:spPr>
      </p:pic>
      <p:sp>
        <p:nvSpPr>
          <p:cNvPr id="4" name="Slide Number Placeholder 3">
            <a:extLst>
              <a:ext uri="{FF2B5EF4-FFF2-40B4-BE49-F238E27FC236}">
                <a16:creationId xmlns:a16="http://schemas.microsoft.com/office/drawing/2014/main" id="{FF061800-7621-84E1-8DC5-909FD078FDEE}"/>
              </a:ext>
            </a:extLst>
          </p:cNvPr>
          <p:cNvSpPr>
            <a:spLocks noGrp="1"/>
          </p:cNvSpPr>
          <p:nvPr>
            <p:ph type="sldNum" sz="quarter" idx="12"/>
          </p:nvPr>
        </p:nvSpPr>
        <p:spPr/>
        <p:txBody>
          <a:bodyPr/>
          <a:lstStyle/>
          <a:p>
            <a:fld id="{A2001B80-090E-45EF-9C05-E8CEE2FBC75A}" type="slidenum">
              <a:rPr lang="en-IN" smtClean="0"/>
              <a:t>13</a:t>
            </a:fld>
            <a:endParaRPr lang="en-IN"/>
          </a:p>
        </p:txBody>
      </p:sp>
    </p:spTree>
    <p:extLst>
      <p:ext uri="{BB962C8B-B14F-4D97-AF65-F5344CB8AC3E}">
        <p14:creationId xmlns:p14="http://schemas.microsoft.com/office/powerpoint/2010/main" val="230997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B17B-9DE5-E79D-0F01-0241CBECE550}"/>
              </a:ext>
            </a:extLst>
          </p:cNvPr>
          <p:cNvSpPr>
            <a:spLocks noGrp="1"/>
          </p:cNvSpPr>
          <p:nvPr>
            <p:ph type="title"/>
          </p:nvPr>
        </p:nvSpPr>
        <p:spPr>
          <a:xfrm>
            <a:off x="838200" y="223608"/>
            <a:ext cx="10515600" cy="930275"/>
          </a:xfrm>
        </p:spPr>
        <p:txBody>
          <a:bodyPr/>
          <a:lstStyle/>
          <a:p>
            <a:pPr algn="ctr"/>
            <a:r>
              <a:rPr lang="en-US" b="1" dirty="0"/>
              <a:t>Vocal Fold length change</a:t>
            </a:r>
            <a:endParaRPr lang="en-IN" b="1" dirty="0"/>
          </a:p>
        </p:txBody>
      </p:sp>
      <p:pic>
        <p:nvPicPr>
          <p:cNvPr id="6" name="Content Placeholder 5">
            <a:extLst>
              <a:ext uri="{FF2B5EF4-FFF2-40B4-BE49-F238E27FC236}">
                <a16:creationId xmlns:a16="http://schemas.microsoft.com/office/drawing/2014/main" id="{6B25D46E-EAD1-5628-AFB5-E94036D423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763" b="10679"/>
          <a:stretch/>
        </p:blipFill>
        <p:spPr>
          <a:xfrm rot="10800000">
            <a:off x="3744685" y="1072801"/>
            <a:ext cx="4702629" cy="5364632"/>
          </a:xfrm>
        </p:spPr>
      </p:pic>
      <p:sp>
        <p:nvSpPr>
          <p:cNvPr id="4" name="Slide Number Placeholder 3">
            <a:extLst>
              <a:ext uri="{FF2B5EF4-FFF2-40B4-BE49-F238E27FC236}">
                <a16:creationId xmlns:a16="http://schemas.microsoft.com/office/drawing/2014/main" id="{9A709DB2-1900-5D85-EE92-1042DBB8642D}"/>
              </a:ext>
            </a:extLst>
          </p:cNvPr>
          <p:cNvSpPr>
            <a:spLocks noGrp="1"/>
          </p:cNvSpPr>
          <p:nvPr>
            <p:ph type="sldNum" sz="quarter" idx="12"/>
          </p:nvPr>
        </p:nvSpPr>
        <p:spPr/>
        <p:txBody>
          <a:bodyPr/>
          <a:lstStyle/>
          <a:p>
            <a:fld id="{A2001B80-090E-45EF-9C05-E8CEE2FBC75A}" type="slidenum">
              <a:rPr lang="en-IN" smtClean="0"/>
              <a:t>14</a:t>
            </a:fld>
            <a:endParaRPr lang="en-IN"/>
          </a:p>
        </p:txBody>
      </p:sp>
    </p:spTree>
    <p:extLst>
      <p:ext uri="{BB962C8B-B14F-4D97-AF65-F5344CB8AC3E}">
        <p14:creationId xmlns:p14="http://schemas.microsoft.com/office/powerpoint/2010/main" val="396033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9664-B5D4-412A-1A31-DDD5324C7ECC}"/>
              </a:ext>
            </a:extLst>
          </p:cNvPr>
          <p:cNvSpPr>
            <a:spLocks noGrp="1"/>
          </p:cNvSpPr>
          <p:nvPr>
            <p:ph type="title"/>
          </p:nvPr>
        </p:nvSpPr>
        <p:spPr/>
        <p:txBody>
          <a:bodyPr/>
          <a:lstStyle/>
          <a:p>
            <a:pPr algn="ctr"/>
            <a:r>
              <a:rPr lang="en-IN" b="1" dirty="0"/>
              <a:t>Voice Control / Modulation</a:t>
            </a:r>
          </a:p>
        </p:txBody>
      </p:sp>
      <p:graphicFrame>
        <p:nvGraphicFramePr>
          <p:cNvPr id="5" name="Content Placeholder 4">
            <a:extLst>
              <a:ext uri="{FF2B5EF4-FFF2-40B4-BE49-F238E27FC236}">
                <a16:creationId xmlns:a16="http://schemas.microsoft.com/office/drawing/2014/main" id="{3C958538-129D-4347-68FF-CC79A305BB09}"/>
              </a:ext>
            </a:extLst>
          </p:cNvPr>
          <p:cNvGraphicFramePr>
            <a:graphicFrameLocks noGrp="1"/>
          </p:cNvGraphicFramePr>
          <p:nvPr>
            <p:ph idx="1"/>
            <p:extLst>
              <p:ext uri="{D42A27DB-BD31-4B8C-83A1-F6EECF244321}">
                <p14:modId xmlns:p14="http://schemas.microsoft.com/office/powerpoint/2010/main" val="12192074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6AFFDBD-A768-5969-466A-642592305C80}"/>
              </a:ext>
            </a:extLst>
          </p:cNvPr>
          <p:cNvSpPr>
            <a:spLocks noGrp="1"/>
          </p:cNvSpPr>
          <p:nvPr>
            <p:ph type="sldNum" sz="quarter" idx="12"/>
          </p:nvPr>
        </p:nvSpPr>
        <p:spPr/>
        <p:txBody>
          <a:bodyPr/>
          <a:lstStyle/>
          <a:p>
            <a:fld id="{A2001B80-090E-45EF-9C05-E8CEE2FBC75A}" type="slidenum">
              <a:rPr lang="en-IN" smtClean="0"/>
              <a:t>15</a:t>
            </a:fld>
            <a:endParaRPr lang="en-IN"/>
          </a:p>
        </p:txBody>
      </p:sp>
    </p:spTree>
    <p:extLst>
      <p:ext uri="{BB962C8B-B14F-4D97-AF65-F5344CB8AC3E}">
        <p14:creationId xmlns:p14="http://schemas.microsoft.com/office/powerpoint/2010/main" val="42584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1E64-D491-0BC5-C27B-BDD1DD8F4D0B}"/>
              </a:ext>
            </a:extLst>
          </p:cNvPr>
          <p:cNvSpPr>
            <a:spLocks noGrp="1"/>
          </p:cNvSpPr>
          <p:nvPr>
            <p:ph type="title"/>
          </p:nvPr>
        </p:nvSpPr>
        <p:spPr/>
        <p:txBody>
          <a:bodyPr/>
          <a:lstStyle/>
          <a:p>
            <a:pPr algn="ctr"/>
            <a:r>
              <a:rPr lang="en-IN" b="1" dirty="0"/>
              <a:t>Laryngeal Opposing Pressure </a:t>
            </a:r>
          </a:p>
        </p:txBody>
      </p:sp>
      <p:graphicFrame>
        <p:nvGraphicFramePr>
          <p:cNvPr id="5" name="Content Placeholder 4">
            <a:extLst>
              <a:ext uri="{FF2B5EF4-FFF2-40B4-BE49-F238E27FC236}">
                <a16:creationId xmlns:a16="http://schemas.microsoft.com/office/drawing/2014/main" id="{7B8CDDA0-5004-8402-306F-F37A91F5A6B7}"/>
              </a:ext>
            </a:extLst>
          </p:cNvPr>
          <p:cNvGraphicFramePr>
            <a:graphicFrameLocks noGrp="1"/>
          </p:cNvGraphicFramePr>
          <p:nvPr>
            <p:ph idx="1"/>
            <p:extLst>
              <p:ext uri="{D42A27DB-BD31-4B8C-83A1-F6EECF244321}">
                <p14:modId xmlns:p14="http://schemas.microsoft.com/office/powerpoint/2010/main" val="877530999"/>
              </p:ext>
            </p:extLst>
          </p:nvPr>
        </p:nvGraphicFramePr>
        <p:xfrm>
          <a:off x="3897086" y="1959429"/>
          <a:ext cx="7959124" cy="4217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5582028-4E8E-F13F-B37B-7DFC542EE369}"/>
              </a:ext>
            </a:extLst>
          </p:cNvPr>
          <p:cNvSpPr>
            <a:spLocks noGrp="1"/>
          </p:cNvSpPr>
          <p:nvPr>
            <p:ph type="sldNum" sz="quarter" idx="12"/>
          </p:nvPr>
        </p:nvSpPr>
        <p:spPr/>
        <p:txBody>
          <a:bodyPr/>
          <a:lstStyle/>
          <a:p>
            <a:fld id="{A2001B80-090E-45EF-9C05-E8CEE2FBC75A}" type="slidenum">
              <a:rPr lang="en-IN" smtClean="0"/>
              <a:t>16</a:t>
            </a:fld>
            <a:endParaRPr lang="en-IN"/>
          </a:p>
        </p:txBody>
      </p:sp>
      <p:pic>
        <p:nvPicPr>
          <p:cNvPr id="6" name="Content Placeholder 5">
            <a:extLst>
              <a:ext uri="{FF2B5EF4-FFF2-40B4-BE49-F238E27FC236}">
                <a16:creationId xmlns:a16="http://schemas.microsoft.com/office/drawing/2014/main" id="{FC91F3B4-1E60-B6ED-8AC8-6C66C6CEAB0D}"/>
              </a:ext>
            </a:extLst>
          </p:cNvPr>
          <p:cNvPicPr>
            <a:picLocks noChangeAspect="1"/>
          </p:cNvPicPr>
          <p:nvPr/>
        </p:nvPicPr>
        <p:blipFill>
          <a:blip r:embed="rId7">
            <a:extLst>
              <a:ext uri="{28A0092B-C50C-407E-A947-70E740481C1C}">
                <a14:useLocalDpi xmlns:a14="http://schemas.microsoft.com/office/drawing/2010/main" val="0"/>
              </a:ext>
            </a:extLst>
          </a:blip>
          <a:srcRect l="15977" t="30192" r="7638" b="4513"/>
          <a:stretch/>
        </p:blipFill>
        <p:spPr>
          <a:xfrm>
            <a:off x="335790" y="2307771"/>
            <a:ext cx="3408895" cy="3869191"/>
          </a:xfrm>
          <a:prstGeom prst="rect">
            <a:avLst/>
          </a:prstGeom>
        </p:spPr>
      </p:pic>
    </p:spTree>
    <p:extLst>
      <p:ext uri="{BB962C8B-B14F-4D97-AF65-F5344CB8AC3E}">
        <p14:creationId xmlns:p14="http://schemas.microsoft.com/office/powerpoint/2010/main" val="254806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1BD2-4B9C-790D-34E3-B1670125CE30}"/>
              </a:ext>
            </a:extLst>
          </p:cNvPr>
          <p:cNvSpPr>
            <a:spLocks noGrp="1"/>
          </p:cNvSpPr>
          <p:nvPr>
            <p:ph type="title"/>
          </p:nvPr>
        </p:nvSpPr>
        <p:spPr/>
        <p:txBody>
          <a:bodyPr/>
          <a:lstStyle/>
          <a:p>
            <a:pPr algn="ctr"/>
            <a:r>
              <a:rPr lang="en-IN" sz="4400" b="1" dirty="0"/>
              <a:t>Laryngeal Airway Resistance </a:t>
            </a:r>
            <a:endParaRPr lang="en-IN" b="1" dirty="0"/>
          </a:p>
        </p:txBody>
      </p:sp>
      <p:sp>
        <p:nvSpPr>
          <p:cNvPr id="4" name="Slide Number Placeholder 3">
            <a:extLst>
              <a:ext uri="{FF2B5EF4-FFF2-40B4-BE49-F238E27FC236}">
                <a16:creationId xmlns:a16="http://schemas.microsoft.com/office/drawing/2014/main" id="{56691C83-F2EC-CFF6-FAA9-FAAA70D28299}"/>
              </a:ext>
            </a:extLst>
          </p:cNvPr>
          <p:cNvSpPr>
            <a:spLocks noGrp="1"/>
          </p:cNvSpPr>
          <p:nvPr>
            <p:ph type="sldNum" sz="quarter" idx="12"/>
          </p:nvPr>
        </p:nvSpPr>
        <p:spPr/>
        <p:txBody>
          <a:bodyPr/>
          <a:lstStyle/>
          <a:p>
            <a:fld id="{A2001B80-090E-45EF-9C05-E8CEE2FBC75A}" type="slidenum">
              <a:rPr lang="en-IN" smtClean="0"/>
              <a:t>17</a:t>
            </a:fld>
            <a:endParaRPr lang="en-IN"/>
          </a:p>
        </p:txBody>
      </p:sp>
      <p:pic>
        <p:nvPicPr>
          <p:cNvPr id="10" name="Content Placeholder 9">
            <a:extLst>
              <a:ext uri="{FF2B5EF4-FFF2-40B4-BE49-F238E27FC236}">
                <a16:creationId xmlns:a16="http://schemas.microsoft.com/office/drawing/2014/main" id="{099D1031-B0E5-66C2-7CA3-14760231FD6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0313" t="33845" r="9973" b="16872"/>
          <a:stretch/>
        </p:blipFill>
        <p:spPr>
          <a:xfrm>
            <a:off x="3739242" y="1690688"/>
            <a:ext cx="4713515" cy="4442882"/>
          </a:xfrm>
        </p:spPr>
      </p:pic>
    </p:spTree>
    <p:extLst>
      <p:ext uri="{BB962C8B-B14F-4D97-AF65-F5344CB8AC3E}">
        <p14:creationId xmlns:p14="http://schemas.microsoft.com/office/powerpoint/2010/main" val="84357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AD91-4D0F-6622-45FB-71141952FF96}"/>
              </a:ext>
            </a:extLst>
          </p:cNvPr>
          <p:cNvSpPr>
            <a:spLocks noGrp="1"/>
          </p:cNvSpPr>
          <p:nvPr>
            <p:ph type="title"/>
          </p:nvPr>
        </p:nvSpPr>
        <p:spPr/>
        <p:txBody>
          <a:bodyPr/>
          <a:lstStyle/>
          <a:p>
            <a:pPr algn="ctr"/>
            <a:r>
              <a:rPr lang="en-IN" sz="4400" b="1" dirty="0"/>
              <a:t>Glottal size and configuration </a:t>
            </a:r>
            <a:endParaRPr lang="en-IN" b="1" dirty="0"/>
          </a:p>
        </p:txBody>
      </p:sp>
      <p:pic>
        <p:nvPicPr>
          <p:cNvPr id="6" name="Content Placeholder 5">
            <a:extLst>
              <a:ext uri="{FF2B5EF4-FFF2-40B4-BE49-F238E27FC236}">
                <a16:creationId xmlns:a16="http://schemas.microsoft.com/office/drawing/2014/main" id="{3E16999F-0935-A85F-D6C0-D8C8A704323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044" t="16230" r="28070" b="17377"/>
          <a:stretch/>
        </p:blipFill>
        <p:spPr>
          <a:xfrm rot="16200000">
            <a:off x="3681668" y="638635"/>
            <a:ext cx="4828663" cy="6390868"/>
          </a:xfrm>
        </p:spPr>
      </p:pic>
      <p:sp>
        <p:nvSpPr>
          <p:cNvPr id="4" name="Slide Number Placeholder 3">
            <a:extLst>
              <a:ext uri="{FF2B5EF4-FFF2-40B4-BE49-F238E27FC236}">
                <a16:creationId xmlns:a16="http://schemas.microsoft.com/office/drawing/2014/main" id="{9B5F1388-C389-A277-FA82-3C073465D039}"/>
              </a:ext>
            </a:extLst>
          </p:cNvPr>
          <p:cNvSpPr>
            <a:spLocks noGrp="1"/>
          </p:cNvSpPr>
          <p:nvPr>
            <p:ph type="sldNum" sz="quarter" idx="12"/>
          </p:nvPr>
        </p:nvSpPr>
        <p:spPr/>
        <p:txBody>
          <a:bodyPr/>
          <a:lstStyle/>
          <a:p>
            <a:fld id="{A2001B80-090E-45EF-9C05-E8CEE2FBC75A}" type="slidenum">
              <a:rPr lang="en-IN" smtClean="0"/>
              <a:t>18</a:t>
            </a:fld>
            <a:endParaRPr lang="en-IN"/>
          </a:p>
        </p:txBody>
      </p:sp>
    </p:spTree>
    <p:extLst>
      <p:ext uri="{BB962C8B-B14F-4D97-AF65-F5344CB8AC3E}">
        <p14:creationId xmlns:p14="http://schemas.microsoft.com/office/powerpoint/2010/main" val="243360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8FE6-3A1A-677E-9DF0-EDB076D395BE}"/>
              </a:ext>
            </a:extLst>
          </p:cNvPr>
          <p:cNvSpPr>
            <a:spLocks noGrp="1"/>
          </p:cNvSpPr>
          <p:nvPr>
            <p:ph type="title"/>
          </p:nvPr>
        </p:nvSpPr>
        <p:spPr>
          <a:xfrm>
            <a:off x="838200" y="256268"/>
            <a:ext cx="10515600" cy="766989"/>
          </a:xfrm>
        </p:spPr>
        <p:txBody>
          <a:bodyPr/>
          <a:lstStyle/>
          <a:p>
            <a:pPr algn="ctr"/>
            <a:r>
              <a:rPr lang="en-IN" sz="4400" b="1" dirty="0"/>
              <a:t>Stiffness of the Vocal Folds </a:t>
            </a:r>
            <a:endParaRPr lang="en-IN" b="1" dirty="0"/>
          </a:p>
        </p:txBody>
      </p:sp>
      <p:pic>
        <p:nvPicPr>
          <p:cNvPr id="6" name="Content Placeholder 5">
            <a:extLst>
              <a:ext uri="{FF2B5EF4-FFF2-40B4-BE49-F238E27FC236}">
                <a16:creationId xmlns:a16="http://schemas.microsoft.com/office/drawing/2014/main" id="{3F93B897-172C-34E0-971D-FD7B1570C11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480" t="23589" r="11724" b="10366"/>
          <a:stretch/>
        </p:blipFill>
        <p:spPr>
          <a:xfrm>
            <a:off x="2254167" y="1230086"/>
            <a:ext cx="7031347" cy="5214257"/>
          </a:xfrm>
        </p:spPr>
      </p:pic>
      <p:sp>
        <p:nvSpPr>
          <p:cNvPr id="4" name="Slide Number Placeholder 3">
            <a:extLst>
              <a:ext uri="{FF2B5EF4-FFF2-40B4-BE49-F238E27FC236}">
                <a16:creationId xmlns:a16="http://schemas.microsoft.com/office/drawing/2014/main" id="{D08F3C1B-950E-DDF5-DAD2-1A6C62C087F8}"/>
              </a:ext>
            </a:extLst>
          </p:cNvPr>
          <p:cNvSpPr>
            <a:spLocks noGrp="1"/>
          </p:cNvSpPr>
          <p:nvPr>
            <p:ph type="sldNum" sz="quarter" idx="12"/>
          </p:nvPr>
        </p:nvSpPr>
        <p:spPr/>
        <p:txBody>
          <a:bodyPr/>
          <a:lstStyle/>
          <a:p>
            <a:fld id="{A2001B80-090E-45EF-9C05-E8CEE2FBC75A}" type="slidenum">
              <a:rPr lang="en-IN" smtClean="0"/>
              <a:t>19</a:t>
            </a:fld>
            <a:endParaRPr lang="en-IN"/>
          </a:p>
        </p:txBody>
      </p:sp>
    </p:spTree>
    <p:extLst>
      <p:ext uri="{BB962C8B-B14F-4D97-AF65-F5344CB8AC3E}">
        <p14:creationId xmlns:p14="http://schemas.microsoft.com/office/powerpoint/2010/main" val="115000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32A7-A805-5F21-C529-19A55D60E7A6}"/>
              </a:ext>
            </a:extLst>
          </p:cNvPr>
          <p:cNvSpPr>
            <a:spLocks noGrp="1"/>
          </p:cNvSpPr>
          <p:nvPr>
            <p:ph type="title"/>
          </p:nvPr>
        </p:nvSpPr>
        <p:spPr>
          <a:xfrm>
            <a:off x="838199" y="261257"/>
            <a:ext cx="10515600" cy="819831"/>
          </a:xfrm>
        </p:spPr>
        <p:txBody>
          <a:bodyPr/>
          <a:lstStyle/>
          <a:p>
            <a:pPr algn="ctr"/>
            <a:r>
              <a:rPr lang="en-IN" b="1" dirty="0"/>
              <a:t>Layers of Vocal Folds</a:t>
            </a:r>
          </a:p>
        </p:txBody>
      </p:sp>
      <p:sp>
        <p:nvSpPr>
          <p:cNvPr id="4" name="Slide Number Placeholder 3">
            <a:extLst>
              <a:ext uri="{FF2B5EF4-FFF2-40B4-BE49-F238E27FC236}">
                <a16:creationId xmlns:a16="http://schemas.microsoft.com/office/drawing/2014/main" id="{EBC04EA9-CD60-EC0E-90C6-28737B532874}"/>
              </a:ext>
            </a:extLst>
          </p:cNvPr>
          <p:cNvSpPr>
            <a:spLocks noGrp="1"/>
          </p:cNvSpPr>
          <p:nvPr>
            <p:ph type="sldNum" sz="quarter" idx="12"/>
          </p:nvPr>
        </p:nvSpPr>
        <p:spPr/>
        <p:txBody>
          <a:bodyPr/>
          <a:lstStyle/>
          <a:p>
            <a:fld id="{A2001B80-090E-45EF-9C05-E8CEE2FBC75A}" type="slidenum">
              <a:rPr lang="en-IN" smtClean="0"/>
              <a:t>2</a:t>
            </a:fld>
            <a:endParaRPr lang="en-IN"/>
          </a:p>
        </p:txBody>
      </p:sp>
      <p:graphicFrame>
        <p:nvGraphicFramePr>
          <p:cNvPr id="8" name="Content Placeholder 7">
            <a:extLst>
              <a:ext uri="{FF2B5EF4-FFF2-40B4-BE49-F238E27FC236}">
                <a16:creationId xmlns:a16="http://schemas.microsoft.com/office/drawing/2014/main" id="{E0FF5945-DEE4-DA62-C906-B6F1F0A7B9C2}"/>
              </a:ext>
            </a:extLst>
          </p:cNvPr>
          <p:cNvGraphicFramePr>
            <a:graphicFrameLocks noGrp="1"/>
          </p:cNvGraphicFramePr>
          <p:nvPr>
            <p:ph idx="1"/>
            <p:extLst>
              <p:ext uri="{D42A27DB-BD31-4B8C-83A1-F6EECF244321}">
                <p14:modId xmlns:p14="http://schemas.microsoft.com/office/powerpoint/2010/main" val="3919144576"/>
              </p:ext>
            </p:extLst>
          </p:nvPr>
        </p:nvGraphicFramePr>
        <p:xfrm>
          <a:off x="838199" y="1081088"/>
          <a:ext cx="11005457" cy="5515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58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012BD8E-2468-4444-92AA-7C85600039A5}"/>
                                            </p:graphicEl>
                                          </p:spTgt>
                                        </p:tgtEl>
                                        <p:attrNameLst>
                                          <p:attrName>style.visibility</p:attrName>
                                        </p:attrNameLst>
                                      </p:cBhvr>
                                      <p:to>
                                        <p:strVal val="visible"/>
                                      </p:to>
                                    </p:set>
                                    <p:animEffect transition="in" filter="fade">
                                      <p:cBhvr>
                                        <p:cTn id="7" dur="500"/>
                                        <p:tgtEl>
                                          <p:spTgt spid="8">
                                            <p:graphicEl>
                                              <a:dgm id="{9012BD8E-2468-4444-92AA-7C85600039A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635161CE-5A3C-4C0B-B23D-1402F2D77CE3}"/>
                                            </p:graphicEl>
                                          </p:spTgt>
                                        </p:tgtEl>
                                        <p:attrNameLst>
                                          <p:attrName>style.visibility</p:attrName>
                                        </p:attrNameLst>
                                      </p:cBhvr>
                                      <p:to>
                                        <p:strVal val="visible"/>
                                      </p:to>
                                    </p:set>
                                    <p:animEffect transition="in" filter="fade">
                                      <p:cBhvr>
                                        <p:cTn id="12" dur="500"/>
                                        <p:tgtEl>
                                          <p:spTgt spid="8">
                                            <p:graphicEl>
                                              <a:dgm id="{635161CE-5A3C-4C0B-B23D-1402F2D77CE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8B3FEC5C-4EE6-4ACA-8231-A4097D35005E}"/>
                                            </p:graphicEl>
                                          </p:spTgt>
                                        </p:tgtEl>
                                        <p:attrNameLst>
                                          <p:attrName>style.visibility</p:attrName>
                                        </p:attrNameLst>
                                      </p:cBhvr>
                                      <p:to>
                                        <p:strVal val="visible"/>
                                      </p:to>
                                    </p:set>
                                    <p:animEffect transition="in" filter="fade">
                                      <p:cBhvr>
                                        <p:cTn id="15" dur="500"/>
                                        <p:tgtEl>
                                          <p:spTgt spid="8">
                                            <p:graphicEl>
                                              <a:dgm id="{8B3FEC5C-4EE6-4ACA-8231-A4097D35005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C83A5B53-1C81-405B-89A3-799C4FEA3EE1}"/>
                                            </p:graphicEl>
                                          </p:spTgt>
                                        </p:tgtEl>
                                        <p:attrNameLst>
                                          <p:attrName>style.visibility</p:attrName>
                                        </p:attrNameLst>
                                      </p:cBhvr>
                                      <p:to>
                                        <p:strVal val="visible"/>
                                      </p:to>
                                    </p:set>
                                    <p:animEffect transition="in" filter="fade">
                                      <p:cBhvr>
                                        <p:cTn id="20" dur="500"/>
                                        <p:tgtEl>
                                          <p:spTgt spid="8">
                                            <p:graphicEl>
                                              <a:dgm id="{C83A5B53-1C81-405B-89A3-799C4FEA3EE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5EECBC71-1E86-46BA-8487-CAB50CF62B8C}"/>
                                            </p:graphicEl>
                                          </p:spTgt>
                                        </p:tgtEl>
                                        <p:attrNameLst>
                                          <p:attrName>style.visibility</p:attrName>
                                        </p:attrNameLst>
                                      </p:cBhvr>
                                      <p:to>
                                        <p:strVal val="visible"/>
                                      </p:to>
                                    </p:set>
                                    <p:animEffect transition="in" filter="fade">
                                      <p:cBhvr>
                                        <p:cTn id="23" dur="500"/>
                                        <p:tgtEl>
                                          <p:spTgt spid="8">
                                            <p:graphicEl>
                                              <a:dgm id="{5EECBC71-1E86-46BA-8487-CAB50CF62B8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875C5AB0-BE0C-4937-904B-A5294C988497}"/>
                                            </p:graphicEl>
                                          </p:spTgt>
                                        </p:tgtEl>
                                        <p:attrNameLst>
                                          <p:attrName>style.visibility</p:attrName>
                                        </p:attrNameLst>
                                      </p:cBhvr>
                                      <p:to>
                                        <p:strVal val="visible"/>
                                      </p:to>
                                    </p:set>
                                    <p:animEffect transition="in" filter="fade">
                                      <p:cBhvr>
                                        <p:cTn id="28" dur="500"/>
                                        <p:tgtEl>
                                          <p:spTgt spid="8">
                                            <p:graphicEl>
                                              <a:dgm id="{875C5AB0-BE0C-4937-904B-A5294C98849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C13C4F3A-F146-4392-BD33-B4A9A706F131}"/>
                                            </p:graphicEl>
                                          </p:spTgt>
                                        </p:tgtEl>
                                        <p:attrNameLst>
                                          <p:attrName>style.visibility</p:attrName>
                                        </p:attrNameLst>
                                      </p:cBhvr>
                                      <p:to>
                                        <p:strVal val="visible"/>
                                      </p:to>
                                    </p:set>
                                    <p:animEffect transition="in" filter="fade">
                                      <p:cBhvr>
                                        <p:cTn id="31" dur="500"/>
                                        <p:tgtEl>
                                          <p:spTgt spid="8">
                                            <p:graphicEl>
                                              <a:dgm id="{C13C4F3A-F146-4392-BD33-B4A9A706F13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graphicEl>
                                              <a:dgm id="{B8925F55-9AF3-4A9B-ACEC-91DABD5C4F1F}"/>
                                            </p:graphicEl>
                                          </p:spTgt>
                                        </p:tgtEl>
                                        <p:attrNameLst>
                                          <p:attrName>style.visibility</p:attrName>
                                        </p:attrNameLst>
                                      </p:cBhvr>
                                      <p:to>
                                        <p:strVal val="visible"/>
                                      </p:to>
                                    </p:set>
                                    <p:animEffect transition="in" filter="fade">
                                      <p:cBhvr>
                                        <p:cTn id="36" dur="500"/>
                                        <p:tgtEl>
                                          <p:spTgt spid="8">
                                            <p:graphicEl>
                                              <a:dgm id="{B8925F55-9AF3-4A9B-ACEC-91DABD5C4F1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graphicEl>
                                              <a:dgm id="{0EED6781-8627-483D-8BB7-DE55D20750DF}"/>
                                            </p:graphicEl>
                                          </p:spTgt>
                                        </p:tgtEl>
                                        <p:attrNameLst>
                                          <p:attrName>style.visibility</p:attrName>
                                        </p:attrNameLst>
                                      </p:cBhvr>
                                      <p:to>
                                        <p:strVal val="visible"/>
                                      </p:to>
                                    </p:set>
                                    <p:animEffect transition="in" filter="fade">
                                      <p:cBhvr>
                                        <p:cTn id="39" dur="500"/>
                                        <p:tgtEl>
                                          <p:spTgt spid="8">
                                            <p:graphicEl>
                                              <a:dgm id="{0EED6781-8627-483D-8BB7-DE55D20750D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graphicEl>
                                              <a:dgm id="{DCCBF8B6-F0DE-4384-B0DC-E1C063BE5163}"/>
                                            </p:graphicEl>
                                          </p:spTgt>
                                        </p:tgtEl>
                                        <p:attrNameLst>
                                          <p:attrName>style.visibility</p:attrName>
                                        </p:attrNameLst>
                                      </p:cBhvr>
                                      <p:to>
                                        <p:strVal val="visible"/>
                                      </p:to>
                                    </p:set>
                                    <p:animEffect transition="in" filter="fade">
                                      <p:cBhvr>
                                        <p:cTn id="44" dur="500"/>
                                        <p:tgtEl>
                                          <p:spTgt spid="8">
                                            <p:graphicEl>
                                              <a:dgm id="{DCCBF8B6-F0DE-4384-B0DC-E1C063BE516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graphicEl>
                                              <a:dgm id="{A34D7205-ECC0-4010-BC8B-21EAAEEC0F10}"/>
                                            </p:graphicEl>
                                          </p:spTgt>
                                        </p:tgtEl>
                                        <p:attrNameLst>
                                          <p:attrName>style.visibility</p:attrName>
                                        </p:attrNameLst>
                                      </p:cBhvr>
                                      <p:to>
                                        <p:strVal val="visible"/>
                                      </p:to>
                                    </p:set>
                                    <p:animEffect transition="in" filter="fade">
                                      <p:cBhvr>
                                        <p:cTn id="47" dur="500"/>
                                        <p:tgtEl>
                                          <p:spTgt spid="8">
                                            <p:graphicEl>
                                              <a:dgm id="{A34D7205-ECC0-4010-BC8B-21EAAEEC0F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DD221A-CC7C-5BB3-F90B-F741FAF52029}"/>
              </a:ext>
            </a:extLst>
          </p:cNvPr>
          <p:cNvSpPr>
            <a:spLocks noGrp="1"/>
          </p:cNvSpPr>
          <p:nvPr>
            <p:ph type="sldNum" sz="quarter" idx="12"/>
          </p:nvPr>
        </p:nvSpPr>
        <p:spPr/>
        <p:txBody>
          <a:bodyPr/>
          <a:lstStyle/>
          <a:p>
            <a:fld id="{A2001B80-090E-45EF-9C05-E8CEE2FBC75A}" type="slidenum">
              <a:rPr lang="en-IN" smtClean="0"/>
              <a:t>20</a:t>
            </a:fld>
            <a:endParaRPr lang="en-IN"/>
          </a:p>
        </p:txBody>
      </p:sp>
      <p:grpSp>
        <p:nvGrpSpPr>
          <p:cNvPr id="5" name="Group 4">
            <a:extLst>
              <a:ext uri="{FF2B5EF4-FFF2-40B4-BE49-F238E27FC236}">
                <a16:creationId xmlns:a16="http://schemas.microsoft.com/office/drawing/2014/main" id="{B7138EEC-F5A3-FC03-9F34-FEFBCFAB42EB}"/>
              </a:ext>
            </a:extLst>
          </p:cNvPr>
          <p:cNvGrpSpPr/>
          <p:nvPr/>
        </p:nvGrpSpPr>
        <p:grpSpPr>
          <a:xfrm>
            <a:off x="2938598" y="2307771"/>
            <a:ext cx="6727916" cy="1289117"/>
            <a:chOff x="525780" y="3519729"/>
            <a:chExt cx="7360920" cy="560880"/>
          </a:xfrm>
        </p:grpSpPr>
        <p:sp>
          <p:nvSpPr>
            <p:cNvPr id="6" name="Rectangle: Rounded Corners 5">
              <a:extLst>
                <a:ext uri="{FF2B5EF4-FFF2-40B4-BE49-F238E27FC236}">
                  <a16:creationId xmlns:a16="http://schemas.microsoft.com/office/drawing/2014/main" id="{CA39F9C5-36E2-B5E3-859C-04E223843F15}"/>
                </a:ext>
              </a:extLst>
            </p:cNvPr>
            <p:cNvSpPr/>
            <p:nvPr/>
          </p:nvSpPr>
          <p:spPr>
            <a:xfrm>
              <a:off x="525780" y="3519729"/>
              <a:ext cx="7360920" cy="560880"/>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2F9AAB1E-EA79-481F-C66B-2AC374A0F67C}"/>
                </a:ext>
              </a:extLst>
            </p:cNvPr>
            <p:cNvSpPr txBox="1"/>
            <p:nvPr/>
          </p:nvSpPr>
          <p:spPr>
            <a:xfrm>
              <a:off x="553160" y="3547109"/>
              <a:ext cx="730616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8225" tIns="0" rIns="278225" bIns="0" numCol="1" spcCol="1270" anchor="ctr" anchorCtr="0">
              <a:noAutofit/>
            </a:bodyPr>
            <a:lstStyle/>
            <a:p>
              <a:pPr marL="0" lvl="0" indent="0" algn="ctr" defTabSz="1066800">
                <a:lnSpc>
                  <a:spcPct val="90000"/>
                </a:lnSpc>
                <a:spcBef>
                  <a:spcPct val="0"/>
                </a:spcBef>
                <a:spcAft>
                  <a:spcPct val="35000"/>
                </a:spcAft>
                <a:buNone/>
              </a:pPr>
              <a:r>
                <a:rPr lang="en-IN" sz="3200" b="1" kern="1200" dirty="0"/>
                <a:t>Effective Mass of the Vocal Folds</a:t>
              </a:r>
            </a:p>
          </p:txBody>
        </p:sp>
      </p:grpSp>
    </p:spTree>
    <p:extLst>
      <p:ext uri="{BB962C8B-B14F-4D97-AF65-F5344CB8AC3E}">
        <p14:creationId xmlns:p14="http://schemas.microsoft.com/office/powerpoint/2010/main" val="393375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8772D21-FEC7-8691-19CD-E59B851A5AB6}"/>
              </a:ext>
            </a:extLst>
          </p:cNvPr>
          <p:cNvGraphicFramePr>
            <a:graphicFrameLocks noGrp="1"/>
          </p:cNvGraphicFramePr>
          <p:nvPr>
            <p:ph idx="1"/>
            <p:extLst>
              <p:ext uri="{D42A27DB-BD31-4B8C-83A1-F6EECF244321}">
                <p14:modId xmlns:p14="http://schemas.microsoft.com/office/powerpoint/2010/main" val="2660840828"/>
              </p:ext>
            </p:extLst>
          </p:nvPr>
        </p:nvGraphicFramePr>
        <p:xfrm>
          <a:off x="838200" y="740229"/>
          <a:ext cx="10515600" cy="5436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31D971E-993D-1943-88E7-9E8F69EDC6F4}"/>
              </a:ext>
            </a:extLst>
          </p:cNvPr>
          <p:cNvSpPr>
            <a:spLocks noGrp="1"/>
          </p:cNvSpPr>
          <p:nvPr>
            <p:ph type="sldNum" sz="quarter" idx="12"/>
          </p:nvPr>
        </p:nvSpPr>
        <p:spPr/>
        <p:txBody>
          <a:bodyPr/>
          <a:lstStyle/>
          <a:p>
            <a:fld id="{A2001B80-090E-45EF-9C05-E8CEE2FBC75A}" type="slidenum">
              <a:rPr lang="en-IN" smtClean="0"/>
              <a:t>21</a:t>
            </a:fld>
            <a:endParaRPr lang="en-IN"/>
          </a:p>
        </p:txBody>
      </p:sp>
    </p:spTree>
    <p:extLst>
      <p:ext uri="{BB962C8B-B14F-4D97-AF65-F5344CB8AC3E}">
        <p14:creationId xmlns:p14="http://schemas.microsoft.com/office/powerpoint/2010/main" val="429286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7041-6FF5-5CC2-3183-9EADD1273F38}"/>
              </a:ext>
            </a:extLst>
          </p:cNvPr>
          <p:cNvSpPr>
            <a:spLocks noGrp="1"/>
          </p:cNvSpPr>
          <p:nvPr>
            <p:ph type="title"/>
          </p:nvPr>
        </p:nvSpPr>
        <p:spPr/>
        <p:txBody>
          <a:bodyPr/>
          <a:lstStyle/>
          <a:p>
            <a:pPr algn="ctr"/>
            <a:r>
              <a:rPr lang="en-IN" b="1" dirty="0"/>
              <a:t>The Epithelium (Skin)</a:t>
            </a:r>
          </a:p>
        </p:txBody>
      </p:sp>
      <p:sp>
        <p:nvSpPr>
          <p:cNvPr id="3" name="Content Placeholder 2">
            <a:extLst>
              <a:ext uri="{FF2B5EF4-FFF2-40B4-BE49-F238E27FC236}">
                <a16:creationId xmlns:a16="http://schemas.microsoft.com/office/drawing/2014/main" id="{B51B1AAD-53BC-EF7E-7861-CA3A4E9D137F}"/>
              </a:ext>
            </a:extLst>
          </p:cNvPr>
          <p:cNvSpPr>
            <a:spLocks noGrp="1"/>
          </p:cNvSpPr>
          <p:nvPr>
            <p:ph idx="1"/>
          </p:nvPr>
        </p:nvSpPr>
        <p:spPr/>
        <p:txBody>
          <a:bodyPr/>
          <a:lstStyle/>
          <a:p>
            <a:r>
              <a:rPr lang="en-IN" dirty="0"/>
              <a:t>Outermost layer.</a:t>
            </a:r>
          </a:p>
          <a:p>
            <a:r>
              <a:rPr lang="en-IN" dirty="0"/>
              <a:t>Encapsulates the other layers.</a:t>
            </a:r>
          </a:p>
          <a:p>
            <a:r>
              <a:rPr lang="en-IN" dirty="0"/>
              <a:t>Thickness is 0.05 – 0.10 mm.</a:t>
            </a:r>
          </a:p>
          <a:p>
            <a:r>
              <a:rPr lang="en-IN" dirty="0"/>
              <a:t>Composed of Stratified squamous cells.</a:t>
            </a:r>
          </a:p>
          <a:p>
            <a:r>
              <a:rPr lang="en-IN" dirty="0"/>
              <a:t>Underneath the epithelial cells lies a very thin Basement Membrane Zone (</a:t>
            </a:r>
            <a:r>
              <a:rPr lang="en-IN" i="1" dirty="0"/>
              <a:t>BMZ</a:t>
            </a:r>
            <a:r>
              <a:rPr lang="en-IN" dirty="0"/>
              <a:t>). </a:t>
            </a:r>
          </a:p>
        </p:txBody>
      </p:sp>
      <p:sp>
        <p:nvSpPr>
          <p:cNvPr id="4" name="Slide Number Placeholder 3">
            <a:extLst>
              <a:ext uri="{FF2B5EF4-FFF2-40B4-BE49-F238E27FC236}">
                <a16:creationId xmlns:a16="http://schemas.microsoft.com/office/drawing/2014/main" id="{404FB08E-BB4A-B168-AFA3-B504F842A1B5}"/>
              </a:ext>
            </a:extLst>
          </p:cNvPr>
          <p:cNvSpPr>
            <a:spLocks noGrp="1"/>
          </p:cNvSpPr>
          <p:nvPr>
            <p:ph type="sldNum" sz="quarter" idx="12"/>
          </p:nvPr>
        </p:nvSpPr>
        <p:spPr/>
        <p:txBody>
          <a:bodyPr/>
          <a:lstStyle/>
          <a:p>
            <a:fld id="{A2001B80-090E-45EF-9C05-E8CEE2FBC75A}" type="slidenum">
              <a:rPr lang="en-IN" smtClean="0"/>
              <a:t>3</a:t>
            </a:fld>
            <a:endParaRPr lang="en-IN"/>
          </a:p>
        </p:txBody>
      </p:sp>
      <p:sp>
        <p:nvSpPr>
          <p:cNvPr id="5" name="AutoShape 2" descr="BASEMENT MEMBRANE - Physiology &amp; Biochemistry">
            <a:extLst>
              <a:ext uri="{FF2B5EF4-FFF2-40B4-BE49-F238E27FC236}">
                <a16:creationId xmlns:a16="http://schemas.microsoft.com/office/drawing/2014/main" id="{E09C4050-B4FE-24BD-53E4-25A1F7FCFE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8" name="Picture 4" descr="The complex composite microstructure in vocal fold tissue. (a) vocal fold (b) the three layers of the lamina propria of the vocal fold (From reference 44). (c) The basement membrane zone where is full of various fibers. (From reference 43).  ">
            <a:extLst>
              <a:ext uri="{FF2B5EF4-FFF2-40B4-BE49-F238E27FC236}">
                <a16:creationId xmlns:a16="http://schemas.microsoft.com/office/drawing/2014/main" id="{DE954501-60C9-F3ED-948D-5F2E9CF4C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152" y="1280878"/>
            <a:ext cx="6279696" cy="507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0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71FE-D489-5D93-1189-E6FF9B1B15B7}"/>
              </a:ext>
            </a:extLst>
          </p:cNvPr>
          <p:cNvSpPr>
            <a:spLocks noGrp="1"/>
          </p:cNvSpPr>
          <p:nvPr>
            <p:ph type="title"/>
          </p:nvPr>
        </p:nvSpPr>
        <p:spPr/>
        <p:txBody>
          <a:bodyPr/>
          <a:lstStyle/>
          <a:p>
            <a:pPr algn="ctr"/>
            <a:r>
              <a:rPr lang="en-IN" b="1" dirty="0"/>
              <a:t>The Superficial Layer of Lamina propria </a:t>
            </a:r>
          </a:p>
        </p:txBody>
      </p:sp>
      <p:sp>
        <p:nvSpPr>
          <p:cNvPr id="3" name="Content Placeholder 2">
            <a:extLst>
              <a:ext uri="{FF2B5EF4-FFF2-40B4-BE49-F238E27FC236}">
                <a16:creationId xmlns:a16="http://schemas.microsoft.com/office/drawing/2014/main" id="{E22251D6-1246-95DB-1C5C-57A72603E7BD}"/>
              </a:ext>
            </a:extLst>
          </p:cNvPr>
          <p:cNvSpPr>
            <a:spLocks noGrp="1"/>
          </p:cNvSpPr>
          <p:nvPr>
            <p:ph idx="1"/>
          </p:nvPr>
        </p:nvSpPr>
        <p:spPr/>
        <p:txBody>
          <a:bodyPr>
            <a:normAutofit lnSpcReduction="10000"/>
          </a:bodyPr>
          <a:lstStyle/>
          <a:p>
            <a:r>
              <a:rPr lang="en-IN" dirty="0"/>
              <a:t>Lies between Epithelium and Muscle.</a:t>
            </a:r>
          </a:p>
          <a:p>
            <a:r>
              <a:rPr lang="en-IN" dirty="0"/>
              <a:t>Made up of few cells but largely non-cellular material (extracellular matrix).</a:t>
            </a:r>
          </a:p>
          <a:p>
            <a:r>
              <a:rPr lang="en-IN" dirty="0"/>
              <a:t>Thickness is 0.5 – 1.0 mm in the middle of the fold and thinner at the ends.</a:t>
            </a:r>
          </a:p>
          <a:p>
            <a:r>
              <a:rPr lang="en-IN" dirty="0"/>
              <a:t> Generally soft and pliable, made up of loosely organised protein strands surrounded by interstitials fluids that lubricates and absorb mechanical stress.</a:t>
            </a:r>
          </a:p>
          <a:p>
            <a:r>
              <a:rPr lang="en-IN" dirty="0"/>
              <a:t>When Injury occurs to the folds from voice use, most of the evidences seen in this </a:t>
            </a:r>
            <a:r>
              <a:rPr lang="en-IN" b="1" i="1" dirty="0"/>
              <a:t>superficial layer of Lamina propria</a:t>
            </a:r>
            <a:r>
              <a:rPr lang="en-IN" dirty="0"/>
              <a:t>.  </a:t>
            </a:r>
          </a:p>
        </p:txBody>
      </p:sp>
      <p:sp>
        <p:nvSpPr>
          <p:cNvPr id="4" name="Slide Number Placeholder 3">
            <a:extLst>
              <a:ext uri="{FF2B5EF4-FFF2-40B4-BE49-F238E27FC236}">
                <a16:creationId xmlns:a16="http://schemas.microsoft.com/office/drawing/2014/main" id="{B504C963-B472-755C-7378-1A64A02E56DC}"/>
              </a:ext>
            </a:extLst>
          </p:cNvPr>
          <p:cNvSpPr>
            <a:spLocks noGrp="1"/>
          </p:cNvSpPr>
          <p:nvPr>
            <p:ph type="sldNum" sz="quarter" idx="12"/>
          </p:nvPr>
        </p:nvSpPr>
        <p:spPr/>
        <p:txBody>
          <a:bodyPr/>
          <a:lstStyle/>
          <a:p>
            <a:fld id="{A2001B80-090E-45EF-9C05-E8CEE2FBC75A}" type="slidenum">
              <a:rPr lang="en-IN" smtClean="0"/>
              <a:t>4</a:t>
            </a:fld>
            <a:endParaRPr lang="en-IN"/>
          </a:p>
        </p:txBody>
      </p:sp>
    </p:spTree>
    <p:extLst>
      <p:ext uri="{BB962C8B-B14F-4D97-AF65-F5344CB8AC3E}">
        <p14:creationId xmlns:p14="http://schemas.microsoft.com/office/powerpoint/2010/main" val="10366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DE2C-8931-6872-70A4-0511683357D9}"/>
              </a:ext>
            </a:extLst>
          </p:cNvPr>
          <p:cNvSpPr>
            <a:spLocks noGrp="1"/>
          </p:cNvSpPr>
          <p:nvPr>
            <p:ph type="title"/>
          </p:nvPr>
        </p:nvSpPr>
        <p:spPr/>
        <p:txBody>
          <a:bodyPr/>
          <a:lstStyle/>
          <a:p>
            <a:r>
              <a:rPr lang="en-IN" dirty="0" err="1"/>
              <a:t>Cont</a:t>
            </a:r>
            <a:r>
              <a:rPr lang="en-IN" dirty="0"/>
              <a:t>…</a:t>
            </a:r>
          </a:p>
        </p:txBody>
      </p:sp>
      <p:sp>
        <p:nvSpPr>
          <p:cNvPr id="3" name="Content Placeholder 2">
            <a:extLst>
              <a:ext uri="{FF2B5EF4-FFF2-40B4-BE49-F238E27FC236}">
                <a16:creationId xmlns:a16="http://schemas.microsoft.com/office/drawing/2014/main" id="{F0EB07A3-F8B6-6E97-3D26-35DB31F0CA20}"/>
              </a:ext>
            </a:extLst>
          </p:cNvPr>
          <p:cNvSpPr>
            <a:spLocks noGrp="1"/>
          </p:cNvSpPr>
          <p:nvPr>
            <p:ph idx="1"/>
          </p:nvPr>
        </p:nvSpPr>
        <p:spPr/>
        <p:txBody>
          <a:bodyPr/>
          <a:lstStyle/>
          <a:p>
            <a:pPr algn="just"/>
            <a:r>
              <a:rPr lang="en-IN" dirty="0"/>
              <a:t>With aging, the Superficial layer may either thicken with </a:t>
            </a:r>
            <a:r>
              <a:rPr lang="en-IN" dirty="0" err="1"/>
              <a:t>edema</a:t>
            </a:r>
            <a:r>
              <a:rPr lang="en-IN" dirty="0"/>
              <a:t> or for some individuals, the depth of the layer diminishes in size.   </a:t>
            </a:r>
          </a:p>
          <a:p>
            <a:pPr algn="just"/>
            <a:r>
              <a:rPr lang="en-IN" dirty="0"/>
              <a:t>In Infants, the entire vocal folds under the epithelium is made up of Superficial Layer of LP material. The Laminar structure is not present at birth, but develops gradually in childhood through puberty.   </a:t>
            </a:r>
          </a:p>
        </p:txBody>
      </p:sp>
      <p:sp>
        <p:nvSpPr>
          <p:cNvPr id="4" name="Slide Number Placeholder 3">
            <a:extLst>
              <a:ext uri="{FF2B5EF4-FFF2-40B4-BE49-F238E27FC236}">
                <a16:creationId xmlns:a16="http://schemas.microsoft.com/office/drawing/2014/main" id="{A1AC020F-B031-C742-C833-5092028E5AB7}"/>
              </a:ext>
            </a:extLst>
          </p:cNvPr>
          <p:cNvSpPr>
            <a:spLocks noGrp="1"/>
          </p:cNvSpPr>
          <p:nvPr>
            <p:ph type="sldNum" sz="quarter" idx="12"/>
          </p:nvPr>
        </p:nvSpPr>
        <p:spPr/>
        <p:txBody>
          <a:bodyPr/>
          <a:lstStyle/>
          <a:p>
            <a:fld id="{A2001B80-090E-45EF-9C05-E8CEE2FBC75A}" type="slidenum">
              <a:rPr lang="en-IN" smtClean="0"/>
              <a:t>5</a:t>
            </a:fld>
            <a:endParaRPr lang="en-IN"/>
          </a:p>
        </p:txBody>
      </p:sp>
    </p:spTree>
    <p:extLst>
      <p:ext uri="{BB962C8B-B14F-4D97-AF65-F5344CB8AC3E}">
        <p14:creationId xmlns:p14="http://schemas.microsoft.com/office/powerpoint/2010/main" val="308960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E7A7-C9A5-B7D6-EAD3-E9231BEBA8C5}"/>
              </a:ext>
            </a:extLst>
          </p:cNvPr>
          <p:cNvSpPr>
            <a:spLocks noGrp="1"/>
          </p:cNvSpPr>
          <p:nvPr>
            <p:ph type="title"/>
          </p:nvPr>
        </p:nvSpPr>
        <p:spPr/>
        <p:txBody>
          <a:bodyPr/>
          <a:lstStyle/>
          <a:p>
            <a:pPr algn="ctr"/>
            <a:r>
              <a:rPr lang="en-IN" b="1" dirty="0">
                <a:solidFill>
                  <a:srgbClr val="C00000"/>
                </a:solidFill>
              </a:rPr>
              <a:t>Intermediate</a:t>
            </a:r>
            <a:r>
              <a:rPr lang="en-IN" b="1" dirty="0"/>
              <a:t> and </a:t>
            </a:r>
            <a:r>
              <a:rPr lang="en-IN" b="1" dirty="0">
                <a:solidFill>
                  <a:srgbClr val="00B050"/>
                </a:solidFill>
              </a:rPr>
              <a:t>Deep</a:t>
            </a:r>
            <a:r>
              <a:rPr lang="en-IN" b="1" dirty="0"/>
              <a:t> Layer of VF</a:t>
            </a:r>
          </a:p>
        </p:txBody>
      </p:sp>
      <p:sp>
        <p:nvSpPr>
          <p:cNvPr id="3" name="Content Placeholder 2">
            <a:extLst>
              <a:ext uri="{FF2B5EF4-FFF2-40B4-BE49-F238E27FC236}">
                <a16:creationId xmlns:a16="http://schemas.microsoft.com/office/drawing/2014/main" id="{0C819A68-E7EA-105E-B5CC-42D77B69D8D9}"/>
              </a:ext>
            </a:extLst>
          </p:cNvPr>
          <p:cNvSpPr>
            <a:spLocks noGrp="1"/>
          </p:cNvSpPr>
          <p:nvPr>
            <p:ph idx="1"/>
          </p:nvPr>
        </p:nvSpPr>
        <p:spPr/>
        <p:txBody>
          <a:bodyPr>
            <a:normAutofit/>
          </a:bodyPr>
          <a:lstStyle/>
          <a:p>
            <a:pPr algn="just"/>
            <a:r>
              <a:rPr lang="en-IN" dirty="0"/>
              <a:t>1-2 mm thickness together.</a:t>
            </a:r>
          </a:p>
          <a:p>
            <a:pPr algn="just"/>
            <a:r>
              <a:rPr lang="en-IN" dirty="0"/>
              <a:t>Both together known as </a:t>
            </a:r>
            <a:r>
              <a:rPr lang="en-IN" i="1" dirty="0"/>
              <a:t>Vocal Ligament.</a:t>
            </a:r>
          </a:p>
          <a:p>
            <a:pPr algn="just"/>
            <a:r>
              <a:rPr lang="en-IN" dirty="0"/>
              <a:t>Here the fibers are largely aligned in the anterior posterior direction. </a:t>
            </a:r>
          </a:p>
          <a:p>
            <a:pPr algn="just"/>
            <a:r>
              <a:rPr lang="en-IN" dirty="0">
                <a:solidFill>
                  <a:srgbClr val="C00000"/>
                </a:solidFill>
              </a:rPr>
              <a:t>The Intermediate layer has a high concentration of protein fibers called elastin. They are nearly Linear elastic because they can be stretched like a spring. This linear elasticity constitutes part of distinction between the Superficial and Intermediate layer of the Lamina propria.  </a:t>
            </a:r>
          </a:p>
        </p:txBody>
      </p:sp>
      <p:sp>
        <p:nvSpPr>
          <p:cNvPr id="4" name="Slide Number Placeholder 3">
            <a:extLst>
              <a:ext uri="{FF2B5EF4-FFF2-40B4-BE49-F238E27FC236}">
                <a16:creationId xmlns:a16="http://schemas.microsoft.com/office/drawing/2014/main" id="{07ACDD80-6D54-0114-2F67-3BA695ABBA0C}"/>
              </a:ext>
            </a:extLst>
          </p:cNvPr>
          <p:cNvSpPr>
            <a:spLocks noGrp="1"/>
          </p:cNvSpPr>
          <p:nvPr>
            <p:ph type="sldNum" sz="quarter" idx="12"/>
          </p:nvPr>
        </p:nvSpPr>
        <p:spPr/>
        <p:txBody>
          <a:bodyPr/>
          <a:lstStyle/>
          <a:p>
            <a:fld id="{A2001B80-090E-45EF-9C05-E8CEE2FBC75A}" type="slidenum">
              <a:rPr lang="en-IN" smtClean="0"/>
              <a:t>6</a:t>
            </a:fld>
            <a:endParaRPr lang="en-IN"/>
          </a:p>
        </p:txBody>
      </p:sp>
    </p:spTree>
    <p:extLst>
      <p:ext uri="{BB962C8B-B14F-4D97-AF65-F5344CB8AC3E}">
        <p14:creationId xmlns:p14="http://schemas.microsoft.com/office/powerpoint/2010/main" val="269236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7C2B-EEA8-48C1-9FBF-D077BCE5510E}"/>
              </a:ext>
            </a:extLst>
          </p:cNvPr>
          <p:cNvSpPr>
            <a:spLocks noGrp="1"/>
          </p:cNvSpPr>
          <p:nvPr>
            <p:ph type="title"/>
          </p:nvPr>
        </p:nvSpPr>
        <p:spPr/>
        <p:txBody>
          <a:bodyPr/>
          <a:lstStyle/>
          <a:p>
            <a:pPr algn="ctr"/>
            <a:r>
              <a:rPr lang="en-IN" b="1" dirty="0">
                <a:solidFill>
                  <a:srgbClr val="C00000"/>
                </a:solidFill>
              </a:rPr>
              <a:t>Intermediate</a:t>
            </a:r>
            <a:r>
              <a:rPr lang="en-IN" b="1" dirty="0"/>
              <a:t> and </a:t>
            </a:r>
            <a:r>
              <a:rPr lang="en-IN" b="1" dirty="0">
                <a:solidFill>
                  <a:srgbClr val="00B050"/>
                </a:solidFill>
              </a:rPr>
              <a:t>Deep</a:t>
            </a:r>
            <a:r>
              <a:rPr lang="en-IN" b="1" dirty="0"/>
              <a:t> Layer of VF</a:t>
            </a:r>
            <a:endParaRPr lang="en-IN" dirty="0"/>
          </a:p>
        </p:txBody>
      </p:sp>
      <p:sp>
        <p:nvSpPr>
          <p:cNvPr id="3" name="Content Placeholder 2">
            <a:extLst>
              <a:ext uri="{FF2B5EF4-FFF2-40B4-BE49-F238E27FC236}">
                <a16:creationId xmlns:a16="http://schemas.microsoft.com/office/drawing/2014/main" id="{B4FFF562-722A-D284-BA2A-491C529E5AC6}"/>
              </a:ext>
            </a:extLst>
          </p:cNvPr>
          <p:cNvSpPr>
            <a:spLocks noGrp="1"/>
          </p:cNvSpPr>
          <p:nvPr>
            <p:ph idx="1"/>
          </p:nvPr>
        </p:nvSpPr>
        <p:spPr/>
        <p:txBody>
          <a:bodyPr/>
          <a:lstStyle/>
          <a:p>
            <a:pPr algn="just"/>
            <a:r>
              <a:rPr lang="en-IN" dirty="0">
                <a:solidFill>
                  <a:srgbClr val="00B050"/>
                </a:solidFill>
              </a:rPr>
              <a:t>The Deep layer has more collagen fibers, a different type of Protein. Collagen fibers are not linearly elastic, but they do resist elongation after being “straightened out” from a normally zig-zag molecular organisation.</a:t>
            </a:r>
          </a:p>
          <a:p>
            <a:pPr algn="just"/>
            <a:r>
              <a:rPr lang="en-IN" dirty="0"/>
              <a:t>By running parallel to the free margin of the vocal folds, they serve to withstand high tensile stresses during phonation, like stretched-out cotton threads.</a:t>
            </a:r>
            <a:r>
              <a:rPr lang="en-IN" dirty="0">
                <a:solidFill>
                  <a:srgbClr val="00B050"/>
                </a:solidFill>
              </a:rPr>
              <a:t>   </a:t>
            </a:r>
          </a:p>
          <a:p>
            <a:pPr algn="just"/>
            <a:r>
              <a:rPr lang="en-IN" dirty="0">
                <a:solidFill>
                  <a:srgbClr val="C00000"/>
                </a:solidFill>
              </a:rPr>
              <a:t>With age, the density of elastic fibers tends to decrease, resulting in a thinning of the intermediate layer and a voice changes due to degeneration takes place.</a:t>
            </a:r>
          </a:p>
        </p:txBody>
      </p:sp>
      <p:sp>
        <p:nvSpPr>
          <p:cNvPr id="4" name="Slide Number Placeholder 3">
            <a:extLst>
              <a:ext uri="{FF2B5EF4-FFF2-40B4-BE49-F238E27FC236}">
                <a16:creationId xmlns:a16="http://schemas.microsoft.com/office/drawing/2014/main" id="{0F808A4C-D5B2-71D1-7BFA-9AE7418DED06}"/>
              </a:ext>
            </a:extLst>
          </p:cNvPr>
          <p:cNvSpPr>
            <a:spLocks noGrp="1"/>
          </p:cNvSpPr>
          <p:nvPr>
            <p:ph type="sldNum" sz="quarter" idx="12"/>
          </p:nvPr>
        </p:nvSpPr>
        <p:spPr/>
        <p:txBody>
          <a:bodyPr/>
          <a:lstStyle/>
          <a:p>
            <a:fld id="{A2001B80-090E-45EF-9C05-E8CEE2FBC75A}" type="slidenum">
              <a:rPr lang="en-IN" smtClean="0"/>
              <a:t>7</a:t>
            </a:fld>
            <a:endParaRPr lang="en-IN"/>
          </a:p>
        </p:txBody>
      </p:sp>
    </p:spTree>
    <p:extLst>
      <p:ext uri="{BB962C8B-B14F-4D97-AF65-F5344CB8AC3E}">
        <p14:creationId xmlns:p14="http://schemas.microsoft.com/office/powerpoint/2010/main" val="420787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5FEB-899A-FD17-5049-E3E73C876CC4}"/>
              </a:ext>
            </a:extLst>
          </p:cNvPr>
          <p:cNvSpPr>
            <a:spLocks noGrp="1"/>
          </p:cNvSpPr>
          <p:nvPr>
            <p:ph type="title"/>
          </p:nvPr>
        </p:nvSpPr>
        <p:spPr/>
        <p:txBody>
          <a:bodyPr/>
          <a:lstStyle/>
          <a:p>
            <a:pPr algn="ctr"/>
            <a:r>
              <a:rPr lang="en-IN" b="1" dirty="0"/>
              <a:t>Elastin Fibers of VFs</a:t>
            </a:r>
          </a:p>
        </p:txBody>
      </p:sp>
      <p:pic>
        <p:nvPicPr>
          <p:cNvPr id="6" name="Content Placeholder 5">
            <a:extLst>
              <a:ext uri="{FF2B5EF4-FFF2-40B4-BE49-F238E27FC236}">
                <a16:creationId xmlns:a16="http://schemas.microsoft.com/office/drawing/2014/main" id="{2A99A508-FF67-7925-3A21-A4084901B7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6570" y="1690688"/>
            <a:ext cx="7347030" cy="4601278"/>
          </a:xfrm>
        </p:spPr>
      </p:pic>
      <p:sp>
        <p:nvSpPr>
          <p:cNvPr id="4" name="Slide Number Placeholder 3">
            <a:extLst>
              <a:ext uri="{FF2B5EF4-FFF2-40B4-BE49-F238E27FC236}">
                <a16:creationId xmlns:a16="http://schemas.microsoft.com/office/drawing/2014/main" id="{662163AD-7269-7C60-7C73-E840BB8DA836}"/>
              </a:ext>
            </a:extLst>
          </p:cNvPr>
          <p:cNvSpPr>
            <a:spLocks noGrp="1"/>
          </p:cNvSpPr>
          <p:nvPr>
            <p:ph type="sldNum" sz="quarter" idx="12"/>
          </p:nvPr>
        </p:nvSpPr>
        <p:spPr/>
        <p:txBody>
          <a:bodyPr/>
          <a:lstStyle/>
          <a:p>
            <a:fld id="{A2001B80-090E-45EF-9C05-E8CEE2FBC75A}" type="slidenum">
              <a:rPr lang="en-IN" smtClean="0"/>
              <a:t>8</a:t>
            </a:fld>
            <a:endParaRPr lang="en-IN"/>
          </a:p>
        </p:txBody>
      </p:sp>
    </p:spTree>
    <p:extLst>
      <p:ext uri="{BB962C8B-B14F-4D97-AF65-F5344CB8AC3E}">
        <p14:creationId xmlns:p14="http://schemas.microsoft.com/office/powerpoint/2010/main" val="234693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CE57-F0B4-E86E-B734-055D2DED6EB1}"/>
              </a:ext>
            </a:extLst>
          </p:cNvPr>
          <p:cNvSpPr>
            <a:spLocks noGrp="1"/>
          </p:cNvSpPr>
          <p:nvPr>
            <p:ph type="title"/>
          </p:nvPr>
        </p:nvSpPr>
        <p:spPr/>
        <p:txBody>
          <a:bodyPr/>
          <a:lstStyle/>
          <a:p>
            <a:pPr algn="ctr"/>
            <a:r>
              <a:rPr lang="en-IN" b="1" dirty="0"/>
              <a:t>Layers of Vocal Fold</a:t>
            </a:r>
          </a:p>
        </p:txBody>
      </p:sp>
      <p:sp>
        <p:nvSpPr>
          <p:cNvPr id="3" name="Content Placeholder 2">
            <a:extLst>
              <a:ext uri="{FF2B5EF4-FFF2-40B4-BE49-F238E27FC236}">
                <a16:creationId xmlns:a16="http://schemas.microsoft.com/office/drawing/2014/main" id="{ABB014B3-8D14-E236-BB49-D3CCB9CA67C2}"/>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08758F11-F94E-251C-F787-54B56F8E13D7}"/>
              </a:ext>
            </a:extLst>
          </p:cNvPr>
          <p:cNvSpPr>
            <a:spLocks noGrp="1"/>
          </p:cNvSpPr>
          <p:nvPr>
            <p:ph type="sldNum" sz="quarter" idx="12"/>
          </p:nvPr>
        </p:nvSpPr>
        <p:spPr/>
        <p:txBody>
          <a:bodyPr/>
          <a:lstStyle/>
          <a:p>
            <a:fld id="{A2001B80-090E-45EF-9C05-E8CEE2FBC75A}" type="slidenum">
              <a:rPr lang="en-IN" smtClean="0"/>
              <a:t>9</a:t>
            </a:fld>
            <a:endParaRPr lang="en-IN"/>
          </a:p>
        </p:txBody>
      </p:sp>
      <p:pic>
        <p:nvPicPr>
          <p:cNvPr id="5" name="Content Placeholder 4">
            <a:extLst>
              <a:ext uri="{FF2B5EF4-FFF2-40B4-BE49-F238E27FC236}">
                <a16:creationId xmlns:a16="http://schemas.microsoft.com/office/drawing/2014/main" id="{76E2469A-9502-E803-5A75-573B898DD6D6}"/>
              </a:ext>
            </a:extLst>
          </p:cNvPr>
          <p:cNvPicPr>
            <a:picLocks noChangeAspect="1"/>
          </p:cNvPicPr>
          <p:nvPr/>
        </p:nvPicPr>
        <p:blipFill>
          <a:blip r:embed="rId2">
            <a:extLst>
              <a:ext uri="{28A0092B-C50C-407E-A947-70E740481C1C}">
                <a14:useLocalDpi xmlns:a14="http://schemas.microsoft.com/office/drawing/2010/main" val="0"/>
              </a:ext>
            </a:extLst>
          </a:blip>
          <a:srcRect l="29263" t="44335" r="16841" b="11474"/>
          <a:stretch/>
        </p:blipFill>
        <p:spPr>
          <a:xfrm rot="5400000">
            <a:off x="3130724" y="1453417"/>
            <a:ext cx="4684579" cy="5121287"/>
          </a:xfrm>
          <a:prstGeom prst="rect">
            <a:avLst/>
          </a:prstGeom>
        </p:spPr>
      </p:pic>
    </p:spTree>
    <p:extLst>
      <p:ext uri="{BB962C8B-B14F-4D97-AF65-F5344CB8AC3E}">
        <p14:creationId xmlns:p14="http://schemas.microsoft.com/office/powerpoint/2010/main" val="1857272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3266</TotalTime>
  <Words>560</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 2</vt:lpstr>
      <vt:lpstr>Office Theme</vt:lpstr>
      <vt:lpstr>Vocal Folds  Biology of Vocal Folds and Biomechanics</vt:lpstr>
      <vt:lpstr>Layers of Vocal Folds</vt:lpstr>
      <vt:lpstr>The Epithelium (Skin)</vt:lpstr>
      <vt:lpstr>The Superficial Layer of Lamina propria </vt:lpstr>
      <vt:lpstr>Cont…</vt:lpstr>
      <vt:lpstr>Intermediate and Deep Layer of VF</vt:lpstr>
      <vt:lpstr>Intermediate and Deep Layer of VF</vt:lpstr>
      <vt:lpstr>Elastin Fibers of VFs</vt:lpstr>
      <vt:lpstr>Layers of Vocal Fold</vt:lpstr>
      <vt:lpstr>Layers classification in different way</vt:lpstr>
      <vt:lpstr>Biomechanics of Vocal Folds </vt:lpstr>
      <vt:lpstr>Vocal Fold Abduction </vt:lpstr>
      <vt:lpstr>Vocal Fold Adduction</vt:lpstr>
      <vt:lpstr>Vocal Fold length change</vt:lpstr>
      <vt:lpstr>Voice Control / Modulation</vt:lpstr>
      <vt:lpstr>Laryngeal Opposing Pressure </vt:lpstr>
      <vt:lpstr>Laryngeal Airway Resistance </vt:lpstr>
      <vt:lpstr>Glottal size and configuration </vt:lpstr>
      <vt:lpstr>Stiffness of the Vocal Folds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 Kumar Ari</dc:creator>
  <cp:lastModifiedBy>Sanket Bhalerao</cp:lastModifiedBy>
  <cp:revision>169</cp:revision>
  <dcterms:created xsi:type="dcterms:W3CDTF">2019-11-19T13:47:42Z</dcterms:created>
  <dcterms:modified xsi:type="dcterms:W3CDTF">2025-08-22T08:42:39Z</dcterms:modified>
</cp:coreProperties>
</file>