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7"/>
  </p:notesMasterIdLst>
  <p:sldIdLst>
    <p:sldId id="256" r:id="rId2"/>
    <p:sldId id="308" r:id="rId3"/>
    <p:sldId id="309" r:id="rId4"/>
    <p:sldId id="311" r:id="rId5"/>
    <p:sldId id="313" r:id="rId6"/>
    <p:sldId id="312" r:id="rId7"/>
    <p:sldId id="314" r:id="rId8"/>
    <p:sldId id="315" r:id="rId9"/>
    <p:sldId id="316" r:id="rId10"/>
    <p:sldId id="317" r:id="rId11"/>
    <p:sldId id="318" r:id="rId12"/>
    <p:sldId id="320" r:id="rId13"/>
    <p:sldId id="321" r:id="rId14"/>
    <p:sldId id="322" r:id="rId15"/>
    <p:sldId id="323" r:id="rId16"/>
  </p:sldIdLst>
  <p:sldSz cx="9144000" cy="5143500" type="screen16x9"/>
  <p:notesSz cx="6858000" cy="9144000"/>
  <p:embeddedFontLst>
    <p:embeddedFont>
      <p:font typeface="Amiri" panose="020B0604020202020204" charset="-78"/>
      <p:regular r:id="rId18"/>
      <p:bold r:id="rId19"/>
      <p:italic r:id="rId20"/>
      <p:boldItalic r:id="rId21"/>
    </p:embeddedFont>
    <p:embeddedFont>
      <p:font typeface="Caudex" panose="020B0604020202020204" charset="2"/>
      <p:regular r:id="rId22"/>
      <p:bold r:id="rId23"/>
      <p:italic r:id="rId24"/>
      <p:boldItalic r:id="rId25"/>
    </p:embeddedFont>
    <p:embeddedFont>
      <p:font typeface="Wingdings 2" panose="05020102010507070707" pitchFamily="18" charset="2"/>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B347CE-EDFD-422F-88B7-5C53AFCD4238}">
  <a:tblStyle styleId="{D7B347CE-EDFD-422F-88B7-5C53AFCD42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124d15b6f5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124d15b6f5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68822" y="209121"/>
            <a:ext cx="8806380" cy="4725278"/>
          </a:xfrm>
          <a:prstGeom prst="rect">
            <a:avLst/>
          </a:prstGeom>
          <a:noFill/>
          <a:ln>
            <a:noFill/>
          </a:ln>
        </p:spPr>
      </p:pic>
      <p:sp>
        <p:nvSpPr>
          <p:cNvPr id="10" name="Google Shape;10;p2"/>
          <p:cNvSpPr txBox="1">
            <a:spLocks noGrp="1"/>
          </p:cNvSpPr>
          <p:nvPr>
            <p:ph type="ctrTitle"/>
          </p:nvPr>
        </p:nvSpPr>
        <p:spPr>
          <a:xfrm>
            <a:off x="1299538" y="733625"/>
            <a:ext cx="6479100" cy="287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atin typeface="Caudex"/>
                <a:ea typeface="Caudex"/>
                <a:cs typeface="Caudex"/>
                <a:sym typeface="Caudex"/>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50738" y="3764550"/>
            <a:ext cx="4376700" cy="484200"/>
          </a:xfrm>
          <a:prstGeom prst="rect">
            <a:avLst/>
          </a:prstGeom>
          <a:ln w="9525" cap="flat" cmpd="sng">
            <a:solidFill>
              <a:srgbClr val="815335"/>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168809" y="209124"/>
            <a:ext cx="8806536" cy="4725140"/>
          </a:xfrm>
          <a:custGeom>
            <a:avLst/>
            <a:gdLst/>
            <a:ahLst/>
            <a:cxnLst/>
            <a:rect l="l" t="t" r="r" b="b"/>
            <a:pathLst>
              <a:path w="269416" h="147938" extrusionOk="0">
                <a:moveTo>
                  <a:pt x="259273" y="144057"/>
                </a:moveTo>
                <a:cubicBezTo>
                  <a:pt x="256989" y="144057"/>
                  <a:pt x="254991" y="142843"/>
                  <a:pt x="253876" y="141023"/>
                </a:cubicBezTo>
                <a:cubicBezTo>
                  <a:pt x="253287" y="140060"/>
                  <a:pt x="252948" y="138936"/>
                  <a:pt x="252948" y="137732"/>
                </a:cubicBezTo>
                <a:cubicBezTo>
                  <a:pt x="252948" y="134235"/>
                  <a:pt x="255785" y="131398"/>
                  <a:pt x="259273" y="131398"/>
                </a:cubicBezTo>
                <a:cubicBezTo>
                  <a:pt x="259879" y="131398"/>
                  <a:pt x="260468" y="131487"/>
                  <a:pt x="261021" y="131647"/>
                </a:cubicBezTo>
                <a:cubicBezTo>
                  <a:pt x="263662" y="132397"/>
                  <a:pt x="265598" y="134841"/>
                  <a:pt x="265598" y="137732"/>
                </a:cubicBezTo>
                <a:cubicBezTo>
                  <a:pt x="265598" y="141220"/>
                  <a:pt x="262770" y="144057"/>
                  <a:pt x="259273" y="144057"/>
                </a:cubicBezTo>
                <a:close/>
                <a:moveTo>
                  <a:pt x="19841" y="141023"/>
                </a:moveTo>
                <a:cubicBezTo>
                  <a:pt x="20198" y="139998"/>
                  <a:pt x="20385" y="138891"/>
                  <a:pt x="20385" y="137741"/>
                </a:cubicBezTo>
                <a:cubicBezTo>
                  <a:pt x="20385" y="132111"/>
                  <a:pt x="15826" y="127553"/>
                  <a:pt x="10197" y="127553"/>
                </a:cubicBezTo>
                <a:cubicBezTo>
                  <a:pt x="9591" y="127553"/>
                  <a:pt x="8984" y="127606"/>
                  <a:pt x="8404" y="127713"/>
                </a:cubicBezTo>
                <a:lnTo>
                  <a:pt x="8404" y="20215"/>
                </a:lnTo>
                <a:cubicBezTo>
                  <a:pt x="8984" y="20313"/>
                  <a:pt x="9582" y="20367"/>
                  <a:pt x="10188" y="20367"/>
                </a:cubicBezTo>
                <a:cubicBezTo>
                  <a:pt x="15808" y="20367"/>
                  <a:pt x="20376" y="15808"/>
                  <a:pt x="20376" y="10179"/>
                </a:cubicBezTo>
                <a:cubicBezTo>
                  <a:pt x="20376" y="8984"/>
                  <a:pt x="20162" y="7833"/>
                  <a:pt x="19778" y="6762"/>
                </a:cubicBezTo>
                <a:lnTo>
                  <a:pt x="249647" y="6762"/>
                </a:lnTo>
                <a:cubicBezTo>
                  <a:pt x="249263" y="7833"/>
                  <a:pt x="249058" y="8984"/>
                  <a:pt x="249058" y="10179"/>
                </a:cubicBezTo>
                <a:cubicBezTo>
                  <a:pt x="249058" y="15799"/>
                  <a:pt x="253617" y="20358"/>
                  <a:pt x="259237" y="20358"/>
                </a:cubicBezTo>
                <a:cubicBezTo>
                  <a:pt x="259844" y="20358"/>
                  <a:pt x="260441" y="20305"/>
                  <a:pt x="261021" y="20206"/>
                </a:cubicBezTo>
                <a:lnTo>
                  <a:pt x="261021" y="127704"/>
                </a:lnTo>
                <a:cubicBezTo>
                  <a:pt x="260441" y="127597"/>
                  <a:pt x="259853" y="127553"/>
                  <a:pt x="259255" y="127553"/>
                </a:cubicBezTo>
                <a:cubicBezTo>
                  <a:pt x="253626" y="127553"/>
                  <a:pt x="249067" y="132111"/>
                  <a:pt x="249067" y="137732"/>
                </a:cubicBezTo>
                <a:cubicBezTo>
                  <a:pt x="249067" y="138882"/>
                  <a:pt x="249263" y="139989"/>
                  <a:pt x="249611" y="141023"/>
                </a:cubicBezTo>
                <a:close/>
                <a:moveTo>
                  <a:pt x="15630" y="141023"/>
                </a:moveTo>
                <a:cubicBezTo>
                  <a:pt x="14515" y="142843"/>
                  <a:pt x="12508" y="144057"/>
                  <a:pt x="10224" y="144057"/>
                </a:cubicBezTo>
                <a:cubicBezTo>
                  <a:pt x="6727" y="144057"/>
                  <a:pt x="3899" y="141229"/>
                  <a:pt x="3899" y="137732"/>
                </a:cubicBezTo>
                <a:cubicBezTo>
                  <a:pt x="3899" y="134868"/>
                  <a:pt x="5799" y="132459"/>
                  <a:pt x="8404" y="131674"/>
                </a:cubicBezTo>
                <a:cubicBezTo>
                  <a:pt x="8975" y="131505"/>
                  <a:pt x="9591" y="131407"/>
                  <a:pt x="10224" y="131407"/>
                </a:cubicBezTo>
                <a:cubicBezTo>
                  <a:pt x="13712" y="131407"/>
                  <a:pt x="16549" y="134244"/>
                  <a:pt x="16549" y="137732"/>
                </a:cubicBezTo>
                <a:cubicBezTo>
                  <a:pt x="16549" y="138936"/>
                  <a:pt x="16210" y="140069"/>
                  <a:pt x="15630" y="141023"/>
                </a:cubicBezTo>
                <a:close/>
                <a:moveTo>
                  <a:pt x="10206" y="3854"/>
                </a:moveTo>
                <a:cubicBezTo>
                  <a:pt x="12445" y="3854"/>
                  <a:pt x="14408" y="5014"/>
                  <a:pt x="15532" y="6762"/>
                </a:cubicBezTo>
                <a:cubicBezTo>
                  <a:pt x="16165" y="7753"/>
                  <a:pt x="16531" y="8921"/>
                  <a:pt x="16531" y="10179"/>
                </a:cubicBezTo>
                <a:cubicBezTo>
                  <a:pt x="16531" y="13667"/>
                  <a:pt x="13703" y="16504"/>
                  <a:pt x="10206" y="16504"/>
                </a:cubicBezTo>
                <a:cubicBezTo>
                  <a:pt x="9582" y="16504"/>
                  <a:pt x="8975" y="16415"/>
                  <a:pt x="8404" y="16237"/>
                </a:cubicBezTo>
                <a:cubicBezTo>
                  <a:pt x="5790" y="15460"/>
                  <a:pt x="3881" y="13043"/>
                  <a:pt x="3881" y="10179"/>
                </a:cubicBezTo>
                <a:cubicBezTo>
                  <a:pt x="3881" y="6682"/>
                  <a:pt x="6718" y="3854"/>
                  <a:pt x="10206" y="3854"/>
                </a:cubicBezTo>
                <a:moveTo>
                  <a:pt x="253929" y="6762"/>
                </a:moveTo>
                <a:cubicBezTo>
                  <a:pt x="255053" y="5005"/>
                  <a:pt x="257025" y="3845"/>
                  <a:pt x="259264" y="3845"/>
                </a:cubicBezTo>
                <a:cubicBezTo>
                  <a:pt x="262752" y="3845"/>
                  <a:pt x="265589" y="6673"/>
                  <a:pt x="265589" y="10170"/>
                </a:cubicBezTo>
                <a:cubicBezTo>
                  <a:pt x="265589" y="13052"/>
                  <a:pt x="263653" y="15487"/>
                  <a:pt x="261021" y="16245"/>
                </a:cubicBezTo>
                <a:cubicBezTo>
                  <a:pt x="260459" y="16406"/>
                  <a:pt x="259870" y="16495"/>
                  <a:pt x="259264" y="16495"/>
                </a:cubicBezTo>
                <a:cubicBezTo>
                  <a:pt x="255767" y="16495"/>
                  <a:pt x="252939" y="13667"/>
                  <a:pt x="252939" y="10170"/>
                </a:cubicBezTo>
                <a:cubicBezTo>
                  <a:pt x="252939" y="8912"/>
                  <a:pt x="253296" y="7744"/>
                  <a:pt x="253929" y="6762"/>
                </a:cubicBezTo>
                <a:close/>
                <a:moveTo>
                  <a:pt x="0" y="147937"/>
                </a:moveTo>
                <a:lnTo>
                  <a:pt x="269416" y="147937"/>
                </a:lnTo>
                <a:lnTo>
                  <a:pt x="269416"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4"/>
        <p:cNvGrpSpPr/>
        <p:nvPr/>
      </p:nvGrpSpPr>
      <p:grpSpPr>
        <a:xfrm>
          <a:off x="0" y="0"/>
          <a:ext cx="0" cy="0"/>
          <a:chOff x="0" y="0"/>
          <a:chExt cx="0" cy="0"/>
        </a:xfrm>
      </p:grpSpPr>
      <p:pic>
        <p:nvPicPr>
          <p:cNvPr id="155" name="Google Shape;155;p7"/>
          <p:cNvPicPr preferRelativeResize="0"/>
          <p:nvPr/>
        </p:nvPicPr>
        <p:blipFill>
          <a:blip r:embed="rId2">
            <a:alphaModFix/>
          </a:blip>
          <a:stretch>
            <a:fillRect/>
          </a:stretch>
        </p:blipFill>
        <p:spPr>
          <a:xfrm>
            <a:off x="168822" y="209121"/>
            <a:ext cx="8806380" cy="4725278"/>
          </a:xfrm>
          <a:prstGeom prst="rect">
            <a:avLst/>
          </a:prstGeom>
          <a:noFill/>
          <a:ln>
            <a:noFill/>
          </a:ln>
        </p:spPr>
      </p:pic>
      <p:sp>
        <p:nvSpPr>
          <p:cNvPr id="156" name="Google Shape;156;p7"/>
          <p:cNvSpPr txBox="1">
            <a:spLocks noGrp="1"/>
          </p:cNvSpPr>
          <p:nvPr>
            <p:ph type="title"/>
          </p:nvPr>
        </p:nvSpPr>
        <p:spPr>
          <a:xfrm>
            <a:off x="1266450" y="539500"/>
            <a:ext cx="6611100" cy="572700"/>
          </a:xfrm>
          <a:prstGeom prst="rect">
            <a:avLst/>
          </a:prstGeom>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57" name="Google Shape;157;p7"/>
          <p:cNvSpPr txBox="1">
            <a:spLocks noGrp="1"/>
          </p:cNvSpPr>
          <p:nvPr>
            <p:ph type="body" idx="1"/>
          </p:nvPr>
        </p:nvSpPr>
        <p:spPr>
          <a:xfrm>
            <a:off x="1812950" y="1522500"/>
            <a:ext cx="5496300" cy="20985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8" name="Google Shape;15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59" name="Google Shape;159;p7"/>
          <p:cNvSpPr/>
          <p:nvPr/>
        </p:nvSpPr>
        <p:spPr>
          <a:xfrm>
            <a:off x="168809" y="209124"/>
            <a:ext cx="8806536" cy="4725140"/>
          </a:xfrm>
          <a:custGeom>
            <a:avLst/>
            <a:gdLst/>
            <a:ahLst/>
            <a:cxnLst/>
            <a:rect l="l" t="t" r="r" b="b"/>
            <a:pathLst>
              <a:path w="269416" h="147938" extrusionOk="0">
                <a:moveTo>
                  <a:pt x="259273" y="144057"/>
                </a:moveTo>
                <a:cubicBezTo>
                  <a:pt x="256989" y="144057"/>
                  <a:pt x="254991" y="142843"/>
                  <a:pt x="253876" y="141023"/>
                </a:cubicBezTo>
                <a:cubicBezTo>
                  <a:pt x="253287" y="140060"/>
                  <a:pt x="252948" y="138936"/>
                  <a:pt x="252948" y="137732"/>
                </a:cubicBezTo>
                <a:cubicBezTo>
                  <a:pt x="252948" y="134235"/>
                  <a:pt x="255785" y="131398"/>
                  <a:pt x="259273" y="131398"/>
                </a:cubicBezTo>
                <a:cubicBezTo>
                  <a:pt x="259879" y="131398"/>
                  <a:pt x="260468" y="131487"/>
                  <a:pt x="261021" y="131647"/>
                </a:cubicBezTo>
                <a:cubicBezTo>
                  <a:pt x="263662" y="132397"/>
                  <a:pt x="265598" y="134841"/>
                  <a:pt x="265598" y="137732"/>
                </a:cubicBezTo>
                <a:cubicBezTo>
                  <a:pt x="265598" y="141220"/>
                  <a:pt x="262770" y="144057"/>
                  <a:pt x="259273" y="144057"/>
                </a:cubicBezTo>
                <a:close/>
                <a:moveTo>
                  <a:pt x="19841" y="141023"/>
                </a:moveTo>
                <a:cubicBezTo>
                  <a:pt x="20198" y="139998"/>
                  <a:pt x="20385" y="138891"/>
                  <a:pt x="20385" y="137741"/>
                </a:cubicBezTo>
                <a:cubicBezTo>
                  <a:pt x="20385" y="132111"/>
                  <a:pt x="15826" y="127553"/>
                  <a:pt x="10197" y="127553"/>
                </a:cubicBezTo>
                <a:cubicBezTo>
                  <a:pt x="9591" y="127553"/>
                  <a:pt x="8984" y="127606"/>
                  <a:pt x="8404" y="127713"/>
                </a:cubicBezTo>
                <a:lnTo>
                  <a:pt x="8404" y="20215"/>
                </a:lnTo>
                <a:cubicBezTo>
                  <a:pt x="8984" y="20313"/>
                  <a:pt x="9582" y="20367"/>
                  <a:pt x="10188" y="20367"/>
                </a:cubicBezTo>
                <a:cubicBezTo>
                  <a:pt x="15808" y="20367"/>
                  <a:pt x="20376" y="15808"/>
                  <a:pt x="20376" y="10179"/>
                </a:cubicBezTo>
                <a:cubicBezTo>
                  <a:pt x="20376" y="8984"/>
                  <a:pt x="20162" y="7833"/>
                  <a:pt x="19778" y="6762"/>
                </a:cubicBezTo>
                <a:lnTo>
                  <a:pt x="249647" y="6762"/>
                </a:lnTo>
                <a:cubicBezTo>
                  <a:pt x="249263" y="7833"/>
                  <a:pt x="249058" y="8984"/>
                  <a:pt x="249058" y="10179"/>
                </a:cubicBezTo>
                <a:cubicBezTo>
                  <a:pt x="249058" y="15799"/>
                  <a:pt x="253617" y="20358"/>
                  <a:pt x="259237" y="20358"/>
                </a:cubicBezTo>
                <a:cubicBezTo>
                  <a:pt x="259844" y="20358"/>
                  <a:pt x="260441" y="20305"/>
                  <a:pt x="261021" y="20206"/>
                </a:cubicBezTo>
                <a:lnTo>
                  <a:pt x="261021" y="127704"/>
                </a:lnTo>
                <a:cubicBezTo>
                  <a:pt x="260441" y="127597"/>
                  <a:pt x="259853" y="127553"/>
                  <a:pt x="259255" y="127553"/>
                </a:cubicBezTo>
                <a:cubicBezTo>
                  <a:pt x="253626" y="127553"/>
                  <a:pt x="249067" y="132111"/>
                  <a:pt x="249067" y="137732"/>
                </a:cubicBezTo>
                <a:cubicBezTo>
                  <a:pt x="249067" y="138882"/>
                  <a:pt x="249263" y="139989"/>
                  <a:pt x="249611" y="141023"/>
                </a:cubicBezTo>
                <a:close/>
                <a:moveTo>
                  <a:pt x="15630" y="141023"/>
                </a:moveTo>
                <a:cubicBezTo>
                  <a:pt x="14515" y="142843"/>
                  <a:pt x="12508" y="144057"/>
                  <a:pt x="10224" y="144057"/>
                </a:cubicBezTo>
                <a:cubicBezTo>
                  <a:pt x="6727" y="144057"/>
                  <a:pt x="3899" y="141229"/>
                  <a:pt x="3899" y="137732"/>
                </a:cubicBezTo>
                <a:cubicBezTo>
                  <a:pt x="3899" y="134868"/>
                  <a:pt x="5799" y="132459"/>
                  <a:pt x="8404" y="131674"/>
                </a:cubicBezTo>
                <a:cubicBezTo>
                  <a:pt x="8975" y="131505"/>
                  <a:pt x="9591" y="131407"/>
                  <a:pt x="10224" y="131407"/>
                </a:cubicBezTo>
                <a:cubicBezTo>
                  <a:pt x="13712" y="131407"/>
                  <a:pt x="16549" y="134244"/>
                  <a:pt x="16549" y="137732"/>
                </a:cubicBezTo>
                <a:cubicBezTo>
                  <a:pt x="16549" y="138936"/>
                  <a:pt x="16210" y="140069"/>
                  <a:pt x="15630" y="141023"/>
                </a:cubicBezTo>
                <a:close/>
                <a:moveTo>
                  <a:pt x="10206" y="3854"/>
                </a:moveTo>
                <a:cubicBezTo>
                  <a:pt x="12445" y="3854"/>
                  <a:pt x="14408" y="5014"/>
                  <a:pt x="15532" y="6762"/>
                </a:cubicBezTo>
                <a:cubicBezTo>
                  <a:pt x="16165" y="7753"/>
                  <a:pt x="16531" y="8921"/>
                  <a:pt x="16531" y="10179"/>
                </a:cubicBezTo>
                <a:cubicBezTo>
                  <a:pt x="16531" y="13667"/>
                  <a:pt x="13703" y="16504"/>
                  <a:pt x="10206" y="16504"/>
                </a:cubicBezTo>
                <a:cubicBezTo>
                  <a:pt x="9582" y="16504"/>
                  <a:pt x="8975" y="16415"/>
                  <a:pt x="8404" y="16237"/>
                </a:cubicBezTo>
                <a:cubicBezTo>
                  <a:pt x="5790" y="15460"/>
                  <a:pt x="3881" y="13043"/>
                  <a:pt x="3881" y="10179"/>
                </a:cubicBezTo>
                <a:cubicBezTo>
                  <a:pt x="3881" y="6682"/>
                  <a:pt x="6718" y="3854"/>
                  <a:pt x="10206" y="3854"/>
                </a:cubicBezTo>
                <a:moveTo>
                  <a:pt x="253929" y="6762"/>
                </a:moveTo>
                <a:cubicBezTo>
                  <a:pt x="255053" y="5005"/>
                  <a:pt x="257025" y="3845"/>
                  <a:pt x="259264" y="3845"/>
                </a:cubicBezTo>
                <a:cubicBezTo>
                  <a:pt x="262752" y="3845"/>
                  <a:pt x="265589" y="6673"/>
                  <a:pt x="265589" y="10170"/>
                </a:cubicBezTo>
                <a:cubicBezTo>
                  <a:pt x="265589" y="13052"/>
                  <a:pt x="263653" y="15487"/>
                  <a:pt x="261021" y="16245"/>
                </a:cubicBezTo>
                <a:cubicBezTo>
                  <a:pt x="260459" y="16406"/>
                  <a:pt x="259870" y="16495"/>
                  <a:pt x="259264" y="16495"/>
                </a:cubicBezTo>
                <a:cubicBezTo>
                  <a:pt x="255767" y="16495"/>
                  <a:pt x="252939" y="13667"/>
                  <a:pt x="252939" y="10170"/>
                </a:cubicBezTo>
                <a:cubicBezTo>
                  <a:pt x="252939" y="8912"/>
                  <a:pt x="253296" y="7744"/>
                  <a:pt x="253929" y="6762"/>
                </a:cubicBezTo>
                <a:close/>
                <a:moveTo>
                  <a:pt x="0" y="147937"/>
                </a:moveTo>
                <a:lnTo>
                  <a:pt x="269416" y="147937"/>
                </a:lnTo>
                <a:lnTo>
                  <a:pt x="269416"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9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_1_2">
    <p:spTree>
      <p:nvGrpSpPr>
        <p:cNvPr id="1" name="Shape 1014"/>
        <p:cNvGrpSpPr/>
        <p:nvPr/>
      </p:nvGrpSpPr>
      <p:grpSpPr>
        <a:xfrm>
          <a:off x="0" y="0"/>
          <a:ext cx="0" cy="0"/>
          <a:chOff x="0" y="0"/>
          <a:chExt cx="0" cy="0"/>
        </a:xfrm>
      </p:grpSpPr>
      <p:pic>
        <p:nvPicPr>
          <p:cNvPr id="1015" name="Google Shape;1015;p34"/>
          <p:cNvPicPr preferRelativeResize="0"/>
          <p:nvPr/>
        </p:nvPicPr>
        <p:blipFill>
          <a:blip r:embed="rId2">
            <a:alphaModFix/>
          </a:blip>
          <a:stretch>
            <a:fillRect/>
          </a:stretch>
        </p:blipFill>
        <p:spPr>
          <a:xfrm>
            <a:off x="168822" y="209121"/>
            <a:ext cx="8806380" cy="4725278"/>
          </a:xfrm>
          <a:prstGeom prst="rect">
            <a:avLst/>
          </a:prstGeom>
          <a:noFill/>
          <a:ln>
            <a:noFill/>
          </a:ln>
        </p:spPr>
      </p:pic>
      <p:grpSp>
        <p:nvGrpSpPr>
          <p:cNvPr id="1016" name="Google Shape;1016;p34"/>
          <p:cNvGrpSpPr/>
          <p:nvPr/>
        </p:nvGrpSpPr>
        <p:grpSpPr>
          <a:xfrm>
            <a:off x="-2216833" y="-584653"/>
            <a:ext cx="13654194" cy="8121905"/>
            <a:chOff x="238125" y="732525"/>
            <a:chExt cx="7130500" cy="4241425"/>
          </a:xfrm>
        </p:grpSpPr>
        <p:sp>
          <p:nvSpPr>
            <p:cNvPr id="1017" name="Google Shape;1017;p34"/>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34"/>
          <p:cNvSpPr/>
          <p:nvPr/>
        </p:nvSpPr>
        <p:spPr>
          <a:xfrm>
            <a:off x="168809" y="209124"/>
            <a:ext cx="8806536" cy="4725140"/>
          </a:xfrm>
          <a:custGeom>
            <a:avLst/>
            <a:gdLst/>
            <a:ahLst/>
            <a:cxnLst/>
            <a:rect l="l" t="t" r="r" b="b"/>
            <a:pathLst>
              <a:path w="269416" h="147938" extrusionOk="0">
                <a:moveTo>
                  <a:pt x="259273" y="144057"/>
                </a:moveTo>
                <a:cubicBezTo>
                  <a:pt x="256989" y="144057"/>
                  <a:pt x="254991" y="142843"/>
                  <a:pt x="253876" y="141023"/>
                </a:cubicBezTo>
                <a:cubicBezTo>
                  <a:pt x="253287" y="140060"/>
                  <a:pt x="252948" y="138936"/>
                  <a:pt x="252948" y="137732"/>
                </a:cubicBezTo>
                <a:cubicBezTo>
                  <a:pt x="252948" y="134235"/>
                  <a:pt x="255785" y="131398"/>
                  <a:pt x="259273" y="131398"/>
                </a:cubicBezTo>
                <a:cubicBezTo>
                  <a:pt x="259879" y="131398"/>
                  <a:pt x="260468" y="131487"/>
                  <a:pt x="261021" y="131647"/>
                </a:cubicBezTo>
                <a:cubicBezTo>
                  <a:pt x="263662" y="132397"/>
                  <a:pt x="265598" y="134841"/>
                  <a:pt x="265598" y="137732"/>
                </a:cubicBezTo>
                <a:cubicBezTo>
                  <a:pt x="265598" y="141220"/>
                  <a:pt x="262770" y="144057"/>
                  <a:pt x="259273" y="144057"/>
                </a:cubicBezTo>
                <a:close/>
                <a:moveTo>
                  <a:pt x="19841" y="141023"/>
                </a:moveTo>
                <a:cubicBezTo>
                  <a:pt x="20198" y="139998"/>
                  <a:pt x="20385" y="138891"/>
                  <a:pt x="20385" y="137741"/>
                </a:cubicBezTo>
                <a:cubicBezTo>
                  <a:pt x="20385" y="132111"/>
                  <a:pt x="15826" y="127553"/>
                  <a:pt x="10197" y="127553"/>
                </a:cubicBezTo>
                <a:cubicBezTo>
                  <a:pt x="9591" y="127553"/>
                  <a:pt x="8984" y="127606"/>
                  <a:pt x="8404" y="127713"/>
                </a:cubicBezTo>
                <a:lnTo>
                  <a:pt x="8404" y="20215"/>
                </a:lnTo>
                <a:cubicBezTo>
                  <a:pt x="8984" y="20313"/>
                  <a:pt x="9582" y="20367"/>
                  <a:pt x="10188" y="20367"/>
                </a:cubicBezTo>
                <a:cubicBezTo>
                  <a:pt x="15808" y="20367"/>
                  <a:pt x="20376" y="15808"/>
                  <a:pt x="20376" y="10179"/>
                </a:cubicBezTo>
                <a:cubicBezTo>
                  <a:pt x="20376" y="8984"/>
                  <a:pt x="20162" y="7833"/>
                  <a:pt x="19778" y="6762"/>
                </a:cubicBezTo>
                <a:lnTo>
                  <a:pt x="249647" y="6762"/>
                </a:lnTo>
                <a:cubicBezTo>
                  <a:pt x="249263" y="7833"/>
                  <a:pt x="249058" y="8984"/>
                  <a:pt x="249058" y="10179"/>
                </a:cubicBezTo>
                <a:cubicBezTo>
                  <a:pt x="249058" y="15799"/>
                  <a:pt x="253617" y="20358"/>
                  <a:pt x="259237" y="20358"/>
                </a:cubicBezTo>
                <a:cubicBezTo>
                  <a:pt x="259844" y="20358"/>
                  <a:pt x="260441" y="20305"/>
                  <a:pt x="261021" y="20206"/>
                </a:cubicBezTo>
                <a:lnTo>
                  <a:pt x="261021" y="127704"/>
                </a:lnTo>
                <a:cubicBezTo>
                  <a:pt x="260441" y="127597"/>
                  <a:pt x="259853" y="127553"/>
                  <a:pt x="259255" y="127553"/>
                </a:cubicBezTo>
                <a:cubicBezTo>
                  <a:pt x="253626" y="127553"/>
                  <a:pt x="249067" y="132111"/>
                  <a:pt x="249067" y="137732"/>
                </a:cubicBezTo>
                <a:cubicBezTo>
                  <a:pt x="249067" y="138882"/>
                  <a:pt x="249263" y="139989"/>
                  <a:pt x="249611" y="141023"/>
                </a:cubicBezTo>
                <a:close/>
                <a:moveTo>
                  <a:pt x="15630" y="141023"/>
                </a:moveTo>
                <a:cubicBezTo>
                  <a:pt x="14515" y="142843"/>
                  <a:pt x="12508" y="144057"/>
                  <a:pt x="10224" y="144057"/>
                </a:cubicBezTo>
                <a:cubicBezTo>
                  <a:pt x="6727" y="144057"/>
                  <a:pt x="3899" y="141229"/>
                  <a:pt x="3899" y="137732"/>
                </a:cubicBezTo>
                <a:cubicBezTo>
                  <a:pt x="3899" y="134868"/>
                  <a:pt x="5799" y="132459"/>
                  <a:pt x="8404" y="131674"/>
                </a:cubicBezTo>
                <a:cubicBezTo>
                  <a:pt x="8975" y="131505"/>
                  <a:pt x="9591" y="131407"/>
                  <a:pt x="10224" y="131407"/>
                </a:cubicBezTo>
                <a:cubicBezTo>
                  <a:pt x="13712" y="131407"/>
                  <a:pt x="16549" y="134244"/>
                  <a:pt x="16549" y="137732"/>
                </a:cubicBezTo>
                <a:cubicBezTo>
                  <a:pt x="16549" y="138936"/>
                  <a:pt x="16210" y="140069"/>
                  <a:pt x="15630" y="141023"/>
                </a:cubicBezTo>
                <a:close/>
                <a:moveTo>
                  <a:pt x="10206" y="3854"/>
                </a:moveTo>
                <a:cubicBezTo>
                  <a:pt x="12445" y="3854"/>
                  <a:pt x="14408" y="5014"/>
                  <a:pt x="15532" y="6762"/>
                </a:cubicBezTo>
                <a:cubicBezTo>
                  <a:pt x="16165" y="7753"/>
                  <a:pt x="16531" y="8921"/>
                  <a:pt x="16531" y="10179"/>
                </a:cubicBezTo>
                <a:cubicBezTo>
                  <a:pt x="16531" y="13667"/>
                  <a:pt x="13703" y="16504"/>
                  <a:pt x="10206" y="16504"/>
                </a:cubicBezTo>
                <a:cubicBezTo>
                  <a:pt x="9582" y="16504"/>
                  <a:pt x="8975" y="16415"/>
                  <a:pt x="8404" y="16237"/>
                </a:cubicBezTo>
                <a:cubicBezTo>
                  <a:pt x="5790" y="15460"/>
                  <a:pt x="3881" y="13043"/>
                  <a:pt x="3881" y="10179"/>
                </a:cubicBezTo>
                <a:cubicBezTo>
                  <a:pt x="3881" y="6682"/>
                  <a:pt x="6718" y="3854"/>
                  <a:pt x="10206" y="3854"/>
                </a:cubicBezTo>
                <a:moveTo>
                  <a:pt x="253929" y="6762"/>
                </a:moveTo>
                <a:cubicBezTo>
                  <a:pt x="255053" y="5005"/>
                  <a:pt x="257025" y="3845"/>
                  <a:pt x="259264" y="3845"/>
                </a:cubicBezTo>
                <a:cubicBezTo>
                  <a:pt x="262752" y="3845"/>
                  <a:pt x="265589" y="6673"/>
                  <a:pt x="265589" y="10170"/>
                </a:cubicBezTo>
                <a:cubicBezTo>
                  <a:pt x="265589" y="13052"/>
                  <a:pt x="263653" y="15487"/>
                  <a:pt x="261021" y="16245"/>
                </a:cubicBezTo>
                <a:cubicBezTo>
                  <a:pt x="260459" y="16406"/>
                  <a:pt x="259870" y="16495"/>
                  <a:pt x="259264" y="16495"/>
                </a:cubicBezTo>
                <a:cubicBezTo>
                  <a:pt x="255767" y="16495"/>
                  <a:pt x="252939" y="13667"/>
                  <a:pt x="252939" y="10170"/>
                </a:cubicBezTo>
                <a:cubicBezTo>
                  <a:pt x="252939" y="8912"/>
                  <a:pt x="253296" y="7744"/>
                  <a:pt x="253929" y="6762"/>
                </a:cubicBezTo>
                <a:close/>
                <a:moveTo>
                  <a:pt x="0" y="147937"/>
                </a:moveTo>
                <a:lnTo>
                  <a:pt x="269416" y="147937"/>
                </a:lnTo>
                <a:lnTo>
                  <a:pt x="269416"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132"/>
        <p:cNvGrpSpPr/>
        <p:nvPr/>
      </p:nvGrpSpPr>
      <p:grpSpPr>
        <a:xfrm>
          <a:off x="0" y="0"/>
          <a:ext cx="0" cy="0"/>
          <a:chOff x="0" y="0"/>
          <a:chExt cx="0" cy="0"/>
        </a:xfrm>
      </p:grpSpPr>
      <p:pic>
        <p:nvPicPr>
          <p:cNvPr id="1133" name="Google Shape;1133;p35"/>
          <p:cNvPicPr preferRelativeResize="0"/>
          <p:nvPr/>
        </p:nvPicPr>
        <p:blipFill>
          <a:blip r:embed="rId2">
            <a:alphaModFix/>
          </a:blip>
          <a:stretch>
            <a:fillRect/>
          </a:stretch>
        </p:blipFill>
        <p:spPr>
          <a:xfrm>
            <a:off x="168822" y="209121"/>
            <a:ext cx="8806380" cy="4725278"/>
          </a:xfrm>
          <a:prstGeom prst="rect">
            <a:avLst/>
          </a:prstGeom>
          <a:noFill/>
          <a:ln>
            <a:noFill/>
          </a:ln>
        </p:spPr>
      </p:pic>
      <p:grpSp>
        <p:nvGrpSpPr>
          <p:cNvPr id="1134" name="Google Shape;1134;p35"/>
          <p:cNvGrpSpPr/>
          <p:nvPr/>
        </p:nvGrpSpPr>
        <p:grpSpPr>
          <a:xfrm>
            <a:off x="-3271333" y="-567528"/>
            <a:ext cx="13654194" cy="8121905"/>
            <a:chOff x="238125" y="732525"/>
            <a:chExt cx="7130500" cy="4241425"/>
          </a:xfrm>
        </p:grpSpPr>
        <p:sp>
          <p:nvSpPr>
            <p:cNvPr id="1135" name="Google Shape;1135;p35"/>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9" name="Google Shape;1249;p35"/>
          <p:cNvSpPr/>
          <p:nvPr/>
        </p:nvSpPr>
        <p:spPr>
          <a:xfrm>
            <a:off x="168809" y="209124"/>
            <a:ext cx="8806536" cy="4725140"/>
          </a:xfrm>
          <a:custGeom>
            <a:avLst/>
            <a:gdLst/>
            <a:ahLst/>
            <a:cxnLst/>
            <a:rect l="l" t="t" r="r" b="b"/>
            <a:pathLst>
              <a:path w="269416" h="147938" extrusionOk="0">
                <a:moveTo>
                  <a:pt x="259273" y="144057"/>
                </a:moveTo>
                <a:cubicBezTo>
                  <a:pt x="256989" y="144057"/>
                  <a:pt x="254991" y="142843"/>
                  <a:pt x="253876" y="141023"/>
                </a:cubicBezTo>
                <a:cubicBezTo>
                  <a:pt x="253287" y="140060"/>
                  <a:pt x="252948" y="138936"/>
                  <a:pt x="252948" y="137732"/>
                </a:cubicBezTo>
                <a:cubicBezTo>
                  <a:pt x="252948" y="134235"/>
                  <a:pt x="255785" y="131398"/>
                  <a:pt x="259273" y="131398"/>
                </a:cubicBezTo>
                <a:cubicBezTo>
                  <a:pt x="259879" y="131398"/>
                  <a:pt x="260468" y="131487"/>
                  <a:pt x="261021" y="131647"/>
                </a:cubicBezTo>
                <a:cubicBezTo>
                  <a:pt x="263662" y="132397"/>
                  <a:pt x="265598" y="134841"/>
                  <a:pt x="265598" y="137732"/>
                </a:cubicBezTo>
                <a:cubicBezTo>
                  <a:pt x="265598" y="141220"/>
                  <a:pt x="262770" y="144057"/>
                  <a:pt x="259273" y="144057"/>
                </a:cubicBezTo>
                <a:close/>
                <a:moveTo>
                  <a:pt x="19841" y="141023"/>
                </a:moveTo>
                <a:cubicBezTo>
                  <a:pt x="20198" y="139998"/>
                  <a:pt x="20385" y="138891"/>
                  <a:pt x="20385" y="137741"/>
                </a:cubicBezTo>
                <a:cubicBezTo>
                  <a:pt x="20385" y="132111"/>
                  <a:pt x="15826" y="127553"/>
                  <a:pt x="10197" y="127553"/>
                </a:cubicBezTo>
                <a:cubicBezTo>
                  <a:pt x="9591" y="127553"/>
                  <a:pt x="8984" y="127606"/>
                  <a:pt x="8404" y="127713"/>
                </a:cubicBezTo>
                <a:lnTo>
                  <a:pt x="8404" y="20215"/>
                </a:lnTo>
                <a:cubicBezTo>
                  <a:pt x="8984" y="20313"/>
                  <a:pt x="9582" y="20367"/>
                  <a:pt x="10188" y="20367"/>
                </a:cubicBezTo>
                <a:cubicBezTo>
                  <a:pt x="15808" y="20367"/>
                  <a:pt x="20376" y="15808"/>
                  <a:pt x="20376" y="10179"/>
                </a:cubicBezTo>
                <a:cubicBezTo>
                  <a:pt x="20376" y="8984"/>
                  <a:pt x="20162" y="7833"/>
                  <a:pt x="19778" y="6762"/>
                </a:cubicBezTo>
                <a:lnTo>
                  <a:pt x="249647" y="6762"/>
                </a:lnTo>
                <a:cubicBezTo>
                  <a:pt x="249263" y="7833"/>
                  <a:pt x="249058" y="8984"/>
                  <a:pt x="249058" y="10179"/>
                </a:cubicBezTo>
                <a:cubicBezTo>
                  <a:pt x="249058" y="15799"/>
                  <a:pt x="253617" y="20358"/>
                  <a:pt x="259237" y="20358"/>
                </a:cubicBezTo>
                <a:cubicBezTo>
                  <a:pt x="259844" y="20358"/>
                  <a:pt x="260441" y="20305"/>
                  <a:pt x="261021" y="20206"/>
                </a:cubicBezTo>
                <a:lnTo>
                  <a:pt x="261021" y="127704"/>
                </a:lnTo>
                <a:cubicBezTo>
                  <a:pt x="260441" y="127597"/>
                  <a:pt x="259853" y="127553"/>
                  <a:pt x="259255" y="127553"/>
                </a:cubicBezTo>
                <a:cubicBezTo>
                  <a:pt x="253626" y="127553"/>
                  <a:pt x="249067" y="132111"/>
                  <a:pt x="249067" y="137732"/>
                </a:cubicBezTo>
                <a:cubicBezTo>
                  <a:pt x="249067" y="138882"/>
                  <a:pt x="249263" y="139989"/>
                  <a:pt x="249611" y="141023"/>
                </a:cubicBezTo>
                <a:close/>
                <a:moveTo>
                  <a:pt x="15630" y="141023"/>
                </a:moveTo>
                <a:cubicBezTo>
                  <a:pt x="14515" y="142843"/>
                  <a:pt x="12508" y="144057"/>
                  <a:pt x="10224" y="144057"/>
                </a:cubicBezTo>
                <a:cubicBezTo>
                  <a:pt x="6727" y="144057"/>
                  <a:pt x="3899" y="141229"/>
                  <a:pt x="3899" y="137732"/>
                </a:cubicBezTo>
                <a:cubicBezTo>
                  <a:pt x="3899" y="134868"/>
                  <a:pt x="5799" y="132459"/>
                  <a:pt x="8404" y="131674"/>
                </a:cubicBezTo>
                <a:cubicBezTo>
                  <a:pt x="8975" y="131505"/>
                  <a:pt x="9591" y="131407"/>
                  <a:pt x="10224" y="131407"/>
                </a:cubicBezTo>
                <a:cubicBezTo>
                  <a:pt x="13712" y="131407"/>
                  <a:pt x="16549" y="134244"/>
                  <a:pt x="16549" y="137732"/>
                </a:cubicBezTo>
                <a:cubicBezTo>
                  <a:pt x="16549" y="138936"/>
                  <a:pt x="16210" y="140069"/>
                  <a:pt x="15630" y="141023"/>
                </a:cubicBezTo>
                <a:close/>
                <a:moveTo>
                  <a:pt x="10206" y="3854"/>
                </a:moveTo>
                <a:cubicBezTo>
                  <a:pt x="12445" y="3854"/>
                  <a:pt x="14408" y="5014"/>
                  <a:pt x="15532" y="6762"/>
                </a:cubicBezTo>
                <a:cubicBezTo>
                  <a:pt x="16165" y="7753"/>
                  <a:pt x="16531" y="8921"/>
                  <a:pt x="16531" y="10179"/>
                </a:cubicBezTo>
                <a:cubicBezTo>
                  <a:pt x="16531" y="13667"/>
                  <a:pt x="13703" y="16504"/>
                  <a:pt x="10206" y="16504"/>
                </a:cubicBezTo>
                <a:cubicBezTo>
                  <a:pt x="9582" y="16504"/>
                  <a:pt x="8975" y="16415"/>
                  <a:pt x="8404" y="16237"/>
                </a:cubicBezTo>
                <a:cubicBezTo>
                  <a:pt x="5790" y="15460"/>
                  <a:pt x="3881" y="13043"/>
                  <a:pt x="3881" y="10179"/>
                </a:cubicBezTo>
                <a:cubicBezTo>
                  <a:pt x="3881" y="6682"/>
                  <a:pt x="6718" y="3854"/>
                  <a:pt x="10206" y="3854"/>
                </a:cubicBezTo>
                <a:moveTo>
                  <a:pt x="253929" y="6762"/>
                </a:moveTo>
                <a:cubicBezTo>
                  <a:pt x="255053" y="5005"/>
                  <a:pt x="257025" y="3845"/>
                  <a:pt x="259264" y="3845"/>
                </a:cubicBezTo>
                <a:cubicBezTo>
                  <a:pt x="262752" y="3845"/>
                  <a:pt x="265589" y="6673"/>
                  <a:pt x="265589" y="10170"/>
                </a:cubicBezTo>
                <a:cubicBezTo>
                  <a:pt x="265589" y="13052"/>
                  <a:pt x="263653" y="15487"/>
                  <a:pt x="261021" y="16245"/>
                </a:cubicBezTo>
                <a:cubicBezTo>
                  <a:pt x="260459" y="16406"/>
                  <a:pt x="259870" y="16495"/>
                  <a:pt x="259264" y="16495"/>
                </a:cubicBezTo>
                <a:cubicBezTo>
                  <a:pt x="255767" y="16495"/>
                  <a:pt x="252939" y="13667"/>
                  <a:pt x="252939" y="10170"/>
                </a:cubicBezTo>
                <a:cubicBezTo>
                  <a:pt x="252939" y="8912"/>
                  <a:pt x="253296" y="7744"/>
                  <a:pt x="253929" y="6762"/>
                </a:cubicBezTo>
                <a:close/>
                <a:moveTo>
                  <a:pt x="0" y="147937"/>
                </a:moveTo>
                <a:lnTo>
                  <a:pt x="269416" y="147937"/>
                </a:lnTo>
                <a:lnTo>
                  <a:pt x="269416"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0" name="Google Shape;1250;p35"/>
          <p:cNvGrpSpPr/>
          <p:nvPr/>
        </p:nvGrpSpPr>
        <p:grpSpPr>
          <a:xfrm>
            <a:off x="899788" y="3493893"/>
            <a:ext cx="939795" cy="948661"/>
            <a:chOff x="6792725" y="3006400"/>
            <a:chExt cx="227300" cy="229450"/>
          </a:xfrm>
        </p:grpSpPr>
        <p:sp>
          <p:nvSpPr>
            <p:cNvPr id="1251" name="Google Shape;1251;p35"/>
            <p:cNvSpPr/>
            <p:nvPr/>
          </p:nvSpPr>
          <p:spPr>
            <a:xfrm>
              <a:off x="6866200" y="3082925"/>
              <a:ext cx="81275" cy="81125"/>
            </a:xfrm>
            <a:custGeom>
              <a:avLst/>
              <a:gdLst/>
              <a:ahLst/>
              <a:cxnLst/>
              <a:rect l="l" t="t" r="r" b="b"/>
              <a:pathLst>
                <a:path w="3251" h="3245" extrusionOk="0">
                  <a:moveTo>
                    <a:pt x="1628" y="1"/>
                  </a:moveTo>
                  <a:cubicBezTo>
                    <a:pt x="726" y="1"/>
                    <a:pt x="0" y="726"/>
                    <a:pt x="0" y="1622"/>
                  </a:cubicBezTo>
                  <a:cubicBezTo>
                    <a:pt x="0" y="2519"/>
                    <a:pt x="726" y="3244"/>
                    <a:pt x="1628" y="3244"/>
                  </a:cubicBezTo>
                  <a:cubicBezTo>
                    <a:pt x="2525" y="3244"/>
                    <a:pt x="3250" y="2519"/>
                    <a:pt x="3250" y="1622"/>
                  </a:cubicBezTo>
                  <a:cubicBezTo>
                    <a:pt x="3250" y="726"/>
                    <a:pt x="2525" y="1"/>
                    <a:pt x="1628" y="1"/>
                  </a:cubicBez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6866200" y="3082925"/>
              <a:ext cx="81275" cy="81125"/>
            </a:xfrm>
            <a:custGeom>
              <a:avLst/>
              <a:gdLst/>
              <a:ahLst/>
              <a:cxnLst/>
              <a:rect l="l" t="t" r="r" b="b"/>
              <a:pathLst>
                <a:path w="3251" h="3245" fill="none" extrusionOk="0">
                  <a:moveTo>
                    <a:pt x="3250" y="1622"/>
                  </a:moveTo>
                  <a:cubicBezTo>
                    <a:pt x="3250" y="2519"/>
                    <a:pt x="2525" y="3244"/>
                    <a:pt x="1628" y="3244"/>
                  </a:cubicBezTo>
                  <a:cubicBezTo>
                    <a:pt x="726" y="3244"/>
                    <a:pt x="0" y="2519"/>
                    <a:pt x="0" y="1622"/>
                  </a:cubicBezTo>
                  <a:cubicBezTo>
                    <a:pt x="0" y="726"/>
                    <a:pt x="726" y="1"/>
                    <a:pt x="1628" y="1"/>
                  </a:cubicBezTo>
                  <a:cubicBezTo>
                    <a:pt x="2525" y="1"/>
                    <a:pt x="3250" y="726"/>
                    <a:pt x="3250" y="1622"/>
                  </a:cubicBezTo>
                  <a:close/>
                </a:path>
              </a:pathLst>
            </a:custGeom>
            <a:noFill/>
            <a:ln w="1675"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6869550" y="3086275"/>
              <a:ext cx="74550" cy="74425"/>
            </a:xfrm>
            <a:custGeom>
              <a:avLst/>
              <a:gdLst/>
              <a:ahLst/>
              <a:cxnLst/>
              <a:rect l="l" t="t" r="r" b="b"/>
              <a:pathLst>
                <a:path w="2982" h="2977" extrusionOk="0">
                  <a:moveTo>
                    <a:pt x="1494" y="1"/>
                  </a:moveTo>
                  <a:cubicBezTo>
                    <a:pt x="671" y="1"/>
                    <a:pt x="0" y="665"/>
                    <a:pt x="0" y="1488"/>
                  </a:cubicBezTo>
                  <a:cubicBezTo>
                    <a:pt x="0" y="2312"/>
                    <a:pt x="671" y="2976"/>
                    <a:pt x="1494" y="2976"/>
                  </a:cubicBezTo>
                  <a:cubicBezTo>
                    <a:pt x="2317" y="2976"/>
                    <a:pt x="2982" y="2312"/>
                    <a:pt x="2982" y="1488"/>
                  </a:cubicBezTo>
                  <a:cubicBezTo>
                    <a:pt x="2982" y="665"/>
                    <a:pt x="2317" y="1"/>
                    <a:pt x="1494" y="1"/>
                  </a:cubicBez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6869550" y="3086275"/>
              <a:ext cx="74550" cy="74425"/>
            </a:xfrm>
            <a:custGeom>
              <a:avLst/>
              <a:gdLst/>
              <a:ahLst/>
              <a:cxnLst/>
              <a:rect l="l" t="t" r="r" b="b"/>
              <a:pathLst>
                <a:path w="2982" h="2977" fill="none" extrusionOk="0">
                  <a:moveTo>
                    <a:pt x="2982" y="1488"/>
                  </a:moveTo>
                  <a:cubicBezTo>
                    <a:pt x="2982" y="2312"/>
                    <a:pt x="2317" y="2976"/>
                    <a:pt x="1494" y="2976"/>
                  </a:cubicBezTo>
                  <a:cubicBezTo>
                    <a:pt x="671" y="2976"/>
                    <a:pt x="0" y="2312"/>
                    <a:pt x="0" y="1488"/>
                  </a:cubicBezTo>
                  <a:cubicBezTo>
                    <a:pt x="0" y="665"/>
                    <a:pt x="671" y="1"/>
                    <a:pt x="1494" y="1"/>
                  </a:cubicBezTo>
                  <a:cubicBezTo>
                    <a:pt x="2317" y="1"/>
                    <a:pt x="2982" y="665"/>
                    <a:pt x="2982" y="1488"/>
                  </a:cubicBezTo>
                  <a:close/>
                </a:path>
              </a:pathLst>
            </a:custGeom>
            <a:noFill/>
            <a:ln w="1075"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a:off x="6873825" y="3090550"/>
              <a:ext cx="66025" cy="65875"/>
            </a:xfrm>
            <a:custGeom>
              <a:avLst/>
              <a:gdLst/>
              <a:ahLst/>
              <a:cxnLst/>
              <a:rect l="l" t="t" r="r" b="b"/>
              <a:pathLst>
                <a:path w="2641" h="2635" extrusionOk="0">
                  <a:moveTo>
                    <a:pt x="1323" y="1"/>
                  </a:moveTo>
                  <a:cubicBezTo>
                    <a:pt x="592" y="1"/>
                    <a:pt x="0" y="586"/>
                    <a:pt x="0" y="1317"/>
                  </a:cubicBezTo>
                  <a:cubicBezTo>
                    <a:pt x="0" y="2043"/>
                    <a:pt x="592" y="2634"/>
                    <a:pt x="1323" y="2634"/>
                  </a:cubicBezTo>
                  <a:cubicBezTo>
                    <a:pt x="2049" y="2634"/>
                    <a:pt x="2640" y="2043"/>
                    <a:pt x="2640" y="1317"/>
                  </a:cubicBezTo>
                  <a:cubicBezTo>
                    <a:pt x="2640" y="586"/>
                    <a:pt x="2049" y="1"/>
                    <a:pt x="1323" y="1"/>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a:off x="6873825" y="3090550"/>
              <a:ext cx="66025" cy="65875"/>
            </a:xfrm>
            <a:custGeom>
              <a:avLst/>
              <a:gdLst/>
              <a:ahLst/>
              <a:cxnLst/>
              <a:rect l="l" t="t" r="r" b="b"/>
              <a:pathLst>
                <a:path w="2641" h="2635" fill="none" extrusionOk="0">
                  <a:moveTo>
                    <a:pt x="2640" y="1317"/>
                  </a:moveTo>
                  <a:cubicBezTo>
                    <a:pt x="2640" y="2043"/>
                    <a:pt x="2049" y="2634"/>
                    <a:pt x="1323" y="2634"/>
                  </a:cubicBezTo>
                  <a:cubicBezTo>
                    <a:pt x="592" y="2634"/>
                    <a:pt x="0" y="2043"/>
                    <a:pt x="0" y="1317"/>
                  </a:cubicBezTo>
                  <a:cubicBezTo>
                    <a:pt x="0" y="586"/>
                    <a:pt x="592" y="1"/>
                    <a:pt x="1323" y="1"/>
                  </a:cubicBezTo>
                  <a:cubicBezTo>
                    <a:pt x="2049" y="1"/>
                    <a:pt x="2640" y="586"/>
                    <a:pt x="2640" y="1317"/>
                  </a:cubicBezTo>
                  <a:close/>
                </a:path>
              </a:pathLst>
            </a:custGeom>
            <a:noFill/>
            <a:ln w="1075" cap="flat" cmpd="sng">
              <a:solidFill>
                <a:srgbClr val="5F3E26"/>
              </a:solidFill>
              <a:prstDash val="solid"/>
              <a:miter lim="6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6820925" y="3037500"/>
              <a:ext cx="171975" cy="171975"/>
            </a:xfrm>
            <a:custGeom>
              <a:avLst/>
              <a:gdLst/>
              <a:ahLst/>
              <a:cxnLst/>
              <a:rect l="l" t="t" r="r" b="b"/>
              <a:pathLst>
                <a:path w="6879" h="6879" fill="none" extrusionOk="0">
                  <a:moveTo>
                    <a:pt x="6878" y="3439"/>
                  </a:moveTo>
                  <a:cubicBezTo>
                    <a:pt x="6878" y="5336"/>
                    <a:pt x="5335" y="6878"/>
                    <a:pt x="3439" y="6878"/>
                  </a:cubicBezTo>
                  <a:cubicBezTo>
                    <a:pt x="1537" y="6878"/>
                    <a:pt x="0" y="5336"/>
                    <a:pt x="0" y="3439"/>
                  </a:cubicBezTo>
                  <a:cubicBezTo>
                    <a:pt x="0" y="1543"/>
                    <a:pt x="1537" y="1"/>
                    <a:pt x="3439" y="1"/>
                  </a:cubicBezTo>
                  <a:cubicBezTo>
                    <a:pt x="5335" y="1"/>
                    <a:pt x="6878" y="1543"/>
                    <a:pt x="6878" y="3439"/>
                  </a:cubicBezTo>
                  <a:close/>
                </a:path>
              </a:pathLst>
            </a:custGeom>
            <a:noFill/>
            <a:ln w="1225" cap="flat" cmpd="sng">
              <a:solidFill>
                <a:srgbClr val="5F3E26"/>
              </a:solidFill>
              <a:prstDash val="solid"/>
              <a:miter lim="6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6824275" y="3040850"/>
              <a:ext cx="165100" cy="165275"/>
            </a:xfrm>
            <a:custGeom>
              <a:avLst/>
              <a:gdLst/>
              <a:ahLst/>
              <a:cxnLst/>
              <a:rect l="l" t="t" r="r" b="b"/>
              <a:pathLst>
                <a:path w="6604" h="6611" fill="none" extrusionOk="0">
                  <a:moveTo>
                    <a:pt x="6604" y="3305"/>
                  </a:moveTo>
                  <a:cubicBezTo>
                    <a:pt x="6604" y="5129"/>
                    <a:pt x="5128" y="6610"/>
                    <a:pt x="3305" y="6610"/>
                  </a:cubicBezTo>
                  <a:cubicBezTo>
                    <a:pt x="1476" y="6610"/>
                    <a:pt x="1" y="5129"/>
                    <a:pt x="1" y="3305"/>
                  </a:cubicBezTo>
                  <a:cubicBezTo>
                    <a:pt x="1" y="1482"/>
                    <a:pt x="1476" y="1"/>
                    <a:pt x="3305" y="1"/>
                  </a:cubicBezTo>
                  <a:cubicBezTo>
                    <a:pt x="5128" y="1"/>
                    <a:pt x="6604" y="1482"/>
                    <a:pt x="6604" y="3305"/>
                  </a:cubicBezTo>
                  <a:close/>
                </a:path>
              </a:pathLst>
            </a:custGeom>
            <a:noFill/>
            <a:ln w="925" cap="flat" cmpd="sng">
              <a:solidFill>
                <a:srgbClr val="5F3E26"/>
              </a:solidFill>
              <a:prstDash val="solid"/>
              <a:miter lim="6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6855675" y="3072250"/>
              <a:ext cx="102300" cy="102475"/>
            </a:xfrm>
            <a:custGeom>
              <a:avLst/>
              <a:gdLst/>
              <a:ahLst/>
              <a:cxnLst/>
              <a:rect l="l" t="t" r="r" b="b"/>
              <a:pathLst>
                <a:path w="4092" h="4099" fill="none" extrusionOk="0">
                  <a:moveTo>
                    <a:pt x="4092" y="2049"/>
                  </a:moveTo>
                  <a:cubicBezTo>
                    <a:pt x="4092" y="3177"/>
                    <a:pt x="3177" y="4098"/>
                    <a:pt x="2049" y="4098"/>
                  </a:cubicBezTo>
                  <a:cubicBezTo>
                    <a:pt x="915" y="4098"/>
                    <a:pt x="1" y="3177"/>
                    <a:pt x="1" y="2049"/>
                  </a:cubicBezTo>
                  <a:cubicBezTo>
                    <a:pt x="1" y="915"/>
                    <a:pt x="915" y="1"/>
                    <a:pt x="2049" y="1"/>
                  </a:cubicBezTo>
                  <a:cubicBezTo>
                    <a:pt x="3177" y="1"/>
                    <a:pt x="4092" y="915"/>
                    <a:pt x="4092" y="2049"/>
                  </a:cubicBezTo>
                  <a:close/>
                </a:path>
              </a:pathLst>
            </a:custGeom>
            <a:noFill/>
            <a:ln w="600" cap="flat" cmpd="sng">
              <a:solidFill>
                <a:srgbClr val="5F3E26"/>
              </a:solidFill>
              <a:prstDash val="solid"/>
              <a:miter lim="6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6911000" y="3127750"/>
              <a:ext cx="52775" cy="52600"/>
            </a:xfrm>
            <a:custGeom>
              <a:avLst/>
              <a:gdLst/>
              <a:ahLst/>
              <a:cxnLst/>
              <a:rect l="l" t="t" r="r" b="b"/>
              <a:pathLst>
                <a:path w="2111" h="2104" extrusionOk="0">
                  <a:moveTo>
                    <a:pt x="275" y="0"/>
                  </a:moveTo>
                  <a:lnTo>
                    <a:pt x="1" y="268"/>
                  </a:lnTo>
                  <a:lnTo>
                    <a:pt x="2110" y="2104"/>
                  </a:lnTo>
                  <a:lnTo>
                    <a:pt x="275" y="0"/>
                  </a:ln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6911000" y="3127750"/>
              <a:ext cx="52775" cy="52600"/>
            </a:xfrm>
            <a:custGeom>
              <a:avLst/>
              <a:gdLst/>
              <a:ahLst/>
              <a:cxnLst/>
              <a:rect l="l" t="t" r="r" b="b"/>
              <a:pathLst>
                <a:path w="2111" h="2104" fill="none" extrusionOk="0">
                  <a:moveTo>
                    <a:pt x="275" y="0"/>
                  </a:moveTo>
                  <a:lnTo>
                    <a:pt x="2110" y="2104"/>
                  </a:lnTo>
                  <a:lnTo>
                    <a:pt x="1" y="268"/>
                  </a:lnTo>
                  <a:close/>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a:off x="6849875" y="3066625"/>
              <a:ext cx="52775" cy="52600"/>
            </a:xfrm>
            <a:custGeom>
              <a:avLst/>
              <a:gdLst/>
              <a:ahLst/>
              <a:cxnLst/>
              <a:rect l="l" t="t" r="r" b="b"/>
              <a:pathLst>
                <a:path w="2111" h="2104" extrusionOk="0">
                  <a:moveTo>
                    <a:pt x="1" y="0"/>
                  </a:moveTo>
                  <a:lnTo>
                    <a:pt x="1836" y="2104"/>
                  </a:lnTo>
                  <a:lnTo>
                    <a:pt x="2111" y="1835"/>
                  </a:lnTo>
                  <a:lnTo>
                    <a:pt x="1" y="0"/>
                  </a:ln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6849875" y="3066625"/>
              <a:ext cx="52775" cy="52600"/>
            </a:xfrm>
            <a:custGeom>
              <a:avLst/>
              <a:gdLst/>
              <a:ahLst/>
              <a:cxnLst/>
              <a:rect l="l" t="t" r="r" b="b"/>
              <a:pathLst>
                <a:path w="2111" h="2104" fill="none" extrusionOk="0">
                  <a:moveTo>
                    <a:pt x="2111" y="1835"/>
                  </a:moveTo>
                  <a:lnTo>
                    <a:pt x="1" y="0"/>
                  </a:lnTo>
                  <a:lnTo>
                    <a:pt x="1836" y="2104"/>
                  </a:lnTo>
                  <a:close/>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a:off x="6849875" y="3127750"/>
              <a:ext cx="52775" cy="52600"/>
            </a:xfrm>
            <a:custGeom>
              <a:avLst/>
              <a:gdLst/>
              <a:ahLst/>
              <a:cxnLst/>
              <a:rect l="l" t="t" r="r" b="b"/>
              <a:pathLst>
                <a:path w="2111" h="2104" extrusionOk="0">
                  <a:moveTo>
                    <a:pt x="1836" y="0"/>
                  </a:moveTo>
                  <a:lnTo>
                    <a:pt x="1" y="2104"/>
                  </a:lnTo>
                  <a:lnTo>
                    <a:pt x="1" y="2104"/>
                  </a:lnTo>
                  <a:lnTo>
                    <a:pt x="2111" y="268"/>
                  </a:lnTo>
                  <a:lnTo>
                    <a:pt x="1836" y="0"/>
                  </a:ln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6849875" y="3127750"/>
              <a:ext cx="52775" cy="52600"/>
            </a:xfrm>
            <a:custGeom>
              <a:avLst/>
              <a:gdLst/>
              <a:ahLst/>
              <a:cxnLst/>
              <a:rect l="l" t="t" r="r" b="b"/>
              <a:pathLst>
                <a:path w="2111" h="2104" fill="none" extrusionOk="0">
                  <a:moveTo>
                    <a:pt x="1836" y="0"/>
                  </a:moveTo>
                  <a:lnTo>
                    <a:pt x="1" y="2104"/>
                  </a:lnTo>
                  <a:lnTo>
                    <a:pt x="2111" y="268"/>
                  </a:lnTo>
                  <a:close/>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6911000" y="3066625"/>
              <a:ext cx="52775" cy="52600"/>
            </a:xfrm>
            <a:custGeom>
              <a:avLst/>
              <a:gdLst/>
              <a:ahLst/>
              <a:cxnLst/>
              <a:rect l="l" t="t" r="r" b="b"/>
              <a:pathLst>
                <a:path w="2111" h="2104" extrusionOk="0">
                  <a:moveTo>
                    <a:pt x="2110" y="0"/>
                  </a:moveTo>
                  <a:lnTo>
                    <a:pt x="1" y="1835"/>
                  </a:lnTo>
                  <a:lnTo>
                    <a:pt x="275" y="2104"/>
                  </a:lnTo>
                  <a:lnTo>
                    <a:pt x="2110" y="0"/>
                  </a:ln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6911000" y="3066625"/>
              <a:ext cx="52775" cy="52600"/>
            </a:xfrm>
            <a:custGeom>
              <a:avLst/>
              <a:gdLst/>
              <a:ahLst/>
              <a:cxnLst/>
              <a:rect l="l" t="t" r="r" b="b"/>
              <a:pathLst>
                <a:path w="2111" h="2104" fill="none" extrusionOk="0">
                  <a:moveTo>
                    <a:pt x="1" y="1835"/>
                  </a:moveTo>
                  <a:lnTo>
                    <a:pt x="2110" y="0"/>
                  </a:lnTo>
                  <a:lnTo>
                    <a:pt x="275" y="2104"/>
                  </a:lnTo>
                  <a:close/>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6911000" y="3131100"/>
              <a:ext cx="52775" cy="49250"/>
            </a:xfrm>
            <a:custGeom>
              <a:avLst/>
              <a:gdLst/>
              <a:ahLst/>
              <a:cxnLst/>
              <a:rect l="l" t="t" r="r" b="b"/>
              <a:pathLst>
                <a:path w="2111" h="1970" extrusionOk="0">
                  <a:moveTo>
                    <a:pt x="141" y="0"/>
                  </a:moveTo>
                  <a:lnTo>
                    <a:pt x="1" y="134"/>
                  </a:lnTo>
                  <a:lnTo>
                    <a:pt x="2110" y="1970"/>
                  </a:lnTo>
                  <a:lnTo>
                    <a:pt x="141"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a:off x="6849875" y="3066625"/>
              <a:ext cx="49275" cy="52600"/>
            </a:xfrm>
            <a:custGeom>
              <a:avLst/>
              <a:gdLst/>
              <a:ahLst/>
              <a:cxnLst/>
              <a:rect l="l" t="t" r="r" b="b"/>
              <a:pathLst>
                <a:path w="1971" h="2104" extrusionOk="0">
                  <a:moveTo>
                    <a:pt x="1" y="0"/>
                  </a:moveTo>
                  <a:lnTo>
                    <a:pt x="1836" y="2104"/>
                  </a:lnTo>
                  <a:lnTo>
                    <a:pt x="1970" y="1970"/>
                  </a:lnTo>
                  <a:lnTo>
                    <a:pt x="1"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a:off x="6849875" y="3131100"/>
              <a:ext cx="52775" cy="49250"/>
            </a:xfrm>
            <a:custGeom>
              <a:avLst/>
              <a:gdLst/>
              <a:ahLst/>
              <a:cxnLst/>
              <a:rect l="l" t="t" r="r" b="b"/>
              <a:pathLst>
                <a:path w="2111" h="1970" extrusionOk="0">
                  <a:moveTo>
                    <a:pt x="1970" y="0"/>
                  </a:moveTo>
                  <a:lnTo>
                    <a:pt x="1" y="1970"/>
                  </a:lnTo>
                  <a:lnTo>
                    <a:pt x="2111" y="134"/>
                  </a:lnTo>
                  <a:lnTo>
                    <a:pt x="1970"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6914525" y="3066625"/>
              <a:ext cx="49250" cy="52600"/>
            </a:xfrm>
            <a:custGeom>
              <a:avLst/>
              <a:gdLst/>
              <a:ahLst/>
              <a:cxnLst/>
              <a:rect l="l" t="t" r="r" b="b"/>
              <a:pathLst>
                <a:path w="1970" h="2104" extrusionOk="0">
                  <a:moveTo>
                    <a:pt x="1969" y="0"/>
                  </a:moveTo>
                  <a:lnTo>
                    <a:pt x="0" y="1970"/>
                  </a:lnTo>
                  <a:lnTo>
                    <a:pt x="134" y="2104"/>
                  </a:lnTo>
                  <a:lnTo>
                    <a:pt x="1969"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6914525" y="3131100"/>
              <a:ext cx="49250" cy="49250"/>
            </a:xfrm>
            <a:custGeom>
              <a:avLst/>
              <a:gdLst/>
              <a:ahLst/>
              <a:cxnLst/>
              <a:rect l="l" t="t" r="r" b="b"/>
              <a:pathLst>
                <a:path w="1970" h="1970" fill="none" extrusionOk="0">
                  <a:moveTo>
                    <a:pt x="1969" y="1970"/>
                  </a:moveTo>
                  <a:lnTo>
                    <a:pt x="0" y="0"/>
                  </a:lnTo>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6849875" y="3066625"/>
              <a:ext cx="49275" cy="49250"/>
            </a:xfrm>
            <a:custGeom>
              <a:avLst/>
              <a:gdLst/>
              <a:ahLst/>
              <a:cxnLst/>
              <a:rect l="l" t="t" r="r" b="b"/>
              <a:pathLst>
                <a:path w="1971" h="1970" fill="none" extrusionOk="0">
                  <a:moveTo>
                    <a:pt x="1" y="0"/>
                  </a:moveTo>
                  <a:lnTo>
                    <a:pt x="1970" y="1970"/>
                  </a:lnTo>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6849875" y="3131100"/>
              <a:ext cx="49275" cy="49250"/>
            </a:xfrm>
            <a:custGeom>
              <a:avLst/>
              <a:gdLst/>
              <a:ahLst/>
              <a:cxnLst/>
              <a:rect l="l" t="t" r="r" b="b"/>
              <a:pathLst>
                <a:path w="1971" h="1970" fill="none" extrusionOk="0">
                  <a:moveTo>
                    <a:pt x="1" y="1970"/>
                  </a:moveTo>
                  <a:lnTo>
                    <a:pt x="1970" y="0"/>
                  </a:lnTo>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6914525" y="3066625"/>
              <a:ext cx="49250" cy="49250"/>
            </a:xfrm>
            <a:custGeom>
              <a:avLst/>
              <a:gdLst/>
              <a:ahLst/>
              <a:cxnLst/>
              <a:rect l="l" t="t" r="r" b="b"/>
              <a:pathLst>
                <a:path w="1970" h="1970" fill="none" extrusionOk="0">
                  <a:moveTo>
                    <a:pt x="1969" y="0"/>
                  </a:moveTo>
                  <a:lnTo>
                    <a:pt x="0" y="1970"/>
                  </a:lnTo>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6900800" y="3022875"/>
              <a:ext cx="12050" cy="87050"/>
            </a:xfrm>
            <a:custGeom>
              <a:avLst/>
              <a:gdLst/>
              <a:ahLst/>
              <a:cxnLst/>
              <a:rect l="l" t="t" r="r" b="b"/>
              <a:pathLst>
                <a:path w="482" h="3482" extrusionOk="0">
                  <a:moveTo>
                    <a:pt x="244" y="0"/>
                  </a:moveTo>
                  <a:lnTo>
                    <a:pt x="0" y="3482"/>
                  </a:lnTo>
                  <a:lnTo>
                    <a:pt x="482" y="3482"/>
                  </a:lnTo>
                  <a:lnTo>
                    <a:pt x="244" y="0"/>
                  </a:ln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6900800" y="3022875"/>
              <a:ext cx="12050" cy="87050"/>
            </a:xfrm>
            <a:custGeom>
              <a:avLst/>
              <a:gdLst/>
              <a:ahLst/>
              <a:cxnLst/>
              <a:rect l="l" t="t" r="r" b="b"/>
              <a:pathLst>
                <a:path w="482" h="3482" fill="none" extrusionOk="0">
                  <a:moveTo>
                    <a:pt x="0" y="3482"/>
                  </a:moveTo>
                  <a:lnTo>
                    <a:pt x="244" y="0"/>
                  </a:lnTo>
                  <a:lnTo>
                    <a:pt x="482" y="3482"/>
                  </a:lnTo>
                  <a:close/>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6900800" y="3137050"/>
              <a:ext cx="12050" cy="87050"/>
            </a:xfrm>
            <a:custGeom>
              <a:avLst/>
              <a:gdLst/>
              <a:ahLst/>
              <a:cxnLst/>
              <a:rect l="l" t="t" r="r" b="b"/>
              <a:pathLst>
                <a:path w="482" h="3482" extrusionOk="0">
                  <a:moveTo>
                    <a:pt x="0" y="0"/>
                  </a:moveTo>
                  <a:lnTo>
                    <a:pt x="244" y="3482"/>
                  </a:lnTo>
                  <a:lnTo>
                    <a:pt x="482" y="0"/>
                  </a:ln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6900800" y="3137050"/>
              <a:ext cx="12050" cy="87050"/>
            </a:xfrm>
            <a:custGeom>
              <a:avLst/>
              <a:gdLst/>
              <a:ahLst/>
              <a:cxnLst/>
              <a:rect l="l" t="t" r="r" b="b"/>
              <a:pathLst>
                <a:path w="482" h="3482" fill="none" extrusionOk="0">
                  <a:moveTo>
                    <a:pt x="0" y="0"/>
                  </a:moveTo>
                  <a:lnTo>
                    <a:pt x="244" y="3482"/>
                  </a:lnTo>
                  <a:lnTo>
                    <a:pt x="482" y="0"/>
                  </a:lnTo>
                  <a:close/>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6806300" y="3117525"/>
              <a:ext cx="87050" cy="11925"/>
            </a:xfrm>
            <a:custGeom>
              <a:avLst/>
              <a:gdLst/>
              <a:ahLst/>
              <a:cxnLst/>
              <a:rect l="l" t="t" r="r" b="b"/>
              <a:pathLst>
                <a:path w="3482" h="477" extrusionOk="0">
                  <a:moveTo>
                    <a:pt x="3482" y="1"/>
                  </a:moveTo>
                  <a:lnTo>
                    <a:pt x="0" y="238"/>
                  </a:lnTo>
                  <a:lnTo>
                    <a:pt x="3482" y="476"/>
                  </a:lnTo>
                  <a:lnTo>
                    <a:pt x="3482" y="1"/>
                  </a:ln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6806300" y="3117525"/>
              <a:ext cx="87050" cy="11925"/>
            </a:xfrm>
            <a:custGeom>
              <a:avLst/>
              <a:gdLst/>
              <a:ahLst/>
              <a:cxnLst/>
              <a:rect l="l" t="t" r="r" b="b"/>
              <a:pathLst>
                <a:path w="3482" h="477" fill="none" extrusionOk="0">
                  <a:moveTo>
                    <a:pt x="3482" y="1"/>
                  </a:moveTo>
                  <a:lnTo>
                    <a:pt x="0" y="238"/>
                  </a:lnTo>
                  <a:lnTo>
                    <a:pt x="3482" y="476"/>
                  </a:lnTo>
                  <a:close/>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6920300" y="3117525"/>
              <a:ext cx="87075" cy="11925"/>
            </a:xfrm>
            <a:custGeom>
              <a:avLst/>
              <a:gdLst/>
              <a:ahLst/>
              <a:cxnLst/>
              <a:rect l="l" t="t" r="r" b="b"/>
              <a:pathLst>
                <a:path w="3483" h="477" extrusionOk="0">
                  <a:moveTo>
                    <a:pt x="1" y="1"/>
                  </a:moveTo>
                  <a:lnTo>
                    <a:pt x="1" y="476"/>
                  </a:lnTo>
                  <a:lnTo>
                    <a:pt x="3482" y="238"/>
                  </a:lnTo>
                  <a:lnTo>
                    <a:pt x="1" y="1"/>
                  </a:ln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6920300" y="3117525"/>
              <a:ext cx="87075" cy="11925"/>
            </a:xfrm>
            <a:custGeom>
              <a:avLst/>
              <a:gdLst/>
              <a:ahLst/>
              <a:cxnLst/>
              <a:rect l="l" t="t" r="r" b="b"/>
              <a:pathLst>
                <a:path w="3483" h="477" fill="none" extrusionOk="0">
                  <a:moveTo>
                    <a:pt x="1" y="1"/>
                  </a:moveTo>
                  <a:lnTo>
                    <a:pt x="3482" y="238"/>
                  </a:lnTo>
                  <a:lnTo>
                    <a:pt x="1" y="476"/>
                  </a:lnTo>
                  <a:close/>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6906900" y="3022875"/>
              <a:ext cx="5950" cy="87050"/>
            </a:xfrm>
            <a:custGeom>
              <a:avLst/>
              <a:gdLst/>
              <a:ahLst/>
              <a:cxnLst/>
              <a:rect l="l" t="t" r="r" b="b"/>
              <a:pathLst>
                <a:path w="238" h="3482" extrusionOk="0">
                  <a:moveTo>
                    <a:pt x="0" y="0"/>
                  </a:moveTo>
                  <a:lnTo>
                    <a:pt x="0" y="3482"/>
                  </a:lnTo>
                  <a:lnTo>
                    <a:pt x="238" y="3482"/>
                  </a:lnTo>
                  <a:lnTo>
                    <a:pt x="0"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6906900" y="3137050"/>
              <a:ext cx="5950" cy="87050"/>
            </a:xfrm>
            <a:custGeom>
              <a:avLst/>
              <a:gdLst/>
              <a:ahLst/>
              <a:cxnLst/>
              <a:rect l="l" t="t" r="r" b="b"/>
              <a:pathLst>
                <a:path w="238" h="3482" extrusionOk="0">
                  <a:moveTo>
                    <a:pt x="0" y="0"/>
                  </a:moveTo>
                  <a:lnTo>
                    <a:pt x="0" y="3482"/>
                  </a:lnTo>
                  <a:lnTo>
                    <a:pt x="238"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6806300" y="3123475"/>
              <a:ext cx="87050" cy="5975"/>
            </a:xfrm>
            <a:custGeom>
              <a:avLst/>
              <a:gdLst/>
              <a:ahLst/>
              <a:cxnLst/>
              <a:rect l="l" t="t" r="r" b="b"/>
              <a:pathLst>
                <a:path w="3482" h="239" extrusionOk="0">
                  <a:moveTo>
                    <a:pt x="0" y="0"/>
                  </a:moveTo>
                  <a:lnTo>
                    <a:pt x="3482" y="238"/>
                  </a:lnTo>
                  <a:lnTo>
                    <a:pt x="3482"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6920300" y="3123475"/>
              <a:ext cx="87075" cy="5975"/>
            </a:xfrm>
            <a:custGeom>
              <a:avLst/>
              <a:gdLst/>
              <a:ahLst/>
              <a:cxnLst/>
              <a:rect l="l" t="t" r="r" b="b"/>
              <a:pathLst>
                <a:path w="3483" h="239" extrusionOk="0">
                  <a:moveTo>
                    <a:pt x="1" y="0"/>
                  </a:moveTo>
                  <a:lnTo>
                    <a:pt x="1" y="238"/>
                  </a:lnTo>
                  <a:lnTo>
                    <a:pt x="3482"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6906900" y="3022875"/>
              <a:ext cx="25" cy="87050"/>
            </a:xfrm>
            <a:custGeom>
              <a:avLst/>
              <a:gdLst/>
              <a:ahLst/>
              <a:cxnLst/>
              <a:rect l="l" t="t" r="r" b="b"/>
              <a:pathLst>
                <a:path w="1" h="3482" fill="none" extrusionOk="0">
                  <a:moveTo>
                    <a:pt x="0" y="0"/>
                  </a:moveTo>
                  <a:lnTo>
                    <a:pt x="0" y="3482"/>
                  </a:lnTo>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6906900" y="3137050"/>
              <a:ext cx="25" cy="87050"/>
            </a:xfrm>
            <a:custGeom>
              <a:avLst/>
              <a:gdLst/>
              <a:ahLst/>
              <a:cxnLst/>
              <a:rect l="l" t="t" r="r" b="b"/>
              <a:pathLst>
                <a:path w="1" h="3482" fill="none" extrusionOk="0">
                  <a:moveTo>
                    <a:pt x="0" y="3482"/>
                  </a:moveTo>
                  <a:lnTo>
                    <a:pt x="0" y="0"/>
                  </a:lnTo>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6806300" y="3123475"/>
              <a:ext cx="87050" cy="25"/>
            </a:xfrm>
            <a:custGeom>
              <a:avLst/>
              <a:gdLst/>
              <a:ahLst/>
              <a:cxnLst/>
              <a:rect l="l" t="t" r="r" b="b"/>
              <a:pathLst>
                <a:path w="3482" h="1" fill="none" extrusionOk="0">
                  <a:moveTo>
                    <a:pt x="0" y="0"/>
                  </a:moveTo>
                  <a:lnTo>
                    <a:pt x="3482" y="0"/>
                  </a:lnTo>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6920300" y="3123475"/>
              <a:ext cx="87075" cy="25"/>
            </a:xfrm>
            <a:custGeom>
              <a:avLst/>
              <a:gdLst/>
              <a:ahLst/>
              <a:cxnLst/>
              <a:rect l="l" t="t" r="r" b="b"/>
              <a:pathLst>
                <a:path w="3483" h="1" fill="none" extrusionOk="0">
                  <a:moveTo>
                    <a:pt x="3482" y="0"/>
                  </a:moveTo>
                  <a:lnTo>
                    <a:pt x="1" y="0"/>
                  </a:lnTo>
                </a:path>
              </a:pathLst>
            </a:custGeom>
            <a:noFill/>
            <a:ln w="750"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6883725" y="3127600"/>
              <a:ext cx="23650" cy="51850"/>
            </a:xfrm>
            <a:custGeom>
              <a:avLst/>
              <a:gdLst/>
              <a:ahLst/>
              <a:cxnLst/>
              <a:rect l="l" t="t" r="r" b="b"/>
              <a:pathLst>
                <a:path w="946" h="2074" extrusionOk="0">
                  <a:moveTo>
                    <a:pt x="806" y="1"/>
                  </a:moveTo>
                  <a:cubicBezTo>
                    <a:pt x="755" y="1"/>
                    <a:pt x="703" y="31"/>
                    <a:pt x="683" y="85"/>
                  </a:cubicBezTo>
                  <a:lnTo>
                    <a:pt x="0" y="2073"/>
                  </a:lnTo>
                  <a:lnTo>
                    <a:pt x="915" y="183"/>
                  </a:lnTo>
                  <a:cubicBezTo>
                    <a:pt x="921" y="177"/>
                    <a:pt x="921" y="177"/>
                    <a:pt x="921" y="171"/>
                  </a:cubicBezTo>
                  <a:cubicBezTo>
                    <a:pt x="946" y="104"/>
                    <a:pt x="909" y="31"/>
                    <a:pt x="842" y="6"/>
                  </a:cubicBezTo>
                  <a:cubicBezTo>
                    <a:pt x="830" y="3"/>
                    <a:pt x="818" y="1"/>
                    <a:pt x="806" y="1"/>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6906275" y="3067525"/>
              <a:ext cx="23650" cy="51825"/>
            </a:xfrm>
            <a:custGeom>
              <a:avLst/>
              <a:gdLst/>
              <a:ahLst/>
              <a:cxnLst/>
              <a:rect l="l" t="t" r="r" b="b"/>
              <a:pathLst>
                <a:path w="946" h="2073" extrusionOk="0">
                  <a:moveTo>
                    <a:pt x="946" y="1"/>
                  </a:moveTo>
                  <a:lnTo>
                    <a:pt x="31" y="1891"/>
                  </a:lnTo>
                  <a:cubicBezTo>
                    <a:pt x="25" y="1891"/>
                    <a:pt x="25" y="1897"/>
                    <a:pt x="25" y="1903"/>
                  </a:cubicBezTo>
                  <a:cubicBezTo>
                    <a:pt x="1" y="1970"/>
                    <a:pt x="37" y="2043"/>
                    <a:pt x="104" y="2068"/>
                  </a:cubicBezTo>
                  <a:cubicBezTo>
                    <a:pt x="117" y="2071"/>
                    <a:pt x="130" y="2073"/>
                    <a:pt x="143" y="2073"/>
                  </a:cubicBezTo>
                  <a:cubicBezTo>
                    <a:pt x="196" y="2073"/>
                    <a:pt x="243" y="2043"/>
                    <a:pt x="263" y="1989"/>
                  </a:cubicBezTo>
                  <a:lnTo>
                    <a:pt x="946"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6850950" y="3100300"/>
              <a:ext cx="52150" cy="23325"/>
            </a:xfrm>
            <a:custGeom>
              <a:avLst/>
              <a:gdLst/>
              <a:ahLst/>
              <a:cxnLst/>
              <a:rect l="l" t="t" r="r" b="b"/>
              <a:pathLst>
                <a:path w="2086" h="933" extrusionOk="0">
                  <a:moveTo>
                    <a:pt x="1" y="1"/>
                  </a:moveTo>
                  <a:lnTo>
                    <a:pt x="1885" y="921"/>
                  </a:lnTo>
                  <a:cubicBezTo>
                    <a:pt x="1891" y="921"/>
                    <a:pt x="1897" y="921"/>
                    <a:pt x="1903" y="927"/>
                  </a:cubicBezTo>
                  <a:cubicBezTo>
                    <a:pt x="1916" y="931"/>
                    <a:pt x="1929" y="933"/>
                    <a:pt x="1941" y="933"/>
                  </a:cubicBezTo>
                  <a:cubicBezTo>
                    <a:pt x="1994" y="933"/>
                    <a:pt x="2042" y="902"/>
                    <a:pt x="2061" y="848"/>
                  </a:cubicBezTo>
                  <a:cubicBezTo>
                    <a:pt x="2086" y="781"/>
                    <a:pt x="2049" y="708"/>
                    <a:pt x="1982" y="684"/>
                  </a:cubicBezTo>
                  <a:lnTo>
                    <a:pt x="1"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6910550" y="3123275"/>
              <a:ext cx="52150" cy="23400"/>
            </a:xfrm>
            <a:custGeom>
              <a:avLst/>
              <a:gdLst/>
              <a:ahLst/>
              <a:cxnLst/>
              <a:rect l="l" t="t" r="r" b="b"/>
              <a:pathLst>
                <a:path w="2086" h="936" extrusionOk="0">
                  <a:moveTo>
                    <a:pt x="144" y="1"/>
                  </a:moveTo>
                  <a:cubicBezTo>
                    <a:pt x="94" y="1"/>
                    <a:pt x="44" y="35"/>
                    <a:pt x="25" y="88"/>
                  </a:cubicBezTo>
                  <a:cubicBezTo>
                    <a:pt x="1" y="155"/>
                    <a:pt x="37" y="228"/>
                    <a:pt x="104" y="252"/>
                  </a:cubicBezTo>
                  <a:lnTo>
                    <a:pt x="2086" y="935"/>
                  </a:lnTo>
                  <a:lnTo>
                    <a:pt x="202" y="15"/>
                  </a:lnTo>
                  <a:cubicBezTo>
                    <a:pt x="196" y="15"/>
                    <a:pt x="190" y="8"/>
                    <a:pt x="183" y="8"/>
                  </a:cubicBezTo>
                  <a:cubicBezTo>
                    <a:pt x="171" y="3"/>
                    <a:pt x="157" y="1"/>
                    <a:pt x="144" y="1"/>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6883725" y="3067525"/>
              <a:ext cx="23650" cy="51850"/>
            </a:xfrm>
            <a:custGeom>
              <a:avLst/>
              <a:gdLst/>
              <a:ahLst/>
              <a:cxnLst/>
              <a:rect l="l" t="t" r="r" b="b"/>
              <a:pathLst>
                <a:path w="946" h="2074" extrusionOk="0">
                  <a:moveTo>
                    <a:pt x="0" y="1"/>
                  </a:moveTo>
                  <a:lnTo>
                    <a:pt x="683" y="1989"/>
                  </a:lnTo>
                  <a:cubicBezTo>
                    <a:pt x="683" y="1989"/>
                    <a:pt x="689" y="1995"/>
                    <a:pt x="689" y="2001"/>
                  </a:cubicBezTo>
                  <a:cubicBezTo>
                    <a:pt x="712" y="2045"/>
                    <a:pt x="757" y="2074"/>
                    <a:pt x="806" y="2074"/>
                  </a:cubicBezTo>
                  <a:cubicBezTo>
                    <a:pt x="824" y="2074"/>
                    <a:pt x="842" y="2070"/>
                    <a:pt x="860" y="2062"/>
                  </a:cubicBezTo>
                  <a:cubicBezTo>
                    <a:pt x="921" y="2031"/>
                    <a:pt x="946" y="1952"/>
                    <a:pt x="915" y="1891"/>
                  </a:cubicBezTo>
                  <a:lnTo>
                    <a:pt x="0"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6906275" y="3127600"/>
              <a:ext cx="23650" cy="51850"/>
            </a:xfrm>
            <a:custGeom>
              <a:avLst/>
              <a:gdLst/>
              <a:ahLst/>
              <a:cxnLst/>
              <a:rect l="l" t="t" r="r" b="b"/>
              <a:pathLst>
                <a:path w="946" h="2074" extrusionOk="0">
                  <a:moveTo>
                    <a:pt x="140" y="0"/>
                  </a:moveTo>
                  <a:cubicBezTo>
                    <a:pt x="123" y="0"/>
                    <a:pt x="104" y="4"/>
                    <a:pt x="86" y="12"/>
                  </a:cubicBezTo>
                  <a:cubicBezTo>
                    <a:pt x="25" y="43"/>
                    <a:pt x="1" y="122"/>
                    <a:pt x="31" y="183"/>
                  </a:cubicBezTo>
                  <a:lnTo>
                    <a:pt x="946" y="2073"/>
                  </a:lnTo>
                  <a:lnTo>
                    <a:pt x="263" y="85"/>
                  </a:lnTo>
                  <a:cubicBezTo>
                    <a:pt x="263" y="85"/>
                    <a:pt x="263" y="79"/>
                    <a:pt x="257" y="73"/>
                  </a:cubicBezTo>
                  <a:cubicBezTo>
                    <a:pt x="235" y="29"/>
                    <a:pt x="189" y="0"/>
                    <a:pt x="140"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5"/>
            <p:cNvSpPr/>
            <p:nvPr/>
          </p:nvSpPr>
          <p:spPr>
            <a:xfrm>
              <a:off x="6850950" y="3123300"/>
              <a:ext cx="52150" cy="23375"/>
            </a:xfrm>
            <a:custGeom>
              <a:avLst/>
              <a:gdLst/>
              <a:ahLst/>
              <a:cxnLst/>
              <a:rect l="l" t="t" r="r" b="b"/>
              <a:pathLst>
                <a:path w="2086" h="935" extrusionOk="0">
                  <a:moveTo>
                    <a:pt x="1943" y="1"/>
                  </a:moveTo>
                  <a:cubicBezTo>
                    <a:pt x="1924" y="1"/>
                    <a:pt x="1904" y="5"/>
                    <a:pt x="1885" y="14"/>
                  </a:cubicBezTo>
                  <a:lnTo>
                    <a:pt x="1" y="934"/>
                  </a:lnTo>
                  <a:lnTo>
                    <a:pt x="1982" y="251"/>
                  </a:lnTo>
                  <a:cubicBezTo>
                    <a:pt x="1988" y="245"/>
                    <a:pt x="1994" y="245"/>
                    <a:pt x="2000" y="245"/>
                  </a:cubicBezTo>
                  <a:cubicBezTo>
                    <a:pt x="2061" y="215"/>
                    <a:pt x="2086" y="136"/>
                    <a:pt x="2055" y="75"/>
                  </a:cubicBezTo>
                  <a:cubicBezTo>
                    <a:pt x="2034" y="27"/>
                    <a:pt x="1990" y="1"/>
                    <a:pt x="1943" y="1"/>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5"/>
            <p:cNvSpPr/>
            <p:nvPr/>
          </p:nvSpPr>
          <p:spPr>
            <a:xfrm>
              <a:off x="6910550" y="3100300"/>
              <a:ext cx="52150" cy="23350"/>
            </a:xfrm>
            <a:custGeom>
              <a:avLst/>
              <a:gdLst/>
              <a:ahLst/>
              <a:cxnLst/>
              <a:rect l="l" t="t" r="r" b="b"/>
              <a:pathLst>
                <a:path w="2086" h="934" extrusionOk="0">
                  <a:moveTo>
                    <a:pt x="2086" y="1"/>
                  </a:moveTo>
                  <a:lnTo>
                    <a:pt x="104" y="684"/>
                  </a:lnTo>
                  <a:cubicBezTo>
                    <a:pt x="98" y="690"/>
                    <a:pt x="92" y="690"/>
                    <a:pt x="92" y="690"/>
                  </a:cubicBezTo>
                  <a:cubicBezTo>
                    <a:pt x="25" y="720"/>
                    <a:pt x="1" y="799"/>
                    <a:pt x="31" y="860"/>
                  </a:cubicBezTo>
                  <a:cubicBezTo>
                    <a:pt x="53" y="905"/>
                    <a:pt x="99" y="933"/>
                    <a:pt x="147" y="933"/>
                  </a:cubicBezTo>
                  <a:cubicBezTo>
                    <a:pt x="165" y="933"/>
                    <a:pt x="184" y="930"/>
                    <a:pt x="202" y="921"/>
                  </a:cubicBezTo>
                  <a:lnTo>
                    <a:pt x="2086"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6879600" y="3181250"/>
              <a:ext cx="4900" cy="3825"/>
            </a:xfrm>
            <a:custGeom>
              <a:avLst/>
              <a:gdLst/>
              <a:ahLst/>
              <a:cxnLst/>
              <a:rect l="l" t="t" r="r" b="b"/>
              <a:pathLst>
                <a:path w="196" h="153" extrusionOk="0">
                  <a:moveTo>
                    <a:pt x="98" y="0"/>
                  </a:moveTo>
                  <a:cubicBezTo>
                    <a:pt x="1" y="0"/>
                    <a:pt x="1" y="153"/>
                    <a:pt x="98" y="153"/>
                  </a:cubicBezTo>
                  <a:cubicBezTo>
                    <a:pt x="196" y="153"/>
                    <a:pt x="196" y="0"/>
                    <a:pt x="98"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6929150" y="3061900"/>
              <a:ext cx="4900" cy="3825"/>
            </a:xfrm>
            <a:custGeom>
              <a:avLst/>
              <a:gdLst/>
              <a:ahLst/>
              <a:cxnLst/>
              <a:rect l="l" t="t" r="r" b="b"/>
              <a:pathLst>
                <a:path w="196" h="153" extrusionOk="0">
                  <a:moveTo>
                    <a:pt x="98" y="0"/>
                  </a:moveTo>
                  <a:cubicBezTo>
                    <a:pt x="0" y="0"/>
                    <a:pt x="0" y="153"/>
                    <a:pt x="98" y="153"/>
                  </a:cubicBezTo>
                  <a:cubicBezTo>
                    <a:pt x="196" y="153"/>
                    <a:pt x="196" y="0"/>
                    <a:pt x="98"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6844700" y="3096800"/>
              <a:ext cx="4900" cy="3825"/>
            </a:xfrm>
            <a:custGeom>
              <a:avLst/>
              <a:gdLst/>
              <a:ahLst/>
              <a:cxnLst/>
              <a:rect l="l" t="t" r="r" b="b"/>
              <a:pathLst>
                <a:path w="196" h="153" extrusionOk="0">
                  <a:moveTo>
                    <a:pt x="98" y="0"/>
                  </a:moveTo>
                  <a:cubicBezTo>
                    <a:pt x="1" y="0"/>
                    <a:pt x="1" y="153"/>
                    <a:pt x="98" y="153"/>
                  </a:cubicBezTo>
                  <a:cubicBezTo>
                    <a:pt x="196" y="153"/>
                    <a:pt x="196" y="0"/>
                    <a:pt x="98"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6964050" y="3146350"/>
              <a:ext cx="4900" cy="3825"/>
            </a:xfrm>
            <a:custGeom>
              <a:avLst/>
              <a:gdLst/>
              <a:ahLst/>
              <a:cxnLst/>
              <a:rect l="l" t="t" r="r" b="b"/>
              <a:pathLst>
                <a:path w="196" h="153" extrusionOk="0">
                  <a:moveTo>
                    <a:pt x="98" y="0"/>
                  </a:moveTo>
                  <a:cubicBezTo>
                    <a:pt x="1" y="0"/>
                    <a:pt x="1" y="152"/>
                    <a:pt x="98" y="152"/>
                  </a:cubicBezTo>
                  <a:cubicBezTo>
                    <a:pt x="196" y="152"/>
                    <a:pt x="196" y="0"/>
                    <a:pt x="98"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6879600" y="3061900"/>
              <a:ext cx="4900" cy="3825"/>
            </a:xfrm>
            <a:custGeom>
              <a:avLst/>
              <a:gdLst/>
              <a:ahLst/>
              <a:cxnLst/>
              <a:rect l="l" t="t" r="r" b="b"/>
              <a:pathLst>
                <a:path w="196" h="153" extrusionOk="0">
                  <a:moveTo>
                    <a:pt x="98" y="0"/>
                  </a:moveTo>
                  <a:cubicBezTo>
                    <a:pt x="1" y="0"/>
                    <a:pt x="1" y="153"/>
                    <a:pt x="98" y="153"/>
                  </a:cubicBezTo>
                  <a:cubicBezTo>
                    <a:pt x="196" y="153"/>
                    <a:pt x="196" y="0"/>
                    <a:pt x="98"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5"/>
            <p:cNvSpPr/>
            <p:nvPr/>
          </p:nvSpPr>
          <p:spPr>
            <a:xfrm>
              <a:off x="6929150" y="3181250"/>
              <a:ext cx="4900" cy="3825"/>
            </a:xfrm>
            <a:custGeom>
              <a:avLst/>
              <a:gdLst/>
              <a:ahLst/>
              <a:cxnLst/>
              <a:rect l="l" t="t" r="r" b="b"/>
              <a:pathLst>
                <a:path w="196" h="153" extrusionOk="0">
                  <a:moveTo>
                    <a:pt x="98" y="0"/>
                  </a:moveTo>
                  <a:cubicBezTo>
                    <a:pt x="0" y="0"/>
                    <a:pt x="0" y="153"/>
                    <a:pt x="98" y="153"/>
                  </a:cubicBezTo>
                  <a:cubicBezTo>
                    <a:pt x="196" y="153"/>
                    <a:pt x="196" y="0"/>
                    <a:pt x="98"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6844700" y="3146350"/>
              <a:ext cx="4900" cy="3825"/>
            </a:xfrm>
            <a:custGeom>
              <a:avLst/>
              <a:gdLst/>
              <a:ahLst/>
              <a:cxnLst/>
              <a:rect l="l" t="t" r="r" b="b"/>
              <a:pathLst>
                <a:path w="196" h="153" extrusionOk="0">
                  <a:moveTo>
                    <a:pt x="98" y="0"/>
                  </a:moveTo>
                  <a:cubicBezTo>
                    <a:pt x="1" y="0"/>
                    <a:pt x="1" y="152"/>
                    <a:pt x="98" y="152"/>
                  </a:cubicBezTo>
                  <a:cubicBezTo>
                    <a:pt x="196" y="152"/>
                    <a:pt x="196" y="0"/>
                    <a:pt x="98"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6964050" y="3096800"/>
              <a:ext cx="4900" cy="3825"/>
            </a:xfrm>
            <a:custGeom>
              <a:avLst/>
              <a:gdLst/>
              <a:ahLst/>
              <a:cxnLst/>
              <a:rect l="l" t="t" r="r" b="b"/>
              <a:pathLst>
                <a:path w="196" h="153" extrusionOk="0">
                  <a:moveTo>
                    <a:pt x="98" y="0"/>
                  </a:moveTo>
                  <a:cubicBezTo>
                    <a:pt x="1" y="0"/>
                    <a:pt x="1" y="153"/>
                    <a:pt x="98" y="153"/>
                  </a:cubicBezTo>
                  <a:cubicBezTo>
                    <a:pt x="196" y="153"/>
                    <a:pt x="196" y="0"/>
                    <a:pt x="98"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6904000" y="3006400"/>
              <a:ext cx="7650" cy="10250"/>
            </a:xfrm>
            <a:custGeom>
              <a:avLst/>
              <a:gdLst/>
              <a:ahLst/>
              <a:cxnLst/>
              <a:rect l="l" t="t" r="r" b="b"/>
              <a:pathLst>
                <a:path w="306" h="410" extrusionOk="0">
                  <a:moveTo>
                    <a:pt x="0" y="1"/>
                  </a:moveTo>
                  <a:lnTo>
                    <a:pt x="0" y="409"/>
                  </a:lnTo>
                  <a:lnTo>
                    <a:pt x="49" y="409"/>
                  </a:lnTo>
                  <a:lnTo>
                    <a:pt x="49" y="68"/>
                  </a:lnTo>
                  <a:lnTo>
                    <a:pt x="232" y="409"/>
                  </a:lnTo>
                  <a:lnTo>
                    <a:pt x="305" y="409"/>
                  </a:lnTo>
                  <a:lnTo>
                    <a:pt x="305" y="1"/>
                  </a:lnTo>
                  <a:lnTo>
                    <a:pt x="250" y="1"/>
                  </a:lnTo>
                  <a:lnTo>
                    <a:pt x="250" y="342"/>
                  </a:lnTo>
                  <a:lnTo>
                    <a:pt x="74"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6904600" y="3225300"/>
              <a:ext cx="7200" cy="10550"/>
            </a:xfrm>
            <a:custGeom>
              <a:avLst/>
              <a:gdLst/>
              <a:ahLst/>
              <a:cxnLst/>
              <a:rect l="l" t="t" r="r" b="b"/>
              <a:pathLst>
                <a:path w="288" h="422" extrusionOk="0">
                  <a:moveTo>
                    <a:pt x="147" y="0"/>
                  </a:moveTo>
                  <a:cubicBezTo>
                    <a:pt x="98" y="0"/>
                    <a:pt x="68" y="13"/>
                    <a:pt x="37" y="31"/>
                  </a:cubicBezTo>
                  <a:cubicBezTo>
                    <a:pt x="13" y="49"/>
                    <a:pt x="1" y="80"/>
                    <a:pt x="1" y="116"/>
                  </a:cubicBezTo>
                  <a:cubicBezTo>
                    <a:pt x="1" y="147"/>
                    <a:pt x="13" y="171"/>
                    <a:pt x="31" y="189"/>
                  </a:cubicBezTo>
                  <a:cubicBezTo>
                    <a:pt x="50" y="208"/>
                    <a:pt x="80" y="220"/>
                    <a:pt x="117" y="226"/>
                  </a:cubicBezTo>
                  <a:lnTo>
                    <a:pt x="153" y="232"/>
                  </a:lnTo>
                  <a:cubicBezTo>
                    <a:pt x="178" y="238"/>
                    <a:pt x="202" y="250"/>
                    <a:pt x="214" y="256"/>
                  </a:cubicBezTo>
                  <a:cubicBezTo>
                    <a:pt x="226" y="269"/>
                    <a:pt x="232" y="287"/>
                    <a:pt x="232" y="305"/>
                  </a:cubicBezTo>
                  <a:cubicBezTo>
                    <a:pt x="232" y="330"/>
                    <a:pt x="220" y="348"/>
                    <a:pt x="208" y="360"/>
                  </a:cubicBezTo>
                  <a:cubicBezTo>
                    <a:pt x="190" y="372"/>
                    <a:pt x="165" y="378"/>
                    <a:pt x="135" y="378"/>
                  </a:cubicBezTo>
                  <a:cubicBezTo>
                    <a:pt x="111" y="378"/>
                    <a:pt x="92" y="372"/>
                    <a:pt x="68" y="366"/>
                  </a:cubicBezTo>
                  <a:cubicBezTo>
                    <a:pt x="50" y="360"/>
                    <a:pt x="25" y="354"/>
                    <a:pt x="1" y="342"/>
                  </a:cubicBezTo>
                  <a:lnTo>
                    <a:pt x="1" y="397"/>
                  </a:lnTo>
                  <a:cubicBezTo>
                    <a:pt x="25" y="403"/>
                    <a:pt x="50" y="409"/>
                    <a:pt x="68" y="415"/>
                  </a:cubicBezTo>
                  <a:cubicBezTo>
                    <a:pt x="92" y="421"/>
                    <a:pt x="111" y="421"/>
                    <a:pt x="135" y="421"/>
                  </a:cubicBezTo>
                  <a:cubicBezTo>
                    <a:pt x="184" y="421"/>
                    <a:pt x="220" y="415"/>
                    <a:pt x="251" y="391"/>
                  </a:cubicBezTo>
                  <a:cubicBezTo>
                    <a:pt x="275" y="372"/>
                    <a:pt x="287" y="342"/>
                    <a:pt x="287" y="305"/>
                  </a:cubicBezTo>
                  <a:cubicBezTo>
                    <a:pt x="287" y="269"/>
                    <a:pt x="281" y="244"/>
                    <a:pt x="257" y="226"/>
                  </a:cubicBezTo>
                  <a:cubicBezTo>
                    <a:pt x="239" y="202"/>
                    <a:pt x="208" y="189"/>
                    <a:pt x="165" y="183"/>
                  </a:cubicBezTo>
                  <a:lnTo>
                    <a:pt x="135" y="177"/>
                  </a:lnTo>
                  <a:cubicBezTo>
                    <a:pt x="104" y="171"/>
                    <a:pt x="86" y="159"/>
                    <a:pt x="74" y="153"/>
                  </a:cubicBezTo>
                  <a:cubicBezTo>
                    <a:pt x="62" y="141"/>
                    <a:pt x="56" y="128"/>
                    <a:pt x="56" y="110"/>
                  </a:cubicBezTo>
                  <a:cubicBezTo>
                    <a:pt x="56" y="92"/>
                    <a:pt x="68" y="74"/>
                    <a:pt x="80" y="61"/>
                  </a:cubicBezTo>
                  <a:cubicBezTo>
                    <a:pt x="98" y="49"/>
                    <a:pt x="123" y="43"/>
                    <a:pt x="153" y="43"/>
                  </a:cubicBezTo>
                  <a:cubicBezTo>
                    <a:pt x="165" y="43"/>
                    <a:pt x="184" y="49"/>
                    <a:pt x="202" y="49"/>
                  </a:cubicBezTo>
                  <a:cubicBezTo>
                    <a:pt x="220" y="55"/>
                    <a:pt x="245" y="61"/>
                    <a:pt x="263" y="74"/>
                  </a:cubicBezTo>
                  <a:lnTo>
                    <a:pt x="263" y="19"/>
                  </a:lnTo>
                  <a:cubicBezTo>
                    <a:pt x="245" y="13"/>
                    <a:pt x="220" y="6"/>
                    <a:pt x="202" y="6"/>
                  </a:cubicBezTo>
                  <a:cubicBezTo>
                    <a:pt x="184" y="0"/>
                    <a:pt x="165" y="0"/>
                    <a:pt x="147"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6792725" y="3116000"/>
              <a:ext cx="12975" cy="10250"/>
            </a:xfrm>
            <a:custGeom>
              <a:avLst/>
              <a:gdLst/>
              <a:ahLst/>
              <a:cxnLst/>
              <a:rect l="l" t="t" r="r" b="b"/>
              <a:pathLst>
                <a:path w="519" h="410" extrusionOk="0">
                  <a:moveTo>
                    <a:pt x="0" y="1"/>
                  </a:moveTo>
                  <a:lnTo>
                    <a:pt x="104" y="409"/>
                  </a:lnTo>
                  <a:lnTo>
                    <a:pt x="171" y="409"/>
                  </a:lnTo>
                  <a:lnTo>
                    <a:pt x="263" y="56"/>
                  </a:lnTo>
                  <a:lnTo>
                    <a:pt x="348" y="409"/>
                  </a:lnTo>
                  <a:lnTo>
                    <a:pt x="415" y="409"/>
                  </a:lnTo>
                  <a:lnTo>
                    <a:pt x="519" y="1"/>
                  </a:lnTo>
                  <a:lnTo>
                    <a:pt x="464" y="1"/>
                  </a:lnTo>
                  <a:lnTo>
                    <a:pt x="378" y="348"/>
                  </a:lnTo>
                  <a:lnTo>
                    <a:pt x="293" y="1"/>
                  </a:lnTo>
                  <a:lnTo>
                    <a:pt x="226" y="1"/>
                  </a:lnTo>
                  <a:lnTo>
                    <a:pt x="141" y="348"/>
                  </a:lnTo>
                  <a:lnTo>
                    <a:pt x="55"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7013450" y="3116000"/>
              <a:ext cx="6575" cy="10250"/>
            </a:xfrm>
            <a:custGeom>
              <a:avLst/>
              <a:gdLst/>
              <a:ahLst/>
              <a:cxnLst/>
              <a:rect l="l" t="t" r="r" b="b"/>
              <a:pathLst>
                <a:path w="263" h="410" extrusionOk="0">
                  <a:moveTo>
                    <a:pt x="0" y="1"/>
                  </a:moveTo>
                  <a:lnTo>
                    <a:pt x="0" y="409"/>
                  </a:lnTo>
                  <a:lnTo>
                    <a:pt x="262" y="409"/>
                  </a:lnTo>
                  <a:lnTo>
                    <a:pt x="262" y="360"/>
                  </a:lnTo>
                  <a:lnTo>
                    <a:pt x="55" y="360"/>
                  </a:lnTo>
                  <a:lnTo>
                    <a:pt x="55" y="214"/>
                  </a:lnTo>
                  <a:lnTo>
                    <a:pt x="244" y="214"/>
                  </a:lnTo>
                  <a:lnTo>
                    <a:pt x="244" y="171"/>
                  </a:lnTo>
                  <a:lnTo>
                    <a:pt x="55" y="171"/>
                  </a:lnTo>
                  <a:lnTo>
                    <a:pt x="55" y="50"/>
                  </a:lnTo>
                  <a:lnTo>
                    <a:pt x="256" y="50"/>
                  </a:lnTo>
                  <a:lnTo>
                    <a:pt x="256"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6830525" y="3051675"/>
              <a:ext cx="5525" cy="7500"/>
            </a:xfrm>
            <a:custGeom>
              <a:avLst/>
              <a:gdLst/>
              <a:ahLst/>
              <a:cxnLst/>
              <a:rect l="l" t="t" r="r" b="b"/>
              <a:pathLst>
                <a:path w="221" h="300" extrusionOk="0">
                  <a:moveTo>
                    <a:pt x="1" y="1"/>
                  </a:moveTo>
                  <a:lnTo>
                    <a:pt x="1" y="300"/>
                  </a:lnTo>
                  <a:lnTo>
                    <a:pt x="37" y="300"/>
                  </a:lnTo>
                  <a:lnTo>
                    <a:pt x="37" y="50"/>
                  </a:lnTo>
                  <a:lnTo>
                    <a:pt x="165" y="300"/>
                  </a:lnTo>
                  <a:lnTo>
                    <a:pt x="220" y="300"/>
                  </a:lnTo>
                  <a:lnTo>
                    <a:pt x="220" y="1"/>
                  </a:lnTo>
                  <a:lnTo>
                    <a:pt x="183" y="1"/>
                  </a:lnTo>
                  <a:lnTo>
                    <a:pt x="183" y="251"/>
                  </a:lnTo>
                  <a:lnTo>
                    <a:pt x="49"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6836475" y="3051675"/>
              <a:ext cx="9475" cy="7500"/>
            </a:xfrm>
            <a:custGeom>
              <a:avLst/>
              <a:gdLst/>
              <a:ahLst/>
              <a:cxnLst/>
              <a:rect l="l" t="t" r="r" b="b"/>
              <a:pathLst>
                <a:path w="379" h="300" extrusionOk="0">
                  <a:moveTo>
                    <a:pt x="0" y="1"/>
                  </a:moveTo>
                  <a:lnTo>
                    <a:pt x="74" y="300"/>
                  </a:lnTo>
                  <a:lnTo>
                    <a:pt x="128" y="300"/>
                  </a:lnTo>
                  <a:lnTo>
                    <a:pt x="189" y="43"/>
                  </a:lnTo>
                  <a:lnTo>
                    <a:pt x="250" y="300"/>
                  </a:lnTo>
                  <a:lnTo>
                    <a:pt x="299" y="300"/>
                  </a:lnTo>
                  <a:lnTo>
                    <a:pt x="378" y="1"/>
                  </a:lnTo>
                  <a:lnTo>
                    <a:pt x="336" y="1"/>
                  </a:lnTo>
                  <a:lnTo>
                    <a:pt x="275" y="251"/>
                  </a:lnTo>
                  <a:lnTo>
                    <a:pt x="214" y="1"/>
                  </a:lnTo>
                  <a:lnTo>
                    <a:pt x="165" y="1"/>
                  </a:lnTo>
                  <a:lnTo>
                    <a:pt x="104" y="251"/>
                  </a:lnTo>
                  <a:lnTo>
                    <a:pt x="43"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6972750" y="3189325"/>
              <a:ext cx="5200" cy="7650"/>
            </a:xfrm>
            <a:custGeom>
              <a:avLst/>
              <a:gdLst/>
              <a:ahLst/>
              <a:cxnLst/>
              <a:rect l="l" t="t" r="r" b="b"/>
              <a:pathLst>
                <a:path w="208" h="306" extrusionOk="0">
                  <a:moveTo>
                    <a:pt x="104" y="0"/>
                  </a:moveTo>
                  <a:cubicBezTo>
                    <a:pt x="67" y="0"/>
                    <a:pt x="43" y="7"/>
                    <a:pt x="25" y="19"/>
                  </a:cubicBezTo>
                  <a:cubicBezTo>
                    <a:pt x="6" y="37"/>
                    <a:pt x="0" y="55"/>
                    <a:pt x="0" y="86"/>
                  </a:cubicBezTo>
                  <a:cubicBezTo>
                    <a:pt x="0" y="104"/>
                    <a:pt x="6" y="122"/>
                    <a:pt x="19" y="135"/>
                  </a:cubicBezTo>
                  <a:cubicBezTo>
                    <a:pt x="31" y="147"/>
                    <a:pt x="55" y="159"/>
                    <a:pt x="86" y="165"/>
                  </a:cubicBezTo>
                  <a:lnTo>
                    <a:pt x="110" y="171"/>
                  </a:lnTo>
                  <a:cubicBezTo>
                    <a:pt x="128" y="171"/>
                    <a:pt x="140" y="177"/>
                    <a:pt x="153" y="189"/>
                  </a:cubicBezTo>
                  <a:cubicBezTo>
                    <a:pt x="159" y="196"/>
                    <a:pt x="165" y="208"/>
                    <a:pt x="165" y="220"/>
                  </a:cubicBezTo>
                  <a:cubicBezTo>
                    <a:pt x="165" y="238"/>
                    <a:pt x="159" y="250"/>
                    <a:pt x="147" y="263"/>
                  </a:cubicBezTo>
                  <a:cubicBezTo>
                    <a:pt x="134" y="269"/>
                    <a:pt x="116" y="275"/>
                    <a:pt x="92" y="275"/>
                  </a:cubicBezTo>
                  <a:cubicBezTo>
                    <a:pt x="79" y="275"/>
                    <a:pt x="61" y="269"/>
                    <a:pt x="49" y="269"/>
                  </a:cubicBezTo>
                  <a:cubicBezTo>
                    <a:pt x="31" y="263"/>
                    <a:pt x="12" y="257"/>
                    <a:pt x="0" y="244"/>
                  </a:cubicBezTo>
                  <a:lnTo>
                    <a:pt x="0" y="287"/>
                  </a:lnTo>
                  <a:cubicBezTo>
                    <a:pt x="19" y="293"/>
                    <a:pt x="31" y="299"/>
                    <a:pt x="49" y="299"/>
                  </a:cubicBezTo>
                  <a:cubicBezTo>
                    <a:pt x="61" y="305"/>
                    <a:pt x="79" y="305"/>
                    <a:pt x="92" y="305"/>
                  </a:cubicBezTo>
                  <a:cubicBezTo>
                    <a:pt x="128" y="305"/>
                    <a:pt x="159" y="299"/>
                    <a:pt x="177" y="281"/>
                  </a:cubicBezTo>
                  <a:cubicBezTo>
                    <a:pt x="195" y="269"/>
                    <a:pt x="208" y="244"/>
                    <a:pt x="208" y="220"/>
                  </a:cubicBezTo>
                  <a:cubicBezTo>
                    <a:pt x="208" y="196"/>
                    <a:pt x="201" y="177"/>
                    <a:pt x="183" y="159"/>
                  </a:cubicBezTo>
                  <a:cubicBezTo>
                    <a:pt x="171" y="147"/>
                    <a:pt x="147" y="135"/>
                    <a:pt x="116" y="128"/>
                  </a:cubicBezTo>
                  <a:lnTo>
                    <a:pt x="92" y="128"/>
                  </a:lnTo>
                  <a:cubicBezTo>
                    <a:pt x="73" y="122"/>
                    <a:pt x="55" y="116"/>
                    <a:pt x="49" y="110"/>
                  </a:cubicBezTo>
                  <a:cubicBezTo>
                    <a:pt x="43" y="104"/>
                    <a:pt x="37" y="92"/>
                    <a:pt x="37" y="80"/>
                  </a:cubicBezTo>
                  <a:cubicBezTo>
                    <a:pt x="37" y="61"/>
                    <a:pt x="43" y="55"/>
                    <a:pt x="55" y="43"/>
                  </a:cubicBezTo>
                  <a:cubicBezTo>
                    <a:pt x="67" y="37"/>
                    <a:pt x="86" y="31"/>
                    <a:pt x="104" y="31"/>
                  </a:cubicBezTo>
                  <a:cubicBezTo>
                    <a:pt x="116" y="31"/>
                    <a:pt x="134" y="31"/>
                    <a:pt x="147" y="37"/>
                  </a:cubicBezTo>
                  <a:cubicBezTo>
                    <a:pt x="159" y="43"/>
                    <a:pt x="171" y="43"/>
                    <a:pt x="189" y="55"/>
                  </a:cubicBezTo>
                  <a:lnTo>
                    <a:pt x="189" y="13"/>
                  </a:lnTo>
                  <a:cubicBezTo>
                    <a:pt x="171" y="7"/>
                    <a:pt x="159" y="7"/>
                    <a:pt x="147"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6978075" y="3189475"/>
              <a:ext cx="4750" cy="7350"/>
            </a:xfrm>
            <a:custGeom>
              <a:avLst/>
              <a:gdLst/>
              <a:ahLst/>
              <a:cxnLst/>
              <a:rect l="l" t="t" r="r" b="b"/>
              <a:pathLst>
                <a:path w="190" h="294" extrusionOk="0">
                  <a:moveTo>
                    <a:pt x="1" y="1"/>
                  </a:moveTo>
                  <a:lnTo>
                    <a:pt x="1" y="293"/>
                  </a:lnTo>
                  <a:lnTo>
                    <a:pt x="190" y="293"/>
                  </a:lnTo>
                  <a:lnTo>
                    <a:pt x="190" y="263"/>
                  </a:lnTo>
                  <a:lnTo>
                    <a:pt x="37" y="263"/>
                  </a:lnTo>
                  <a:lnTo>
                    <a:pt x="37" y="153"/>
                  </a:lnTo>
                  <a:lnTo>
                    <a:pt x="177" y="153"/>
                  </a:lnTo>
                  <a:lnTo>
                    <a:pt x="177" y="116"/>
                  </a:lnTo>
                  <a:lnTo>
                    <a:pt x="37" y="116"/>
                  </a:lnTo>
                  <a:lnTo>
                    <a:pt x="37" y="31"/>
                  </a:lnTo>
                  <a:lnTo>
                    <a:pt x="184" y="31"/>
                  </a:lnTo>
                  <a:lnTo>
                    <a:pt x="184" y="1"/>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6831450" y="3189025"/>
              <a:ext cx="5200" cy="7650"/>
            </a:xfrm>
            <a:custGeom>
              <a:avLst/>
              <a:gdLst/>
              <a:ahLst/>
              <a:cxnLst/>
              <a:rect l="l" t="t" r="r" b="b"/>
              <a:pathLst>
                <a:path w="208" h="306" extrusionOk="0">
                  <a:moveTo>
                    <a:pt x="104" y="0"/>
                  </a:moveTo>
                  <a:cubicBezTo>
                    <a:pt x="73" y="0"/>
                    <a:pt x="43" y="6"/>
                    <a:pt x="25" y="19"/>
                  </a:cubicBezTo>
                  <a:cubicBezTo>
                    <a:pt x="6" y="37"/>
                    <a:pt x="0" y="55"/>
                    <a:pt x="0" y="86"/>
                  </a:cubicBezTo>
                  <a:cubicBezTo>
                    <a:pt x="0" y="104"/>
                    <a:pt x="6" y="122"/>
                    <a:pt x="18" y="134"/>
                  </a:cubicBezTo>
                  <a:cubicBezTo>
                    <a:pt x="31" y="147"/>
                    <a:pt x="55" y="159"/>
                    <a:pt x="85" y="165"/>
                  </a:cubicBezTo>
                  <a:lnTo>
                    <a:pt x="110" y="171"/>
                  </a:lnTo>
                  <a:cubicBezTo>
                    <a:pt x="128" y="171"/>
                    <a:pt x="146" y="177"/>
                    <a:pt x="153" y="189"/>
                  </a:cubicBezTo>
                  <a:cubicBezTo>
                    <a:pt x="159" y="195"/>
                    <a:pt x="165" y="208"/>
                    <a:pt x="165" y="220"/>
                  </a:cubicBezTo>
                  <a:cubicBezTo>
                    <a:pt x="165" y="238"/>
                    <a:pt x="159" y="250"/>
                    <a:pt x="146" y="262"/>
                  </a:cubicBezTo>
                  <a:cubicBezTo>
                    <a:pt x="134" y="269"/>
                    <a:pt x="116" y="275"/>
                    <a:pt x="92" y="275"/>
                  </a:cubicBezTo>
                  <a:cubicBezTo>
                    <a:pt x="79" y="275"/>
                    <a:pt x="61" y="269"/>
                    <a:pt x="49" y="269"/>
                  </a:cubicBezTo>
                  <a:cubicBezTo>
                    <a:pt x="31" y="262"/>
                    <a:pt x="18" y="256"/>
                    <a:pt x="0" y="244"/>
                  </a:cubicBezTo>
                  <a:lnTo>
                    <a:pt x="0" y="287"/>
                  </a:lnTo>
                  <a:cubicBezTo>
                    <a:pt x="18" y="293"/>
                    <a:pt x="37" y="299"/>
                    <a:pt x="49" y="299"/>
                  </a:cubicBezTo>
                  <a:cubicBezTo>
                    <a:pt x="67" y="305"/>
                    <a:pt x="79" y="305"/>
                    <a:pt x="92" y="305"/>
                  </a:cubicBezTo>
                  <a:cubicBezTo>
                    <a:pt x="134" y="305"/>
                    <a:pt x="159" y="299"/>
                    <a:pt x="177" y="287"/>
                  </a:cubicBezTo>
                  <a:cubicBezTo>
                    <a:pt x="195" y="269"/>
                    <a:pt x="207" y="250"/>
                    <a:pt x="207" y="220"/>
                  </a:cubicBezTo>
                  <a:cubicBezTo>
                    <a:pt x="207" y="195"/>
                    <a:pt x="201" y="177"/>
                    <a:pt x="189" y="159"/>
                  </a:cubicBezTo>
                  <a:cubicBezTo>
                    <a:pt x="171" y="147"/>
                    <a:pt x="153" y="134"/>
                    <a:pt x="122" y="128"/>
                  </a:cubicBezTo>
                  <a:lnTo>
                    <a:pt x="98" y="128"/>
                  </a:lnTo>
                  <a:cubicBezTo>
                    <a:pt x="73" y="122"/>
                    <a:pt x="61" y="116"/>
                    <a:pt x="49" y="110"/>
                  </a:cubicBezTo>
                  <a:cubicBezTo>
                    <a:pt x="43" y="104"/>
                    <a:pt x="37" y="92"/>
                    <a:pt x="37" y="80"/>
                  </a:cubicBezTo>
                  <a:cubicBezTo>
                    <a:pt x="37" y="67"/>
                    <a:pt x="43" y="55"/>
                    <a:pt x="55" y="43"/>
                  </a:cubicBezTo>
                  <a:cubicBezTo>
                    <a:pt x="67" y="37"/>
                    <a:pt x="85" y="31"/>
                    <a:pt x="110" y="31"/>
                  </a:cubicBezTo>
                  <a:cubicBezTo>
                    <a:pt x="122" y="31"/>
                    <a:pt x="134" y="31"/>
                    <a:pt x="146" y="37"/>
                  </a:cubicBezTo>
                  <a:cubicBezTo>
                    <a:pt x="159" y="43"/>
                    <a:pt x="177" y="43"/>
                    <a:pt x="189" y="55"/>
                  </a:cubicBezTo>
                  <a:lnTo>
                    <a:pt x="189" y="12"/>
                  </a:lnTo>
                  <a:cubicBezTo>
                    <a:pt x="177" y="6"/>
                    <a:pt x="159" y="6"/>
                    <a:pt x="146"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6836175" y="3189175"/>
              <a:ext cx="9325" cy="7350"/>
            </a:xfrm>
            <a:custGeom>
              <a:avLst/>
              <a:gdLst/>
              <a:ahLst/>
              <a:cxnLst/>
              <a:rect l="l" t="t" r="r" b="b"/>
              <a:pathLst>
                <a:path w="373" h="294" extrusionOk="0">
                  <a:moveTo>
                    <a:pt x="0" y="0"/>
                  </a:moveTo>
                  <a:lnTo>
                    <a:pt x="73" y="293"/>
                  </a:lnTo>
                  <a:lnTo>
                    <a:pt x="122" y="293"/>
                  </a:lnTo>
                  <a:lnTo>
                    <a:pt x="183" y="37"/>
                  </a:lnTo>
                  <a:lnTo>
                    <a:pt x="250" y="293"/>
                  </a:lnTo>
                  <a:lnTo>
                    <a:pt x="299" y="293"/>
                  </a:lnTo>
                  <a:lnTo>
                    <a:pt x="372" y="0"/>
                  </a:lnTo>
                  <a:lnTo>
                    <a:pt x="329" y="0"/>
                  </a:lnTo>
                  <a:lnTo>
                    <a:pt x="268" y="250"/>
                  </a:lnTo>
                  <a:lnTo>
                    <a:pt x="207" y="0"/>
                  </a:lnTo>
                  <a:lnTo>
                    <a:pt x="165" y="0"/>
                  </a:lnTo>
                  <a:lnTo>
                    <a:pt x="98" y="250"/>
                  </a:lnTo>
                  <a:lnTo>
                    <a:pt x="37"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6971525" y="3052600"/>
              <a:ext cx="5500" cy="7325"/>
            </a:xfrm>
            <a:custGeom>
              <a:avLst/>
              <a:gdLst/>
              <a:ahLst/>
              <a:cxnLst/>
              <a:rect l="l" t="t" r="r" b="b"/>
              <a:pathLst>
                <a:path w="220" h="293" extrusionOk="0">
                  <a:moveTo>
                    <a:pt x="0" y="0"/>
                  </a:moveTo>
                  <a:lnTo>
                    <a:pt x="0" y="293"/>
                  </a:lnTo>
                  <a:lnTo>
                    <a:pt x="37" y="293"/>
                  </a:lnTo>
                  <a:lnTo>
                    <a:pt x="37" y="49"/>
                  </a:lnTo>
                  <a:lnTo>
                    <a:pt x="171" y="293"/>
                  </a:lnTo>
                  <a:lnTo>
                    <a:pt x="220" y="293"/>
                  </a:lnTo>
                  <a:lnTo>
                    <a:pt x="220" y="0"/>
                  </a:lnTo>
                  <a:lnTo>
                    <a:pt x="183" y="0"/>
                  </a:lnTo>
                  <a:lnTo>
                    <a:pt x="183" y="250"/>
                  </a:lnTo>
                  <a:lnTo>
                    <a:pt x="49"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6978075" y="3052600"/>
              <a:ext cx="4900" cy="7325"/>
            </a:xfrm>
            <a:custGeom>
              <a:avLst/>
              <a:gdLst/>
              <a:ahLst/>
              <a:cxnLst/>
              <a:rect l="l" t="t" r="r" b="b"/>
              <a:pathLst>
                <a:path w="196" h="293" extrusionOk="0">
                  <a:moveTo>
                    <a:pt x="1" y="0"/>
                  </a:moveTo>
                  <a:lnTo>
                    <a:pt x="1" y="293"/>
                  </a:lnTo>
                  <a:lnTo>
                    <a:pt x="196" y="293"/>
                  </a:lnTo>
                  <a:lnTo>
                    <a:pt x="196" y="263"/>
                  </a:lnTo>
                  <a:lnTo>
                    <a:pt x="43" y="263"/>
                  </a:lnTo>
                  <a:lnTo>
                    <a:pt x="43" y="153"/>
                  </a:lnTo>
                  <a:lnTo>
                    <a:pt x="184" y="153"/>
                  </a:lnTo>
                  <a:lnTo>
                    <a:pt x="184" y="122"/>
                  </a:lnTo>
                  <a:lnTo>
                    <a:pt x="43" y="122"/>
                  </a:lnTo>
                  <a:lnTo>
                    <a:pt x="43" y="31"/>
                  </a:lnTo>
                  <a:lnTo>
                    <a:pt x="190" y="31"/>
                  </a:lnTo>
                  <a:lnTo>
                    <a:pt x="190" y="0"/>
                  </a:ln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5"/>
            <p:cNvSpPr/>
            <p:nvPr/>
          </p:nvSpPr>
          <p:spPr>
            <a:xfrm>
              <a:off x="6884175" y="3100925"/>
              <a:ext cx="45300" cy="45125"/>
            </a:xfrm>
            <a:custGeom>
              <a:avLst/>
              <a:gdLst/>
              <a:ahLst/>
              <a:cxnLst/>
              <a:rect l="l" t="t" r="r" b="b"/>
              <a:pathLst>
                <a:path w="1812" h="1805" extrusionOk="0">
                  <a:moveTo>
                    <a:pt x="909" y="0"/>
                  </a:moveTo>
                  <a:cubicBezTo>
                    <a:pt x="409" y="0"/>
                    <a:pt x="1" y="403"/>
                    <a:pt x="1" y="902"/>
                  </a:cubicBezTo>
                  <a:cubicBezTo>
                    <a:pt x="1" y="1402"/>
                    <a:pt x="409" y="1805"/>
                    <a:pt x="909" y="1805"/>
                  </a:cubicBezTo>
                  <a:cubicBezTo>
                    <a:pt x="1403" y="1805"/>
                    <a:pt x="1812" y="1402"/>
                    <a:pt x="1812" y="902"/>
                  </a:cubicBezTo>
                  <a:cubicBezTo>
                    <a:pt x="1812" y="403"/>
                    <a:pt x="1403" y="0"/>
                    <a:pt x="909" y="0"/>
                  </a:cubicBez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5"/>
            <p:cNvSpPr/>
            <p:nvPr/>
          </p:nvSpPr>
          <p:spPr>
            <a:xfrm>
              <a:off x="6884175" y="3100925"/>
              <a:ext cx="45300" cy="45125"/>
            </a:xfrm>
            <a:custGeom>
              <a:avLst/>
              <a:gdLst/>
              <a:ahLst/>
              <a:cxnLst/>
              <a:rect l="l" t="t" r="r" b="b"/>
              <a:pathLst>
                <a:path w="1812" h="1805" fill="none" extrusionOk="0">
                  <a:moveTo>
                    <a:pt x="1812" y="902"/>
                  </a:moveTo>
                  <a:cubicBezTo>
                    <a:pt x="1812" y="1402"/>
                    <a:pt x="1403" y="1805"/>
                    <a:pt x="909" y="1805"/>
                  </a:cubicBezTo>
                  <a:cubicBezTo>
                    <a:pt x="409" y="1805"/>
                    <a:pt x="1" y="1402"/>
                    <a:pt x="1" y="902"/>
                  </a:cubicBezTo>
                  <a:cubicBezTo>
                    <a:pt x="1" y="403"/>
                    <a:pt x="409" y="0"/>
                    <a:pt x="909" y="0"/>
                  </a:cubicBezTo>
                  <a:cubicBezTo>
                    <a:pt x="1403" y="0"/>
                    <a:pt x="1812" y="403"/>
                    <a:pt x="1812" y="902"/>
                  </a:cubicBezTo>
                  <a:close/>
                </a:path>
              </a:pathLst>
            </a:custGeom>
            <a:noFill/>
            <a:ln w="1675"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5"/>
            <p:cNvSpPr/>
            <p:nvPr/>
          </p:nvSpPr>
          <p:spPr>
            <a:xfrm>
              <a:off x="6887525" y="3104125"/>
              <a:ext cx="38600" cy="38725"/>
            </a:xfrm>
            <a:custGeom>
              <a:avLst/>
              <a:gdLst/>
              <a:ahLst/>
              <a:cxnLst/>
              <a:rect l="l" t="t" r="r" b="b"/>
              <a:pathLst>
                <a:path w="1544" h="1549" fill="none" extrusionOk="0">
                  <a:moveTo>
                    <a:pt x="1543" y="774"/>
                  </a:moveTo>
                  <a:cubicBezTo>
                    <a:pt x="1543" y="1201"/>
                    <a:pt x="1202" y="1549"/>
                    <a:pt x="775" y="1549"/>
                  </a:cubicBezTo>
                  <a:cubicBezTo>
                    <a:pt x="348" y="1549"/>
                    <a:pt x="1" y="1201"/>
                    <a:pt x="1" y="774"/>
                  </a:cubicBezTo>
                  <a:cubicBezTo>
                    <a:pt x="1" y="348"/>
                    <a:pt x="348" y="0"/>
                    <a:pt x="775" y="0"/>
                  </a:cubicBezTo>
                  <a:cubicBezTo>
                    <a:pt x="1202" y="0"/>
                    <a:pt x="1543" y="348"/>
                    <a:pt x="1543" y="774"/>
                  </a:cubicBezTo>
                  <a:close/>
                </a:path>
              </a:pathLst>
            </a:custGeom>
            <a:noFill/>
            <a:ln w="1075" cap="flat" cmpd="sng">
              <a:solidFill>
                <a:srgbClr val="5F3E26"/>
              </a:solidFill>
              <a:prstDash val="solid"/>
              <a:miter lim="6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5"/>
            <p:cNvSpPr/>
            <p:nvPr/>
          </p:nvSpPr>
          <p:spPr>
            <a:xfrm>
              <a:off x="6892250" y="3109000"/>
              <a:ext cx="29150" cy="28975"/>
            </a:xfrm>
            <a:custGeom>
              <a:avLst/>
              <a:gdLst/>
              <a:ahLst/>
              <a:cxnLst/>
              <a:rect l="l" t="t" r="r" b="b"/>
              <a:pathLst>
                <a:path w="1166" h="1159" extrusionOk="0">
                  <a:moveTo>
                    <a:pt x="586" y="0"/>
                  </a:moveTo>
                  <a:cubicBezTo>
                    <a:pt x="263" y="0"/>
                    <a:pt x="1" y="256"/>
                    <a:pt x="1" y="579"/>
                  </a:cubicBezTo>
                  <a:cubicBezTo>
                    <a:pt x="1" y="897"/>
                    <a:pt x="263" y="1159"/>
                    <a:pt x="586" y="1159"/>
                  </a:cubicBezTo>
                  <a:cubicBezTo>
                    <a:pt x="903" y="1159"/>
                    <a:pt x="1165" y="897"/>
                    <a:pt x="1165" y="579"/>
                  </a:cubicBezTo>
                  <a:cubicBezTo>
                    <a:pt x="1165" y="256"/>
                    <a:pt x="903" y="0"/>
                    <a:pt x="586" y="0"/>
                  </a:cubicBezTo>
                  <a:close/>
                </a:path>
              </a:pathLst>
            </a:custGeom>
            <a:solidFill>
              <a:srgbClr val="FFE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5"/>
            <p:cNvSpPr/>
            <p:nvPr/>
          </p:nvSpPr>
          <p:spPr>
            <a:xfrm>
              <a:off x="6892250" y="3109000"/>
              <a:ext cx="29150" cy="28975"/>
            </a:xfrm>
            <a:custGeom>
              <a:avLst/>
              <a:gdLst/>
              <a:ahLst/>
              <a:cxnLst/>
              <a:rect l="l" t="t" r="r" b="b"/>
              <a:pathLst>
                <a:path w="1166" h="1159" fill="none" extrusionOk="0">
                  <a:moveTo>
                    <a:pt x="1165" y="579"/>
                  </a:moveTo>
                  <a:cubicBezTo>
                    <a:pt x="1165" y="897"/>
                    <a:pt x="903" y="1159"/>
                    <a:pt x="586" y="1159"/>
                  </a:cubicBezTo>
                  <a:cubicBezTo>
                    <a:pt x="263" y="1159"/>
                    <a:pt x="1" y="897"/>
                    <a:pt x="1" y="579"/>
                  </a:cubicBezTo>
                  <a:cubicBezTo>
                    <a:pt x="1" y="256"/>
                    <a:pt x="263" y="0"/>
                    <a:pt x="586" y="0"/>
                  </a:cubicBezTo>
                  <a:cubicBezTo>
                    <a:pt x="903" y="0"/>
                    <a:pt x="1165" y="256"/>
                    <a:pt x="1165" y="579"/>
                  </a:cubicBezTo>
                  <a:close/>
                </a:path>
              </a:pathLst>
            </a:custGeom>
            <a:noFill/>
            <a:ln w="1075" cap="rnd" cmpd="sng">
              <a:solidFill>
                <a:srgbClr val="5F3E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5"/>
            <p:cNvSpPr/>
            <p:nvPr/>
          </p:nvSpPr>
          <p:spPr>
            <a:xfrm>
              <a:off x="6898050" y="3114625"/>
              <a:ext cx="17700" cy="17725"/>
            </a:xfrm>
            <a:custGeom>
              <a:avLst/>
              <a:gdLst/>
              <a:ahLst/>
              <a:cxnLst/>
              <a:rect l="l" t="t" r="r" b="b"/>
              <a:pathLst>
                <a:path w="708" h="709" extrusionOk="0">
                  <a:moveTo>
                    <a:pt x="354" y="1"/>
                  </a:moveTo>
                  <a:cubicBezTo>
                    <a:pt x="159" y="1"/>
                    <a:pt x="1" y="159"/>
                    <a:pt x="1" y="354"/>
                  </a:cubicBezTo>
                  <a:cubicBezTo>
                    <a:pt x="1" y="550"/>
                    <a:pt x="159" y="708"/>
                    <a:pt x="354" y="708"/>
                  </a:cubicBezTo>
                  <a:cubicBezTo>
                    <a:pt x="549" y="708"/>
                    <a:pt x="708" y="550"/>
                    <a:pt x="708" y="354"/>
                  </a:cubicBezTo>
                  <a:cubicBezTo>
                    <a:pt x="708" y="159"/>
                    <a:pt x="549" y="1"/>
                    <a:pt x="354" y="1"/>
                  </a:cubicBezTo>
                  <a:close/>
                </a:path>
              </a:pathLst>
            </a:custGeom>
            <a:solidFill>
              <a:srgbClr val="D1B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5"/>
            <p:cNvSpPr/>
            <p:nvPr/>
          </p:nvSpPr>
          <p:spPr>
            <a:xfrm>
              <a:off x="6889975" y="3106550"/>
              <a:ext cx="33850" cy="33875"/>
            </a:xfrm>
            <a:custGeom>
              <a:avLst/>
              <a:gdLst/>
              <a:ahLst/>
              <a:cxnLst/>
              <a:rect l="l" t="t" r="r" b="b"/>
              <a:pathLst>
                <a:path w="1354" h="1355" fill="none" extrusionOk="0">
                  <a:moveTo>
                    <a:pt x="1354" y="677"/>
                  </a:moveTo>
                  <a:cubicBezTo>
                    <a:pt x="1354" y="1049"/>
                    <a:pt x="1049" y="1354"/>
                    <a:pt x="677" y="1354"/>
                  </a:cubicBezTo>
                  <a:cubicBezTo>
                    <a:pt x="299" y="1354"/>
                    <a:pt x="0" y="1049"/>
                    <a:pt x="0" y="677"/>
                  </a:cubicBezTo>
                  <a:cubicBezTo>
                    <a:pt x="0" y="306"/>
                    <a:pt x="299" y="1"/>
                    <a:pt x="677" y="1"/>
                  </a:cubicBezTo>
                  <a:cubicBezTo>
                    <a:pt x="1049" y="1"/>
                    <a:pt x="1354" y="306"/>
                    <a:pt x="1354" y="677"/>
                  </a:cubicBezTo>
                  <a:close/>
                </a:path>
              </a:pathLst>
            </a:custGeom>
            <a:noFill/>
            <a:ln w="2275" cap="flat" cmpd="sng">
              <a:solidFill>
                <a:srgbClr val="5F3E26"/>
              </a:solidFill>
              <a:prstDash val="solid"/>
              <a:miter lim="6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5"/>
            <p:cNvSpPr/>
            <p:nvPr/>
          </p:nvSpPr>
          <p:spPr>
            <a:xfrm>
              <a:off x="6904150" y="3111275"/>
              <a:ext cx="5500" cy="12225"/>
            </a:xfrm>
            <a:custGeom>
              <a:avLst/>
              <a:gdLst/>
              <a:ahLst/>
              <a:cxnLst/>
              <a:rect l="l" t="t" r="r" b="b"/>
              <a:pathLst>
                <a:path w="220" h="489" extrusionOk="0">
                  <a:moveTo>
                    <a:pt x="110" y="1"/>
                  </a:moveTo>
                  <a:cubicBezTo>
                    <a:pt x="110" y="1"/>
                    <a:pt x="74" y="31"/>
                    <a:pt x="43" y="80"/>
                  </a:cubicBezTo>
                  <a:cubicBezTo>
                    <a:pt x="13" y="123"/>
                    <a:pt x="0" y="184"/>
                    <a:pt x="0" y="245"/>
                  </a:cubicBezTo>
                  <a:cubicBezTo>
                    <a:pt x="0" y="306"/>
                    <a:pt x="13" y="367"/>
                    <a:pt x="43" y="415"/>
                  </a:cubicBezTo>
                  <a:cubicBezTo>
                    <a:pt x="68" y="458"/>
                    <a:pt x="110" y="488"/>
                    <a:pt x="110" y="488"/>
                  </a:cubicBezTo>
                  <a:cubicBezTo>
                    <a:pt x="110" y="488"/>
                    <a:pt x="147" y="458"/>
                    <a:pt x="171" y="415"/>
                  </a:cubicBezTo>
                  <a:cubicBezTo>
                    <a:pt x="202" y="367"/>
                    <a:pt x="220" y="306"/>
                    <a:pt x="220" y="245"/>
                  </a:cubicBezTo>
                  <a:cubicBezTo>
                    <a:pt x="220" y="184"/>
                    <a:pt x="202" y="123"/>
                    <a:pt x="171" y="80"/>
                  </a:cubicBezTo>
                  <a:cubicBezTo>
                    <a:pt x="147" y="31"/>
                    <a:pt x="110" y="1"/>
                    <a:pt x="110" y="1"/>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5"/>
            <p:cNvSpPr/>
            <p:nvPr/>
          </p:nvSpPr>
          <p:spPr>
            <a:xfrm>
              <a:off x="6904150" y="3123475"/>
              <a:ext cx="5500" cy="12075"/>
            </a:xfrm>
            <a:custGeom>
              <a:avLst/>
              <a:gdLst/>
              <a:ahLst/>
              <a:cxnLst/>
              <a:rect l="l" t="t" r="r" b="b"/>
              <a:pathLst>
                <a:path w="220" h="483" extrusionOk="0">
                  <a:moveTo>
                    <a:pt x="110" y="0"/>
                  </a:moveTo>
                  <a:cubicBezTo>
                    <a:pt x="110" y="0"/>
                    <a:pt x="74" y="31"/>
                    <a:pt x="43" y="74"/>
                  </a:cubicBezTo>
                  <a:cubicBezTo>
                    <a:pt x="13" y="122"/>
                    <a:pt x="0" y="183"/>
                    <a:pt x="0" y="244"/>
                  </a:cubicBezTo>
                  <a:cubicBezTo>
                    <a:pt x="0" y="305"/>
                    <a:pt x="13" y="366"/>
                    <a:pt x="43" y="409"/>
                  </a:cubicBezTo>
                  <a:cubicBezTo>
                    <a:pt x="68" y="458"/>
                    <a:pt x="110" y="482"/>
                    <a:pt x="110" y="482"/>
                  </a:cubicBezTo>
                  <a:cubicBezTo>
                    <a:pt x="110" y="482"/>
                    <a:pt x="147" y="458"/>
                    <a:pt x="171" y="409"/>
                  </a:cubicBezTo>
                  <a:cubicBezTo>
                    <a:pt x="202" y="366"/>
                    <a:pt x="220" y="305"/>
                    <a:pt x="220" y="244"/>
                  </a:cubicBezTo>
                  <a:cubicBezTo>
                    <a:pt x="220" y="183"/>
                    <a:pt x="202" y="122"/>
                    <a:pt x="171" y="74"/>
                  </a:cubicBezTo>
                  <a:cubicBezTo>
                    <a:pt x="147" y="31"/>
                    <a:pt x="110" y="0"/>
                    <a:pt x="110" y="0"/>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5"/>
            <p:cNvSpPr/>
            <p:nvPr/>
          </p:nvSpPr>
          <p:spPr>
            <a:xfrm>
              <a:off x="6894700" y="3120725"/>
              <a:ext cx="12225" cy="5525"/>
            </a:xfrm>
            <a:custGeom>
              <a:avLst/>
              <a:gdLst/>
              <a:ahLst/>
              <a:cxnLst/>
              <a:rect l="l" t="t" r="r" b="b"/>
              <a:pathLst>
                <a:path w="489" h="221" extrusionOk="0">
                  <a:moveTo>
                    <a:pt x="244" y="1"/>
                  </a:moveTo>
                  <a:cubicBezTo>
                    <a:pt x="183" y="1"/>
                    <a:pt x="122" y="19"/>
                    <a:pt x="74" y="50"/>
                  </a:cubicBezTo>
                  <a:cubicBezTo>
                    <a:pt x="31" y="74"/>
                    <a:pt x="0" y="110"/>
                    <a:pt x="0" y="110"/>
                  </a:cubicBezTo>
                  <a:cubicBezTo>
                    <a:pt x="0" y="110"/>
                    <a:pt x="31" y="147"/>
                    <a:pt x="74" y="171"/>
                  </a:cubicBezTo>
                  <a:cubicBezTo>
                    <a:pt x="122" y="202"/>
                    <a:pt x="183" y="220"/>
                    <a:pt x="244" y="220"/>
                  </a:cubicBezTo>
                  <a:cubicBezTo>
                    <a:pt x="305" y="220"/>
                    <a:pt x="366" y="202"/>
                    <a:pt x="409" y="171"/>
                  </a:cubicBezTo>
                  <a:cubicBezTo>
                    <a:pt x="458" y="147"/>
                    <a:pt x="488" y="110"/>
                    <a:pt x="488" y="110"/>
                  </a:cubicBezTo>
                  <a:cubicBezTo>
                    <a:pt x="488" y="110"/>
                    <a:pt x="458" y="74"/>
                    <a:pt x="409" y="50"/>
                  </a:cubicBezTo>
                  <a:cubicBezTo>
                    <a:pt x="366" y="19"/>
                    <a:pt x="305" y="1"/>
                    <a:pt x="244" y="1"/>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p:nvPr/>
          </p:nvSpPr>
          <p:spPr>
            <a:xfrm>
              <a:off x="6906900" y="3120725"/>
              <a:ext cx="12050" cy="5525"/>
            </a:xfrm>
            <a:custGeom>
              <a:avLst/>
              <a:gdLst/>
              <a:ahLst/>
              <a:cxnLst/>
              <a:rect l="l" t="t" r="r" b="b"/>
              <a:pathLst>
                <a:path w="482" h="221" extrusionOk="0">
                  <a:moveTo>
                    <a:pt x="238" y="1"/>
                  </a:moveTo>
                  <a:cubicBezTo>
                    <a:pt x="177" y="1"/>
                    <a:pt x="116" y="19"/>
                    <a:pt x="73" y="50"/>
                  </a:cubicBezTo>
                  <a:cubicBezTo>
                    <a:pt x="31" y="74"/>
                    <a:pt x="0" y="110"/>
                    <a:pt x="0" y="110"/>
                  </a:cubicBezTo>
                  <a:cubicBezTo>
                    <a:pt x="0" y="110"/>
                    <a:pt x="31" y="147"/>
                    <a:pt x="73" y="171"/>
                  </a:cubicBezTo>
                  <a:cubicBezTo>
                    <a:pt x="116" y="202"/>
                    <a:pt x="177" y="220"/>
                    <a:pt x="238" y="220"/>
                  </a:cubicBezTo>
                  <a:cubicBezTo>
                    <a:pt x="299" y="220"/>
                    <a:pt x="360" y="202"/>
                    <a:pt x="409" y="171"/>
                  </a:cubicBezTo>
                  <a:cubicBezTo>
                    <a:pt x="451" y="147"/>
                    <a:pt x="482" y="110"/>
                    <a:pt x="482" y="110"/>
                  </a:cubicBezTo>
                  <a:cubicBezTo>
                    <a:pt x="482" y="110"/>
                    <a:pt x="451" y="74"/>
                    <a:pt x="409" y="50"/>
                  </a:cubicBezTo>
                  <a:cubicBezTo>
                    <a:pt x="360" y="19"/>
                    <a:pt x="299" y="1"/>
                    <a:pt x="238" y="1"/>
                  </a:cubicBezTo>
                  <a:close/>
                </a:path>
              </a:pathLst>
            </a:custGeom>
            <a:solidFill>
              <a:srgbClr val="5F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Caudex"/>
              <a:buNone/>
              <a:defRPr sz="2800">
                <a:solidFill>
                  <a:schemeClr val="dk1"/>
                </a:solidFill>
                <a:latin typeface="Caudex"/>
                <a:ea typeface="Caudex"/>
                <a:cs typeface="Caudex"/>
                <a:sym typeface="Caudex"/>
              </a:defRPr>
            </a:lvl1pPr>
            <a:lvl2pPr lvl="1">
              <a:spcBef>
                <a:spcPts val="0"/>
              </a:spcBef>
              <a:spcAft>
                <a:spcPts val="0"/>
              </a:spcAft>
              <a:buClr>
                <a:schemeClr val="dk1"/>
              </a:buClr>
              <a:buSzPts val="2800"/>
              <a:buFont typeface="Abhaya Libre"/>
              <a:buNone/>
              <a:defRPr sz="2800">
                <a:solidFill>
                  <a:schemeClr val="dk1"/>
                </a:solidFill>
                <a:latin typeface="Abhaya Libre"/>
                <a:ea typeface="Abhaya Libre"/>
                <a:cs typeface="Abhaya Libre"/>
                <a:sym typeface="Abhaya Libre"/>
              </a:defRPr>
            </a:lvl2pPr>
            <a:lvl3pPr lvl="2">
              <a:spcBef>
                <a:spcPts val="0"/>
              </a:spcBef>
              <a:spcAft>
                <a:spcPts val="0"/>
              </a:spcAft>
              <a:buClr>
                <a:schemeClr val="dk1"/>
              </a:buClr>
              <a:buSzPts val="2800"/>
              <a:buFont typeface="Abhaya Libre"/>
              <a:buNone/>
              <a:defRPr sz="2800">
                <a:solidFill>
                  <a:schemeClr val="dk1"/>
                </a:solidFill>
                <a:latin typeface="Abhaya Libre"/>
                <a:ea typeface="Abhaya Libre"/>
                <a:cs typeface="Abhaya Libre"/>
                <a:sym typeface="Abhaya Libre"/>
              </a:defRPr>
            </a:lvl3pPr>
            <a:lvl4pPr lvl="3">
              <a:spcBef>
                <a:spcPts val="0"/>
              </a:spcBef>
              <a:spcAft>
                <a:spcPts val="0"/>
              </a:spcAft>
              <a:buClr>
                <a:schemeClr val="dk1"/>
              </a:buClr>
              <a:buSzPts val="2800"/>
              <a:buFont typeface="Abhaya Libre"/>
              <a:buNone/>
              <a:defRPr sz="2800">
                <a:solidFill>
                  <a:schemeClr val="dk1"/>
                </a:solidFill>
                <a:latin typeface="Abhaya Libre"/>
                <a:ea typeface="Abhaya Libre"/>
                <a:cs typeface="Abhaya Libre"/>
                <a:sym typeface="Abhaya Libre"/>
              </a:defRPr>
            </a:lvl4pPr>
            <a:lvl5pPr lvl="4">
              <a:spcBef>
                <a:spcPts val="0"/>
              </a:spcBef>
              <a:spcAft>
                <a:spcPts val="0"/>
              </a:spcAft>
              <a:buClr>
                <a:schemeClr val="dk1"/>
              </a:buClr>
              <a:buSzPts val="2800"/>
              <a:buFont typeface="Abhaya Libre"/>
              <a:buNone/>
              <a:defRPr sz="2800">
                <a:solidFill>
                  <a:schemeClr val="dk1"/>
                </a:solidFill>
                <a:latin typeface="Abhaya Libre"/>
                <a:ea typeface="Abhaya Libre"/>
                <a:cs typeface="Abhaya Libre"/>
                <a:sym typeface="Abhaya Libre"/>
              </a:defRPr>
            </a:lvl5pPr>
            <a:lvl6pPr lvl="5">
              <a:spcBef>
                <a:spcPts val="0"/>
              </a:spcBef>
              <a:spcAft>
                <a:spcPts val="0"/>
              </a:spcAft>
              <a:buClr>
                <a:schemeClr val="dk1"/>
              </a:buClr>
              <a:buSzPts val="2800"/>
              <a:buFont typeface="Abhaya Libre"/>
              <a:buNone/>
              <a:defRPr sz="2800">
                <a:solidFill>
                  <a:schemeClr val="dk1"/>
                </a:solidFill>
                <a:latin typeface="Abhaya Libre"/>
                <a:ea typeface="Abhaya Libre"/>
                <a:cs typeface="Abhaya Libre"/>
                <a:sym typeface="Abhaya Libre"/>
              </a:defRPr>
            </a:lvl6pPr>
            <a:lvl7pPr lvl="6">
              <a:spcBef>
                <a:spcPts val="0"/>
              </a:spcBef>
              <a:spcAft>
                <a:spcPts val="0"/>
              </a:spcAft>
              <a:buClr>
                <a:schemeClr val="dk1"/>
              </a:buClr>
              <a:buSzPts val="2800"/>
              <a:buFont typeface="Abhaya Libre"/>
              <a:buNone/>
              <a:defRPr sz="2800">
                <a:solidFill>
                  <a:schemeClr val="dk1"/>
                </a:solidFill>
                <a:latin typeface="Abhaya Libre"/>
                <a:ea typeface="Abhaya Libre"/>
                <a:cs typeface="Abhaya Libre"/>
                <a:sym typeface="Abhaya Libre"/>
              </a:defRPr>
            </a:lvl7pPr>
            <a:lvl8pPr lvl="7">
              <a:spcBef>
                <a:spcPts val="0"/>
              </a:spcBef>
              <a:spcAft>
                <a:spcPts val="0"/>
              </a:spcAft>
              <a:buClr>
                <a:schemeClr val="dk1"/>
              </a:buClr>
              <a:buSzPts val="2800"/>
              <a:buFont typeface="Abhaya Libre"/>
              <a:buNone/>
              <a:defRPr sz="2800">
                <a:solidFill>
                  <a:schemeClr val="dk1"/>
                </a:solidFill>
                <a:latin typeface="Abhaya Libre"/>
                <a:ea typeface="Abhaya Libre"/>
                <a:cs typeface="Abhaya Libre"/>
                <a:sym typeface="Abhaya Libre"/>
              </a:defRPr>
            </a:lvl8pPr>
            <a:lvl9pPr lvl="8">
              <a:spcBef>
                <a:spcPts val="0"/>
              </a:spcBef>
              <a:spcAft>
                <a:spcPts val="0"/>
              </a:spcAft>
              <a:buClr>
                <a:schemeClr val="dk1"/>
              </a:buClr>
              <a:buSzPts val="2800"/>
              <a:buFont typeface="Abhaya Libre"/>
              <a:buNone/>
              <a:defRPr sz="2800">
                <a:solidFill>
                  <a:schemeClr val="dk1"/>
                </a:solidFill>
                <a:latin typeface="Abhaya Libre"/>
                <a:ea typeface="Abhaya Libre"/>
                <a:cs typeface="Abhaya Libre"/>
                <a:sym typeface="Abhaya Libre"/>
              </a:defRPr>
            </a:lvl9pPr>
          </a:lstStyle>
          <a:p>
            <a:endParaRPr/>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lt2"/>
              </a:buClr>
              <a:buSzPts val="1800"/>
              <a:buFont typeface="Amiri"/>
              <a:buChar char="●"/>
              <a:defRPr sz="1800">
                <a:solidFill>
                  <a:schemeClr val="lt2"/>
                </a:solidFill>
                <a:latin typeface="Amiri"/>
                <a:ea typeface="Amiri"/>
                <a:cs typeface="Amiri"/>
                <a:sym typeface="Amiri"/>
              </a:defRPr>
            </a:lvl1pPr>
            <a:lvl2pPr marL="914400" lvl="1" indent="-317500">
              <a:lnSpc>
                <a:spcPct val="100000"/>
              </a:lnSpc>
              <a:spcBef>
                <a:spcPts val="0"/>
              </a:spcBef>
              <a:spcAft>
                <a:spcPts val="0"/>
              </a:spcAft>
              <a:buClr>
                <a:schemeClr val="lt2"/>
              </a:buClr>
              <a:buSzPts val="1400"/>
              <a:buFont typeface="Amiri"/>
              <a:buChar char="○"/>
              <a:defRPr>
                <a:solidFill>
                  <a:schemeClr val="lt2"/>
                </a:solidFill>
                <a:latin typeface="Amiri"/>
                <a:ea typeface="Amiri"/>
                <a:cs typeface="Amiri"/>
                <a:sym typeface="Amiri"/>
              </a:defRPr>
            </a:lvl2pPr>
            <a:lvl3pPr marL="1371600" lvl="2" indent="-317500">
              <a:lnSpc>
                <a:spcPct val="100000"/>
              </a:lnSpc>
              <a:spcBef>
                <a:spcPts val="0"/>
              </a:spcBef>
              <a:spcAft>
                <a:spcPts val="0"/>
              </a:spcAft>
              <a:buClr>
                <a:schemeClr val="lt2"/>
              </a:buClr>
              <a:buSzPts val="1400"/>
              <a:buFont typeface="Amiri"/>
              <a:buChar char="■"/>
              <a:defRPr>
                <a:solidFill>
                  <a:schemeClr val="lt2"/>
                </a:solidFill>
                <a:latin typeface="Amiri"/>
                <a:ea typeface="Amiri"/>
                <a:cs typeface="Amiri"/>
                <a:sym typeface="Amiri"/>
              </a:defRPr>
            </a:lvl3pPr>
            <a:lvl4pPr marL="1828800" lvl="3" indent="-317500">
              <a:lnSpc>
                <a:spcPct val="100000"/>
              </a:lnSpc>
              <a:spcBef>
                <a:spcPts val="0"/>
              </a:spcBef>
              <a:spcAft>
                <a:spcPts val="0"/>
              </a:spcAft>
              <a:buClr>
                <a:schemeClr val="lt2"/>
              </a:buClr>
              <a:buSzPts val="1400"/>
              <a:buFont typeface="Amiri"/>
              <a:buChar char="●"/>
              <a:defRPr>
                <a:solidFill>
                  <a:schemeClr val="lt2"/>
                </a:solidFill>
                <a:latin typeface="Amiri"/>
                <a:ea typeface="Amiri"/>
                <a:cs typeface="Amiri"/>
                <a:sym typeface="Amiri"/>
              </a:defRPr>
            </a:lvl4pPr>
            <a:lvl5pPr marL="2286000" lvl="4" indent="-317500">
              <a:lnSpc>
                <a:spcPct val="100000"/>
              </a:lnSpc>
              <a:spcBef>
                <a:spcPts val="0"/>
              </a:spcBef>
              <a:spcAft>
                <a:spcPts val="0"/>
              </a:spcAft>
              <a:buClr>
                <a:schemeClr val="lt2"/>
              </a:buClr>
              <a:buSzPts val="1400"/>
              <a:buFont typeface="Amiri"/>
              <a:buChar char="○"/>
              <a:defRPr>
                <a:solidFill>
                  <a:schemeClr val="lt2"/>
                </a:solidFill>
                <a:latin typeface="Amiri"/>
                <a:ea typeface="Amiri"/>
                <a:cs typeface="Amiri"/>
                <a:sym typeface="Amiri"/>
              </a:defRPr>
            </a:lvl5pPr>
            <a:lvl6pPr marL="2743200" lvl="5" indent="-317500">
              <a:lnSpc>
                <a:spcPct val="100000"/>
              </a:lnSpc>
              <a:spcBef>
                <a:spcPts val="0"/>
              </a:spcBef>
              <a:spcAft>
                <a:spcPts val="0"/>
              </a:spcAft>
              <a:buClr>
                <a:schemeClr val="lt2"/>
              </a:buClr>
              <a:buSzPts val="1400"/>
              <a:buFont typeface="Amiri"/>
              <a:buChar char="■"/>
              <a:defRPr>
                <a:solidFill>
                  <a:schemeClr val="lt2"/>
                </a:solidFill>
                <a:latin typeface="Amiri"/>
                <a:ea typeface="Amiri"/>
                <a:cs typeface="Amiri"/>
                <a:sym typeface="Amiri"/>
              </a:defRPr>
            </a:lvl6pPr>
            <a:lvl7pPr marL="3200400" lvl="6" indent="-317500">
              <a:lnSpc>
                <a:spcPct val="100000"/>
              </a:lnSpc>
              <a:spcBef>
                <a:spcPts val="0"/>
              </a:spcBef>
              <a:spcAft>
                <a:spcPts val="0"/>
              </a:spcAft>
              <a:buClr>
                <a:schemeClr val="lt2"/>
              </a:buClr>
              <a:buSzPts val="1400"/>
              <a:buFont typeface="Amiri"/>
              <a:buChar char="●"/>
              <a:defRPr>
                <a:solidFill>
                  <a:schemeClr val="lt2"/>
                </a:solidFill>
                <a:latin typeface="Amiri"/>
                <a:ea typeface="Amiri"/>
                <a:cs typeface="Amiri"/>
                <a:sym typeface="Amiri"/>
              </a:defRPr>
            </a:lvl7pPr>
            <a:lvl8pPr marL="3657600" lvl="7" indent="-317500">
              <a:lnSpc>
                <a:spcPct val="100000"/>
              </a:lnSpc>
              <a:spcBef>
                <a:spcPts val="0"/>
              </a:spcBef>
              <a:spcAft>
                <a:spcPts val="0"/>
              </a:spcAft>
              <a:buClr>
                <a:schemeClr val="lt2"/>
              </a:buClr>
              <a:buSzPts val="1400"/>
              <a:buFont typeface="Amiri"/>
              <a:buChar char="○"/>
              <a:defRPr>
                <a:solidFill>
                  <a:schemeClr val="lt2"/>
                </a:solidFill>
                <a:latin typeface="Amiri"/>
                <a:ea typeface="Amiri"/>
                <a:cs typeface="Amiri"/>
                <a:sym typeface="Amiri"/>
              </a:defRPr>
            </a:lvl8pPr>
            <a:lvl9pPr marL="4114800" lvl="8" indent="-317500">
              <a:lnSpc>
                <a:spcPct val="100000"/>
              </a:lnSpc>
              <a:spcBef>
                <a:spcPts val="0"/>
              </a:spcBef>
              <a:spcAft>
                <a:spcPts val="0"/>
              </a:spcAft>
              <a:buClr>
                <a:schemeClr val="lt2"/>
              </a:buClr>
              <a:buSzPts val="1400"/>
              <a:buFont typeface="Amiri"/>
              <a:buChar char="■"/>
              <a:defRPr>
                <a:solidFill>
                  <a:schemeClr val="lt2"/>
                </a:solidFill>
                <a:latin typeface="Amiri"/>
                <a:ea typeface="Amiri"/>
                <a:cs typeface="Amiri"/>
                <a:sym typeface="Ami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80" r:id="rId4"/>
    <p:sldLayoutId id="214748368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AE7C"/>
        </a:solidFill>
        <a:effectLst/>
      </p:bgPr>
    </p:bg>
    <p:spTree>
      <p:nvGrpSpPr>
        <p:cNvPr id="1" name="Shape 1340"/>
        <p:cNvGrpSpPr/>
        <p:nvPr/>
      </p:nvGrpSpPr>
      <p:grpSpPr>
        <a:xfrm>
          <a:off x="0" y="0"/>
          <a:ext cx="0" cy="0"/>
          <a:chOff x="0" y="0"/>
          <a:chExt cx="0" cy="0"/>
        </a:xfrm>
      </p:grpSpPr>
      <p:grpSp>
        <p:nvGrpSpPr>
          <p:cNvPr id="1341" name="Google Shape;1341;p39"/>
          <p:cNvGrpSpPr/>
          <p:nvPr/>
        </p:nvGrpSpPr>
        <p:grpSpPr>
          <a:xfrm>
            <a:off x="1058465" y="619092"/>
            <a:ext cx="6766845" cy="4025112"/>
            <a:chOff x="238125" y="732525"/>
            <a:chExt cx="7130500" cy="4241425"/>
          </a:xfrm>
        </p:grpSpPr>
        <p:sp>
          <p:nvSpPr>
            <p:cNvPr id="1342" name="Google Shape;1342;p39"/>
            <p:cNvSpPr/>
            <p:nvPr/>
          </p:nvSpPr>
          <p:spPr>
            <a:xfrm>
              <a:off x="3175800" y="1003350"/>
              <a:ext cx="3741725" cy="3331975"/>
            </a:xfrm>
            <a:custGeom>
              <a:avLst/>
              <a:gdLst/>
              <a:ahLst/>
              <a:cxnLst/>
              <a:rect l="l" t="t" r="r" b="b"/>
              <a:pathLst>
                <a:path w="149669" h="133279" extrusionOk="0">
                  <a:moveTo>
                    <a:pt x="81445" y="1"/>
                  </a:moveTo>
                  <a:lnTo>
                    <a:pt x="79450" y="1466"/>
                  </a:lnTo>
                  <a:lnTo>
                    <a:pt x="78288" y="3145"/>
                  </a:lnTo>
                  <a:lnTo>
                    <a:pt x="77341" y="834"/>
                  </a:lnTo>
                  <a:lnTo>
                    <a:pt x="75131" y="834"/>
                  </a:lnTo>
                  <a:lnTo>
                    <a:pt x="73868" y="2413"/>
                  </a:lnTo>
                  <a:lnTo>
                    <a:pt x="73161" y="4888"/>
                  </a:lnTo>
                  <a:lnTo>
                    <a:pt x="69891" y="7325"/>
                  </a:lnTo>
                  <a:lnTo>
                    <a:pt x="68313" y="10330"/>
                  </a:lnTo>
                  <a:lnTo>
                    <a:pt x="69474" y="11466"/>
                  </a:lnTo>
                  <a:lnTo>
                    <a:pt x="66318" y="13247"/>
                  </a:lnTo>
                  <a:lnTo>
                    <a:pt x="67782" y="14825"/>
                  </a:lnTo>
                  <a:lnTo>
                    <a:pt x="69790" y="15873"/>
                  </a:lnTo>
                  <a:lnTo>
                    <a:pt x="68729" y="16504"/>
                  </a:lnTo>
                  <a:lnTo>
                    <a:pt x="65888" y="14812"/>
                  </a:lnTo>
                  <a:lnTo>
                    <a:pt x="65257" y="16605"/>
                  </a:lnTo>
                  <a:lnTo>
                    <a:pt x="63994" y="17439"/>
                  </a:lnTo>
                  <a:lnTo>
                    <a:pt x="65358" y="21644"/>
                  </a:lnTo>
                  <a:lnTo>
                    <a:pt x="67050" y="21959"/>
                  </a:lnTo>
                  <a:lnTo>
                    <a:pt x="68199" y="22906"/>
                  </a:lnTo>
                  <a:cubicBezTo>
                    <a:pt x="67252" y="23336"/>
                    <a:pt x="65674" y="23651"/>
                    <a:pt x="65674" y="23651"/>
                  </a:cubicBezTo>
                  <a:lnTo>
                    <a:pt x="66419" y="25230"/>
                  </a:lnTo>
                  <a:lnTo>
                    <a:pt x="65358" y="26593"/>
                  </a:lnTo>
                  <a:lnTo>
                    <a:pt x="63577" y="25962"/>
                  </a:lnTo>
                  <a:lnTo>
                    <a:pt x="64625" y="23967"/>
                  </a:lnTo>
                  <a:lnTo>
                    <a:pt x="63262" y="20394"/>
                  </a:lnTo>
                  <a:lnTo>
                    <a:pt x="62214" y="17439"/>
                  </a:lnTo>
                  <a:lnTo>
                    <a:pt x="61368" y="15343"/>
                  </a:lnTo>
                  <a:lnTo>
                    <a:pt x="59688" y="14711"/>
                  </a:lnTo>
                  <a:lnTo>
                    <a:pt x="58842" y="18386"/>
                  </a:lnTo>
                  <a:lnTo>
                    <a:pt x="58792" y="21012"/>
                  </a:lnTo>
                  <a:lnTo>
                    <a:pt x="60951" y="22906"/>
                  </a:lnTo>
                  <a:lnTo>
                    <a:pt x="60951" y="24485"/>
                  </a:lnTo>
                  <a:lnTo>
                    <a:pt x="58009" y="23020"/>
                  </a:lnTo>
                  <a:lnTo>
                    <a:pt x="55319" y="22389"/>
                  </a:lnTo>
                  <a:lnTo>
                    <a:pt x="54978" y="23437"/>
                  </a:lnTo>
                  <a:lnTo>
                    <a:pt x="55547" y="24598"/>
                  </a:lnTo>
                  <a:lnTo>
                    <a:pt x="52516" y="25230"/>
                  </a:lnTo>
                  <a:lnTo>
                    <a:pt x="48526" y="27326"/>
                  </a:lnTo>
                  <a:lnTo>
                    <a:pt x="46632" y="29535"/>
                  </a:lnTo>
                  <a:lnTo>
                    <a:pt x="46114" y="26909"/>
                  </a:lnTo>
                  <a:lnTo>
                    <a:pt x="44852" y="26391"/>
                  </a:lnTo>
                  <a:lnTo>
                    <a:pt x="44536" y="29119"/>
                  </a:lnTo>
                  <a:lnTo>
                    <a:pt x="42326" y="30381"/>
                  </a:lnTo>
                  <a:lnTo>
                    <a:pt x="43488" y="32162"/>
                  </a:lnTo>
                  <a:lnTo>
                    <a:pt x="41379" y="32061"/>
                  </a:lnTo>
                  <a:lnTo>
                    <a:pt x="40647" y="33223"/>
                  </a:lnTo>
                  <a:lnTo>
                    <a:pt x="39169" y="30381"/>
                  </a:lnTo>
                  <a:lnTo>
                    <a:pt x="37490" y="29119"/>
                  </a:lnTo>
                  <a:lnTo>
                    <a:pt x="37490" y="29119"/>
                  </a:lnTo>
                  <a:lnTo>
                    <a:pt x="40748" y="29750"/>
                  </a:lnTo>
                  <a:lnTo>
                    <a:pt x="42225" y="28803"/>
                  </a:lnTo>
                  <a:lnTo>
                    <a:pt x="41379" y="26593"/>
                  </a:lnTo>
                  <a:lnTo>
                    <a:pt x="37806" y="24699"/>
                  </a:lnTo>
                  <a:lnTo>
                    <a:pt x="35078" y="23538"/>
                  </a:lnTo>
                  <a:lnTo>
                    <a:pt x="32654" y="22906"/>
                  </a:lnTo>
                  <a:lnTo>
                    <a:pt x="29181" y="24068"/>
                  </a:lnTo>
                  <a:lnTo>
                    <a:pt x="25292" y="28172"/>
                  </a:lnTo>
                  <a:lnTo>
                    <a:pt x="22767" y="31745"/>
                  </a:lnTo>
                  <a:lnTo>
                    <a:pt x="21403" y="34586"/>
                  </a:lnTo>
                  <a:lnTo>
                    <a:pt x="18878" y="37112"/>
                  </a:lnTo>
                  <a:lnTo>
                    <a:pt x="18082" y="38892"/>
                  </a:lnTo>
                  <a:lnTo>
                    <a:pt x="19130" y="42680"/>
                  </a:lnTo>
                  <a:lnTo>
                    <a:pt x="20923" y="42364"/>
                  </a:lnTo>
                  <a:lnTo>
                    <a:pt x="22186" y="40786"/>
                  </a:lnTo>
                  <a:lnTo>
                    <a:pt x="23651" y="43311"/>
                  </a:lnTo>
                  <a:lnTo>
                    <a:pt x="23449" y="44776"/>
                  </a:lnTo>
                  <a:lnTo>
                    <a:pt x="26441" y="45092"/>
                  </a:lnTo>
                  <a:cubicBezTo>
                    <a:pt x="26441" y="45092"/>
                    <a:pt x="28058" y="42882"/>
                    <a:pt x="28058" y="42566"/>
                  </a:cubicBezTo>
                  <a:cubicBezTo>
                    <a:pt x="28058" y="42251"/>
                    <a:pt x="28487" y="40256"/>
                    <a:pt x="28487" y="40256"/>
                  </a:cubicBezTo>
                  <a:lnTo>
                    <a:pt x="26909" y="37932"/>
                  </a:lnTo>
                  <a:lnTo>
                    <a:pt x="27111" y="35622"/>
                  </a:lnTo>
                  <a:lnTo>
                    <a:pt x="28904" y="34157"/>
                  </a:lnTo>
                  <a:lnTo>
                    <a:pt x="29535" y="32364"/>
                  </a:lnTo>
                  <a:lnTo>
                    <a:pt x="30899" y="31202"/>
                  </a:lnTo>
                  <a:lnTo>
                    <a:pt x="32376" y="32263"/>
                  </a:lnTo>
                  <a:lnTo>
                    <a:pt x="29535" y="35836"/>
                  </a:lnTo>
                  <a:lnTo>
                    <a:pt x="30684" y="39309"/>
                  </a:lnTo>
                  <a:lnTo>
                    <a:pt x="32477" y="39523"/>
                  </a:lnTo>
                  <a:lnTo>
                    <a:pt x="35002" y="38778"/>
                  </a:lnTo>
                  <a:lnTo>
                    <a:pt x="36467" y="39725"/>
                  </a:lnTo>
                  <a:lnTo>
                    <a:pt x="34257" y="41089"/>
                  </a:lnTo>
                  <a:lnTo>
                    <a:pt x="31416" y="41203"/>
                  </a:lnTo>
                  <a:lnTo>
                    <a:pt x="31101" y="42983"/>
                  </a:lnTo>
                  <a:lnTo>
                    <a:pt x="29952" y="44360"/>
                  </a:lnTo>
                  <a:lnTo>
                    <a:pt x="29219" y="46822"/>
                  </a:lnTo>
                  <a:lnTo>
                    <a:pt x="25532" y="47504"/>
                  </a:lnTo>
                  <a:lnTo>
                    <a:pt x="21555" y="47504"/>
                  </a:lnTo>
                  <a:lnTo>
                    <a:pt x="22287" y="45092"/>
                  </a:lnTo>
                  <a:lnTo>
                    <a:pt x="21239" y="43880"/>
                  </a:lnTo>
                  <a:lnTo>
                    <a:pt x="19976" y="45382"/>
                  </a:lnTo>
                  <a:lnTo>
                    <a:pt x="19762" y="48072"/>
                  </a:lnTo>
                  <a:lnTo>
                    <a:pt x="17022" y="49208"/>
                  </a:lnTo>
                  <a:lnTo>
                    <a:pt x="16075" y="52618"/>
                  </a:lnTo>
                  <a:lnTo>
                    <a:pt x="14294" y="54448"/>
                  </a:lnTo>
                  <a:lnTo>
                    <a:pt x="12716" y="54448"/>
                  </a:lnTo>
                  <a:lnTo>
                    <a:pt x="10822" y="54764"/>
                  </a:lnTo>
                  <a:lnTo>
                    <a:pt x="12501" y="55648"/>
                  </a:lnTo>
                  <a:lnTo>
                    <a:pt x="13448" y="57681"/>
                  </a:lnTo>
                  <a:lnTo>
                    <a:pt x="11971" y="59209"/>
                  </a:lnTo>
                  <a:lnTo>
                    <a:pt x="8460" y="58780"/>
                  </a:lnTo>
                  <a:lnTo>
                    <a:pt x="6087" y="60017"/>
                  </a:lnTo>
                  <a:lnTo>
                    <a:pt x="6087" y="65484"/>
                  </a:lnTo>
                  <a:lnTo>
                    <a:pt x="8612" y="66217"/>
                  </a:lnTo>
                  <a:lnTo>
                    <a:pt x="9723" y="67164"/>
                  </a:lnTo>
                  <a:lnTo>
                    <a:pt x="11150" y="66318"/>
                  </a:lnTo>
                  <a:lnTo>
                    <a:pt x="13233" y="66431"/>
                  </a:lnTo>
                  <a:lnTo>
                    <a:pt x="15115" y="63691"/>
                  </a:lnTo>
                  <a:lnTo>
                    <a:pt x="16176" y="61797"/>
                  </a:lnTo>
                  <a:lnTo>
                    <a:pt x="17123" y="61381"/>
                  </a:lnTo>
                  <a:lnTo>
                    <a:pt x="17438" y="59600"/>
                  </a:lnTo>
                  <a:lnTo>
                    <a:pt x="19850" y="60232"/>
                  </a:lnTo>
                  <a:lnTo>
                    <a:pt x="21226" y="59487"/>
                  </a:lnTo>
                  <a:lnTo>
                    <a:pt x="22805" y="59487"/>
                  </a:lnTo>
                  <a:lnTo>
                    <a:pt x="24699" y="61595"/>
                  </a:lnTo>
                  <a:lnTo>
                    <a:pt x="26113" y="62909"/>
                  </a:lnTo>
                  <a:lnTo>
                    <a:pt x="26896" y="64222"/>
                  </a:lnTo>
                  <a:lnTo>
                    <a:pt x="26896" y="65484"/>
                  </a:lnTo>
                  <a:lnTo>
                    <a:pt x="28159" y="64752"/>
                  </a:lnTo>
                  <a:lnTo>
                    <a:pt x="28159" y="62959"/>
                  </a:lnTo>
                  <a:lnTo>
                    <a:pt x="29421" y="63376"/>
                  </a:lnTo>
                  <a:lnTo>
                    <a:pt x="29787" y="62542"/>
                  </a:lnTo>
                  <a:lnTo>
                    <a:pt x="27035" y="60964"/>
                  </a:lnTo>
                  <a:lnTo>
                    <a:pt x="24661" y="58653"/>
                  </a:lnTo>
                  <a:lnTo>
                    <a:pt x="25103" y="57075"/>
                  </a:lnTo>
                  <a:lnTo>
                    <a:pt x="27527" y="58754"/>
                  </a:lnTo>
                  <a:lnTo>
                    <a:pt x="30368" y="61595"/>
                  </a:lnTo>
                  <a:lnTo>
                    <a:pt x="31846" y="65383"/>
                  </a:lnTo>
                  <a:lnTo>
                    <a:pt x="33525" y="66671"/>
                  </a:lnTo>
                  <a:lnTo>
                    <a:pt x="34889" y="65383"/>
                  </a:lnTo>
                  <a:lnTo>
                    <a:pt x="33740" y="64020"/>
                  </a:lnTo>
                  <a:lnTo>
                    <a:pt x="35002" y="62643"/>
                  </a:lnTo>
                  <a:lnTo>
                    <a:pt x="36366" y="62441"/>
                  </a:lnTo>
                  <a:lnTo>
                    <a:pt x="37945" y="62126"/>
                  </a:lnTo>
                  <a:lnTo>
                    <a:pt x="37831" y="59701"/>
                  </a:lnTo>
                  <a:lnTo>
                    <a:pt x="39409" y="56343"/>
                  </a:lnTo>
                  <a:lnTo>
                    <a:pt x="41101" y="55913"/>
                  </a:lnTo>
                  <a:lnTo>
                    <a:pt x="41733" y="58237"/>
                  </a:lnTo>
                  <a:lnTo>
                    <a:pt x="43627" y="58237"/>
                  </a:lnTo>
                  <a:lnTo>
                    <a:pt x="43513" y="56759"/>
                  </a:lnTo>
                  <a:lnTo>
                    <a:pt x="45407" y="55547"/>
                  </a:lnTo>
                  <a:lnTo>
                    <a:pt x="44776" y="57466"/>
                  </a:lnTo>
                  <a:lnTo>
                    <a:pt x="47402" y="60168"/>
                  </a:lnTo>
                  <a:lnTo>
                    <a:pt x="49195" y="61507"/>
                  </a:lnTo>
                  <a:lnTo>
                    <a:pt x="45306" y="62340"/>
                  </a:lnTo>
                  <a:lnTo>
                    <a:pt x="42149" y="61494"/>
                  </a:lnTo>
                  <a:lnTo>
                    <a:pt x="39624" y="62126"/>
                  </a:lnTo>
                  <a:lnTo>
                    <a:pt x="38147" y="62972"/>
                  </a:lnTo>
                  <a:lnTo>
                    <a:pt x="37099" y="65497"/>
                  </a:lnTo>
                  <a:lnTo>
                    <a:pt x="38892" y="66671"/>
                  </a:lnTo>
                  <a:lnTo>
                    <a:pt x="41619" y="67366"/>
                  </a:lnTo>
                  <a:lnTo>
                    <a:pt x="44031" y="66002"/>
                  </a:lnTo>
                  <a:lnTo>
                    <a:pt x="44978" y="67366"/>
                  </a:lnTo>
                  <a:lnTo>
                    <a:pt x="44144" y="70523"/>
                  </a:lnTo>
                  <a:lnTo>
                    <a:pt x="41404" y="71785"/>
                  </a:lnTo>
                  <a:lnTo>
                    <a:pt x="38046" y="72316"/>
                  </a:lnTo>
                  <a:lnTo>
                    <a:pt x="32578" y="70737"/>
                  </a:lnTo>
                  <a:lnTo>
                    <a:pt x="30684" y="71053"/>
                  </a:lnTo>
                  <a:lnTo>
                    <a:pt x="29005" y="72518"/>
                  </a:lnTo>
                  <a:lnTo>
                    <a:pt x="26441" y="70422"/>
                  </a:lnTo>
                  <a:lnTo>
                    <a:pt x="23966" y="69891"/>
                  </a:lnTo>
                  <a:lnTo>
                    <a:pt x="23600" y="67139"/>
                  </a:lnTo>
                  <a:lnTo>
                    <a:pt x="22186" y="66823"/>
                  </a:lnTo>
                  <a:lnTo>
                    <a:pt x="20077" y="67164"/>
                  </a:lnTo>
                  <a:lnTo>
                    <a:pt x="15948" y="67139"/>
                  </a:lnTo>
                  <a:lnTo>
                    <a:pt x="11554" y="68742"/>
                  </a:lnTo>
                  <a:lnTo>
                    <a:pt x="10291" y="68111"/>
                  </a:lnTo>
                  <a:lnTo>
                    <a:pt x="8511" y="69891"/>
                  </a:lnTo>
                  <a:lnTo>
                    <a:pt x="6718" y="71785"/>
                  </a:lnTo>
                  <a:lnTo>
                    <a:pt x="6087" y="73793"/>
                  </a:lnTo>
                  <a:lnTo>
                    <a:pt x="3460" y="75687"/>
                  </a:lnTo>
                  <a:lnTo>
                    <a:pt x="1048" y="79564"/>
                  </a:lnTo>
                  <a:lnTo>
                    <a:pt x="0" y="82089"/>
                  </a:lnTo>
                  <a:lnTo>
                    <a:pt x="518" y="84501"/>
                  </a:lnTo>
                  <a:lnTo>
                    <a:pt x="0" y="87342"/>
                  </a:lnTo>
                  <a:lnTo>
                    <a:pt x="834" y="90814"/>
                  </a:lnTo>
                  <a:lnTo>
                    <a:pt x="3258" y="93340"/>
                  </a:lnTo>
                  <a:lnTo>
                    <a:pt x="5038" y="95234"/>
                  </a:lnTo>
                  <a:lnTo>
                    <a:pt x="8094" y="97027"/>
                  </a:lnTo>
                  <a:lnTo>
                    <a:pt x="10822" y="96711"/>
                  </a:lnTo>
                  <a:lnTo>
                    <a:pt x="13347" y="96711"/>
                  </a:lnTo>
                  <a:lnTo>
                    <a:pt x="16075" y="95335"/>
                  </a:lnTo>
                  <a:lnTo>
                    <a:pt x="18398" y="95600"/>
                  </a:lnTo>
                  <a:lnTo>
                    <a:pt x="19345" y="97203"/>
                  </a:lnTo>
                  <a:lnTo>
                    <a:pt x="22186" y="97052"/>
                  </a:lnTo>
                  <a:lnTo>
                    <a:pt x="23335" y="98921"/>
                  </a:lnTo>
                  <a:lnTo>
                    <a:pt x="22918" y="103012"/>
                  </a:lnTo>
                  <a:lnTo>
                    <a:pt x="25040" y="106169"/>
                  </a:lnTo>
                  <a:lnTo>
                    <a:pt x="25646" y="109325"/>
                  </a:lnTo>
                  <a:lnTo>
                    <a:pt x="25646" y="112166"/>
                  </a:lnTo>
                  <a:lnTo>
                    <a:pt x="23752" y="114793"/>
                  </a:lnTo>
                  <a:lnTo>
                    <a:pt x="23752" y="117205"/>
                  </a:lnTo>
                  <a:lnTo>
                    <a:pt x="25646" y="119945"/>
                  </a:lnTo>
                  <a:lnTo>
                    <a:pt x="25646" y="123505"/>
                  </a:lnTo>
                  <a:lnTo>
                    <a:pt x="27641" y="126132"/>
                  </a:lnTo>
                  <a:lnTo>
                    <a:pt x="28752" y="128228"/>
                  </a:lnTo>
                  <a:lnTo>
                    <a:pt x="29143" y="130539"/>
                  </a:lnTo>
                  <a:lnTo>
                    <a:pt x="30899" y="133279"/>
                  </a:lnTo>
                  <a:lnTo>
                    <a:pt x="35419" y="133279"/>
                  </a:lnTo>
                  <a:lnTo>
                    <a:pt x="37945" y="131385"/>
                  </a:lnTo>
                  <a:lnTo>
                    <a:pt x="39624" y="129541"/>
                  </a:lnTo>
                  <a:lnTo>
                    <a:pt x="42149" y="126675"/>
                  </a:lnTo>
                  <a:lnTo>
                    <a:pt x="42781" y="123808"/>
                  </a:lnTo>
                  <a:lnTo>
                    <a:pt x="44258" y="123808"/>
                  </a:lnTo>
                  <a:lnTo>
                    <a:pt x="44574" y="119705"/>
                  </a:lnTo>
                  <a:lnTo>
                    <a:pt x="44574" y="118442"/>
                  </a:lnTo>
                  <a:lnTo>
                    <a:pt x="48678" y="115285"/>
                  </a:lnTo>
                  <a:lnTo>
                    <a:pt x="50256" y="112874"/>
                  </a:lnTo>
                  <a:lnTo>
                    <a:pt x="50256" y="110260"/>
                  </a:lnTo>
                  <a:lnTo>
                    <a:pt x="49410" y="108265"/>
                  </a:lnTo>
                  <a:lnTo>
                    <a:pt x="49460" y="105954"/>
                  </a:lnTo>
                  <a:lnTo>
                    <a:pt x="48905" y="104477"/>
                  </a:lnTo>
                  <a:lnTo>
                    <a:pt x="51683" y="101951"/>
                  </a:lnTo>
                  <a:lnTo>
                    <a:pt x="54334" y="99009"/>
                  </a:lnTo>
                  <a:lnTo>
                    <a:pt x="57592" y="97014"/>
                  </a:lnTo>
                  <a:cubicBezTo>
                    <a:pt x="57592" y="97014"/>
                    <a:pt x="59070" y="94388"/>
                    <a:pt x="59070" y="93958"/>
                  </a:cubicBezTo>
                  <a:cubicBezTo>
                    <a:pt x="59070" y="93542"/>
                    <a:pt x="59916" y="91433"/>
                    <a:pt x="59916" y="91433"/>
                  </a:cubicBezTo>
                  <a:lnTo>
                    <a:pt x="59398" y="89754"/>
                  </a:lnTo>
                  <a:lnTo>
                    <a:pt x="57921" y="90498"/>
                  </a:lnTo>
                  <a:lnTo>
                    <a:pt x="54132" y="91016"/>
                  </a:lnTo>
                  <a:lnTo>
                    <a:pt x="52870" y="91648"/>
                  </a:lnTo>
                  <a:lnTo>
                    <a:pt x="52238" y="89754"/>
                  </a:lnTo>
                  <a:lnTo>
                    <a:pt x="51721" y="88604"/>
                  </a:lnTo>
                  <a:lnTo>
                    <a:pt x="49612" y="86597"/>
                  </a:lnTo>
                  <a:lnTo>
                    <a:pt x="48248" y="85650"/>
                  </a:lnTo>
                  <a:lnTo>
                    <a:pt x="46139" y="80826"/>
                  </a:lnTo>
                  <a:lnTo>
                    <a:pt x="45306" y="79665"/>
                  </a:lnTo>
                  <a:lnTo>
                    <a:pt x="44258" y="76823"/>
                  </a:lnTo>
                  <a:lnTo>
                    <a:pt x="43513" y="75561"/>
                  </a:lnTo>
                  <a:lnTo>
                    <a:pt x="44675" y="75144"/>
                  </a:lnTo>
                  <a:lnTo>
                    <a:pt x="47200" y="78617"/>
                  </a:lnTo>
                  <a:lnTo>
                    <a:pt x="48665" y="80927"/>
                  </a:lnTo>
                  <a:lnTo>
                    <a:pt x="49511" y="83339"/>
                  </a:lnTo>
                  <a:lnTo>
                    <a:pt x="51506" y="84917"/>
                  </a:lnTo>
                  <a:lnTo>
                    <a:pt x="52769" y="87973"/>
                  </a:lnTo>
                  <a:lnTo>
                    <a:pt x="53299" y="89438"/>
                  </a:lnTo>
                  <a:lnTo>
                    <a:pt x="56771" y="87859"/>
                  </a:lnTo>
                  <a:lnTo>
                    <a:pt x="60560" y="87026"/>
                  </a:lnTo>
                  <a:lnTo>
                    <a:pt x="64449" y="85018"/>
                  </a:lnTo>
                  <a:lnTo>
                    <a:pt x="65585" y="82922"/>
                  </a:lnTo>
                  <a:lnTo>
                    <a:pt x="66431" y="80814"/>
                  </a:lnTo>
                  <a:lnTo>
                    <a:pt x="64853" y="79235"/>
                  </a:lnTo>
                  <a:lnTo>
                    <a:pt x="63476" y="77771"/>
                  </a:lnTo>
                  <a:lnTo>
                    <a:pt x="61065" y="78503"/>
                  </a:lnTo>
                  <a:lnTo>
                    <a:pt x="58956" y="78604"/>
                  </a:lnTo>
                  <a:lnTo>
                    <a:pt x="57693" y="76293"/>
                  </a:lnTo>
                  <a:lnTo>
                    <a:pt x="55799" y="74740"/>
                  </a:lnTo>
                  <a:lnTo>
                    <a:pt x="56746" y="73149"/>
                  </a:lnTo>
                  <a:lnTo>
                    <a:pt x="59587" y="75460"/>
                  </a:lnTo>
                  <a:lnTo>
                    <a:pt x="61696" y="76609"/>
                  </a:lnTo>
                  <a:lnTo>
                    <a:pt x="63476" y="76722"/>
                  </a:lnTo>
                  <a:lnTo>
                    <a:pt x="65269" y="77669"/>
                  </a:lnTo>
                  <a:lnTo>
                    <a:pt x="67997" y="78086"/>
                  </a:lnTo>
                  <a:lnTo>
                    <a:pt x="71368" y="77669"/>
                  </a:lnTo>
                  <a:lnTo>
                    <a:pt x="73995" y="79564"/>
                  </a:lnTo>
                  <a:lnTo>
                    <a:pt x="75358" y="81874"/>
                  </a:lnTo>
                  <a:lnTo>
                    <a:pt x="76621" y="82076"/>
                  </a:lnTo>
                  <a:lnTo>
                    <a:pt x="77884" y="80612"/>
                  </a:lnTo>
                  <a:lnTo>
                    <a:pt x="78515" y="83137"/>
                  </a:lnTo>
                  <a:lnTo>
                    <a:pt x="79147" y="85864"/>
                  </a:lnTo>
                  <a:lnTo>
                    <a:pt x="80510" y="88806"/>
                  </a:lnTo>
                  <a:lnTo>
                    <a:pt x="81988" y="92178"/>
                  </a:lnTo>
                  <a:lnTo>
                    <a:pt x="82505" y="94072"/>
                  </a:lnTo>
                  <a:lnTo>
                    <a:pt x="84298" y="91231"/>
                  </a:lnTo>
                  <a:lnTo>
                    <a:pt x="84298" y="88188"/>
                  </a:lnTo>
                  <a:lnTo>
                    <a:pt x="85245" y="86609"/>
                  </a:lnTo>
                  <a:lnTo>
                    <a:pt x="87291" y="84816"/>
                  </a:lnTo>
                  <a:lnTo>
                    <a:pt x="90322" y="82089"/>
                  </a:lnTo>
                  <a:lnTo>
                    <a:pt x="91622" y="80296"/>
                  </a:lnTo>
                  <a:lnTo>
                    <a:pt x="94375" y="79665"/>
                  </a:lnTo>
                  <a:lnTo>
                    <a:pt x="95120" y="82720"/>
                  </a:lnTo>
                  <a:lnTo>
                    <a:pt x="96913" y="83554"/>
                  </a:lnTo>
                  <a:lnTo>
                    <a:pt x="96913" y="86925"/>
                  </a:lnTo>
                  <a:lnTo>
                    <a:pt x="98857" y="85763"/>
                  </a:lnTo>
                  <a:lnTo>
                    <a:pt x="100701" y="89652"/>
                  </a:lnTo>
                  <a:lnTo>
                    <a:pt x="100701" y="93857"/>
                  </a:lnTo>
                  <a:lnTo>
                    <a:pt x="102696" y="94905"/>
                  </a:lnTo>
                  <a:lnTo>
                    <a:pt x="103694" y="97014"/>
                  </a:lnTo>
                  <a:lnTo>
                    <a:pt x="105133" y="98908"/>
                  </a:lnTo>
                  <a:lnTo>
                    <a:pt x="107179" y="99741"/>
                  </a:lnTo>
                  <a:lnTo>
                    <a:pt x="107179" y="99741"/>
                  </a:lnTo>
                  <a:lnTo>
                    <a:pt x="106560" y="97746"/>
                  </a:lnTo>
                  <a:lnTo>
                    <a:pt x="106257" y="96067"/>
                  </a:lnTo>
                  <a:lnTo>
                    <a:pt x="104577" y="94804"/>
                  </a:lnTo>
                  <a:lnTo>
                    <a:pt x="103428" y="93226"/>
                  </a:lnTo>
                  <a:lnTo>
                    <a:pt x="102797" y="91761"/>
                  </a:lnTo>
                  <a:lnTo>
                    <a:pt x="103113" y="89551"/>
                  </a:lnTo>
                  <a:lnTo>
                    <a:pt x="103845" y="88604"/>
                  </a:lnTo>
                  <a:lnTo>
                    <a:pt x="105537" y="90183"/>
                  </a:lnTo>
                  <a:lnTo>
                    <a:pt x="107217" y="91963"/>
                  </a:lnTo>
                  <a:lnTo>
                    <a:pt x="108050" y="92393"/>
                  </a:lnTo>
                  <a:cubicBezTo>
                    <a:pt x="108050" y="92393"/>
                    <a:pt x="110146" y="90814"/>
                    <a:pt x="110146" y="90498"/>
                  </a:cubicBezTo>
                  <a:lnTo>
                    <a:pt x="110146" y="86925"/>
                  </a:lnTo>
                  <a:lnTo>
                    <a:pt x="108252" y="85132"/>
                  </a:lnTo>
                  <a:lnTo>
                    <a:pt x="107469" y="83554"/>
                  </a:lnTo>
                  <a:cubicBezTo>
                    <a:pt x="107469" y="83554"/>
                    <a:pt x="107747" y="81975"/>
                    <a:pt x="108063" y="81773"/>
                  </a:cubicBezTo>
                  <a:cubicBezTo>
                    <a:pt x="108378" y="81559"/>
                    <a:pt x="110209" y="80927"/>
                    <a:pt x="110209" y="80927"/>
                  </a:cubicBezTo>
                  <a:lnTo>
                    <a:pt x="110752" y="82190"/>
                  </a:lnTo>
                  <a:lnTo>
                    <a:pt x="112646" y="80826"/>
                  </a:lnTo>
                  <a:lnTo>
                    <a:pt x="116434" y="78932"/>
                  </a:lnTo>
                  <a:lnTo>
                    <a:pt x="118177" y="75775"/>
                  </a:lnTo>
                  <a:lnTo>
                    <a:pt x="118960" y="73566"/>
                  </a:lnTo>
                  <a:lnTo>
                    <a:pt x="118960" y="69891"/>
                  </a:lnTo>
                  <a:lnTo>
                    <a:pt x="117520" y="66949"/>
                  </a:lnTo>
                  <a:lnTo>
                    <a:pt x="116093" y="65169"/>
                  </a:lnTo>
                  <a:lnTo>
                    <a:pt x="118278" y="63691"/>
                  </a:lnTo>
                  <a:lnTo>
                    <a:pt x="118947" y="63174"/>
                  </a:lnTo>
                  <a:lnTo>
                    <a:pt x="117280" y="62643"/>
                  </a:lnTo>
                  <a:lnTo>
                    <a:pt x="115816" y="63174"/>
                  </a:lnTo>
                  <a:lnTo>
                    <a:pt x="114868" y="62113"/>
                  </a:lnTo>
                  <a:lnTo>
                    <a:pt x="114237" y="61280"/>
                  </a:lnTo>
                  <a:lnTo>
                    <a:pt x="116030" y="60219"/>
                  </a:lnTo>
                  <a:lnTo>
                    <a:pt x="116876" y="58540"/>
                  </a:lnTo>
                  <a:lnTo>
                    <a:pt x="117924" y="59070"/>
                  </a:lnTo>
                  <a:lnTo>
                    <a:pt x="117394" y="60964"/>
                  </a:lnTo>
                  <a:lnTo>
                    <a:pt x="117394" y="60964"/>
                  </a:lnTo>
                  <a:lnTo>
                    <a:pt x="119086" y="60118"/>
                  </a:lnTo>
                  <a:lnTo>
                    <a:pt x="120235" y="61065"/>
                  </a:lnTo>
                  <a:lnTo>
                    <a:pt x="121182" y="62744"/>
                  </a:lnTo>
                  <a:lnTo>
                    <a:pt x="122129" y="63906"/>
                  </a:lnTo>
                  <a:lnTo>
                    <a:pt x="122129" y="65484"/>
                  </a:lnTo>
                  <a:lnTo>
                    <a:pt x="122975" y="66318"/>
                  </a:lnTo>
                  <a:lnTo>
                    <a:pt x="124806" y="64853"/>
                  </a:lnTo>
                  <a:lnTo>
                    <a:pt x="124263" y="62542"/>
                  </a:lnTo>
                  <a:lnTo>
                    <a:pt x="122621" y="60850"/>
                  </a:lnTo>
                  <a:lnTo>
                    <a:pt x="122116" y="59802"/>
                  </a:lnTo>
                  <a:lnTo>
                    <a:pt x="123594" y="58540"/>
                  </a:lnTo>
                  <a:lnTo>
                    <a:pt x="123707" y="55699"/>
                  </a:lnTo>
                  <a:lnTo>
                    <a:pt x="124970" y="54651"/>
                  </a:lnTo>
                  <a:lnTo>
                    <a:pt x="126233" y="55383"/>
                  </a:lnTo>
                  <a:lnTo>
                    <a:pt x="128127" y="52125"/>
                  </a:lnTo>
                  <a:lnTo>
                    <a:pt x="129705" y="47289"/>
                  </a:lnTo>
                  <a:lnTo>
                    <a:pt x="128544" y="44031"/>
                  </a:lnTo>
                  <a:lnTo>
                    <a:pt x="127811" y="41102"/>
                  </a:lnTo>
                  <a:lnTo>
                    <a:pt x="126132" y="39523"/>
                  </a:lnTo>
                  <a:lnTo>
                    <a:pt x="123922" y="38892"/>
                  </a:lnTo>
                  <a:lnTo>
                    <a:pt x="122558" y="38362"/>
                  </a:lnTo>
                  <a:lnTo>
                    <a:pt x="121498" y="37516"/>
                  </a:lnTo>
                  <a:lnTo>
                    <a:pt x="123606" y="33311"/>
                  </a:lnTo>
                  <a:lnTo>
                    <a:pt x="124440" y="30533"/>
                  </a:lnTo>
                  <a:lnTo>
                    <a:pt x="126650" y="29220"/>
                  </a:lnTo>
                  <a:lnTo>
                    <a:pt x="130021" y="29220"/>
                  </a:lnTo>
                  <a:lnTo>
                    <a:pt x="132332" y="28588"/>
                  </a:lnTo>
                  <a:lnTo>
                    <a:pt x="132231" y="28588"/>
                  </a:lnTo>
                  <a:lnTo>
                    <a:pt x="132231" y="23222"/>
                  </a:lnTo>
                  <a:lnTo>
                    <a:pt x="135072" y="21959"/>
                  </a:lnTo>
                  <a:lnTo>
                    <a:pt x="135804" y="23853"/>
                  </a:lnTo>
                  <a:lnTo>
                    <a:pt x="136650" y="21959"/>
                  </a:lnTo>
                  <a:lnTo>
                    <a:pt x="136650" y="20065"/>
                  </a:lnTo>
                  <a:lnTo>
                    <a:pt x="138115" y="20899"/>
                  </a:lnTo>
                  <a:lnTo>
                    <a:pt x="137433" y="24788"/>
                  </a:lnTo>
                  <a:lnTo>
                    <a:pt x="136006" y="30571"/>
                  </a:lnTo>
                  <a:lnTo>
                    <a:pt x="136006" y="33942"/>
                  </a:lnTo>
                  <a:lnTo>
                    <a:pt x="139428" y="38677"/>
                  </a:lnTo>
                  <a:lnTo>
                    <a:pt x="140426" y="42049"/>
                  </a:lnTo>
                  <a:lnTo>
                    <a:pt x="140426" y="43412"/>
                  </a:lnTo>
                  <a:lnTo>
                    <a:pt x="141688" y="42364"/>
                  </a:lnTo>
                  <a:lnTo>
                    <a:pt x="141688" y="38993"/>
                  </a:lnTo>
                  <a:lnTo>
                    <a:pt x="143166" y="35622"/>
                  </a:lnTo>
                  <a:lnTo>
                    <a:pt x="142370" y="32894"/>
                  </a:lnTo>
                  <a:lnTo>
                    <a:pt x="142244" y="31316"/>
                  </a:lnTo>
                  <a:lnTo>
                    <a:pt x="141966" y="29220"/>
                  </a:lnTo>
                  <a:lnTo>
                    <a:pt x="140085" y="27742"/>
                  </a:lnTo>
                  <a:lnTo>
                    <a:pt x="139782" y="24800"/>
                  </a:lnTo>
                  <a:lnTo>
                    <a:pt x="142522" y="23020"/>
                  </a:lnTo>
                  <a:lnTo>
                    <a:pt x="144832" y="23336"/>
                  </a:lnTo>
                  <a:lnTo>
                    <a:pt x="144832" y="20697"/>
                  </a:lnTo>
                  <a:lnTo>
                    <a:pt x="145881" y="18967"/>
                  </a:lnTo>
                  <a:lnTo>
                    <a:pt x="148090" y="17855"/>
                  </a:lnTo>
                  <a:lnTo>
                    <a:pt x="148936" y="17855"/>
                  </a:lnTo>
                  <a:lnTo>
                    <a:pt x="147573" y="14067"/>
                  </a:lnTo>
                  <a:lnTo>
                    <a:pt x="144315" y="12868"/>
                  </a:lnTo>
                  <a:lnTo>
                    <a:pt x="144832" y="10784"/>
                  </a:lnTo>
                  <a:lnTo>
                    <a:pt x="144517" y="8751"/>
                  </a:lnTo>
                  <a:lnTo>
                    <a:pt x="144315" y="7577"/>
                  </a:lnTo>
                  <a:lnTo>
                    <a:pt x="146310" y="8613"/>
                  </a:lnTo>
                  <a:lnTo>
                    <a:pt x="147674" y="7565"/>
                  </a:lnTo>
                  <a:lnTo>
                    <a:pt x="148936" y="8398"/>
                  </a:lnTo>
                  <a:lnTo>
                    <a:pt x="149669" y="6188"/>
                  </a:lnTo>
                  <a:lnTo>
                    <a:pt x="148406" y="4509"/>
                  </a:lnTo>
                  <a:lnTo>
                    <a:pt x="147775" y="2084"/>
                  </a:lnTo>
                  <a:lnTo>
                    <a:pt x="144201" y="1567"/>
                  </a:lnTo>
                  <a:lnTo>
                    <a:pt x="144201" y="3031"/>
                  </a:lnTo>
                  <a:lnTo>
                    <a:pt x="142623" y="2981"/>
                  </a:lnTo>
                  <a:lnTo>
                    <a:pt x="141890" y="2084"/>
                  </a:lnTo>
                  <a:lnTo>
                    <a:pt x="134440" y="2084"/>
                  </a:lnTo>
                  <a:lnTo>
                    <a:pt x="131069" y="2400"/>
                  </a:lnTo>
                  <a:lnTo>
                    <a:pt x="133493" y="4774"/>
                  </a:lnTo>
                  <a:lnTo>
                    <a:pt x="130867" y="4799"/>
                  </a:lnTo>
                  <a:lnTo>
                    <a:pt x="130337" y="3499"/>
                  </a:lnTo>
                  <a:lnTo>
                    <a:pt x="127294" y="4837"/>
                  </a:lnTo>
                  <a:lnTo>
                    <a:pt x="124654" y="6504"/>
                  </a:lnTo>
                  <a:lnTo>
                    <a:pt x="123076" y="6504"/>
                  </a:lnTo>
                  <a:lnTo>
                    <a:pt x="122028" y="4294"/>
                  </a:lnTo>
                  <a:lnTo>
                    <a:pt x="119503" y="3928"/>
                  </a:lnTo>
                  <a:lnTo>
                    <a:pt x="117407" y="5115"/>
                  </a:lnTo>
                  <a:lnTo>
                    <a:pt x="114149" y="4016"/>
                  </a:lnTo>
                  <a:lnTo>
                    <a:pt x="112040" y="3158"/>
                  </a:lnTo>
                  <a:lnTo>
                    <a:pt x="107835" y="3461"/>
                  </a:lnTo>
                  <a:lnTo>
                    <a:pt x="106055" y="4610"/>
                  </a:lnTo>
                  <a:lnTo>
                    <a:pt x="107204" y="7767"/>
                  </a:lnTo>
                  <a:lnTo>
                    <a:pt x="104792" y="7767"/>
                  </a:lnTo>
                  <a:lnTo>
                    <a:pt x="103529" y="7653"/>
                  </a:lnTo>
                  <a:lnTo>
                    <a:pt x="101951" y="8448"/>
                  </a:lnTo>
                  <a:lnTo>
                    <a:pt x="102898" y="10153"/>
                  </a:lnTo>
                  <a:lnTo>
                    <a:pt x="100587" y="9484"/>
                  </a:lnTo>
                  <a:lnTo>
                    <a:pt x="99741" y="6529"/>
                  </a:lnTo>
                  <a:lnTo>
                    <a:pt x="97115" y="4319"/>
                  </a:lnTo>
                  <a:lnTo>
                    <a:pt x="93327" y="4837"/>
                  </a:lnTo>
                  <a:lnTo>
                    <a:pt x="94173" y="7577"/>
                  </a:lnTo>
                  <a:lnTo>
                    <a:pt x="91016" y="7463"/>
                  </a:lnTo>
                  <a:lnTo>
                    <a:pt x="89968" y="6100"/>
                  </a:lnTo>
                  <a:lnTo>
                    <a:pt x="87758" y="7249"/>
                  </a:lnTo>
                  <a:lnTo>
                    <a:pt x="86066" y="7779"/>
                  </a:lnTo>
                  <a:lnTo>
                    <a:pt x="83541" y="10822"/>
                  </a:lnTo>
                  <a:lnTo>
                    <a:pt x="83023" y="8827"/>
                  </a:lnTo>
                  <a:lnTo>
                    <a:pt x="85233" y="5468"/>
                  </a:lnTo>
                  <a:lnTo>
                    <a:pt x="84601" y="2312"/>
                  </a:lnTo>
                  <a:lnTo>
                    <a:pt x="81445"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3167575" y="993250"/>
              <a:ext cx="3759100" cy="3349975"/>
            </a:xfrm>
            <a:custGeom>
              <a:avLst/>
              <a:gdLst/>
              <a:ahLst/>
              <a:cxnLst/>
              <a:rect l="l" t="t" r="r" b="b"/>
              <a:pathLst>
                <a:path w="150364" h="133999" extrusionOk="0">
                  <a:moveTo>
                    <a:pt x="81786" y="784"/>
                  </a:moveTo>
                  <a:lnTo>
                    <a:pt x="84653" y="2892"/>
                  </a:lnTo>
                  <a:lnTo>
                    <a:pt x="85234" y="5797"/>
                  </a:lnTo>
                  <a:lnTo>
                    <a:pt x="83024" y="9168"/>
                  </a:lnTo>
                  <a:lnTo>
                    <a:pt x="83731" y="11895"/>
                  </a:lnTo>
                  <a:lnTo>
                    <a:pt x="86597" y="8448"/>
                  </a:lnTo>
                  <a:lnTo>
                    <a:pt x="88239" y="7931"/>
                  </a:lnTo>
                  <a:lnTo>
                    <a:pt x="90209" y="6895"/>
                  </a:lnTo>
                  <a:lnTo>
                    <a:pt x="91193" y="8171"/>
                  </a:lnTo>
                  <a:lnTo>
                    <a:pt x="94931" y="8297"/>
                  </a:lnTo>
                  <a:lnTo>
                    <a:pt x="94931" y="8297"/>
                  </a:lnTo>
                  <a:lnTo>
                    <a:pt x="94072" y="5494"/>
                  </a:lnTo>
                  <a:lnTo>
                    <a:pt x="97355" y="5039"/>
                  </a:lnTo>
                  <a:lnTo>
                    <a:pt x="99805" y="7110"/>
                  </a:lnTo>
                  <a:lnTo>
                    <a:pt x="100664" y="10140"/>
                  </a:lnTo>
                  <a:lnTo>
                    <a:pt x="103871" y="11075"/>
                  </a:lnTo>
                  <a:lnTo>
                    <a:pt x="102722" y="8991"/>
                  </a:lnTo>
                  <a:lnTo>
                    <a:pt x="103922" y="8385"/>
                  </a:lnTo>
                  <a:lnTo>
                    <a:pt x="105121" y="8486"/>
                  </a:lnTo>
                  <a:lnTo>
                    <a:pt x="107987" y="8486"/>
                  </a:lnTo>
                  <a:lnTo>
                    <a:pt x="106763" y="5153"/>
                  </a:lnTo>
                  <a:lnTo>
                    <a:pt x="108265" y="4180"/>
                  </a:lnTo>
                  <a:lnTo>
                    <a:pt x="112319" y="3890"/>
                  </a:lnTo>
                  <a:lnTo>
                    <a:pt x="114377" y="4723"/>
                  </a:lnTo>
                  <a:lnTo>
                    <a:pt x="117761" y="5860"/>
                  </a:lnTo>
                  <a:lnTo>
                    <a:pt x="119895" y="4673"/>
                  </a:lnTo>
                  <a:lnTo>
                    <a:pt x="122142" y="5001"/>
                  </a:lnTo>
                  <a:lnTo>
                    <a:pt x="123216" y="7236"/>
                  </a:lnTo>
                  <a:lnTo>
                    <a:pt x="125084" y="7236"/>
                  </a:lnTo>
                  <a:lnTo>
                    <a:pt x="127749" y="5544"/>
                  </a:lnTo>
                  <a:lnTo>
                    <a:pt x="130489" y="4332"/>
                  </a:lnTo>
                  <a:lnTo>
                    <a:pt x="130981" y="5532"/>
                  </a:lnTo>
                  <a:lnTo>
                    <a:pt x="134580" y="5494"/>
                  </a:lnTo>
                  <a:lnTo>
                    <a:pt x="132105" y="3069"/>
                  </a:lnTo>
                  <a:lnTo>
                    <a:pt x="134769" y="2817"/>
                  </a:lnTo>
                  <a:lnTo>
                    <a:pt x="142080" y="2817"/>
                  </a:lnTo>
                  <a:lnTo>
                    <a:pt x="142813" y="3713"/>
                  </a:lnTo>
                  <a:lnTo>
                    <a:pt x="144858" y="3776"/>
                  </a:lnTo>
                  <a:lnTo>
                    <a:pt x="144858" y="2337"/>
                  </a:lnTo>
                  <a:lnTo>
                    <a:pt x="147864" y="2779"/>
                  </a:lnTo>
                  <a:lnTo>
                    <a:pt x="148432" y="4989"/>
                  </a:lnTo>
                  <a:lnTo>
                    <a:pt x="149657" y="6643"/>
                  </a:lnTo>
                  <a:lnTo>
                    <a:pt x="149101" y="8309"/>
                  </a:lnTo>
                  <a:lnTo>
                    <a:pt x="147990" y="7564"/>
                  </a:lnTo>
                  <a:lnTo>
                    <a:pt x="146601" y="8638"/>
                  </a:lnTo>
                  <a:lnTo>
                    <a:pt x="144214" y="7400"/>
                  </a:lnTo>
                  <a:lnTo>
                    <a:pt x="144846" y="11163"/>
                  </a:lnTo>
                  <a:lnTo>
                    <a:pt x="144278" y="13461"/>
                  </a:lnTo>
                  <a:lnTo>
                    <a:pt x="147662" y="14724"/>
                  </a:lnTo>
                  <a:lnTo>
                    <a:pt x="148823" y="17944"/>
                  </a:lnTo>
                  <a:lnTo>
                    <a:pt x="148356" y="17944"/>
                  </a:lnTo>
                  <a:lnTo>
                    <a:pt x="145995" y="19118"/>
                  </a:lnTo>
                  <a:lnTo>
                    <a:pt x="144846" y="21012"/>
                  </a:lnTo>
                  <a:lnTo>
                    <a:pt x="144846" y="23373"/>
                  </a:lnTo>
                  <a:lnTo>
                    <a:pt x="142775" y="23096"/>
                  </a:lnTo>
                  <a:lnTo>
                    <a:pt x="139770" y="25040"/>
                  </a:lnTo>
                  <a:lnTo>
                    <a:pt x="140111" y="28311"/>
                  </a:lnTo>
                  <a:lnTo>
                    <a:pt x="141992" y="29788"/>
                  </a:lnTo>
                  <a:lnTo>
                    <a:pt x="142257" y="31745"/>
                  </a:lnTo>
                  <a:lnTo>
                    <a:pt x="142396" y="33387"/>
                  </a:lnTo>
                  <a:lnTo>
                    <a:pt x="143154" y="36000"/>
                  </a:lnTo>
                  <a:lnTo>
                    <a:pt x="141727" y="39271"/>
                  </a:lnTo>
                  <a:lnTo>
                    <a:pt x="141702" y="42604"/>
                  </a:lnTo>
                  <a:lnTo>
                    <a:pt x="141070" y="43135"/>
                  </a:lnTo>
                  <a:lnTo>
                    <a:pt x="141070" y="42440"/>
                  </a:lnTo>
                  <a:lnTo>
                    <a:pt x="140060" y="38993"/>
                  </a:lnTo>
                  <a:lnTo>
                    <a:pt x="136651" y="34245"/>
                  </a:lnTo>
                  <a:lnTo>
                    <a:pt x="136651" y="31025"/>
                  </a:lnTo>
                  <a:lnTo>
                    <a:pt x="138078" y="25255"/>
                  </a:lnTo>
                  <a:lnTo>
                    <a:pt x="138797" y="21151"/>
                  </a:lnTo>
                  <a:lnTo>
                    <a:pt x="136663" y="19939"/>
                  </a:lnTo>
                  <a:lnTo>
                    <a:pt x="136663" y="22300"/>
                  </a:lnTo>
                  <a:lnTo>
                    <a:pt x="136158" y="23437"/>
                  </a:lnTo>
                  <a:lnTo>
                    <a:pt x="135578" y="21947"/>
                  </a:lnTo>
                  <a:lnTo>
                    <a:pt x="132244" y="23424"/>
                  </a:lnTo>
                  <a:lnTo>
                    <a:pt x="132244" y="28765"/>
                  </a:lnTo>
                  <a:lnTo>
                    <a:pt x="130312" y="29295"/>
                  </a:lnTo>
                  <a:lnTo>
                    <a:pt x="126890" y="29295"/>
                  </a:lnTo>
                  <a:lnTo>
                    <a:pt x="124504" y="30722"/>
                  </a:lnTo>
                  <a:lnTo>
                    <a:pt x="123645" y="33576"/>
                  </a:lnTo>
                  <a:lnTo>
                    <a:pt x="121435" y="38008"/>
                  </a:lnTo>
                  <a:lnTo>
                    <a:pt x="122685" y="39006"/>
                  </a:lnTo>
                  <a:lnTo>
                    <a:pt x="124163" y="39586"/>
                  </a:lnTo>
                  <a:lnTo>
                    <a:pt x="126297" y="40193"/>
                  </a:lnTo>
                  <a:lnTo>
                    <a:pt x="127862" y="41657"/>
                  </a:lnTo>
                  <a:lnTo>
                    <a:pt x="128582" y="44549"/>
                  </a:lnTo>
                  <a:lnTo>
                    <a:pt x="129706" y="47706"/>
                  </a:lnTo>
                  <a:lnTo>
                    <a:pt x="128178" y="52403"/>
                  </a:lnTo>
                  <a:lnTo>
                    <a:pt x="126461" y="55358"/>
                  </a:lnTo>
                  <a:lnTo>
                    <a:pt x="125274" y="54676"/>
                  </a:lnTo>
                  <a:lnTo>
                    <a:pt x="123733" y="55951"/>
                  </a:lnTo>
                  <a:lnTo>
                    <a:pt x="123620" y="58792"/>
                  </a:lnTo>
                  <a:lnTo>
                    <a:pt x="122067" y="60118"/>
                  </a:lnTo>
                  <a:lnTo>
                    <a:pt x="122673" y="61393"/>
                  </a:lnTo>
                  <a:lnTo>
                    <a:pt x="124314" y="63098"/>
                  </a:lnTo>
                  <a:lnTo>
                    <a:pt x="124807" y="65131"/>
                  </a:lnTo>
                  <a:lnTo>
                    <a:pt x="123342" y="66305"/>
                  </a:lnTo>
                  <a:lnTo>
                    <a:pt x="122786" y="65750"/>
                  </a:lnTo>
                  <a:lnTo>
                    <a:pt x="122786" y="64196"/>
                  </a:lnTo>
                  <a:lnTo>
                    <a:pt x="121801" y="62997"/>
                  </a:lnTo>
                  <a:lnTo>
                    <a:pt x="120854" y="61317"/>
                  </a:lnTo>
                  <a:lnTo>
                    <a:pt x="119465" y="60143"/>
                  </a:lnTo>
                  <a:lnTo>
                    <a:pt x="118241" y="60762"/>
                  </a:lnTo>
                  <a:lnTo>
                    <a:pt x="118241" y="60762"/>
                  </a:lnTo>
                  <a:lnTo>
                    <a:pt x="118645" y="59297"/>
                  </a:lnTo>
                  <a:lnTo>
                    <a:pt x="117079" y="58514"/>
                  </a:lnTo>
                  <a:lnTo>
                    <a:pt x="116132" y="60396"/>
                  </a:lnTo>
                  <a:lnTo>
                    <a:pt x="114112" y="61583"/>
                  </a:lnTo>
                  <a:lnTo>
                    <a:pt x="114970" y="62719"/>
                  </a:lnTo>
                  <a:lnTo>
                    <a:pt x="116056" y="63931"/>
                  </a:lnTo>
                  <a:lnTo>
                    <a:pt x="117622" y="63376"/>
                  </a:lnTo>
                  <a:lnTo>
                    <a:pt x="118607" y="63691"/>
                  </a:lnTo>
                  <a:lnTo>
                    <a:pt x="115968" y="65497"/>
                  </a:lnTo>
                  <a:lnTo>
                    <a:pt x="117597" y="67530"/>
                  </a:lnTo>
                  <a:lnTo>
                    <a:pt x="119011" y="70371"/>
                  </a:lnTo>
                  <a:lnTo>
                    <a:pt x="119011" y="73919"/>
                  </a:lnTo>
                  <a:lnTo>
                    <a:pt x="118266" y="76028"/>
                  </a:lnTo>
                  <a:lnTo>
                    <a:pt x="116574" y="79096"/>
                  </a:lnTo>
                  <a:lnTo>
                    <a:pt x="112824" y="80978"/>
                  </a:lnTo>
                  <a:lnTo>
                    <a:pt x="111245" y="82114"/>
                  </a:lnTo>
                  <a:lnTo>
                    <a:pt x="110740" y="80940"/>
                  </a:lnTo>
                  <a:lnTo>
                    <a:pt x="110462" y="81041"/>
                  </a:lnTo>
                  <a:cubicBezTo>
                    <a:pt x="110159" y="81142"/>
                    <a:pt x="108594" y="81697"/>
                    <a:pt x="108253" y="81912"/>
                  </a:cubicBezTo>
                  <a:cubicBezTo>
                    <a:pt x="107886" y="82165"/>
                    <a:pt x="107634" y="83276"/>
                    <a:pt x="107520" y="83907"/>
                  </a:cubicBezTo>
                  <a:lnTo>
                    <a:pt x="107495" y="84008"/>
                  </a:lnTo>
                  <a:lnTo>
                    <a:pt x="108341" y="85688"/>
                  </a:lnTo>
                  <a:lnTo>
                    <a:pt x="110197" y="87468"/>
                  </a:lnTo>
                  <a:lnTo>
                    <a:pt x="110197" y="90852"/>
                  </a:lnTo>
                  <a:cubicBezTo>
                    <a:pt x="110046" y="91092"/>
                    <a:pt x="109174" y="91824"/>
                    <a:pt x="108379" y="92430"/>
                  </a:cubicBezTo>
                  <a:lnTo>
                    <a:pt x="107760" y="92115"/>
                  </a:lnTo>
                  <a:lnTo>
                    <a:pt x="106093" y="90360"/>
                  </a:lnTo>
                  <a:lnTo>
                    <a:pt x="104161" y="88541"/>
                  </a:lnTo>
                  <a:lnTo>
                    <a:pt x="103164" y="89829"/>
                  </a:lnTo>
                  <a:lnTo>
                    <a:pt x="102823" y="92203"/>
                  </a:lnTo>
                  <a:lnTo>
                    <a:pt x="103492" y="93756"/>
                  </a:lnTo>
                  <a:lnTo>
                    <a:pt x="104679" y="95398"/>
                  </a:lnTo>
                  <a:lnTo>
                    <a:pt x="106321" y="96648"/>
                  </a:lnTo>
                  <a:lnTo>
                    <a:pt x="106611" y="98239"/>
                  </a:lnTo>
                  <a:lnTo>
                    <a:pt x="107028" y="99602"/>
                  </a:lnTo>
                  <a:lnTo>
                    <a:pt x="105689" y="99047"/>
                  </a:lnTo>
                  <a:lnTo>
                    <a:pt x="104313" y="97254"/>
                  </a:lnTo>
                  <a:lnTo>
                    <a:pt x="103290" y="95082"/>
                  </a:lnTo>
                  <a:lnTo>
                    <a:pt x="101371" y="94072"/>
                  </a:lnTo>
                  <a:lnTo>
                    <a:pt x="101371" y="90056"/>
                  </a:lnTo>
                  <a:lnTo>
                    <a:pt x="99351" y="85725"/>
                  </a:lnTo>
                  <a:lnTo>
                    <a:pt x="97583" y="86773"/>
                  </a:lnTo>
                  <a:lnTo>
                    <a:pt x="97583" y="83756"/>
                  </a:lnTo>
                  <a:lnTo>
                    <a:pt x="95739" y="82897"/>
                  </a:lnTo>
                  <a:lnTo>
                    <a:pt x="94944" y="79690"/>
                  </a:lnTo>
                  <a:lnTo>
                    <a:pt x="91774" y="80422"/>
                  </a:lnTo>
                  <a:lnTo>
                    <a:pt x="90423" y="82278"/>
                  </a:lnTo>
                  <a:lnTo>
                    <a:pt x="87431" y="84980"/>
                  </a:lnTo>
                  <a:lnTo>
                    <a:pt x="85372" y="86773"/>
                  </a:lnTo>
                  <a:lnTo>
                    <a:pt x="84324" y="88503"/>
                  </a:lnTo>
                  <a:lnTo>
                    <a:pt x="84324" y="91546"/>
                  </a:lnTo>
                  <a:lnTo>
                    <a:pt x="82961" y="93706"/>
                  </a:lnTo>
                  <a:lnTo>
                    <a:pt x="82620" y="92456"/>
                  </a:lnTo>
                  <a:lnTo>
                    <a:pt x="81142" y="89084"/>
                  </a:lnTo>
                  <a:lnTo>
                    <a:pt x="79791" y="86180"/>
                  </a:lnTo>
                  <a:lnTo>
                    <a:pt x="79160" y="83465"/>
                  </a:lnTo>
                  <a:lnTo>
                    <a:pt x="78377" y="80359"/>
                  </a:lnTo>
                  <a:lnTo>
                    <a:pt x="76837" y="82152"/>
                  </a:lnTo>
                  <a:lnTo>
                    <a:pt x="75890" y="82000"/>
                  </a:lnTo>
                  <a:lnTo>
                    <a:pt x="74602" y="79803"/>
                  </a:lnTo>
                  <a:lnTo>
                    <a:pt x="71773" y="77745"/>
                  </a:lnTo>
                  <a:lnTo>
                    <a:pt x="68326" y="78175"/>
                  </a:lnTo>
                  <a:lnTo>
                    <a:pt x="65687" y="77770"/>
                  </a:lnTo>
                  <a:lnTo>
                    <a:pt x="63957" y="76849"/>
                  </a:lnTo>
                  <a:lnTo>
                    <a:pt x="62113" y="76710"/>
                  </a:lnTo>
                  <a:lnTo>
                    <a:pt x="60118" y="75624"/>
                  </a:lnTo>
                  <a:lnTo>
                    <a:pt x="56999" y="73086"/>
                  </a:lnTo>
                  <a:lnTo>
                    <a:pt x="55737" y="75232"/>
                  </a:lnTo>
                  <a:lnTo>
                    <a:pt x="57782" y="76912"/>
                  </a:lnTo>
                  <a:lnTo>
                    <a:pt x="59108" y="79349"/>
                  </a:lnTo>
                  <a:lnTo>
                    <a:pt x="61419" y="79235"/>
                  </a:lnTo>
                  <a:lnTo>
                    <a:pt x="63717" y="78541"/>
                  </a:lnTo>
                  <a:lnTo>
                    <a:pt x="64954" y="79879"/>
                  </a:lnTo>
                  <a:lnTo>
                    <a:pt x="66394" y="81306"/>
                  </a:lnTo>
                  <a:lnTo>
                    <a:pt x="65636" y="83187"/>
                  </a:lnTo>
                  <a:lnTo>
                    <a:pt x="64538" y="85208"/>
                  </a:lnTo>
                  <a:lnTo>
                    <a:pt x="60775" y="87140"/>
                  </a:lnTo>
                  <a:lnTo>
                    <a:pt x="57025" y="87973"/>
                  </a:lnTo>
                  <a:lnTo>
                    <a:pt x="53805" y="89425"/>
                  </a:lnTo>
                  <a:lnTo>
                    <a:pt x="53388" y="88263"/>
                  </a:lnTo>
                  <a:lnTo>
                    <a:pt x="52100" y="85132"/>
                  </a:lnTo>
                  <a:lnTo>
                    <a:pt x="50105" y="83554"/>
                  </a:lnTo>
                  <a:lnTo>
                    <a:pt x="49297" y="81230"/>
                  </a:lnTo>
                  <a:lnTo>
                    <a:pt x="47782" y="78831"/>
                  </a:lnTo>
                  <a:lnTo>
                    <a:pt x="45117" y="75169"/>
                  </a:lnTo>
                  <a:lnTo>
                    <a:pt x="43387" y="75801"/>
                  </a:lnTo>
                  <a:lnTo>
                    <a:pt x="44284" y="77341"/>
                  </a:lnTo>
                  <a:lnTo>
                    <a:pt x="45332" y="80182"/>
                  </a:lnTo>
                  <a:lnTo>
                    <a:pt x="46203" y="81382"/>
                  </a:lnTo>
                  <a:lnTo>
                    <a:pt x="48325" y="86281"/>
                  </a:lnTo>
                  <a:lnTo>
                    <a:pt x="49726" y="87241"/>
                  </a:lnTo>
                  <a:lnTo>
                    <a:pt x="51772" y="89198"/>
                  </a:lnTo>
                  <a:lnTo>
                    <a:pt x="52264" y="90271"/>
                  </a:lnTo>
                  <a:lnTo>
                    <a:pt x="53009" y="92506"/>
                  </a:lnTo>
                  <a:lnTo>
                    <a:pt x="54550" y="91736"/>
                  </a:lnTo>
                  <a:lnTo>
                    <a:pt x="58287" y="91218"/>
                  </a:lnTo>
                  <a:lnTo>
                    <a:pt x="59525" y="90612"/>
                  </a:lnTo>
                  <a:lnTo>
                    <a:pt x="59904" y="91837"/>
                  </a:lnTo>
                  <a:cubicBezTo>
                    <a:pt x="59664" y="92443"/>
                    <a:pt x="59070" y="93946"/>
                    <a:pt x="59070" y="94362"/>
                  </a:cubicBezTo>
                  <a:cubicBezTo>
                    <a:pt x="59045" y="94615"/>
                    <a:pt x="58338" y="96016"/>
                    <a:pt x="57681" y="97191"/>
                  </a:cubicBezTo>
                  <a:lnTo>
                    <a:pt x="54487" y="99148"/>
                  </a:lnTo>
                  <a:lnTo>
                    <a:pt x="51784" y="102128"/>
                  </a:lnTo>
                  <a:lnTo>
                    <a:pt x="48855" y="104792"/>
                  </a:lnTo>
                  <a:lnTo>
                    <a:pt x="49474" y="106408"/>
                  </a:lnTo>
                  <a:lnTo>
                    <a:pt x="49411" y="108719"/>
                  </a:lnTo>
                  <a:lnTo>
                    <a:pt x="50257" y="110727"/>
                  </a:lnTo>
                  <a:lnTo>
                    <a:pt x="50257" y="113189"/>
                  </a:lnTo>
                  <a:lnTo>
                    <a:pt x="48767" y="115487"/>
                  </a:lnTo>
                  <a:lnTo>
                    <a:pt x="44587" y="118694"/>
                  </a:lnTo>
                  <a:lnTo>
                    <a:pt x="44587" y="120096"/>
                  </a:lnTo>
                  <a:lnTo>
                    <a:pt x="44297" y="123897"/>
                  </a:lnTo>
                  <a:lnTo>
                    <a:pt x="42845" y="123897"/>
                  </a:lnTo>
                  <a:lnTo>
                    <a:pt x="42175" y="126927"/>
                  </a:lnTo>
                  <a:lnTo>
                    <a:pt x="39713" y="129730"/>
                  </a:lnTo>
                  <a:lnTo>
                    <a:pt x="38084" y="131536"/>
                  </a:lnTo>
                  <a:lnTo>
                    <a:pt x="35647" y="133367"/>
                  </a:lnTo>
                  <a:lnTo>
                    <a:pt x="31404" y="133367"/>
                  </a:lnTo>
                  <a:lnTo>
                    <a:pt x="29776" y="130842"/>
                  </a:lnTo>
                  <a:lnTo>
                    <a:pt x="29371" y="128581"/>
                  </a:lnTo>
                  <a:lnTo>
                    <a:pt x="28210" y="126334"/>
                  </a:lnTo>
                  <a:lnTo>
                    <a:pt x="26278" y="123796"/>
                  </a:lnTo>
                  <a:lnTo>
                    <a:pt x="26278" y="120222"/>
                  </a:lnTo>
                  <a:lnTo>
                    <a:pt x="24384" y="117495"/>
                  </a:lnTo>
                  <a:lnTo>
                    <a:pt x="24384" y="115285"/>
                  </a:lnTo>
                  <a:lnTo>
                    <a:pt x="26278" y="112659"/>
                  </a:lnTo>
                  <a:lnTo>
                    <a:pt x="26278" y="109654"/>
                  </a:lnTo>
                  <a:lnTo>
                    <a:pt x="25672" y="106509"/>
                  </a:lnTo>
                  <a:lnTo>
                    <a:pt x="23563" y="103340"/>
                  </a:lnTo>
                  <a:lnTo>
                    <a:pt x="23992" y="99262"/>
                  </a:lnTo>
                  <a:lnTo>
                    <a:pt x="22679" y="97140"/>
                  </a:lnTo>
                  <a:lnTo>
                    <a:pt x="19838" y="97279"/>
                  </a:lnTo>
                  <a:lnTo>
                    <a:pt x="18916" y="95701"/>
                  </a:lnTo>
                  <a:lnTo>
                    <a:pt x="16353" y="95410"/>
                  </a:lnTo>
                  <a:lnTo>
                    <a:pt x="13600" y="96787"/>
                  </a:lnTo>
                  <a:lnTo>
                    <a:pt x="11113" y="96787"/>
                  </a:lnTo>
                  <a:lnTo>
                    <a:pt x="8486" y="97090"/>
                  </a:lnTo>
                  <a:lnTo>
                    <a:pt x="5570" y="95385"/>
                  </a:lnTo>
                  <a:lnTo>
                    <a:pt x="1453" y="91067"/>
                  </a:lnTo>
                  <a:lnTo>
                    <a:pt x="645" y="87746"/>
                  </a:lnTo>
                  <a:lnTo>
                    <a:pt x="1175" y="84905"/>
                  </a:lnTo>
                  <a:lnTo>
                    <a:pt x="658" y="82518"/>
                  </a:lnTo>
                  <a:lnTo>
                    <a:pt x="1642" y="80132"/>
                  </a:lnTo>
                  <a:lnTo>
                    <a:pt x="4029" y="76306"/>
                  </a:lnTo>
                  <a:lnTo>
                    <a:pt x="6681" y="74386"/>
                  </a:lnTo>
                  <a:lnTo>
                    <a:pt x="7325" y="72353"/>
                  </a:lnTo>
                  <a:lnTo>
                    <a:pt x="9055" y="70523"/>
                  </a:lnTo>
                  <a:lnTo>
                    <a:pt x="10683" y="68894"/>
                  </a:lnTo>
                  <a:lnTo>
                    <a:pt x="11870" y="69487"/>
                  </a:lnTo>
                  <a:lnTo>
                    <a:pt x="16328" y="67858"/>
                  </a:lnTo>
                  <a:lnTo>
                    <a:pt x="20457" y="67871"/>
                  </a:lnTo>
                  <a:lnTo>
                    <a:pt x="22490" y="67543"/>
                  </a:lnTo>
                  <a:lnTo>
                    <a:pt x="23639" y="67795"/>
                  </a:lnTo>
                  <a:lnTo>
                    <a:pt x="24005" y="70560"/>
                  </a:lnTo>
                  <a:lnTo>
                    <a:pt x="26619" y="71116"/>
                  </a:lnTo>
                  <a:lnTo>
                    <a:pt x="29334" y="73338"/>
                  </a:lnTo>
                  <a:lnTo>
                    <a:pt x="31152" y="71747"/>
                  </a:lnTo>
                  <a:lnTo>
                    <a:pt x="32894" y="71457"/>
                  </a:lnTo>
                  <a:lnTo>
                    <a:pt x="38349" y="73035"/>
                  </a:lnTo>
                  <a:lnTo>
                    <a:pt x="41784" y="72505"/>
                  </a:lnTo>
                  <a:lnTo>
                    <a:pt x="44739" y="71154"/>
                  </a:lnTo>
                  <a:lnTo>
                    <a:pt x="45648" y="67719"/>
                  </a:lnTo>
                  <a:lnTo>
                    <a:pt x="44461" y="65989"/>
                  </a:lnTo>
                  <a:lnTo>
                    <a:pt x="41910" y="67442"/>
                  </a:lnTo>
                  <a:lnTo>
                    <a:pt x="39347" y="66785"/>
                  </a:lnTo>
                  <a:lnTo>
                    <a:pt x="37819" y="65762"/>
                  </a:lnTo>
                  <a:lnTo>
                    <a:pt x="38715" y="63590"/>
                  </a:lnTo>
                  <a:lnTo>
                    <a:pt x="40067" y="62820"/>
                  </a:lnTo>
                  <a:lnTo>
                    <a:pt x="42466" y="62227"/>
                  </a:lnTo>
                  <a:lnTo>
                    <a:pt x="45610" y="63073"/>
                  </a:lnTo>
                  <a:lnTo>
                    <a:pt x="50244" y="62075"/>
                  </a:lnTo>
                  <a:lnTo>
                    <a:pt x="47946" y="60345"/>
                  </a:lnTo>
                  <a:lnTo>
                    <a:pt x="45458" y="57782"/>
                  </a:lnTo>
                  <a:lnTo>
                    <a:pt x="46304" y="55206"/>
                  </a:lnTo>
                  <a:lnTo>
                    <a:pt x="43501" y="56999"/>
                  </a:lnTo>
                  <a:lnTo>
                    <a:pt x="43602" y="58312"/>
                  </a:lnTo>
                  <a:lnTo>
                    <a:pt x="42289" y="58312"/>
                  </a:lnTo>
                  <a:lnTo>
                    <a:pt x="41632" y="55938"/>
                  </a:lnTo>
                  <a:lnTo>
                    <a:pt x="39511" y="56469"/>
                  </a:lnTo>
                  <a:lnTo>
                    <a:pt x="37832" y="60042"/>
                  </a:lnTo>
                  <a:lnTo>
                    <a:pt x="37933" y="62265"/>
                  </a:lnTo>
                  <a:lnTo>
                    <a:pt x="36632" y="62530"/>
                  </a:lnTo>
                  <a:lnTo>
                    <a:pt x="35167" y="62757"/>
                  </a:lnTo>
                  <a:lnTo>
                    <a:pt x="33639" y="64398"/>
                  </a:lnTo>
                  <a:lnTo>
                    <a:pt x="34776" y="65750"/>
                  </a:lnTo>
                  <a:lnTo>
                    <a:pt x="33829" y="66659"/>
                  </a:lnTo>
                  <a:lnTo>
                    <a:pt x="32427" y="65585"/>
                  </a:lnTo>
                  <a:lnTo>
                    <a:pt x="30988" y="61886"/>
                  </a:lnTo>
                  <a:lnTo>
                    <a:pt x="28033" y="58893"/>
                  </a:lnTo>
                  <a:lnTo>
                    <a:pt x="25242" y="56974"/>
                  </a:lnTo>
                  <a:lnTo>
                    <a:pt x="24636" y="59146"/>
                  </a:lnTo>
                  <a:lnTo>
                    <a:pt x="27136" y="61595"/>
                  </a:lnTo>
                  <a:lnTo>
                    <a:pt x="29712" y="63085"/>
                  </a:lnTo>
                  <a:lnTo>
                    <a:pt x="29574" y="63401"/>
                  </a:lnTo>
                  <a:lnTo>
                    <a:pt x="28172" y="62921"/>
                  </a:lnTo>
                  <a:lnTo>
                    <a:pt x="28172" y="64967"/>
                  </a:lnTo>
                  <a:lnTo>
                    <a:pt x="27541" y="65333"/>
                  </a:lnTo>
                  <a:lnTo>
                    <a:pt x="27541" y="64537"/>
                  </a:lnTo>
                  <a:lnTo>
                    <a:pt x="26720" y="63148"/>
                  </a:lnTo>
                  <a:lnTo>
                    <a:pt x="25255" y="61785"/>
                  </a:lnTo>
                  <a:lnTo>
                    <a:pt x="23273" y="59575"/>
                  </a:lnTo>
                  <a:lnTo>
                    <a:pt x="21467" y="59575"/>
                  </a:lnTo>
                  <a:lnTo>
                    <a:pt x="20141" y="60295"/>
                  </a:lnTo>
                  <a:lnTo>
                    <a:pt x="17515" y="59600"/>
                  </a:lnTo>
                  <a:lnTo>
                    <a:pt x="17174" y="61557"/>
                  </a:lnTo>
                  <a:lnTo>
                    <a:pt x="16277" y="61949"/>
                  </a:lnTo>
                  <a:lnTo>
                    <a:pt x="15179" y="63919"/>
                  </a:lnTo>
                  <a:lnTo>
                    <a:pt x="13386" y="66507"/>
                  </a:lnTo>
                  <a:lnTo>
                    <a:pt x="11391" y="66406"/>
                  </a:lnTo>
                  <a:lnTo>
                    <a:pt x="10065" y="67176"/>
                  </a:lnTo>
                  <a:lnTo>
                    <a:pt x="9143" y="66381"/>
                  </a:lnTo>
                  <a:lnTo>
                    <a:pt x="6719" y="65649"/>
                  </a:lnTo>
                  <a:lnTo>
                    <a:pt x="6719" y="60610"/>
                  </a:lnTo>
                  <a:lnTo>
                    <a:pt x="8827" y="59499"/>
                  </a:lnTo>
                  <a:lnTo>
                    <a:pt x="12413" y="59954"/>
                  </a:lnTo>
                  <a:lnTo>
                    <a:pt x="14156" y="58148"/>
                  </a:lnTo>
                  <a:lnTo>
                    <a:pt x="13070" y="55825"/>
                  </a:lnTo>
                  <a:lnTo>
                    <a:pt x="12110" y="55320"/>
                  </a:lnTo>
                  <a:lnTo>
                    <a:pt x="13045" y="55168"/>
                  </a:lnTo>
                  <a:lnTo>
                    <a:pt x="14749" y="55168"/>
                  </a:lnTo>
                  <a:lnTo>
                    <a:pt x="16694" y="53186"/>
                  </a:lnTo>
                  <a:lnTo>
                    <a:pt x="17616" y="49840"/>
                  </a:lnTo>
                  <a:lnTo>
                    <a:pt x="20381" y="48691"/>
                  </a:lnTo>
                  <a:lnTo>
                    <a:pt x="20608" y="45913"/>
                  </a:lnTo>
                  <a:lnTo>
                    <a:pt x="21568" y="44764"/>
                  </a:lnTo>
                  <a:lnTo>
                    <a:pt x="22250" y="45559"/>
                  </a:lnTo>
                  <a:lnTo>
                    <a:pt x="21442" y="48211"/>
                  </a:lnTo>
                  <a:lnTo>
                    <a:pt x="25924" y="48211"/>
                  </a:lnTo>
                  <a:lnTo>
                    <a:pt x="29788" y="47504"/>
                  </a:lnTo>
                  <a:lnTo>
                    <a:pt x="30558" y="44915"/>
                  </a:lnTo>
                  <a:lnTo>
                    <a:pt x="31733" y="43539"/>
                  </a:lnTo>
                  <a:lnTo>
                    <a:pt x="32023" y="41910"/>
                  </a:lnTo>
                  <a:lnTo>
                    <a:pt x="34687" y="41821"/>
                  </a:lnTo>
                  <a:lnTo>
                    <a:pt x="37390" y="40129"/>
                  </a:lnTo>
                  <a:lnTo>
                    <a:pt x="35369" y="38841"/>
                  </a:lnTo>
                  <a:lnTo>
                    <a:pt x="32768" y="39599"/>
                  </a:lnTo>
                  <a:lnTo>
                    <a:pt x="31253" y="39422"/>
                  </a:lnTo>
                  <a:lnTo>
                    <a:pt x="30205" y="36303"/>
                  </a:lnTo>
                  <a:lnTo>
                    <a:pt x="33147" y="32604"/>
                  </a:lnTo>
                  <a:lnTo>
                    <a:pt x="31202" y="31215"/>
                  </a:lnTo>
                  <a:lnTo>
                    <a:pt x="29586" y="32591"/>
                  </a:lnTo>
                  <a:lnTo>
                    <a:pt x="28955" y="34372"/>
                  </a:lnTo>
                  <a:lnTo>
                    <a:pt x="27136" y="35874"/>
                  </a:lnTo>
                  <a:lnTo>
                    <a:pt x="26897" y="38425"/>
                  </a:lnTo>
                  <a:lnTo>
                    <a:pt x="28462" y="40723"/>
                  </a:lnTo>
                  <a:cubicBezTo>
                    <a:pt x="28361" y="41241"/>
                    <a:pt x="28071" y="42667"/>
                    <a:pt x="28071" y="42933"/>
                  </a:cubicBezTo>
                  <a:cubicBezTo>
                    <a:pt x="28008" y="43147"/>
                    <a:pt x="27288" y="44233"/>
                    <a:pt x="26619" y="45155"/>
                  </a:cubicBezTo>
                  <a:lnTo>
                    <a:pt x="24131" y="44902"/>
                  </a:lnTo>
                  <a:lnTo>
                    <a:pt x="24308" y="43640"/>
                  </a:lnTo>
                  <a:lnTo>
                    <a:pt x="22553" y="40622"/>
                  </a:lnTo>
                  <a:lnTo>
                    <a:pt x="21076" y="42465"/>
                  </a:lnTo>
                  <a:lnTo>
                    <a:pt x="19687" y="42718"/>
                  </a:lnTo>
                  <a:lnTo>
                    <a:pt x="18740" y="39321"/>
                  </a:lnTo>
                  <a:lnTo>
                    <a:pt x="19510" y="37680"/>
                  </a:lnTo>
                  <a:lnTo>
                    <a:pt x="21985" y="35205"/>
                  </a:lnTo>
                  <a:lnTo>
                    <a:pt x="23386" y="32326"/>
                  </a:lnTo>
                  <a:lnTo>
                    <a:pt x="25874" y="28790"/>
                  </a:lnTo>
                  <a:lnTo>
                    <a:pt x="29712" y="24750"/>
                  </a:lnTo>
                  <a:lnTo>
                    <a:pt x="33021" y="23639"/>
                  </a:lnTo>
                  <a:lnTo>
                    <a:pt x="35294" y="24232"/>
                  </a:lnTo>
                  <a:lnTo>
                    <a:pt x="38008" y="25381"/>
                  </a:lnTo>
                  <a:lnTo>
                    <a:pt x="41481" y="27212"/>
                  </a:lnTo>
                  <a:lnTo>
                    <a:pt x="42188" y="29068"/>
                  </a:lnTo>
                  <a:lnTo>
                    <a:pt x="41039" y="29813"/>
                  </a:lnTo>
                  <a:lnTo>
                    <a:pt x="36556" y="28942"/>
                  </a:lnTo>
                  <a:lnTo>
                    <a:pt x="39284" y="30975"/>
                  </a:lnTo>
                  <a:lnTo>
                    <a:pt x="40976" y="34245"/>
                  </a:lnTo>
                  <a:lnTo>
                    <a:pt x="41910" y="32781"/>
                  </a:lnTo>
                  <a:lnTo>
                    <a:pt x="44436" y="32907"/>
                  </a:lnTo>
                  <a:lnTo>
                    <a:pt x="43135" y="30886"/>
                  </a:lnTo>
                  <a:lnTo>
                    <a:pt x="45181" y="29712"/>
                  </a:lnTo>
                  <a:lnTo>
                    <a:pt x="45471" y="27237"/>
                  </a:lnTo>
                  <a:lnTo>
                    <a:pt x="46191" y="27528"/>
                  </a:lnTo>
                  <a:lnTo>
                    <a:pt x="46809" y="30634"/>
                  </a:lnTo>
                  <a:lnTo>
                    <a:pt x="49082" y="27982"/>
                  </a:lnTo>
                  <a:lnTo>
                    <a:pt x="52971" y="25924"/>
                  </a:lnTo>
                  <a:lnTo>
                    <a:pt x="56330" y="25217"/>
                  </a:lnTo>
                  <a:lnTo>
                    <a:pt x="55648" y="23815"/>
                  </a:lnTo>
                  <a:lnTo>
                    <a:pt x="55863" y="23159"/>
                  </a:lnTo>
                  <a:lnTo>
                    <a:pt x="58224" y="23714"/>
                  </a:lnTo>
                  <a:lnTo>
                    <a:pt x="61596" y="25406"/>
                  </a:lnTo>
                  <a:lnTo>
                    <a:pt x="61596" y="23171"/>
                  </a:lnTo>
                  <a:lnTo>
                    <a:pt x="59449" y="21277"/>
                  </a:lnTo>
                  <a:lnTo>
                    <a:pt x="59500" y="18828"/>
                  </a:lnTo>
                  <a:lnTo>
                    <a:pt x="60245" y="15532"/>
                  </a:lnTo>
                  <a:lnTo>
                    <a:pt x="61457" y="15987"/>
                  </a:lnTo>
                  <a:lnTo>
                    <a:pt x="62252" y="17944"/>
                  </a:lnTo>
                  <a:lnTo>
                    <a:pt x="63300" y="20899"/>
                  </a:lnTo>
                  <a:lnTo>
                    <a:pt x="64614" y="24333"/>
                  </a:lnTo>
                  <a:lnTo>
                    <a:pt x="63464" y="26530"/>
                  </a:lnTo>
                  <a:lnTo>
                    <a:pt x="65813" y="27364"/>
                  </a:lnTo>
                  <a:lnTo>
                    <a:pt x="67114" y="25659"/>
                  </a:lnTo>
                  <a:lnTo>
                    <a:pt x="66470" y="24270"/>
                  </a:lnTo>
                  <a:cubicBezTo>
                    <a:pt x="67215" y="24106"/>
                    <a:pt x="67947" y="23879"/>
                    <a:pt x="68667" y="23601"/>
                  </a:cubicBezTo>
                  <a:lnTo>
                    <a:pt x="69134" y="23386"/>
                  </a:lnTo>
                  <a:lnTo>
                    <a:pt x="67530" y="22060"/>
                  </a:lnTo>
                  <a:lnTo>
                    <a:pt x="65952" y="21770"/>
                  </a:lnTo>
                  <a:lnTo>
                    <a:pt x="64715" y="17982"/>
                  </a:lnTo>
                  <a:lnTo>
                    <a:pt x="65864" y="17211"/>
                  </a:lnTo>
                  <a:lnTo>
                    <a:pt x="66407" y="15696"/>
                  </a:lnTo>
                  <a:lnTo>
                    <a:pt x="69071" y="17275"/>
                  </a:lnTo>
                  <a:lnTo>
                    <a:pt x="70750" y="16252"/>
                  </a:lnTo>
                  <a:lnTo>
                    <a:pt x="68313" y="14964"/>
                  </a:lnTo>
                  <a:lnTo>
                    <a:pt x="67152" y="13726"/>
                  </a:lnTo>
                  <a:lnTo>
                    <a:pt x="70321" y="11946"/>
                  </a:lnTo>
                  <a:lnTo>
                    <a:pt x="69033" y="10683"/>
                  </a:lnTo>
                  <a:lnTo>
                    <a:pt x="70460" y="7943"/>
                  </a:lnTo>
                  <a:lnTo>
                    <a:pt x="73743" y="5481"/>
                  </a:lnTo>
                  <a:lnTo>
                    <a:pt x="74501" y="2968"/>
                  </a:lnTo>
                  <a:lnTo>
                    <a:pt x="75624" y="1554"/>
                  </a:lnTo>
                  <a:lnTo>
                    <a:pt x="77468" y="1554"/>
                  </a:lnTo>
                  <a:lnTo>
                    <a:pt x="78554" y="4206"/>
                  </a:lnTo>
                  <a:lnTo>
                    <a:pt x="80019" y="2097"/>
                  </a:lnTo>
                  <a:lnTo>
                    <a:pt x="81786" y="784"/>
                  </a:lnTo>
                  <a:close/>
                  <a:moveTo>
                    <a:pt x="81786" y="1"/>
                  </a:moveTo>
                  <a:lnTo>
                    <a:pt x="79614" y="1605"/>
                  </a:lnTo>
                  <a:lnTo>
                    <a:pt x="78705" y="2880"/>
                  </a:lnTo>
                  <a:lnTo>
                    <a:pt x="77910" y="910"/>
                  </a:lnTo>
                  <a:lnTo>
                    <a:pt x="75334" y="910"/>
                  </a:lnTo>
                  <a:lnTo>
                    <a:pt x="73983" y="2615"/>
                  </a:lnTo>
                  <a:lnTo>
                    <a:pt x="73213" y="5090"/>
                  </a:lnTo>
                  <a:lnTo>
                    <a:pt x="70043" y="7476"/>
                  </a:lnTo>
                  <a:lnTo>
                    <a:pt x="68263" y="10784"/>
                  </a:lnTo>
                  <a:lnTo>
                    <a:pt x="69286" y="11794"/>
                  </a:lnTo>
                  <a:lnTo>
                    <a:pt x="66154" y="13562"/>
                  </a:lnTo>
                  <a:lnTo>
                    <a:pt x="67897" y="15431"/>
                  </a:lnTo>
                  <a:lnTo>
                    <a:pt x="69475" y="16277"/>
                  </a:lnTo>
                  <a:lnTo>
                    <a:pt x="69071" y="16517"/>
                  </a:lnTo>
                  <a:lnTo>
                    <a:pt x="66066" y="14737"/>
                  </a:lnTo>
                  <a:lnTo>
                    <a:pt x="65346" y="16795"/>
                  </a:lnTo>
                  <a:lnTo>
                    <a:pt x="63970" y="17704"/>
                  </a:lnTo>
                  <a:lnTo>
                    <a:pt x="65472" y="22313"/>
                  </a:lnTo>
                  <a:lnTo>
                    <a:pt x="67253" y="22654"/>
                  </a:lnTo>
                  <a:lnTo>
                    <a:pt x="67934" y="23209"/>
                  </a:lnTo>
                  <a:cubicBezTo>
                    <a:pt x="67290" y="23411"/>
                    <a:pt x="66634" y="23588"/>
                    <a:pt x="65965" y="23727"/>
                  </a:cubicBezTo>
                  <a:lnTo>
                    <a:pt x="65573" y="23803"/>
                  </a:lnTo>
                  <a:lnTo>
                    <a:pt x="66394" y="25571"/>
                  </a:lnTo>
                  <a:lnTo>
                    <a:pt x="65611" y="26606"/>
                  </a:lnTo>
                  <a:lnTo>
                    <a:pt x="64386" y="26177"/>
                  </a:lnTo>
                  <a:lnTo>
                    <a:pt x="65333" y="24371"/>
                  </a:lnTo>
                  <a:lnTo>
                    <a:pt x="63906" y="20671"/>
                  </a:lnTo>
                  <a:lnTo>
                    <a:pt x="62858" y="17717"/>
                  </a:lnTo>
                  <a:lnTo>
                    <a:pt x="61962" y="15482"/>
                  </a:lnTo>
                  <a:lnTo>
                    <a:pt x="59815" y="14686"/>
                  </a:lnTo>
                  <a:lnTo>
                    <a:pt x="58894" y="18714"/>
                  </a:lnTo>
                  <a:lnTo>
                    <a:pt x="58830" y="21555"/>
                  </a:lnTo>
                  <a:lnTo>
                    <a:pt x="60990" y="23449"/>
                  </a:lnTo>
                  <a:lnTo>
                    <a:pt x="60990" y="24371"/>
                  </a:lnTo>
                  <a:lnTo>
                    <a:pt x="58502" y="23121"/>
                  </a:lnTo>
                  <a:lnTo>
                    <a:pt x="55459" y="22401"/>
                  </a:lnTo>
                  <a:lnTo>
                    <a:pt x="54992" y="23853"/>
                  </a:lnTo>
                  <a:lnTo>
                    <a:pt x="55434" y="24762"/>
                  </a:lnTo>
                  <a:lnTo>
                    <a:pt x="52807" y="25305"/>
                  </a:lnTo>
                  <a:lnTo>
                    <a:pt x="48729" y="27439"/>
                  </a:lnTo>
                  <a:lnTo>
                    <a:pt x="47176" y="29232"/>
                  </a:lnTo>
                  <a:lnTo>
                    <a:pt x="46746" y="27073"/>
                  </a:lnTo>
                  <a:lnTo>
                    <a:pt x="44941" y="26316"/>
                  </a:lnTo>
                  <a:lnTo>
                    <a:pt x="44600" y="29321"/>
                  </a:lnTo>
                  <a:lnTo>
                    <a:pt x="42238" y="30672"/>
                  </a:lnTo>
                  <a:lnTo>
                    <a:pt x="43249" y="32212"/>
                  </a:lnTo>
                  <a:lnTo>
                    <a:pt x="41582" y="32137"/>
                  </a:lnTo>
                  <a:lnTo>
                    <a:pt x="41039" y="32983"/>
                  </a:lnTo>
                  <a:lnTo>
                    <a:pt x="39814" y="30634"/>
                  </a:lnTo>
                  <a:lnTo>
                    <a:pt x="39145" y="30078"/>
                  </a:lnTo>
                  <a:lnTo>
                    <a:pt x="41178" y="30482"/>
                  </a:lnTo>
                  <a:lnTo>
                    <a:pt x="42971" y="29321"/>
                  </a:lnTo>
                  <a:lnTo>
                    <a:pt x="41999" y="26770"/>
                  </a:lnTo>
                  <a:lnTo>
                    <a:pt x="38299" y="24813"/>
                  </a:lnTo>
                  <a:lnTo>
                    <a:pt x="35496" y="23639"/>
                  </a:lnTo>
                  <a:lnTo>
                    <a:pt x="32983" y="22982"/>
                  </a:lnTo>
                  <a:lnTo>
                    <a:pt x="29359" y="24194"/>
                  </a:lnTo>
                  <a:lnTo>
                    <a:pt x="25381" y="28386"/>
                  </a:lnTo>
                  <a:lnTo>
                    <a:pt x="22831" y="32010"/>
                  </a:lnTo>
                  <a:lnTo>
                    <a:pt x="21492" y="34801"/>
                  </a:lnTo>
                  <a:lnTo>
                    <a:pt x="19005" y="37276"/>
                  </a:lnTo>
                  <a:lnTo>
                    <a:pt x="18058" y="39258"/>
                  </a:lnTo>
                  <a:lnTo>
                    <a:pt x="19219" y="43438"/>
                  </a:lnTo>
                  <a:lnTo>
                    <a:pt x="21404" y="43046"/>
                  </a:lnTo>
                  <a:lnTo>
                    <a:pt x="22452" y="41733"/>
                  </a:lnTo>
                  <a:lnTo>
                    <a:pt x="23639" y="43766"/>
                  </a:lnTo>
                  <a:lnTo>
                    <a:pt x="23399" y="45458"/>
                  </a:lnTo>
                  <a:lnTo>
                    <a:pt x="26909" y="45824"/>
                  </a:lnTo>
                  <a:lnTo>
                    <a:pt x="27010" y="45673"/>
                  </a:lnTo>
                  <a:cubicBezTo>
                    <a:pt x="28702" y="43387"/>
                    <a:pt x="28702" y="43072"/>
                    <a:pt x="28702" y="42970"/>
                  </a:cubicBezTo>
                  <a:cubicBezTo>
                    <a:pt x="28702" y="42794"/>
                    <a:pt x="28904" y="41683"/>
                    <a:pt x="29106" y="40723"/>
                  </a:cubicBezTo>
                  <a:lnTo>
                    <a:pt x="29144" y="40597"/>
                  </a:lnTo>
                  <a:lnTo>
                    <a:pt x="27566" y="38261"/>
                  </a:lnTo>
                  <a:lnTo>
                    <a:pt x="27743" y="36190"/>
                  </a:lnTo>
                  <a:lnTo>
                    <a:pt x="29498" y="34750"/>
                  </a:lnTo>
                  <a:lnTo>
                    <a:pt x="30129" y="32957"/>
                  </a:lnTo>
                  <a:lnTo>
                    <a:pt x="31240" y="32010"/>
                  </a:lnTo>
                  <a:lnTo>
                    <a:pt x="32238" y="32730"/>
                  </a:lnTo>
                  <a:lnTo>
                    <a:pt x="29510" y="36177"/>
                  </a:lnTo>
                  <a:lnTo>
                    <a:pt x="30773" y="39991"/>
                  </a:lnTo>
                  <a:lnTo>
                    <a:pt x="32831" y="40243"/>
                  </a:lnTo>
                  <a:lnTo>
                    <a:pt x="35281" y="39523"/>
                  </a:lnTo>
                  <a:lnTo>
                    <a:pt x="36203" y="40129"/>
                  </a:lnTo>
                  <a:lnTo>
                    <a:pt x="34498" y="41190"/>
                  </a:lnTo>
                  <a:lnTo>
                    <a:pt x="31493" y="41291"/>
                  </a:lnTo>
                  <a:lnTo>
                    <a:pt x="31139" y="43248"/>
                  </a:lnTo>
                  <a:lnTo>
                    <a:pt x="30041" y="44549"/>
                  </a:lnTo>
                  <a:lnTo>
                    <a:pt x="29296" y="46948"/>
                  </a:lnTo>
                  <a:lnTo>
                    <a:pt x="25861" y="47592"/>
                  </a:lnTo>
                  <a:lnTo>
                    <a:pt x="22288" y="47592"/>
                  </a:lnTo>
                  <a:lnTo>
                    <a:pt x="22957" y="45420"/>
                  </a:lnTo>
                  <a:lnTo>
                    <a:pt x="21543" y="43804"/>
                  </a:lnTo>
                  <a:lnTo>
                    <a:pt x="19990" y="45660"/>
                  </a:lnTo>
                  <a:lnTo>
                    <a:pt x="19775" y="48261"/>
                  </a:lnTo>
                  <a:lnTo>
                    <a:pt x="17085" y="49385"/>
                  </a:lnTo>
                  <a:lnTo>
                    <a:pt x="16113" y="52857"/>
                  </a:lnTo>
                  <a:lnTo>
                    <a:pt x="14484" y="54524"/>
                  </a:lnTo>
                  <a:lnTo>
                    <a:pt x="12982" y="54524"/>
                  </a:lnTo>
                  <a:lnTo>
                    <a:pt x="10178" y="55004"/>
                  </a:lnTo>
                  <a:lnTo>
                    <a:pt x="12590" y="56279"/>
                  </a:lnTo>
                  <a:lnTo>
                    <a:pt x="13398" y="58022"/>
                  </a:lnTo>
                  <a:lnTo>
                    <a:pt x="12186" y="59285"/>
                  </a:lnTo>
                  <a:lnTo>
                    <a:pt x="8714" y="58855"/>
                  </a:lnTo>
                  <a:lnTo>
                    <a:pt x="6100" y="60232"/>
                  </a:lnTo>
                  <a:lnTo>
                    <a:pt x="6100" y="66116"/>
                  </a:lnTo>
                  <a:lnTo>
                    <a:pt x="8777" y="66899"/>
                  </a:lnTo>
                  <a:lnTo>
                    <a:pt x="10002" y="67947"/>
                  </a:lnTo>
                  <a:lnTo>
                    <a:pt x="11555" y="67038"/>
                  </a:lnTo>
                  <a:lnTo>
                    <a:pt x="13714" y="67151"/>
                  </a:lnTo>
                  <a:lnTo>
                    <a:pt x="15709" y="64247"/>
                  </a:lnTo>
                  <a:lnTo>
                    <a:pt x="16719" y="62441"/>
                  </a:lnTo>
                  <a:lnTo>
                    <a:pt x="17729" y="61999"/>
                  </a:lnTo>
                  <a:lnTo>
                    <a:pt x="18020" y="60383"/>
                  </a:lnTo>
                  <a:lnTo>
                    <a:pt x="20229" y="60964"/>
                  </a:lnTo>
                  <a:lnTo>
                    <a:pt x="21631" y="60194"/>
                  </a:lnTo>
                  <a:lnTo>
                    <a:pt x="22982" y="60194"/>
                  </a:lnTo>
                  <a:lnTo>
                    <a:pt x="24800" y="62227"/>
                  </a:lnTo>
                  <a:lnTo>
                    <a:pt x="26202" y="63502"/>
                  </a:lnTo>
                  <a:lnTo>
                    <a:pt x="26909" y="64702"/>
                  </a:lnTo>
                  <a:lnTo>
                    <a:pt x="26909" y="66444"/>
                  </a:lnTo>
                  <a:lnTo>
                    <a:pt x="28803" y="65333"/>
                  </a:lnTo>
                  <a:lnTo>
                    <a:pt x="28803" y="63805"/>
                  </a:lnTo>
                  <a:lnTo>
                    <a:pt x="29927" y="64171"/>
                  </a:lnTo>
                  <a:lnTo>
                    <a:pt x="30521" y="62807"/>
                  </a:lnTo>
                  <a:lnTo>
                    <a:pt x="27553" y="61115"/>
                  </a:lnTo>
                  <a:lnTo>
                    <a:pt x="25343" y="58956"/>
                  </a:lnTo>
                  <a:lnTo>
                    <a:pt x="25609" y="57997"/>
                  </a:lnTo>
                  <a:lnTo>
                    <a:pt x="27629" y="59386"/>
                  </a:lnTo>
                  <a:lnTo>
                    <a:pt x="30432" y="62176"/>
                  </a:lnTo>
                  <a:lnTo>
                    <a:pt x="31910" y="65977"/>
                  </a:lnTo>
                  <a:lnTo>
                    <a:pt x="33879" y="67492"/>
                  </a:lnTo>
                  <a:lnTo>
                    <a:pt x="35660" y="65800"/>
                  </a:lnTo>
                  <a:lnTo>
                    <a:pt x="34498" y="64424"/>
                  </a:lnTo>
                  <a:lnTo>
                    <a:pt x="35496" y="63338"/>
                  </a:lnTo>
                  <a:lnTo>
                    <a:pt x="36758" y="63148"/>
                  </a:lnTo>
                  <a:lnTo>
                    <a:pt x="38602" y="62782"/>
                  </a:lnTo>
                  <a:lnTo>
                    <a:pt x="38488" y="60168"/>
                  </a:lnTo>
                  <a:lnTo>
                    <a:pt x="39966" y="57012"/>
                  </a:lnTo>
                  <a:lnTo>
                    <a:pt x="41203" y="56696"/>
                  </a:lnTo>
                  <a:lnTo>
                    <a:pt x="41809" y="58944"/>
                  </a:lnTo>
                  <a:lnTo>
                    <a:pt x="44284" y="58944"/>
                  </a:lnTo>
                  <a:lnTo>
                    <a:pt x="44158" y="57315"/>
                  </a:lnTo>
                  <a:lnTo>
                    <a:pt x="45155" y="56683"/>
                  </a:lnTo>
                  <a:lnTo>
                    <a:pt x="44739" y="57946"/>
                  </a:lnTo>
                  <a:lnTo>
                    <a:pt x="47529" y="60812"/>
                  </a:lnTo>
                  <a:lnTo>
                    <a:pt x="48767" y="61747"/>
                  </a:lnTo>
                  <a:lnTo>
                    <a:pt x="45635" y="62416"/>
                  </a:lnTo>
                  <a:lnTo>
                    <a:pt x="42478" y="61570"/>
                  </a:lnTo>
                  <a:lnTo>
                    <a:pt x="39877" y="62214"/>
                  </a:lnTo>
                  <a:lnTo>
                    <a:pt x="38223" y="63136"/>
                  </a:lnTo>
                  <a:lnTo>
                    <a:pt x="37036" y="66002"/>
                  </a:lnTo>
                  <a:lnTo>
                    <a:pt x="39044" y="67341"/>
                  </a:lnTo>
                  <a:lnTo>
                    <a:pt x="41999" y="68111"/>
                  </a:lnTo>
                  <a:lnTo>
                    <a:pt x="44284" y="66823"/>
                  </a:lnTo>
                  <a:lnTo>
                    <a:pt x="44979" y="67833"/>
                  </a:lnTo>
                  <a:lnTo>
                    <a:pt x="44208" y="70712"/>
                  </a:lnTo>
                  <a:lnTo>
                    <a:pt x="41658" y="71886"/>
                  </a:lnTo>
                  <a:lnTo>
                    <a:pt x="38400" y="72391"/>
                  </a:lnTo>
                  <a:lnTo>
                    <a:pt x="32932" y="70813"/>
                  </a:lnTo>
                  <a:lnTo>
                    <a:pt x="30887" y="71154"/>
                  </a:lnTo>
                  <a:lnTo>
                    <a:pt x="29334" y="72518"/>
                  </a:lnTo>
                  <a:lnTo>
                    <a:pt x="26922" y="70535"/>
                  </a:lnTo>
                  <a:lnTo>
                    <a:pt x="24586" y="70030"/>
                  </a:lnTo>
                  <a:lnTo>
                    <a:pt x="24207" y="67277"/>
                  </a:lnTo>
                  <a:lnTo>
                    <a:pt x="22515" y="66899"/>
                  </a:lnTo>
                  <a:lnTo>
                    <a:pt x="20406" y="67252"/>
                  </a:lnTo>
                  <a:lnTo>
                    <a:pt x="16227" y="67227"/>
                  </a:lnTo>
                  <a:lnTo>
                    <a:pt x="11908" y="68805"/>
                  </a:lnTo>
                  <a:lnTo>
                    <a:pt x="10570" y="68136"/>
                  </a:lnTo>
                  <a:lnTo>
                    <a:pt x="8613" y="70081"/>
                  </a:lnTo>
                  <a:lnTo>
                    <a:pt x="6782" y="72025"/>
                  </a:lnTo>
                  <a:lnTo>
                    <a:pt x="6163" y="73995"/>
                  </a:lnTo>
                  <a:lnTo>
                    <a:pt x="3612" y="75826"/>
                  </a:lnTo>
                  <a:lnTo>
                    <a:pt x="1087" y="79854"/>
                  </a:lnTo>
                  <a:lnTo>
                    <a:pt x="1" y="82468"/>
                  </a:lnTo>
                  <a:lnTo>
                    <a:pt x="531" y="84917"/>
                  </a:lnTo>
                  <a:lnTo>
                    <a:pt x="14" y="87758"/>
                  </a:lnTo>
                  <a:lnTo>
                    <a:pt x="885" y="91382"/>
                  </a:lnTo>
                  <a:lnTo>
                    <a:pt x="5140" y="95852"/>
                  </a:lnTo>
                  <a:lnTo>
                    <a:pt x="8347" y="97746"/>
                  </a:lnTo>
                  <a:lnTo>
                    <a:pt x="11151" y="97418"/>
                  </a:lnTo>
                  <a:lnTo>
                    <a:pt x="13752" y="97418"/>
                  </a:lnTo>
                  <a:lnTo>
                    <a:pt x="16467" y="96054"/>
                  </a:lnTo>
                  <a:lnTo>
                    <a:pt x="18525" y="96294"/>
                  </a:lnTo>
                  <a:lnTo>
                    <a:pt x="19497" y="97923"/>
                  </a:lnTo>
                  <a:lnTo>
                    <a:pt x="22338" y="97784"/>
                  </a:lnTo>
                  <a:lnTo>
                    <a:pt x="23336" y="99400"/>
                  </a:lnTo>
                  <a:lnTo>
                    <a:pt x="22906" y="103492"/>
                  </a:lnTo>
                  <a:lnTo>
                    <a:pt x="25066" y="106686"/>
                  </a:lnTo>
                  <a:lnTo>
                    <a:pt x="25659" y="109717"/>
                  </a:lnTo>
                  <a:lnTo>
                    <a:pt x="25659" y="112457"/>
                  </a:lnTo>
                  <a:lnTo>
                    <a:pt x="23765" y="115083"/>
                  </a:lnTo>
                  <a:lnTo>
                    <a:pt x="23765" y="117697"/>
                  </a:lnTo>
                  <a:lnTo>
                    <a:pt x="25659" y="120437"/>
                  </a:lnTo>
                  <a:lnTo>
                    <a:pt x="25659" y="124010"/>
                  </a:lnTo>
                  <a:lnTo>
                    <a:pt x="27692" y="126675"/>
                  </a:lnTo>
                  <a:lnTo>
                    <a:pt x="28778" y="128733"/>
                  </a:lnTo>
                  <a:lnTo>
                    <a:pt x="29157" y="130993"/>
                  </a:lnTo>
                  <a:lnTo>
                    <a:pt x="31051" y="133998"/>
                  </a:lnTo>
                  <a:lnTo>
                    <a:pt x="35849" y="133998"/>
                  </a:lnTo>
                  <a:lnTo>
                    <a:pt x="38501" y="132003"/>
                  </a:lnTo>
                  <a:lnTo>
                    <a:pt x="40193" y="130160"/>
                  </a:lnTo>
                  <a:lnTo>
                    <a:pt x="42769" y="127243"/>
                  </a:lnTo>
                  <a:lnTo>
                    <a:pt x="43362" y="124541"/>
                  </a:lnTo>
                  <a:lnTo>
                    <a:pt x="44865" y="124541"/>
                  </a:lnTo>
                  <a:lnTo>
                    <a:pt x="45206" y="120121"/>
                  </a:lnTo>
                  <a:lnTo>
                    <a:pt x="45206" y="119010"/>
                  </a:lnTo>
                  <a:lnTo>
                    <a:pt x="49183" y="115954"/>
                  </a:lnTo>
                  <a:lnTo>
                    <a:pt x="50888" y="113379"/>
                  </a:lnTo>
                  <a:lnTo>
                    <a:pt x="50888" y="110651"/>
                  </a:lnTo>
                  <a:lnTo>
                    <a:pt x="50042" y="108606"/>
                  </a:lnTo>
                  <a:lnTo>
                    <a:pt x="50092" y="106295"/>
                  </a:lnTo>
                  <a:lnTo>
                    <a:pt x="49600" y="104969"/>
                  </a:lnTo>
                  <a:lnTo>
                    <a:pt x="52239" y="102570"/>
                  </a:lnTo>
                  <a:lnTo>
                    <a:pt x="54853" y="99653"/>
                  </a:lnTo>
                  <a:lnTo>
                    <a:pt x="58149" y="97645"/>
                  </a:lnTo>
                  <a:lnTo>
                    <a:pt x="58186" y="97570"/>
                  </a:lnTo>
                  <a:cubicBezTo>
                    <a:pt x="58641" y="96761"/>
                    <a:pt x="59702" y="94817"/>
                    <a:pt x="59702" y="94362"/>
                  </a:cubicBezTo>
                  <a:cubicBezTo>
                    <a:pt x="59702" y="94148"/>
                    <a:pt x="60131" y="92948"/>
                    <a:pt x="60522" y="91963"/>
                  </a:cubicBezTo>
                  <a:lnTo>
                    <a:pt x="60573" y="91862"/>
                  </a:lnTo>
                  <a:lnTo>
                    <a:pt x="59904" y="89716"/>
                  </a:lnTo>
                  <a:lnTo>
                    <a:pt x="58149" y="90587"/>
                  </a:lnTo>
                  <a:lnTo>
                    <a:pt x="54411" y="91117"/>
                  </a:lnTo>
                  <a:lnTo>
                    <a:pt x="53375" y="91610"/>
                  </a:lnTo>
                  <a:lnTo>
                    <a:pt x="52858" y="90031"/>
                  </a:lnTo>
                  <a:lnTo>
                    <a:pt x="52327" y="88870"/>
                  </a:lnTo>
                  <a:lnTo>
                    <a:pt x="50118" y="86748"/>
                  </a:lnTo>
                  <a:lnTo>
                    <a:pt x="48830" y="85852"/>
                  </a:lnTo>
                  <a:lnTo>
                    <a:pt x="46772" y="81104"/>
                  </a:lnTo>
                  <a:lnTo>
                    <a:pt x="45913" y="79917"/>
                  </a:lnTo>
                  <a:lnTo>
                    <a:pt x="44852" y="77076"/>
                  </a:lnTo>
                  <a:lnTo>
                    <a:pt x="44309" y="76142"/>
                  </a:lnTo>
                  <a:lnTo>
                    <a:pt x="44890" y="75927"/>
                  </a:lnTo>
                  <a:lnTo>
                    <a:pt x="47264" y="79185"/>
                  </a:lnTo>
                  <a:lnTo>
                    <a:pt x="48716" y="81470"/>
                  </a:lnTo>
                  <a:lnTo>
                    <a:pt x="49562" y="83945"/>
                  </a:lnTo>
                  <a:lnTo>
                    <a:pt x="51570" y="85523"/>
                  </a:lnTo>
                  <a:lnTo>
                    <a:pt x="52795" y="88478"/>
                  </a:lnTo>
                  <a:lnTo>
                    <a:pt x="53439" y="90271"/>
                  </a:lnTo>
                  <a:lnTo>
                    <a:pt x="57189" y="88579"/>
                  </a:lnTo>
                  <a:lnTo>
                    <a:pt x="60939" y="87746"/>
                  </a:lnTo>
                  <a:lnTo>
                    <a:pt x="65005" y="85675"/>
                  </a:lnTo>
                  <a:lnTo>
                    <a:pt x="66230" y="83453"/>
                  </a:lnTo>
                  <a:lnTo>
                    <a:pt x="67139" y="81154"/>
                  </a:lnTo>
                  <a:lnTo>
                    <a:pt x="65422" y="79437"/>
                  </a:lnTo>
                  <a:lnTo>
                    <a:pt x="63932" y="77821"/>
                  </a:lnTo>
                  <a:lnTo>
                    <a:pt x="61356" y="78616"/>
                  </a:lnTo>
                  <a:lnTo>
                    <a:pt x="59487" y="78705"/>
                  </a:lnTo>
                  <a:lnTo>
                    <a:pt x="58325" y="76571"/>
                  </a:lnTo>
                  <a:lnTo>
                    <a:pt x="56570" y="75094"/>
                  </a:lnTo>
                  <a:lnTo>
                    <a:pt x="57189" y="74045"/>
                  </a:lnTo>
                  <a:lnTo>
                    <a:pt x="59790" y="76154"/>
                  </a:lnTo>
                  <a:lnTo>
                    <a:pt x="61886" y="77303"/>
                  </a:lnTo>
                  <a:lnTo>
                    <a:pt x="63742" y="77442"/>
                  </a:lnTo>
                  <a:lnTo>
                    <a:pt x="65472" y="78364"/>
                  </a:lnTo>
                  <a:lnTo>
                    <a:pt x="68351" y="78818"/>
                  </a:lnTo>
                  <a:lnTo>
                    <a:pt x="71634" y="78414"/>
                  </a:lnTo>
                  <a:lnTo>
                    <a:pt x="74109" y="80195"/>
                  </a:lnTo>
                  <a:lnTo>
                    <a:pt x="75511" y="82569"/>
                  </a:lnTo>
                  <a:lnTo>
                    <a:pt x="77089" y="82834"/>
                  </a:lnTo>
                  <a:lnTo>
                    <a:pt x="78074" y="81697"/>
                  </a:lnTo>
                  <a:lnTo>
                    <a:pt x="78541" y="83617"/>
                  </a:lnTo>
                  <a:lnTo>
                    <a:pt x="79173" y="86357"/>
                  </a:lnTo>
                  <a:lnTo>
                    <a:pt x="80562" y="89349"/>
                  </a:lnTo>
                  <a:lnTo>
                    <a:pt x="82014" y="92670"/>
                  </a:lnTo>
                  <a:lnTo>
                    <a:pt x="82721" y="95246"/>
                  </a:lnTo>
                  <a:lnTo>
                    <a:pt x="84930" y="91723"/>
                  </a:lnTo>
                  <a:lnTo>
                    <a:pt x="84930" y="88668"/>
                  </a:lnTo>
                  <a:lnTo>
                    <a:pt x="85802" y="87215"/>
                  </a:lnTo>
                  <a:lnTo>
                    <a:pt x="87822" y="85460"/>
                  </a:lnTo>
                  <a:lnTo>
                    <a:pt x="90840" y="82720"/>
                  </a:lnTo>
                  <a:lnTo>
                    <a:pt x="92115" y="80990"/>
                  </a:lnTo>
                  <a:lnTo>
                    <a:pt x="94451" y="80447"/>
                  </a:lnTo>
                  <a:lnTo>
                    <a:pt x="95158" y="83339"/>
                  </a:lnTo>
                  <a:lnTo>
                    <a:pt x="96914" y="84160"/>
                  </a:lnTo>
                  <a:lnTo>
                    <a:pt x="96914" y="87885"/>
                  </a:lnTo>
                  <a:lnTo>
                    <a:pt x="99035" y="86622"/>
                  </a:lnTo>
                  <a:lnTo>
                    <a:pt x="100702" y="90132"/>
                  </a:lnTo>
                  <a:lnTo>
                    <a:pt x="100702" y="94451"/>
                  </a:lnTo>
                  <a:lnTo>
                    <a:pt x="102772" y="95549"/>
                  </a:lnTo>
                  <a:lnTo>
                    <a:pt x="103720" y="97557"/>
                  </a:lnTo>
                  <a:lnTo>
                    <a:pt x="105247" y="99565"/>
                  </a:lnTo>
                  <a:lnTo>
                    <a:pt x="107975" y="100701"/>
                  </a:lnTo>
                  <a:lnTo>
                    <a:pt x="107192" y="98100"/>
                  </a:lnTo>
                  <a:lnTo>
                    <a:pt x="106864" y="96294"/>
                  </a:lnTo>
                  <a:lnTo>
                    <a:pt x="105121" y="94994"/>
                  </a:lnTo>
                  <a:lnTo>
                    <a:pt x="104023" y="93478"/>
                  </a:lnTo>
                  <a:lnTo>
                    <a:pt x="103442" y="92127"/>
                  </a:lnTo>
                  <a:lnTo>
                    <a:pt x="103732" y="90082"/>
                  </a:lnTo>
                  <a:lnTo>
                    <a:pt x="104212" y="89476"/>
                  </a:lnTo>
                  <a:lnTo>
                    <a:pt x="105626" y="90801"/>
                  </a:lnTo>
                  <a:lnTo>
                    <a:pt x="107306" y="92595"/>
                  </a:lnTo>
                  <a:lnTo>
                    <a:pt x="108417" y="93163"/>
                  </a:lnTo>
                  <a:lnTo>
                    <a:pt x="108568" y="93049"/>
                  </a:lnTo>
                  <a:cubicBezTo>
                    <a:pt x="110803" y="91382"/>
                    <a:pt x="110803" y="91041"/>
                    <a:pt x="110803" y="90902"/>
                  </a:cubicBezTo>
                  <a:lnTo>
                    <a:pt x="110803" y="87203"/>
                  </a:lnTo>
                  <a:lnTo>
                    <a:pt x="108846" y="85359"/>
                  </a:lnTo>
                  <a:lnTo>
                    <a:pt x="108139" y="83932"/>
                  </a:lnTo>
                  <a:cubicBezTo>
                    <a:pt x="108265" y="83238"/>
                    <a:pt x="108480" y="82556"/>
                    <a:pt x="108581" y="82455"/>
                  </a:cubicBezTo>
                  <a:cubicBezTo>
                    <a:pt x="108758" y="82341"/>
                    <a:pt x="109654" y="82000"/>
                    <a:pt x="110374" y="81748"/>
                  </a:cubicBezTo>
                  <a:lnTo>
                    <a:pt x="110967" y="83099"/>
                  </a:lnTo>
                  <a:lnTo>
                    <a:pt x="113139" y="81521"/>
                  </a:lnTo>
                  <a:lnTo>
                    <a:pt x="117016" y="79589"/>
                  </a:lnTo>
                  <a:lnTo>
                    <a:pt x="118821" y="76293"/>
                  </a:lnTo>
                  <a:lnTo>
                    <a:pt x="119604" y="74083"/>
                  </a:lnTo>
                  <a:lnTo>
                    <a:pt x="119630" y="70232"/>
                  </a:lnTo>
                  <a:lnTo>
                    <a:pt x="118140" y="67227"/>
                  </a:lnTo>
                  <a:lnTo>
                    <a:pt x="116890" y="65649"/>
                  </a:lnTo>
                  <a:lnTo>
                    <a:pt x="118809" y="64348"/>
                  </a:lnTo>
                  <a:lnTo>
                    <a:pt x="119958" y="63451"/>
                  </a:lnTo>
                  <a:lnTo>
                    <a:pt x="117622" y="62719"/>
                  </a:lnTo>
                  <a:lnTo>
                    <a:pt x="116258" y="63212"/>
                  </a:lnTo>
                  <a:lnTo>
                    <a:pt x="115475" y="62340"/>
                  </a:lnTo>
                  <a:lnTo>
                    <a:pt x="115059" y="61772"/>
                  </a:lnTo>
                  <a:lnTo>
                    <a:pt x="116624" y="60863"/>
                  </a:lnTo>
                  <a:lnTo>
                    <a:pt x="117369" y="59373"/>
                  </a:lnTo>
                  <a:lnTo>
                    <a:pt x="117900" y="59638"/>
                  </a:lnTo>
                  <a:lnTo>
                    <a:pt x="117256" y="61974"/>
                  </a:lnTo>
                  <a:lnTo>
                    <a:pt x="119390" y="60901"/>
                  </a:lnTo>
                  <a:lnTo>
                    <a:pt x="120337" y="61684"/>
                  </a:lnTo>
                  <a:lnTo>
                    <a:pt x="121284" y="63350"/>
                  </a:lnTo>
                  <a:lnTo>
                    <a:pt x="122168" y="64424"/>
                  </a:lnTo>
                  <a:lnTo>
                    <a:pt x="122168" y="66015"/>
                  </a:lnTo>
                  <a:lnTo>
                    <a:pt x="123291" y="67151"/>
                  </a:lnTo>
                  <a:lnTo>
                    <a:pt x="125501" y="65383"/>
                  </a:lnTo>
                  <a:lnTo>
                    <a:pt x="124882" y="62782"/>
                  </a:lnTo>
                  <a:lnTo>
                    <a:pt x="123216" y="61078"/>
                  </a:lnTo>
                  <a:lnTo>
                    <a:pt x="122837" y="60295"/>
                  </a:lnTo>
                  <a:lnTo>
                    <a:pt x="124238" y="59095"/>
                  </a:lnTo>
                  <a:lnTo>
                    <a:pt x="124352" y="56254"/>
                  </a:lnTo>
                  <a:lnTo>
                    <a:pt x="125337" y="55433"/>
                  </a:lnTo>
                  <a:lnTo>
                    <a:pt x="126688" y="56229"/>
                  </a:lnTo>
                  <a:lnTo>
                    <a:pt x="128734" y="52693"/>
                  </a:lnTo>
                  <a:lnTo>
                    <a:pt x="130363" y="47693"/>
                  </a:lnTo>
                  <a:lnTo>
                    <a:pt x="129176" y="44359"/>
                  </a:lnTo>
                  <a:lnTo>
                    <a:pt x="128418" y="41329"/>
                  </a:lnTo>
                  <a:lnTo>
                    <a:pt x="126625" y="39650"/>
                  </a:lnTo>
                  <a:lnTo>
                    <a:pt x="124365" y="39006"/>
                  </a:lnTo>
                  <a:lnTo>
                    <a:pt x="123039" y="38501"/>
                  </a:lnTo>
                  <a:lnTo>
                    <a:pt x="122231" y="37844"/>
                  </a:lnTo>
                  <a:lnTo>
                    <a:pt x="124238" y="33816"/>
                  </a:lnTo>
                  <a:lnTo>
                    <a:pt x="125047" y="31152"/>
                  </a:lnTo>
                  <a:lnTo>
                    <a:pt x="127067" y="29939"/>
                  </a:lnTo>
                  <a:lnTo>
                    <a:pt x="130350" y="29939"/>
                  </a:lnTo>
                  <a:lnTo>
                    <a:pt x="135009" y="28677"/>
                  </a:lnTo>
                  <a:lnTo>
                    <a:pt x="132875" y="28677"/>
                  </a:lnTo>
                  <a:lnTo>
                    <a:pt x="132875" y="23841"/>
                  </a:lnTo>
                  <a:lnTo>
                    <a:pt x="135224" y="22793"/>
                  </a:lnTo>
                  <a:lnTo>
                    <a:pt x="136108" y="25091"/>
                  </a:lnTo>
                  <a:lnTo>
                    <a:pt x="137257" y="22490"/>
                  </a:lnTo>
                  <a:lnTo>
                    <a:pt x="137282" y="21025"/>
                  </a:lnTo>
                  <a:lnTo>
                    <a:pt x="138090" y="21479"/>
                  </a:lnTo>
                  <a:lnTo>
                    <a:pt x="137446" y="25129"/>
                  </a:lnTo>
                  <a:lnTo>
                    <a:pt x="136032" y="30912"/>
                  </a:lnTo>
                  <a:lnTo>
                    <a:pt x="136019" y="34447"/>
                  </a:lnTo>
                  <a:lnTo>
                    <a:pt x="139467" y="39220"/>
                  </a:lnTo>
                  <a:lnTo>
                    <a:pt x="140452" y="42491"/>
                  </a:lnTo>
                  <a:lnTo>
                    <a:pt x="140452" y="44486"/>
                  </a:lnTo>
                  <a:lnTo>
                    <a:pt x="142346" y="42907"/>
                  </a:lnTo>
                  <a:lnTo>
                    <a:pt x="142346" y="39460"/>
                  </a:lnTo>
                  <a:lnTo>
                    <a:pt x="143836" y="36051"/>
                  </a:lnTo>
                  <a:lnTo>
                    <a:pt x="143028" y="33273"/>
                  </a:lnTo>
                  <a:lnTo>
                    <a:pt x="142901" y="31682"/>
                  </a:lnTo>
                  <a:lnTo>
                    <a:pt x="142598" y="29447"/>
                  </a:lnTo>
                  <a:lnTo>
                    <a:pt x="140742" y="27982"/>
                  </a:lnTo>
                  <a:lnTo>
                    <a:pt x="140464" y="25356"/>
                  </a:lnTo>
                  <a:lnTo>
                    <a:pt x="142939" y="23740"/>
                  </a:lnTo>
                  <a:lnTo>
                    <a:pt x="145502" y="24093"/>
                  </a:lnTo>
                  <a:lnTo>
                    <a:pt x="145502" y="21189"/>
                  </a:lnTo>
                  <a:lnTo>
                    <a:pt x="146462" y="19611"/>
                  </a:lnTo>
                  <a:lnTo>
                    <a:pt x="148508" y="18588"/>
                  </a:lnTo>
                  <a:lnTo>
                    <a:pt x="149732" y="18588"/>
                  </a:lnTo>
                  <a:lnTo>
                    <a:pt x="148141" y="14231"/>
                  </a:lnTo>
                  <a:lnTo>
                    <a:pt x="145010" y="13070"/>
                  </a:lnTo>
                  <a:lnTo>
                    <a:pt x="145490" y="11214"/>
                  </a:lnTo>
                  <a:lnTo>
                    <a:pt x="145161" y="9105"/>
                  </a:lnTo>
                  <a:lnTo>
                    <a:pt x="145060" y="8562"/>
                  </a:lnTo>
                  <a:lnTo>
                    <a:pt x="146664" y="9395"/>
                  </a:lnTo>
                  <a:lnTo>
                    <a:pt x="148015" y="8360"/>
                  </a:lnTo>
                  <a:lnTo>
                    <a:pt x="149442" y="9307"/>
                  </a:lnTo>
                  <a:lnTo>
                    <a:pt x="150364" y="6542"/>
                  </a:lnTo>
                  <a:lnTo>
                    <a:pt x="149038" y="4774"/>
                  </a:lnTo>
                  <a:lnTo>
                    <a:pt x="148369" y="2223"/>
                  </a:lnTo>
                  <a:lnTo>
                    <a:pt x="144227" y="1605"/>
                  </a:lnTo>
                  <a:lnTo>
                    <a:pt x="144227" y="3120"/>
                  </a:lnTo>
                  <a:lnTo>
                    <a:pt x="143116" y="3082"/>
                  </a:lnTo>
                  <a:lnTo>
                    <a:pt x="142384" y="2185"/>
                  </a:lnTo>
                  <a:lnTo>
                    <a:pt x="134744" y="2185"/>
                  </a:lnTo>
                  <a:lnTo>
                    <a:pt x="130704" y="2564"/>
                  </a:lnTo>
                  <a:lnTo>
                    <a:pt x="133065" y="4875"/>
                  </a:lnTo>
                  <a:lnTo>
                    <a:pt x="131411" y="4888"/>
                  </a:lnTo>
                  <a:lnTo>
                    <a:pt x="130842" y="3486"/>
                  </a:lnTo>
                  <a:lnTo>
                    <a:pt x="127458" y="4989"/>
                  </a:lnTo>
                  <a:lnTo>
                    <a:pt x="124908" y="6605"/>
                  </a:lnTo>
                  <a:lnTo>
                    <a:pt x="123620" y="6605"/>
                  </a:lnTo>
                  <a:lnTo>
                    <a:pt x="122584" y="4420"/>
                  </a:lnTo>
                  <a:lnTo>
                    <a:pt x="119781" y="4016"/>
                  </a:lnTo>
                  <a:lnTo>
                    <a:pt x="117710" y="5178"/>
                  </a:lnTo>
                  <a:lnTo>
                    <a:pt x="114604" y="4143"/>
                  </a:lnTo>
                  <a:lnTo>
                    <a:pt x="112432" y="3259"/>
                  </a:lnTo>
                  <a:lnTo>
                    <a:pt x="108076" y="3574"/>
                  </a:lnTo>
                  <a:lnTo>
                    <a:pt x="106005" y="4900"/>
                  </a:lnTo>
                  <a:lnTo>
                    <a:pt x="107091" y="7842"/>
                  </a:lnTo>
                  <a:lnTo>
                    <a:pt x="105146" y="7842"/>
                  </a:lnTo>
                  <a:lnTo>
                    <a:pt x="103795" y="7729"/>
                  </a:lnTo>
                  <a:lnTo>
                    <a:pt x="101851" y="8714"/>
                  </a:lnTo>
                  <a:lnTo>
                    <a:pt x="102583" y="10039"/>
                  </a:lnTo>
                  <a:lnTo>
                    <a:pt x="102583" y="10039"/>
                  </a:lnTo>
                  <a:lnTo>
                    <a:pt x="101169" y="9623"/>
                  </a:lnTo>
                  <a:lnTo>
                    <a:pt x="100348" y="6744"/>
                  </a:lnTo>
                  <a:lnTo>
                    <a:pt x="97545" y="4370"/>
                  </a:lnTo>
                  <a:lnTo>
                    <a:pt x="93252" y="4963"/>
                  </a:lnTo>
                  <a:lnTo>
                    <a:pt x="94072" y="7628"/>
                  </a:lnTo>
                  <a:lnTo>
                    <a:pt x="91509" y="7539"/>
                  </a:lnTo>
                  <a:lnTo>
                    <a:pt x="90385" y="6074"/>
                  </a:lnTo>
                  <a:lnTo>
                    <a:pt x="87999" y="7337"/>
                  </a:lnTo>
                  <a:lnTo>
                    <a:pt x="86231" y="7893"/>
                  </a:lnTo>
                  <a:lnTo>
                    <a:pt x="84034" y="10544"/>
                  </a:lnTo>
                  <a:lnTo>
                    <a:pt x="83706" y="9282"/>
                  </a:lnTo>
                  <a:lnTo>
                    <a:pt x="85915" y="5923"/>
                  </a:lnTo>
                  <a:lnTo>
                    <a:pt x="85234" y="2526"/>
                  </a:lnTo>
                  <a:lnTo>
                    <a:pt x="81786"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4467225" y="3815075"/>
              <a:ext cx="177425" cy="289800"/>
            </a:xfrm>
            <a:custGeom>
              <a:avLst/>
              <a:gdLst/>
              <a:ahLst/>
              <a:cxnLst/>
              <a:rect l="l" t="t" r="r" b="b"/>
              <a:pathLst>
                <a:path w="7097" h="11592" extrusionOk="0">
                  <a:moveTo>
                    <a:pt x="5683" y="0"/>
                  </a:moveTo>
                  <a:lnTo>
                    <a:pt x="4572" y="1339"/>
                  </a:lnTo>
                  <a:lnTo>
                    <a:pt x="2602" y="2513"/>
                  </a:lnTo>
                  <a:lnTo>
                    <a:pt x="1023" y="3271"/>
                  </a:lnTo>
                  <a:lnTo>
                    <a:pt x="1415" y="5809"/>
                  </a:lnTo>
                  <a:lnTo>
                    <a:pt x="1023" y="7362"/>
                  </a:lnTo>
                  <a:lnTo>
                    <a:pt x="1" y="8524"/>
                  </a:lnTo>
                  <a:lnTo>
                    <a:pt x="556" y="10809"/>
                  </a:lnTo>
                  <a:lnTo>
                    <a:pt x="2134" y="11592"/>
                  </a:lnTo>
                  <a:lnTo>
                    <a:pt x="3864" y="9849"/>
                  </a:lnTo>
                  <a:lnTo>
                    <a:pt x="5203" y="6541"/>
                  </a:lnTo>
                  <a:lnTo>
                    <a:pt x="6226" y="3384"/>
                  </a:lnTo>
                  <a:lnTo>
                    <a:pt x="7097" y="1655"/>
                  </a:lnTo>
                  <a:lnTo>
                    <a:pt x="615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4458375" y="3806875"/>
              <a:ext cx="194800" cy="307475"/>
            </a:xfrm>
            <a:custGeom>
              <a:avLst/>
              <a:gdLst/>
              <a:ahLst/>
              <a:cxnLst/>
              <a:rect l="l" t="t" r="r" b="b"/>
              <a:pathLst>
                <a:path w="7792" h="12299" extrusionOk="0">
                  <a:moveTo>
                    <a:pt x="6327" y="644"/>
                  </a:moveTo>
                  <a:lnTo>
                    <a:pt x="7097" y="1995"/>
                  </a:lnTo>
                  <a:lnTo>
                    <a:pt x="6277" y="3611"/>
                  </a:lnTo>
                  <a:lnTo>
                    <a:pt x="5266" y="6756"/>
                  </a:lnTo>
                  <a:lnTo>
                    <a:pt x="3953" y="10001"/>
                  </a:lnTo>
                  <a:lnTo>
                    <a:pt x="2413" y="11529"/>
                  </a:lnTo>
                  <a:lnTo>
                    <a:pt x="1175" y="10910"/>
                  </a:lnTo>
                  <a:lnTo>
                    <a:pt x="695" y="8940"/>
                  </a:lnTo>
                  <a:lnTo>
                    <a:pt x="1668" y="7829"/>
                  </a:lnTo>
                  <a:lnTo>
                    <a:pt x="2097" y="6149"/>
                  </a:lnTo>
                  <a:lnTo>
                    <a:pt x="1731" y="3776"/>
                  </a:lnTo>
                  <a:lnTo>
                    <a:pt x="3120" y="3119"/>
                  </a:lnTo>
                  <a:lnTo>
                    <a:pt x="5090" y="1932"/>
                  </a:lnTo>
                  <a:lnTo>
                    <a:pt x="6176" y="644"/>
                  </a:lnTo>
                  <a:close/>
                  <a:moveTo>
                    <a:pt x="5873" y="0"/>
                  </a:moveTo>
                  <a:lnTo>
                    <a:pt x="4711" y="1427"/>
                  </a:lnTo>
                  <a:lnTo>
                    <a:pt x="2817" y="2563"/>
                  </a:lnTo>
                  <a:lnTo>
                    <a:pt x="1024" y="3409"/>
                  </a:lnTo>
                  <a:lnTo>
                    <a:pt x="1440" y="6124"/>
                  </a:lnTo>
                  <a:lnTo>
                    <a:pt x="1087" y="7538"/>
                  </a:lnTo>
                  <a:lnTo>
                    <a:pt x="1" y="8776"/>
                  </a:lnTo>
                  <a:lnTo>
                    <a:pt x="632" y="11352"/>
                  </a:lnTo>
                  <a:lnTo>
                    <a:pt x="2552" y="12299"/>
                  </a:lnTo>
                  <a:lnTo>
                    <a:pt x="4420" y="10405"/>
                  </a:lnTo>
                  <a:lnTo>
                    <a:pt x="5847" y="6958"/>
                  </a:lnTo>
                  <a:lnTo>
                    <a:pt x="6845" y="3851"/>
                  </a:lnTo>
                  <a:lnTo>
                    <a:pt x="7792" y="1970"/>
                  </a:lnTo>
                  <a:lnTo>
                    <a:pt x="668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5304725" y="3312525"/>
              <a:ext cx="45475" cy="78625"/>
            </a:xfrm>
            <a:custGeom>
              <a:avLst/>
              <a:gdLst/>
              <a:ahLst/>
              <a:cxnLst/>
              <a:rect l="l" t="t" r="r" b="b"/>
              <a:pathLst>
                <a:path w="1819" h="3145" extrusionOk="0">
                  <a:moveTo>
                    <a:pt x="480" y="0"/>
                  </a:moveTo>
                  <a:lnTo>
                    <a:pt x="0" y="1654"/>
                  </a:lnTo>
                  <a:lnTo>
                    <a:pt x="480" y="3144"/>
                  </a:lnTo>
                  <a:lnTo>
                    <a:pt x="1503" y="2753"/>
                  </a:lnTo>
                  <a:lnTo>
                    <a:pt x="1818" y="1566"/>
                  </a:lnTo>
                  <a:lnTo>
                    <a:pt x="48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5296500" y="3296100"/>
              <a:ext cx="62525" cy="105475"/>
            </a:xfrm>
            <a:custGeom>
              <a:avLst/>
              <a:gdLst/>
              <a:ahLst/>
              <a:cxnLst/>
              <a:rect l="l" t="t" r="r" b="b"/>
              <a:pathLst>
                <a:path w="2501" h="4219" extrusionOk="0">
                  <a:moveTo>
                    <a:pt x="948" y="1301"/>
                  </a:moveTo>
                  <a:lnTo>
                    <a:pt x="1806" y="2311"/>
                  </a:lnTo>
                  <a:lnTo>
                    <a:pt x="1567" y="3170"/>
                  </a:lnTo>
                  <a:lnTo>
                    <a:pt x="1011" y="3397"/>
                  </a:lnTo>
                  <a:lnTo>
                    <a:pt x="657" y="2299"/>
                  </a:lnTo>
                  <a:lnTo>
                    <a:pt x="948" y="1301"/>
                  </a:lnTo>
                  <a:close/>
                  <a:moveTo>
                    <a:pt x="670" y="1"/>
                  </a:moveTo>
                  <a:lnTo>
                    <a:pt x="1" y="2311"/>
                  </a:lnTo>
                  <a:lnTo>
                    <a:pt x="607" y="4218"/>
                  </a:lnTo>
                  <a:lnTo>
                    <a:pt x="2097" y="3650"/>
                  </a:lnTo>
                  <a:lnTo>
                    <a:pt x="2501" y="2147"/>
                  </a:lnTo>
                  <a:lnTo>
                    <a:pt x="67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5643750" y="3420800"/>
              <a:ext cx="232675" cy="252250"/>
            </a:xfrm>
            <a:custGeom>
              <a:avLst/>
              <a:gdLst/>
              <a:ahLst/>
              <a:cxnLst/>
              <a:rect l="l" t="t" r="r" b="b"/>
              <a:pathLst>
                <a:path w="9307" h="10090" extrusionOk="0">
                  <a:moveTo>
                    <a:pt x="1" y="0"/>
                  </a:moveTo>
                  <a:lnTo>
                    <a:pt x="948" y="1301"/>
                  </a:lnTo>
                  <a:lnTo>
                    <a:pt x="2337" y="1553"/>
                  </a:lnTo>
                  <a:cubicBezTo>
                    <a:pt x="2337" y="1553"/>
                    <a:pt x="3536" y="3852"/>
                    <a:pt x="3688" y="4091"/>
                  </a:cubicBezTo>
                  <a:cubicBezTo>
                    <a:pt x="3852" y="4331"/>
                    <a:pt x="5897" y="8233"/>
                    <a:pt x="5897" y="8233"/>
                  </a:cubicBezTo>
                  <a:lnTo>
                    <a:pt x="7804" y="10089"/>
                  </a:lnTo>
                  <a:lnTo>
                    <a:pt x="8587" y="10089"/>
                  </a:lnTo>
                  <a:lnTo>
                    <a:pt x="9307" y="8119"/>
                  </a:lnTo>
                  <a:lnTo>
                    <a:pt x="7880" y="5039"/>
                  </a:lnTo>
                  <a:lnTo>
                    <a:pt x="4647" y="1882"/>
                  </a:lnTo>
                  <a:lnTo>
                    <a:pt x="3473" y="1061"/>
                  </a:lnTo>
                  <a:lnTo>
                    <a:pt x="197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5628275" y="3412900"/>
              <a:ext cx="256350" cy="268025"/>
            </a:xfrm>
            <a:custGeom>
              <a:avLst/>
              <a:gdLst/>
              <a:ahLst/>
              <a:cxnLst/>
              <a:rect l="l" t="t" r="r" b="b"/>
              <a:pathLst>
                <a:path w="10254" h="10721" extrusionOk="0">
                  <a:moveTo>
                    <a:pt x="2488" y="632"/>
                  </a:moveTo>
                  <a:lnTo>
                    <a:pt x="5052" y="2438"/>
                  </a:lnTo>
                  <a:lnTo>
                    <a:pt x="8246" y="5544"/>
                  </a:lnTo>
                  <a:lnTo>
                    <a:pt x="9585" y="8448"/>
                  </a:lnTo>
                  <a:lnTo>
                    <a:pt x="9004" y="10090"/>
                  </a:lnTo>
                  <a:lnTo>
                    <a:pt x="8562" y="10090"/>
                  </a:lnTo>
                  <a:lnTo>
                    <a:pt x="6782" y="8360"/>
                  </a:lnTo>
                  <a:cubicBezTo>
                    <a:pt x="6478" y="7792"/>
                    <a:pt x="4723" y="4471"/>
                    <a:pt x="4572" y="4231"/>
                  </a:cubicBezTo>
                  <a:cubicBezTo>
                    <a:pt x="4458" y="4067"/>
                    <a:pt x="3688" y="2614"/>
                    <a:pt x="3233" y="1731"/>
                  </a:cubicBezTo>
                  <a:lnTo>
                    <a:pt x="3158" y="1592"/>
                  </a:lnTo>
                  <a:lnTo>
                    <a:pt x="1743" y="1327"/>
                  </a:lnTo>
                  <a:lnTo>
                    <a:pt x="1238" y="632"/>
                  </a:lnTo>
                  <a:close/>
                  <a:moveTo>
                    <a:pt x="1" y="1"/>
                  </a:moveTo>
                  <a:lnTo>
                    <a:pt x="1390" y="1907"/>
                  </a:lnTo>
                  <a:lnTo>
                    <a:pt x="2741" y="2160"/>
                  </a:lnTo>
                  <a:cubicBezTo>
                    <a:pt x="3019" y="2690"/>
                    <a:pt x="3903" y="4370"/>
                    <a:pt x="4041" y="4584"/>
                  </a:cubicBezTo>
                  <a:cubicBezTo>
                    <a:pt x="4155" y="4748"/>
                    <a:pt x="5430" y="7135"/>
                    <a:pt x="6251" y="8701"/>
                  </a:cubicBezTo>
                  <a:lnTo>
                    <a:pt x="8297" y="10721"/>
                  </a:lnTo>
                  <a:lnTo>
                    <a:pt x="9433" y="10721"/>
                  </a:lnTo>
                  <a:lnTo>
                    <a:pt x="10254" y="8423"/>
                  </a:lnTo>
                  <a:lnTo>
                    <a:pt x="8789" y="5228"/>
                  </a:lnTo>
                  <a:lnTo>
                    <a:pt x="5443" y="1945"/>
                  </a:lnTo>
                  <a:lnTo>
                    <a:pt x="269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5873550" y="3662925"/>
              <a:ext cx="284775" cy="73250"/>
            </a:xfrm>
            <a:custGeom>
              <a:avLst/>
              <a:gdLst/>
              <a:ahLst/>
              <a:cxnLst/>
              <a:rect l="l" t="t" r="r" b="b"/>
              <a:pathLst>
                <a:path w="11391" h="2930" extrusionOk="0">
                  <a:moveTo>
                    <a:pt x="1150" y="0"/>
                  </a:moveTo>
                  <a:lnTo>
                    <a:pt x="1" y="998"/>
                  </a:lnTo>
                  <a:lnTo>
                    <a:pt x="2324" y="2058"/>
                  </a:lnTo>
                  <a:lnTo>
                    <a:pt x="5696" y="2930"/>
                  </a:lnTo>
                  <a:lnTo>
                    <a:pt x="11391" y="2930"/>
                  </a:lnTo>
                  <a:lnTo>
                    <a:pt x="8082" y="1667"/>
                  </a:lnTo>
                  <a:lnTo>
                    <a:pt x="5708" y="1667"/>
                  </a:lnTo>
                  <a:lnTo>
                    <a:pt x="115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5859050" y="3654075"/>
              <a:ext cx="342200" cy="90000"/>
            </a:xfrm>
            <a:custGeom>
              <a:avLst/>
              <a:gdLst/>
              <a:ahLst/>
              <a:cxnLst/>
              <a:rect l="l" t="t" r="r" b="b"/>
              <a:pathLst>
                <a:path w="13688" h="3600" extrusionOk="0">
                  <a:moveTo>
                    <a:pt x="1806" y="720"/>
                  </a:moveTo>
                  <a:lnTo>
                    <a:pt x="6187" y="2311"/>
                  </a:lnTo>
                  <a:lnTo>
                    <a:pt x="8599" y="2337"/>
                  </a:lnTo>
                  <a:lnTo>
                    <a:pt x="10266" y="2968"/>
                  </a:lnTo>
                  <a:lnTo>
                    <a:pt x="6314" y="2968"/>
                  </a:lnTo>
                  <a:lnTo>
                    <a:pt x="3043" y="2122"/>
                  </a:lnTo>
                  <a:lnTo>
                    <a:pt x="1174" y="1263"/>
                  </a:lnTo>
                  <a:lnTo>
                    <a:pt x="1806" y="720"/>
                  </a:lnTo>
                  <a:close/>
                  <a:moveTo>
                    <a:pt x="1667" y="1"/>
                  </a:moveTo>
                  <a:lnTo>
                    <a:pt x="0" y="1428"/>
                  </a:lnTo>
                  <a:lnTo>
                    <a:pt x="2829" y="2715"/>
                  </a:lnTo>
                  <a:lnTo>
                    <a:pt x="6200" y="3587"/>
                  </a:lnTo>
                  <a:lnTo>
                    <a:pt x="13688" y="3599"/>
                  </a:lnTo>
                  <a:lnTo>
                    <a:pt x="8763" y="1731"/>
                  </a:lnTo>
                  <a:lnTo>
                    <a:pt x="6352" y="1705"/>
                  </a:lnTo>
                  <a:lnTo>
                    <a:pt x="166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6185775" y="3706475"/>
              <a:ext cx="137975" cy="31600"/>
            </a:xfrm>
            <a:custGeom>
              <a:avLst/>
              <a:gdLst/>
              <a:ahLst/>
              <a:cxnLst/>
              <a:rect l="l" t="t" r="r" b="b"/>
              <a:pathLst>
                <a:path w="5519" h="1264" extrusionOk="0">
                  <a:moveTo>
                    <a:pt x="3397" y="1"/>
                  </a:moveTo>
                  <a:lnTo>
                    <a:pt x="0" y="556"/>
                  </a:lnTo>
                  <a:lnTo>
                    <a:pt x="1818" y="1263"/>
                  </a:lnTo>
                  <a:lnTo>
                    <a:pt x="5518" y="556"/>
                  </a:lnTo>
                  <a:lnTo>
                    <a:pt x="339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6156100" y="3698600"/>
              <a:ext cx="203625" cy="47675"/>
            </a:xfrm>
            <a:custGeom>
              <a:avLst/>
              <a:gdLst/>
              <a:ahLst/>
              <a:cxnLst/>
              <a:rect l="l" t="t" r="r" b="b"/>
              <a:pathLst>
                <a:path w="8145" h="1907" extrusionOk="0">
                  <a:moveTo>
                    <a:pt x="4571" y="644"/>
                  </a:moveTo>
                  <a:lnTo>
                    <a:pt x="5278" y="821"/>
                  </a:lnTo>
                  <a:lnTo>
                    <a:pt x="3031" y="1250"/>
                  </a:lnTo>
                  <a:lnTo>
                    <a:pt x="2374" y="998"/>
                  </a:lnTo>
                  <a:lnTo>
                    <a:pt x="4571" y="644"/>
                  </a:lnTo>
                  <a:close/>
                  <a:moveTo>
                    <a:pt x="4596" y="0"/>
                  </a:moveTo>
                  <a:lnTo>
                    <a:pt x="0" y="745"/>
                  </a:lnTo>
                  <a:lnTo>
                    <a:pt x="2968" y="1907"/>
                  </a:lnTo>
                  <a:lnTo>
                    <a:pt x="8145" y="922"/>
                  </a:lnTo>
                  <a:lnTo>
                    <a:pt x="459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6158300" y="3493725"/>
              <a:ext cx="139875" cy="161950"/>
            </a:xfrm>
            <a:custGeom>
              <a:avLst/>
              <a:gdLst/>
              <a:ahLst/>
              <a:cxnLst/>
              <a:rect l="l" t="t" r="r" b="b"/>
              <a:pathLst>
                <a:path w="5595" h="6478" extrusionOk="0">
                  <a:moveTo>
                    <a:pt x="3864" y="0"/>
                  </a:moveTo>
                  <a:lnTo>
                    <a:pt x="632" y="1579"/>
                  </a:lnTo>
                  <a:lnTo>
                    <a:pt x="1" y="4925"/>
                  </a:lnTo>
                  <a:lnTo>
                    <a:pt x="1099" y="6478"/>
                  </a:lnTo>
                  <a:lnTo>
                    <a:pt x="1730" y="4420"/>
                  </a:lnTo>
                  <a:lnTo>
                    <a:pt x="3473" y="6225"/>
                  </a:lnTo>
                  <a:lnTo>
                    <a:pt x="3473" y="4331"/>
                  </a:lnTo>
                  <a:lnTo>
                    <a:pt x="2678" y="3510"/>
                  </a:lnTo>
                  <a:lnTo>
                    <a:pt x="4104" y="2765"/>
                  </a:lnTo>
                  <a:lnTo>
                    <a:pt x="1895" y="2765"/>
                  </a:lnTo>
                  <a:lnTo>
                    <a:pt x="5594" y="1023"/>
                  </a:lnTo>
                  <a:lnTo>
                    <a:pt x="386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6149775" y="3484875"/>
              <a:ext cx="165125" cy="188175"/>
            </a:xfrm>
            <a:custGeom>
              <a:avLst/>
              <a:gdLst/>
              <a:ahLst/>
              <a:cxnLst/>
              <a:rect l="l" t="t" r="r" b="b"/>
              <a:pathLst>
                <a:path w="6605" h="7527" extrusionOk="0">
                  <a:moveTo>
                    <a:pt x="4193" y="708"/>
                  </a:moveTo>
                  <a:lnTo>
                    <a:pt x="5266" y="1339"/>
                  </a:lnTo>
                  <a:lnTo>
                    <a:pt x="1023" y="3334"/>
                  </a:lnTo>
                  <a:lnTo>
                    <a:pt x="1023" y="3334"/>
                  </a:lnTo>
                  <a:lnTo>
                    <a:pt x="1251" y="2147"/>
                  </a:lnTo>
                  <a:lnTo>
                    <a:pt x="4193" y="708"/>
                  </a:lnTo>
                  <a:close/>
                  <a:moveTo>
                    <a:pt x="3157" y="3423"/>
                  </a:moveTo>
                  <a:lnTo>
                    <a:pt x="2501" y="3776"/>
                  </a:lnTo>
                  <a:lnTo>
                    <a:pt x="3486" y="4812"/>
                  </a:lnTo>
                  <a:lnTo>
                    <a:pt x="3486" y="5796"/>
                  </a:lnTo>
                  <a:lnTo>
                    <a:pt x="1933" y="4168"/>
                  </a:lnTo>
                  <a:lnTo>
                    <a:pt x="1326" y="6125"/>
                  </a:lnTo>
                  <a:lnTo>
                    <a:pt x="670" y="5203"/>
                  </a:lnTo>
                  <a:lnTo>
                    <a:pt x="1011" y="3423"/>
                  </a:lnTo>
                  <a:close/>
                  <a:moveTo>
                    <a:pt x="4218" y="1"/>
                  </a:moveTo>
                  <a:lnTo>
                    <a:pt x="683" y="1718"/>
                  </a:lnTo>
                  <a:lnTo>
                    <a:pt x="1" y="5354"/>
                  </a:lnTo>
                  <a:lnTo>
                    <a:pt x="1554" y="7526"/>
                  </a:lnTo>
                  <a:lnTo>
                    <a:pt x="2210" y="5392"/>
                  </a:lnTo>
                  <a:lnTo>
                    <a:pt x="4117" y="7375"/>
                  </a:lnTo>
                  <a:lnTo>
                    <a:pt x="4117" y="4572"/>
                  </a:lnTo>
                  <a:lnTo>
                    <a:pt x="3536" y="3953"/>
                  </a:lnTo>
                  <a:lnTo>
                    <a:pt x="5708" y="2804"/>
                  </a:lnTo>
                  <a:lnTo>
                    <a:pt x="3650" y="2804"/>
                  </a:lnTo>
                  <a:lnTo>
                    <a:pt x="6605" y="1415"/>
                  </a:lnTo>
                  <a:lnTo>
                    <a:pt x="421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5945525" y="3367450"/>
              <a:ext cx="213125" cy="254775"/>
            </a:xfrm>
            <a:custGeom>
              <a:avLst/>
              <a:gdLst/>
              <a:ahLst/>
              <a:cxnLst/>
              <a:rect l="l" t="t" r="r" b="b"/>
              <a:pathLst>
                <a:path w="8525" h="10191" extrusionOk="0">
                  <a:moveTo>
                    <a:pt x="6542" y="0"/>
                  </a:moveTo>
                  <a:lnTo>
                    <a:pt x="3941" y="3119"/>
                  </a:lnTo>
                  <a:lnTo>
                    <a:pt x="2817" y="5291"/>
                  </a:lnTo>
                  <a:lnTo>
                    <a:pt x="935" y="5291"/>
                  </a:lnTo>
                  <a:lnTo>
                    <a:pt x="1" y="6869"/>
                  </a:lnTo>
                  <a:lnTo>
                    <a:pt x="1491" y="9067"/>
                  </a:lnTo>
                  <a:lnTo>
                    <a:pt x="2817" y="9546"/>
                  </a:lnTo>
                  <a:lnTo>
                    <a:pt x="4686" y="9344"/>
                  </a:lnTo>
                  <a:lnTo>
                    <a:pt x="6049" y="10190"/>
                  </a:lnTo>
                  <a:lnTo>
                    <a:pt x="7363" y="6516"/>
                  </a:lnTo>
                  <a:lnTo>
                    <a:pt x="8524" y="4874"/>
                  </a:lnTo>
                  <a:lnTo>
                    <a:pt x="7653" y="3384"/>
                  </a:lnTo>
                  <a:lnTo>
                    <a:pt x="8512" y="2134"/>
                  </a:lnTo>
                  <a:lnTo>
                    <a:pt x="654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9"/>
            <p:cNvSpPr/>
            <p:nvPr/>
          </p:nvSpPr>
          <p:spPr>
            <a:xfrm>
              <a:off x="5936075" y="3355775"/>
              <a:ext cx="232350" cy="278450"/>
            </a:xfrm>
            <a:custGeom>
              <a:avLst/>
              <a:gdLst/>
              <a:ahLst/>
              <a:cxnLst/>
              <a:rect l="l" t="t" r="r" b="b"/>
              <a:pathLst>
                <a:path w="9294" h="11138" extrusionOk="0">
                  <a:moveTo>
                    <a:pt x="6932" y="947"/>
                  </a:moveTo>
                  <a:lnTo>
                    <a:pt x="8486" y="2627"/>
                  </a:lnTo>
                  <a:lnTo>
                    <a:pt x="7652" y="3839"/>
                  </a:lnTo>
                  <a:lnTo>
                    <a:pt x="8523" y="5329"/>
                  </a:lnTo>
                  <a:lnTo>
                    <a:pt x="7475" y="6806"/>
                  </a:lnTo>
                  <a:lnTo>
                    <a:pt x="6263" y="10190"/>
                  </a:lnTo>
                  <a:lnTo>
                    <a:pt x="5139" y="9496"/>
                  </a:lnTo>
                  <a:lnTo>
                    <a:pt x="3220" y="9685"/>
                  </a:lnTo>
                  <a:lnTo>
                    <a:pt x="2071" y="9281"/>
                  </a:lnTo>
                  <a:lnTo>
                    <a:pt x="745" y="7324"/>
                  </a:lnTo>
                  <a:lnTo>
                    <a:pt x="1490" y="6074"/>
                  </a:lnTo>
                  <a:lnTo>
                    <a:pt x="3384" y="6074"/>
                  </a:lnTo>
                  <a:lnTo>
                    <a:pt x="4584" y="3763"/>
                  </a:lnTo>
                  <a:lnTo>
                    <a:pt x="6932" y="947"/>
                  </a:lnTo>
                  <a:close/>
                  <a:moveTo>
                    <a:pt x="6907" y="0"/>
                  </a:moveTo>
                  <a:lnTo>
                    <a:pt x="4079" y="3397"/>
                  </a:lnTo>
                  <a:lnTo>
                    <a:pt x="3005" y="5442"/>
                  </a:lnTo>
                  <a:lnTo>
                    <a:pt x="1137" y="5442"/>
                  </a:lnTo>
                  <a:lnTo>
                    <a:pt x="0" y="7336"/>
                  </a:lnTo>
                  <a:lnTo>
                    <a:pt x="1667" y="9799"/>
                  </a:lnTo>
                  <a:lnTo>
                    <a:pt x="3157" y="10329"/>
                  </a:lnTo>
                  <a:lnTo>
                    <a:pt x="4988" y="10140"/>
                  </a:lnTo>
                  <a:lnTo>
                    <a:pt x="6591" y="11137"/>
                  </a:lnTo>
                  <a:lnTo>
                    <a:pt x="8018" y="7147"/>
                  </a:lnTo>
                  <a:lnTo>
                    <a:pt x="9281" y="5379"/>
                  </a:lnTo>
                  <a:lnTo>
                    <a:pt x="8397" y="3877"/>
                  </a:lnTo>
                  <a:lnTo>
                    <a:pt x="9294" y="2576"/>
                  </a:lnTo>
                  <a:lnTo>
                    <a:pt x="69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a:off x="6429775" y="3529075"/>
              <a:ext cx="453650" cy="254450"/>
            </a:xfrm>
            <a:custGeom>
              <a:avLst/>
              <a:gdLst/>
              <a:ahLst/>
              <a:cxnLst/>
              <a:rect l="l" t="t" r="r" b="b"/>
              <a:pathLst>
                <a:path w="18146" h="10178" extrusionOk="0">
                  <a:moveTo>
                    <a:pt x="1794" y="0"/>
                  </a:moveTo>
                  <a:lnTo>
                    <a:pt x="1" y="745"/>
                  </a:lnTo>
                  <a:lnTo>
                    <a:pt x="1705" y="2576"/>
                  </a:lnTo>
                  <a:lnTo>
                    <a:pt x="2223" y="4496"/>
                  </a:lnTo>
                  <a:lnTo>
                    <a:pt x="4281" y="4496"/>
                  </a:lnTo>
                  <a:lnTo>
                    <a:pt x="5847" y="5039"/>
                  </a:lnTo>
                  <a:lnTo>
                    <a:pt x="5847" y="6705"/>
                  </a:lnTo>
                  <a:lnTo>
                    <a:pt x="8764" y="8915"/>
                  </a:lnTo>
                  <a:lnTo>
                    <a:pt x="11214" y="8915"/>
                  </a:lnTo>
                  <a:lnTo>
                    <a:pt x="12236" y="7412"/>
                  </a:lnTo>
                  <a:lnTo>
                    <a:pt x="14055" y="8120"/>
                  </a:lnTo>
                  <a:lnTo>
                    <a:pt x="15633" y="10178"/>
                  </a:lnTo>
                  <a:lnTo>
                    <a:pt x="18146" y="10178"/>
                  </a:lnTo>
                  <a:lnTo>
                    <a:pt x="14522" y="5443"/>
                  </a:lnTo>
                  <a:lnTo>
                    <a:pt x="10431" y="3157"/>
                  </a:lnTo>
                  <a:lnTo>
                    <a:pt x="5531" y="1819"/>
                  </a:lnTo>
                  <a:lnTo>
                    <a:pt x="3650" y="2652"/>
                  </a:lnTo>
                  <a:lnTo>
                    <a:pt x="3094" y="733"/>
                  </a:lnTo>
                  <a:lnTo>
                    <a:pt x="179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6416200" y="3519925"/>
              <a:ext cx="483325" cy="271500"/>
            </a:xfrm>
            <a:custGeom>
              <a:avLst/>
              <a:gdLst/>
              <a:ahLst/>
              <a:cxnLst/>
              <a:rect l="l" t="t" r="r" b="b"/>
              <a:pathLst>
                <a:path w="19333" h="10860" extrusionOk="0">
                  <a:moveTo>
                    <a:pt x="2312" y="707"/>
                  </a:moveTo>
                  <a:lnTo>
                    <a:pt x="3372" y="1313"/>
                  </a:lnTo>
                  <a:lnTo>
                    <a:pt x="3991" y="3447"/>
                  </a:lnTo>
                  <a:lnTo>
                    <a:pt x="6112" y="2513"/>
                  </a:lnTo>
                  <a:lnTo>
                    <a:pt x="10860" y="3814"/>
                  </a:lnTo>
                  <a:lnTo>
                    <a:pt x="14863" y="6061"/>
                  </a:lnTo>
                  <a:lnTo>
                    <a:pt x="18058" y="10228"/>
                  </a:lnTo>
                  <a:lnTo>
                    <a:pt x="16328" y="10228"/>
                  </a:lnTo>
                  <a:lnTo>
                    <a:pt x="14787" y="8233"/>
                  </a:lnTo>
                  <a:lnTo>
                    <a:pt x="12653" y="7400"/>
                  </a:lnTo>
                  <a:lnTo>
                    <a:pt x="11580" y="8965"/>
                  </a:lnTo>
                  <a:lnTo>
                    <a:pt x="9408" y="8965"/>
                  </a:lnTo>
                  <a:lnTo>
                    <a:pt x="6706" y="6920"/>
                  </a:lnTo>
                  <a:lnTo>
                    <a:pt x="6706" y="5177"/>
                  </a:lnTo>
                  <a:lnTo>
                    <a:pt x="4913" y="4571"/>
                  </a:lnTo>
                  <a:lnTo>
                    <a:pt x="3006" y="4546"/>
                  </a:lnTo>
                  <a:lnTo>
                    <a:pt x="2526" y="2778"/>
                  </a:lnTo>
                  <a:lnTo>
                    <a:pt x="1074" y="1225"/>
                  </a:lnTo>
                  <a:lnTo>
                    <a:pt x="2312" y="707"/>
                  </a:lnTo>
                  <a:close/>
                  <a:moveTo>
                    <a:pt x="2362" y="0"/>
                  </a:moveTo>
                  <a:lnTo>
                    <a:pt x="1" y="998"/>
                  </a:lnTo>
                  <a:lnTo>
                    <a:pt x="1958" y="3094"/>
                  </a:lnTo>
                  <a:lnTo>
                    <a:pt x="2526" y="5177"/>
                  </a:lnTo>
                  <a:lnTo>
                    <a:pt x="4761" y="5177"/>
                  </a:lnTo>
                  <a:lnTo>
                    <a:pt x="6074" y="5632"/>
                  </a:lnTo>
                  <a:lnTo>
                    <a:pt x="6074" y="7223"/>
                  </a:lnTo>
                  <a:lnTo>
                    <a:pt x="9206" y="9597"/>
                  </a:lnTo>
                  <a:lnTo>
                    <a:pt x="11921" y="9597"/>
                  </a:lnTo>
                  <a:lnTo>
                    <a:pt x="12906" y="8170"/>
                  </a:lnTo>
                  <a:lnTo>
                    <a:pt x="14396" y="8751"/>
                  </a:lnTo>
                  <a:lnTo>
                    <a:pt x="16025" y="10859"/>
                  </a:lnTo>
                  <a:lnTo>
                    <a:pt x="19333" y="10859"/>
                  </a:lnTo>
                  <a:lnTo>
                    <a:pt x="15317" y="5607"/>
                  </a:lnTo>
                  <a:lnTo>
                    <a:pt x="11125" y="3245"/>
                  </a:lnTo>
                  <a:lnTo>
                    <a:pt x="6049" y="1844"/>
                  </a:lnTo>
                  <a:lnTo>
                    <a:pt x="4395" y="2576"/>
                  </a:lnTo>
                  <a:lnTo>
                    <a:pt x="3903" y="884"/>
                  </a:lnTo>
                  <a:lnTo>
                    <a:pt x="236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a:off x="5992575" y="3785400"/>
              <a:ext cx="867500" cy="764650"/>
            </a:xfrm>
            <a:custGeom>
              <a:avLst/>
              <a:gdLst/>
              <a:ahLst/>
              <a:cxnLst/>
              <a:rect l="l" t="t" r="r" b="b"/>
              <a:pathLst>
                <a:path w="34700" h="30586" extrusionOk="0">
                  <a:moveTo>
                    <a:pt x="18082" y="1"/>
                  </a:moveTo>
                  <a:lnTo>
                    <a:pt x="15494" y="2602"/>
                  </a:lnTo>
                  <a:lnTo>
                    <a:pt x="13953" y="3574"/>
                  </a:lnTo>
                  <a:lnTo>
                    <a:pt x="12577" y="3006"/>
                  </a:lnTo>
                  <a:lnTo>
                    <a:pt x="9976" y="5430"/>
                  </a:lnTo>
                  <a:lnTo>
                    <a:pt x="8195" y="7627"/>
                  </a:lnTo>
                  <a:lnTo>
                    <a:pt x="4950" y="9572"/>
                  </a:lnTo>
                  <a:lnTo>
                    <a:pt x="1617" y="10228"/>
                  </a:lnTo>
                  <a:lnTo>
                    <a:pt x="0" y="12779"/>
                  </a:lnTo>
                  <a:lnTo>
                    <a:pt x="0" y="15999"/>
                  </a:lnTo>
                  <a:lnTo>
                    <a:pt x="973" y="20835"/>
                  </a:lnTo>
                  <a:lnTo>
                    <a:pt x="480" y="22704"/>
                  </a:lnTo>
                  <a:lnTo>
                    <a:pt x="1857" y="24244"/>
                  </a:lnTo>
                  <a:lnTo>
                    <a:pt x="5481" y="23424"/>
                  </a:lnTo>
                  <a:lnTo>
                    <a:pt x="9408" y="22211"/>
                  </a:lnTo>
                  <a:lnTo>
                    <a:pt x="12223" y="20999"/>
                  </a:lnTo>
                  <a:lnTo>
                    <a:pt x="16214" y="21365"/>
                  </a:lnTo>
                  <a:lnTo>
                    <a:pt x="18070" y="24964"/>
                  </a:lnTo>
                  <a:lnTo>
                    <a:pt x="20103" y="23184"/>
                  </a:lnTo>
                  <a:lnTo>
                    <a:pt x="20911" y="26833"/>
                  </a:lnTo>
                  <a:cubicBezTo>
                    <a:pt x="20911" y="26833"/>
                    <a:pt x="21719" y="29421"/>
                    <a:pt x="22047" y="29421"/>
                  </a:cubicBezTo>
                  <a:cubicBezTo>
                    <a:pt x="22349" y="29421"/>
                    <a:pt x="23677" y="30586"/>
                    <a:pt x="24015" y="30586"/>
                  </a:cubicBezTo>
                  <a:cubicBezTo>
                    <a:pt x="24045" y="30586"/>
                    <a:pt x="24067" y="30577"/>
                    <a:pt x="24080" y="30558"/>
                  </a:cubicBezTo>
                  <a:cubicBezTo>
                    <a:pt x="24232" y="30318"/>
                    <a:pt x="25621" y="29990"/>
                    <a:pt x="25621" y="29990"/>
                  </a:cubicBezTo>
                  <a:lnTo>
                    <a:pt x="28133" y="30229"/>
                  </a:lnTo>
                  <a:cubicBezTo>
                    <a:pt x="28133" y="30229"/>
                    <a:pt x="30735" y="28045"/>
                    <a:pt x="30735" y="27729"/>
                  </a:cubicBezTo>
                  <a:cubicBezTo>
                    <a:pt x="30735" y="27401"/>
                    <a:pt x="32831" y="23348"/>
                    <a:pt x="32831" y="23348"/>
                  </a:cubicBezTo>
                  <a:lnTo>
                    <a:pt x="34371" y="19699"/>
                  </a:lnTo>
                  <a:lnTo>
                    <a:pt x="34700" y="14193"/>
                  </a:lnTo>
                  <a:lnTo>
                    <a:pt x="31303" y="8107"/>
                  </a:lnTo>
                  <a:lnTo>
                    <a:pt x="30078" y="5114"/>
                  </a:lnTo>
                  <a:lnTo>
                    <a:pt x="29434" y="3081"/>
                  </a:lnTo>
                  <a:lnTo>
                    <a:pt x="27654" y="1"/>
                  </a:lnTo>
                  <a:lnTo>
                    <a:pt x="26025" y="3410"/>
                  </a:lnTo>
                  <a:lnTo>
                    <a:pt x="26113" y="4950"/>
                  </a:lnTo>
                  <a:lnTo>
                    <a:pt x="24333" y="6251"/>
                  </a:lnTo>
                  <a:lnTo>
                    <a:pt x="21971" y="4054"/>
                  </a:lnTo>
                  <a:lnTo>
                    <a:pt x="22224" y="1301"/>
                  </a:lnTo>
                  <a:lnTo>
                    <a:pt x="1808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a:off x="5985000" y="3768350"/>
              <a:ext cx="883600" cy="789850"/>
            </a:xfrm>
            <a:custGeom>
              <a:avLst/>
              <a:gdLst/>
              <a:ahLst/>
              <a:cxnLst/>
              <a:rect l="l" t="t" r="r" b="b"/>
              <a:pathLst>
                <a:path w="35344" h="31594" extrusionOk="0">
                  <a:moveTo>
                    <a:pt x="18474" y="1049"/>
                  </a:moveTo>
                  <a:lnTo>
                    <a:pt x="22186" y="2210"/>
                  </a:lnTo>
                  <a:lnTo>
                    <a:pt x="21946" y="4862"/>
                  </a:lnTo>
                  <a:lnTo>
                    <a:pt x="24598" y="7337"/>
                  </a:lnTo>
                  <a:lnTo>
                    <a:pt x="26732" y="5784"/>
                  </a:lnTo>
                  <a:lnTo>
                    <a:pt x="26643" y="4155"/>
                  </a:lnTo>
                  <a:lnTo>
                    <a:pt x="27969" y="1364"/>
                  </a:lnTo>
                  <a:lnTo>
                    <a:pt x="29447" y="3890"/>
                  </a:lnTo>
                  <a:lnTo>
                    <a:pt x="30091" y="5910"/>
                  </a:lnTo>
                  <a:lnTo>
                    <a:pt x="31315" y="8941"/>
                  </a:lnTo>
                  <a:lnTo>
                    <a:pt x="34674" y="14938"/>
                  </a:lnTo>
                  <a:lnTo>
                    <a:pt x="34359" y="20305"/>
                  </a:lnTo>
                  <a:lnTo>
                    <a:pt x="32856" y="23891"/>
                  </a:lnTo>
                  <a:cubicBezTo>
                    <a:pt x="31530" y="26442"/>
                    <a:pt x="30810" y="27932"/>
                    <a:pt x="30722" y="28336"/>
                  </a:cubicBezTo>
                  <a:cubicBezTo>
                    <a:pt x="30583" y="28601"/>
                    <a:pt x="29396" y="29687"/>
                    <a:pt x="28335" y="30596"/>
                  </a:cubicBezTo>
                  <a:lnTo>
                    <a:pt x="25898" y="30356"/>
                  </a:lnTo>
                  <a:lnTo>
                    <a:pt x="25848" y="30369"/>
                  </a:lnTo>
                  <a:cubicBezTo>
                    <a:pt x="25052" y="30558"/>
                    <a:pt x="24522" y="30747"/>
                    <a:pt x="24257" y="30937"/>
                  </a:cubicBezTo>
                  <a:cubicBezTo>
                    <a:pt x="23979" y="30773"/>
                    <a:pt x="23714" y="30596"/>
                    <a:pt x="23461" y="30406"/>
                  </a:cubicBezTo>
                  <a:cubicBezTo>
                    <a:pt x="22931" y="30028"/>
                    <a:pt x="22666" y="29851"/>
                    <a:pt x="22464" y="29800"/>
                  </a:cubicBezTo>
                  <a:cubicBezTo>
                    <a:pt x="22262" y="29560"/>
                    <a:pt x="21832" y="28411"/>
                    <a:pt x="21517" y="27439"/>
                  </a:cubicBezTo>
                  <a:lnTo>
                    <a:pt x="20595" y="23272"/>
                  </a:lnTo>
                  <a:lnTo>
                    <a:pt x="18474" y="25141"/>
                  </a:lnTo>
                  <a:lnTo>
                    <a:pt x="16706" y="21744"/>
                  </a:lnTo>
                  <a:lnTo>
                    <a:pt x="12463" y="21353"/>
                  </a:lnTo>
                  <a:lnTo>
                    <a:pt x="9610" y="22590"/>
                  </a:lnTo>
                  <a:lnTo>
                    <a:pt x="5708" y="23803"/>
                  </a:lnTo>
                  <a:lnTo>
                    <a:pt x="2261" y="24573"/>
                  </a:lnTo>
                  <a:lnTo>
                    <a:pt x="1124" y="23297"/>
                  </a:lnTo>
                  <a:lnTo>
                    <a:pt x="1591" y="21530"/>
                  </a:lnTo>
                  <a:lnTo>
                    <a:pt x="619" y="16681"/>
                  </a:lnTo>
                  <a:lnTo>
                    <a:pt x="619" y="13537"/>
                  </a:lnTo>
                  <a:lnTo>
                    <a:pt x="2109" y="11188"/>
                  </a:lnTo>
                  <a:lnTo>
                    <a:pt x="5316" y="10557"/>
                  </a:lnTo>
                  <a:lnTo>
                    <a:pt x="8662" y="8574"/>
                  </a:lnTo>
                  <a:lnTo>
                    <a:pt x="10493" y="6352"/>
                  </a:lnTo>
                  <a:lnTo>
                    <a:pt x="12943" y="4054"/>
                  </a:lnTo>
                  <a:lnTo>
                    <a:pt x="14282" y="4609"/>
                  </a:lnTo>
                  <a:lnTo>
                    <a:pt x="15961" y="3549"/>
                  </a:lnTo>
                  <a:lnTo>
                    <a:pt x="18474" y="1049"/>
                  </a:lnTo>
                  <a:close/>
                  <a:moveTo>
                    <a:pt x="27944" y="1"/>
                  </a:moveTo>
                  <a:lnTo>
                    <a:pt x="26025" y="4016"/>
                  </a:lnTo>
                  <a:lnTo>
                    <a:pt x="26100" y="5468"/>
                  </a:lnTo>
                  <a:lnTo>
                    <a:pt x="24674" y="6516"/>
                  </a:lnTo>
                  <a:lnTo>
                    <a:pt x="22615" y="4609"/>
                  </a:lnTo>
                  <a:lnTo>
                    <a:pt x="22868" y="1756"/>
                  </a:lnTo>
                  <a:lnTo>
                    <a:pt x="18310" y="316"/>
                  </a:lnTo>
                  <a:lnTo>
                    <a:pt x="15607" y="3018"/>
                  </a:lnTo>
                  <a:lnTo>
                    <a:pt x="14231" y="3890"/>
                  </a:lnTo>
                  <a:lnTo>
                    <a:pt x="12817" y="3309"/>
                  </a:lnTo>
                  <a:lnTo>
                    <a:pt x="10039" y="5910"/>
                  </a:lnTo>
                  <a:lnTo>
                    <a:pt x="8296" y="8057"/>
                  </a:lnTo>
                  <a:lnTo>
                    <a:pt x="5152" y="9951"/>
                  </a:lnTo>
                  <a:lnTo>
                    <a:pt x="1743" y="10633"/>
                  </a:lnTo>
                  <a:lnTo>
                    <a:pt x="0" y="13360"/>
                  </a:lnTo>
                  <a:lnTo>
                    <a:pt x="0" y="16744"/>
                  </a:lnTo>
                  <a:lnTo>
                    <a:pt x="947" y="21504"/>
                  </a:lnTo>
                  <a:lnTo>
                    <a:pt x="430" y="23462"/>
                  </a:lnTo>
                  <a:lnTo>
                    <a:pt x="2046" y="25267"/>
                  </a:lnTo>
                  <a:lnTo>
                    <a:pt x="5872" y="24409"/>
                  </a:lnTo>
                  <a:lnTo>
                    <a:pt x="9824" y="23184"/>
                  </a:lnTo>
                  <a:lnTo>
                    <a:pt x="12564" y="21997"/>
                  </a:lnTo>
                  <a:lnTo>
                    <a:pt x="16314" y="22338"/>
                  </a:lnTo>
                  <a:lnTo>
                    <a:pt x="18284" y="26151"/>
                  </a:lnTo>
                  <a:lnTo>
                    <a:pt x="20216" y="24459"/>
                  </a:lnTo>
                  <a:lnTo>
                    <a:pt x="20923" y="27616"/>
                  </a:lnTo>
                  <a:cubicBezTo>
                    <a:pt x="21795" y="30419"/>
                    <a:pt x="22136" y="30419"/>
                    <a:pt x="22325" y="30419"/>
                  </a:cubicBezTo>
                  <a:cubicBezTo>
                    <a:pt x="22590" y="30571"/>
                    <a:pt x="22855" y="30735"/>
                    <a:pt x="23095" y="30924"/>
                  </a:cubicBezTo>
                  <a:cubicBezTo>
                    <a:pt x="23752" y="31391"/>
                    <a:pt x="24067" y="31593"/>
                    <a:pt x="24320" y="31593"/>
                  </a:cubicBezTo>
                  <a:cubicBezTo>
                    <a:pt x="24345" y="31581"/>
                    <a:pt x="24383" y="31581"/>
                    <a:pt x="24421" y="31568"/>
                  </a:cubicBezTo>
                  <a:cubicBezTo>
                    <a:pt x="24509" y="31555"/>
                    <a:pt x="24598" y="31505"/>
                    <a:pt x="24648" y="31429"/>
                  </a:cubicBezTo>
                  <a:cubicBezTo>
                    <a:pt x="24749" y="31341"/>
                    <a:pt x="25355" y="31126"/>
                    <a:pt x="25962" y="30987"/>
                  </a:cubicBezTo>
                  <a:lnTo>
                    <a:pt x="28563" y="31240"/>
                  </a:lnTo>
                  <a:lnTo>
                    <a:pt x="28664" y="31151"/>
                  </a:lnTo>
                  <a:cubicBezTo>
                    <a:pt x="31366" y="28866"/>
                    <a:pt x="31366" y="28550"/>
                    <a:pt x="31366" y="28424"/>
                  </a:cubicBezTo>
                  <a:cubicBezTo>
                    <a:pt x="31416" y="28146"/>
                    <a:pt x="32464" y="26037"/>
                    <a:pt x="33449" y="24143"/>
                  </a:cubicBezTo>
                  <a:lnTo>
                    <a:pt x="34990" y="20494"/>
                  </a:lnTo>
                  <a:lnTo>
                    <a:pt x="35343" y="14787"/>
                  </a:lnTo>
                  <a:lnTo>
                    <a:pt x="31909" y="8663"/>
                  </a:lnTo>
                  <a:lnTo>
                    <a:pt x="30697" y="5683"/>
                  </a:lnTo>
                  <a:lnTo>
                    <a:pt x="30053" y="3662"/>
                  </a:lnTo>
                  <a:lnTo>
                    <a:pt x="2794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a:off x="6575950" y="4616250"/>
              <a:ext cx="97550" cy="109575"/>
            </a:xfrm>
            <a:custGeom>
              <a:avLst/>
              <a:gdLst/>
              <a:ahLst/>
              <a:cxnLst/>
              <a:rect l="l" t="t" r="r" b="b"/>
              <a:pathLst>
                <a:path w="3902" h="4383" extrusionOk="0">
                  <a:moveTo>
                    <a:pt x="303" y="1"/>
                  </a:moveTo>
                  <a:lnTo>
                    <a:pt x="0" y="430"/>
                  </a:lnTo>
                  <a:lnTo>
                    <a:pt x="0" y="2955"/>
                  </a:lnTo>
                  <a:lnTo>
                    <a:pt x="1326" y="4382"/>
                  </a:lnTo>
                  <a:lnTo>
                    <a:pt x="3498" y="2753"/>
                  </a:lnTo>
                  <a:lnTo>
                    <a:pt x="3902" y="430"/>
                  </a:lnTo>
                  <a:lnTo>
                    <a:pt x="2273" y="1213"/>
                  </a:lnTo>
                  <a:lnTo>
                    <a:pt x="30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a:off x="6568050" y="4609625"/>
              <a:ext cx="115875" cy="126600"/>
            </a:xfrm>
            <a:custGeom>
              <a:avLst/>
              <a:gdLst/>
              <a:ahLst/>
              <a:cxnLst/>
              <a:rect l="l" t="t" r="r" b="b"/>
              <a:pathLst>
                <a:path w="4635" h="5064" extrusionOk="0">
                  <a:moveTo>
                    <a:pt x="783" y="1"/>
                  </a:moveTo>
                  <a:lnTo>
                    <a:pt x="455" y="531"/>
                  </a:lnTo>
                  <a:lnTo>
                    <a:pt x="2564" y="1844"/>
                  </a:lnTo>
                  <a:lnTo>
                    <a:pt x="3814" y="1251"/>
                  </a:lnTo>
                  <a:lnTo>
                    <a:pt x="3536" y="2842"/>
                  </a:lnTo>
                  <a:lnTo>
                    <a:pt x="1680" y="4218"/>
                  </a:lnTo>
                  <a:lnTo>
                    <a:pt x="632" y="3094"/>
                  </a:lnTo>
                  <a:lnTo>
                    <a:pt x="632" y="695"/>
                  </a:lnTo>
                  <a:lnTo>
                    <a:pt x="0" y="695"/>
                  </a:lnTo>
                  <a:lnTo>
                    <a:pt x="0" y="3347"/>
                  </a:lnTo>
                  <a:lnTo>
                    <a:pt x="1592" y="5064"/>
                  </a:lnTo>
                  <a:lnTo>
                    <a:pt x="4104" y="3208"/>
                  </a:lnTo>
                  <a:lnTo>
                    <a:pt x="4635" y="139"/>
                  </a:lnTo>
                  <a:lnTo>
                    <a:pt x="2602" y="1124"/>
                  </a:lnTo>
                  <a:lnTo>
                    <a:pt x="78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a:off x="6995150" y="4713800"/>
              <a:ext cx="195750" cy="190700"/>
            </a:xfrm>
            <a:custGeom>
              <a:avLst/>
              <a:gdLst/>
              <a:ahLst/>
              <a:cxnLst/>
              <a:rect l="l" t="t" r="r" b="b"/>
              <a:pathLst>
                <a:path w="7830" h="7628" extrusionOk="0">
                  <a:moveTo>
                    <a:pt x="6883" y="0"/>
                  </a:moveTo>
                  <a:lnTo>
                    <a:pt x="4648" y="1932"/>
                  </a:lnTo>
                  <a:lnTo>
                    <a:pt x="2615" y="2905"/>
                  </a:lnTo>
                  <a:lnTo>
                    <a:pt x="468" y="4660"/>
                  </a:lnTo>
                  <a:lnTo>
                    <a:pt x="1" y="5859"/>
                  </a:lnTo>
                  <a:lnTo>
                    <a:pt x="1958" y="7627"/>
                  </a:lnTo>
                  <a:lnTo>
                    <a:pt x="4471" y="4622"/>
                  </a:lnTo>
                  <a:lnTo>
                    <a:pt x="6921" y="2425"/>
                  </a:lnTo>
                  <a:lnTo>
                    <a:pt x="7830" y="1124"/>
                  </a:lnTo>
                  <a:lnTo>
                    <a:pt x="783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6985700" y="4705900"/>
              <a:ext cx="213100" cy="209650"/>
            </a:xfrm>
            <a:custGeom>
              <a:avLst/>
              <a:gdLst/>
              <a:ahLst/>
              <a:cxnLst/>
              <a:rect l="l" t="t" r="r" b="b"/>
              <a:pathLst>
                <a:path w="8524" h="8386" extrusionOk="0">
                  <a:moveTo>
                    <a:pt x="7905" y="632"/>
                  </a:moveTo>
                  <a:lnTo>
                    <a:pt x="7905" y="1339"/>
                  </a:lnTo>
                  <a:lnTo>
                    <a:pt x="7071" y="2526"/>
                  </a:lnTo>
                  <a:lnTo>
                    <a:pt x="4609" y="4736"/>
                  </a:lnTo>
                  <a:lnTo>
                    <a:pt x="2311" y="7489"/>
                  </a:lnTo>
                  <a:lnTo>
                    <a:pt x="758" y="6074"/>
                  </a:lnTo>
                  <a:lnTo>
                    <a:pt x="1111" y="5165"/>
                  </a:lnTo>
                  <a:lnTo>
                    <a:pt x="3169" y="3486"/>
                  </a:lnTo>
                  <a:lnTo>
                    <a:pt x="5165" y="2526"/>
                  </a:lnTo>
                  <a:lnTo>
                    <a:pt x="7387" y="632"/>
                  </a:lnTo>
                  <a:close/>
                  <a:moveTo>
                    <a:pt x="7147" y="1"/>
                  </a:moveTo>
                  <a:lnTo>
                    <a:pt x="4836" y="1971"/>
                  </a:lnTo>
                  <a:lnTo>
                    <a:pt x="2854" y="2943"/>
                  </a:lnTo>
                  <a:lnTo>
                    <a:pt x="568" y="4786"/>
                  </a:lnTo>
                  <a:lnTo>
                    <a:pt x="0" y="6251"/>
                  </a:lnTo>
                  <a:lnTo>
                    <a:pt x="2374" y="8385"/>
                  </a:lnTo>
                  <a:lnTo>
                    <a:pt x="5064" y="5165"/>
                  </a:lnTo>
                  <a:lnTo>
                    <a:pt x="7513" y="2981"/>
                  </a:lnTo>
                  <a:lnTo>
                    <a:pt x="8523" y="1541"/>
                  </a:lnTo>
                  <a:lnTo>
                    <a:pt x="852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7223700" y="4478300"/>
              <a:ext cx="126625" cy="235850"/>
            </a:xfrm>
            <a:custGeom>
              <a:avLst/>
              <a:gdLst/>
              <a:ahLst/>
              <a:cxnLst/>
              <a:rect l="l" t="t" r="r" b="b"/>
              <a:pathLst>
                <a:path w="5065" h="9434" extrusionOk="0">
                  <a:moveTo>
                    <a:pt x="607" y="1"/>
                  </a:moveTo>
                  <a:lnTo>
                    <a:pt x="1099" y="3334"/>
                  </a:lnTo>
                  <a:lnTo>
                    <a:pt x="1175" y="5557"/>
                  </a:lnTo>
                  <a:lnTo>
                    <a:pt x="266" y="5948"/>
                  </a:lnTo>
                  <a:lnTo>
                    <a:pt x="1087" y="7792"/>
                  </a:lnTo>
                  <a:cubicBezTo>
                    <a:pt x="1087" y="7792"/>
                    <a:pt x="1" y="8612"/>
                    <a:pt x="317" y="8827"/>
                  </a:cubicBezTo>
                  <a:cubicBezTo>
                    <a:pt x="569" y="9004"/>
                    <a:pt x="809" y="9206"/>
                    <a:pt x="1036" y="9433"/>
                  </a:cubicBezTo>
                  <a:lnTo>
                    <a:pt x="2640" y="7716"/>
                  </a:lnTo>
                  <a:lnTo>
                    <a:pt x="3448" y="5531"/>
                  </a:lnTo>
                  <a:lnTo>
                    <a:pt x="5064" y="5026"/>
                  </a:lnTo>
                  <a:lnTo>
                    <a:pt x="4092" y="4370"/>
                  </a:lnTo>
                  <a:lnTo>
                    <a:pt x="2791" y="4370"/>
                  </a:lnTo>
                  <a:lnTo>
                    <a:pt x="2665" y="733"/>
                  </a:lnTo>
                  <a:lnTo>
                    <a:pt x="60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7219600" y="4466625"/>
              <a:ext cx="149025" cy="258875"/>
            </a:xfrm>
            <a:custGeom>
              <a:avLst/>
              <a:gdLst/>
              <a:ahLst/>
              <a:cxnLst/>
              <a:rect l="l" t="t" r="r" b="b"/>
              <a:pathLst>
                <a:path w="5961" h="10355" extrusionOk="0">
                  <a:moveTo>
                    <a:pt x="1162" y="948"/>
                  </a:moveTo>
                  <a:lnTo>
                    <a:pt x="2526" y="1427"/>
                  </a:lnTo>
                  <a:lnTo>
                    <a:pt x="2652" y="5152"/>
                  </a:lnTo>
                  <a:lnTo>
                    <a:pt x="4155" y="5152"/>
                  </a:lnTo>
                  <a:lnTo>
                    <a:pt x="4509" y="5392"/>
                  </a:lnTo>
                  <a:lnTo>
                    <a:pt x="3372" y="5733"/>
                  </a:lnTo>
                  <a:lnTo>
                    <a:pt x="2539" y="8019"/>
                  </a:lnTo>
                  <a:lnTo>
                    <a:pt x="1188" y="9458"/>
                  </a:lnTo>
                  <a:cubicBezTo>
                    <a:pt x="1074" y="9344"/>
                    <a:pt x="922" y="9231"/>
                    <a:pt x="784" y="9117"/>
                  </a:cubicBezTo>
                  <a:cubicBezTo>
                    <a:pt x="973" y="8903"/>
                    <a:pt x="1200" y="8701"/>
                    <a:pt x="1440" y="8524"/>
                  </a:cubicBezTo>
                  <a:lnTo>
                    <a:pt x="1642" y="8360"/>
                  </a:lnTo>
                  <a:lnTo>
                    <a:pt x="847" y="6579"/>
                  </a:lnTo>
                  <a:lnTo>
                    <a:pt x="1667" y="6238"/>
                  </a:lnTo>
                  <a:lnTo>
                    <a:pt x="1566" y="3751"/>
                  </a:lnTo>
                  <a:lnTo>
                    <a:pt x="1162" y="948"/>
                  </a:lnTo>
                  <a:close/>
                  <a:moveTo>
                    <a:pt x="380" y="1"/>
                  </a:moveTo>
                  <a:lnTo>
                    <a:pt x="948" y="3814"/>
                  </a:lnTo>
                  <a:lnTo>
                    <a:pt x="1011" y="5822"/>
                  </a:lnTo>
                  <a:lnTo>
                    <a:pt x="1" y="6251"/>
                  </a:lnTo>
                  <a:lnTo>
                    <a:pt x="859" y="8158"/>
                  </a:lnTo>
                  <a:cubicBezTo>
                    <a:pt x="481" y="8473"/>
                    <a:pt x="114" y="8865"/>
                    <a:pt x="114" y="9193"/>
                  </a:cubicBezTo>
                  <a:cubicBezTo>
                    <a:pt x="114" y="9332"/>
                    <a:pt x="190" y="9471"/>
                    <a:pt x="304" y="9559"/>
                  </a:cubicBezTo>
                  <a:cubicBezTo>
                    <a:pt x="544" y="9723"/>
                    <a:pt x="771" y="9913"/>
                    <a:pt x="973" y="10127"/>
                  </a:cubicBezTo>
                  <a:lnTo>
                    <a:pt x="1200" y="10355"/>
                  </a:lnTo>
                  <a:lnTo>
                    <a:pt x="3044" y="8397"/>
                  </a:lnTo>
                  <a:lnTo>
                    <a:pt x="3852" y="6251"/>
                  </a:lnTo>
                  <a:lnTo>
                    <a:pt x="5961" y="5607"/>
                  </a:lnTo>
                  <a:lnTo>
                    <a:pt x="4357" y="4521"/>
                  </a:lnTo>
                  <a:lnTo>
                    <a:pt x="3258" y="4521"/>
                  </a:lnTo>
                  <a:lnTo>
                    <a:pt x="3132" y="973"/>
                  </a:lnTo>
                  <a:lnTo>
                    <a:pt x="38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a:off x="6134625" y="2921400"/>
              <a:ext cx="43275" cy="96300"/>
            </a:xfrm>
            <a:custGeom>
              <a:avLst/>
              <a:gdLst/>
              <a:ahLst/>
              <a:cxnLst/>
              <a:rect l="l" t="t" r="r" b="b"/>
              <a:pathLst>
                <a:path w="1731" h="3852" extrusionOk="0">
                  <a:moveTo>
                    <a:pt x="1415" y="0"/>
                  </a:moveTo>
                  <a:lnTo>
                    <a:pt x="1" y="682"/>
                  </a:lnTo>
                  <a:lnTo>
                    <a:pt x="1" y="2627"/>
                  </a:lnTo>
                  <a:lnTo>
                    <a:pt x="1415" y="3852"/>
                  </a:lnTo>
                  <a:lnTo>
                    <a:pt x="1730" y="1920"/>
                  </a:lnTo>
                  <a:lnTo>
                    <a:pt x="141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a:off x="6126725" y="2909725"/>
              <a:ext cx="59375" cy="122825"/>
            </a:xfrm>
            <a:custGeom>
              <a:avLst/>
              <a:gdLst/>
              <a:ahLst/>
              <a:cxnLst/>
              <a:rect l="l" t="t" r="r" b="b"/>
              <a:pathLst>
                <a:path w="2375" h="4913" extrusionOk="0">
                  <a:moveTo>
                    <a:pt x="1491" y="935"/>
                  </a:moveTo>
                  <a:lnTo>
                    <a:pt x="1731" y="2387"/>
                  </a:lnTo>
                  <a:lnTo>
                    <a:pt x="1516" y="3713"/>
                  </a:lnTo>
                  <a:lnTo>
                    <a:pt x="632" y="2955"/>
                  </a:lnTo>
                  <a:lnTo>
                    <a:pt x="632" y="1351"/>
                  </a:lnTo>
                  <a:lnTo>
                    <a:pt x="1491" y="935"/>
                  </a:lnTo>
                  <a:close/>
                  <a:moveTo>
                    <a:pt x="1983" y="0"/>
                  </a:moveTo>
                  <a:lnTo>
                    <a:pt x="1" y="960"/>
                  </a:lnTo>
                  <a:lnTo>
                    <a:pt x="1" y="3245"/>
                  </a:lnTo>
                  <a:lnTo>
                    <a:pt x="1958" y="4912"/>
                  </a:lnTo>
                  <a:lnTo>
                    <a:pt x="2375" y="2387"/>
                  </a:lnTo>
                  <a:lnTo>
                    <a:pt x="198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5917450" y="3060600"/>
              <a:ext cx="65350" cy="60650"/>
            </a:xfrm>
            <a:custGeom>
              <a:avLst/>
              <a:gdLst/>
              <a:ahLst/>
              <a:cxnLst/>
              <a:rect l="l" t="t" r="r" b="b"/>
              <a:pathLst>
                <a:path w="2614" h="2426" extrusionOk="0">
                  <a:moveTo>
                    <a:pt x="1099" y="1"/>
                  </a:moveTo>
                  <a:lnTo>
                    <a:pt x="0" y="1175"/>
                  </a:lnTo>
                  <a:lnTo>
                    <a:pt x="568" y="2425"/>
                  </a:lnTo>
                  <a:lnTo>
                    <a:pt x="1440" y="2425"/>
                  </a:lnTo>
                  <a:lnTo>
                    <a:pt x="2614" y="708"/>
                  </a:lnTo>
                  <a:lnTo>
                    <a:pt x="1099"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a:off x="5908275" y="3050825"/>
              <a:ext cx="86225" cy="78325"/>
            </a:xfrm>
            <a:custGeom>
              <a:avLst/>
              <a:gdLst/>
              <a:ahLst/>
              <a:cxnLst/>
              <a:rect l="l" t="t" r="r" b="b"/>
              <a:pathLst>
                <a:path w="3449" h="3133" extrusionOk="0">
                  <a:moveTo>
                    <a:pt x="1541" y="771"/>
                  </a:moveTo>
                  <a:lnTo>
                    <a:pt x="2514" y="1225"/>
                  </a:lnTo>
                  <a:lnTo>
                    <a:pt x="1630" y="2501"/>
                  </a:lnTo>
                  <a:lnTo>
                    <a:pt x="1137" y="2501"/>
                  </a:lnTo>
                  <a:lnTo>
                    <a:pt x="746" y="1617"/>
                  </a:lnTo>
                  <a:lnTo>
                    <a:pt x="1541" y="771"/>
                  </a:lnTo>
                  <a:close/>
                  <a:moveTo>
                    <a:pt x="1390" y="1"/>
                  </a:moveTo>
                  <a:lnTo>
                    <a:pt x="1" y="1503"/>
                  </a:lnTo>
                  <a:lnTo>
                    <a:pt x="733" y="3132"/>
                  </a:lnTo>
                  <a:lnTo>
                    <a:pt x="1971" y="3132"/>
                  </a:lnTo>
                  <a:lnTo>
                    <a:pt x="3448" y="960"/>
                  </a:lnTo>
                  <a:lnTo>
                    <a:pt x="139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a:off x="6168100" y="3083025"/>
              <a:ext cx="108300" cy="173650"/>
            </a:xfrm>
            <a:custGeom>
              <a:avLst/>
              <a:gdLst/>
              <a:ahLst/>
              <a:cxnLst/>
              <a:rect l="l" t="t" r="r" b="b"/>
              <a:pathLst>
                <a:path w="4332" h="6946" extrusionOk="0">
                  <a:moveTo>
                    <a:pt x="1578" y="0"/>
                  </a:moveTo>
                  <a:lnTo>
                    <a:pt x="707" y="1440"/>
                  </a:lnTo>
                  <a:lnTo>
                    <a:pt x="0" y="3132"/>
                  </a:lnTo>
                  <a:lnTo>
                    <a:pt x="783" y="5897"/>
                  </a:lnTo>
                  <a:lnTo>
                    <a:pt x="2399" y="5405"/>
                  </a:lnTo>
                  <a:lnTo>
                    <a:pt x="3472" y="6945"/>
                  </a:lnTo>
                  <a:lnTo>
                    <a:pt x="4331" y="5241"/>
                  </a:lnTo>
                  <a:lnTo>
                    <a:pt x="3472" y="3789"/>
                  </a:lnTo>
                  <a:lnTo>
                    <a:pt x="1818" y="2564"/>
                  </a:lnTo>
                  <a:lnTo>
                    <a:pt x="2399" y="1352"/>
                  </a:lnTo>
                  <a:lnTo>
                    <a:pt x="157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9"/>
            <p:cNvSpPr/>
            <p:nvPr/>
          </p:nvSpPr>
          <p:spPr>
            <a:xfrm>
              <a:off x="6159575" y="3067875"/>
              <a:ext cx="125650" cy="204275"/>
            </a:xfrm>
            <a:custGeom>
              <a:avLst/>
              <a:gdLst/>
              <a:ahLst/>
              <a:cxnLst/>
              <a:rect l="l" t="t" r="r" b="b"/>
              <a:pathLst>
                <a:path w="5026" h="8171" extrusionOk="0">
                  <a:moveTo>
                    <a:pt x="1932" y="1213"/>
                  </a:moveTo>
                  <a:lnTo>
                    <a:pt x="2399" y="1970"/>
                  </a:lnTo>
                  <a:lnTo>
                    <a:pt x="1768" y="3271"/>
                  </a:lnTo>
                  <a:lnTo>
                    <a:pt x="3574" y="4609"/>
                  </a:lnTo>
                  <a:lnTo>
                    <a:pt x="4319" y="5872"/>
                  </a:lnTo>
                  <a:lnTo>
                    <a:pt x="3763" y="6933"/>
                  </a:lnTo>
                  <a:lnTo>
                    <a:pt x="2866" y="5645"/>
                  </a:lnTo>
                  <a:lnTo>
                    <a:pt x="1351" y="6099"/>
                  </a:lnTo>
                  <a:lnTo>
                    <a:pt x="682" y="3763"/>
                  </a:lnTo>
                  <a:lnTo>
                    <a:pt x="1326" y="2197"/>
                  </a:lnTo>
                  <a:lnTo>
                    <a:pt x="1932" y="1213"/>
                  </a:lnTo>
                  <a:close/>
                  <a:moveTo>
                    <a:pt x="1907" y="0"/>
                  </a:moveTo>
                  <a:lnTo>
                    <a:pt x="758" y="1920"/>
                  </a:lnTo>
                  <a:lnTo>
                    <a:pt x="0" y="3725"/>
                  </a:lnTo>
                  <a:lnTo>
                    <a:pt x="909" y="6895"/>
                  </a:lnTo>
                  <a:lnTo>
                    <a:pt x="2614" y="6377"/>
                  </a:lnTo>
                  <a:lnTo>
                    <a:pt x="3851" y="8170"/>
                  </a:lnTo>
                  <a:lnTo>
                    <a:pt x="5026" y="5834"/>
                  </a:lnTo>
                  <a:lnTo>
                    <a:pt x="4079" y="4230"/>
                  </a:lnTo>
                  <a:lnTo>
                    <a:pt x="2551" y="3081"/>
                  </a:lnTo>
                  <a:lnTo>
                    <a:pt x="3094" y="1945"/>
                  </a:lnTo>
                  <a:lnTo>
                    <a:pt x="19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6241950" y="3244650"/>
              <a:ext cx="111475" cy="160375"/>
            </a:xfrm>
            <a:custGeom>
              <a:avLst/>
              <a:gdLst/>
              <a:ahLst/>
              <a:cxnLst/>
              <a:rect l="l" t="t" r="r" b="b"/>
              <a:pathLst>
                <a:path w="4459" h="6415" extrusionOk="0">
                  <a:moveTo>
                    <a:pt x="2248" y="0"/>
                  </a:moveTo>
                  <a:lnTo>
                    <a:pt x="1781" y="1693"/>
                  </a:lnTo>
                  <a:lnTo>
                    <a:pt x="2021" y="3069"/>
                  </a:lnTo>
                  <a:lnTo>
                    <a:pt x="518" y="3965"/>
                  </a:lnTo>
                  <a:lnTo>
                    <a:pt x="1" y="4281"/>
                  </a:lnTo>
                  <a:lnTo>
                    <a:pt x="1377" y="4912"/>
                  </a:lnTo>
                  <a:lnTo>
                    <a:pt x="2842" y="6415"/>
                  </a:lnTo>
                  <a:lnTo>
                    <a:pt x="4458" y="4912"/>
                  </a:lnTo>
                  <a:lnTo>
                    <a:pt x="3271" y="3208"/>
                  </a:lnTo>
                  <a:lnTo>
                    <a:pt x="3650" y="1541"/>
                  </a:lnTo>
                  <a:lnTo>
                    <a:pt x="224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6225225" y="3228550"/>
              <a:ext cx="138600" cy="187525"/>
            </a:xfrm>
            <a:custGeom>
              <a:avLst/>
              <a:gdLst/>
              <a:ahLst/>
              <a:cxnLst/>
              <a:rect l="l" t="t" r="r" b="b"/>
              <a:pathLst>
                <a:path w="5544" h="7501" extrusionOk="0">
                  <a:moveTo>
                    <a:pt x="3082" y="1276"/>
                  </a:moveTo>
                  <a:lnTo>
                    <a:pt x="3978" y="2273"/>
                  </a:lnTo>
                  <a:lnTo>
                    <a:pt x="3612" y="3915"/>
                  </a:lnTo>
                  <a:lnTo>
                    <a:pt x="4723" y="5519"/>
                  </a:lnTo>
                  <a:lnTo>
                    <a:pt x="3523" y="6617"/>
                  </a:lnTo>
                  <a:lnTo>
                    <a:pt x="2286" y="5342"/>
                  </a:lnTo>
                  <a:lnTo>
                    <a:pt x="1339" y="4887"/>
                  </a:lnTo>
                  <a:lnTo>
                    <a:pt x="3044" y="3877"/>
                  </a:lnTo>
                  <a:lnTo>
                    <a:pt x="2791" y="2362"/>
                  </a:lnTo>
                  <a:lnTo>
                    <a:pt x="3082" y="1276"/>
                  </a:lnTo>
                  <a:close/>
                  <a:moveTo>
                    <a:pt x="2766" y="1"/>
                  </a:moveTo>
                  <a:lnTo>
                    <a:pt x="2134" y="2324"/>
                  </a:lnTo>
                  <a:lnTo>
                    <a:pt x="2337" y="3549"/>
                  </a:lnTo>
                  <a:lnTo>
                    <a:pt x="1023" y="4344"/>
                  </a:lnTo>
                  <a:lnTo>
                    <a:pt x="1" y="4976"/>
                  </a:lnTo>
                  <a:lnTo>
                    <a:pt x="1857" y="5822"/>
                  </a:lnTo>
                  <a:lnTo>
                    <a:pt x="3498" y="7501"/>
                  </a:lnTo>
                  <a:lnTo>
                    <a:pt x="5544" y="5607"/>
                  </a:lnTo>
                  <a:lnTo>
                    <a:pt x="4281" y="3776"/>
                  </a:lnTo>
                  <a:lnTo>
                    <a:pt x="4660" y="2084"/>
                  </a:lnTo>
                  <a:lnTo>
                    <a:pt x="2766"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6323400" y="2434950"/>
              <a:ext cx="220375" cy="347575"/>
            </a:xfrm>
            <a:custGeom>
              <a:avLst/>
              <a:gdLst/>
              <a:ahLst/>
              <a:cxnLst/>
              <a:rect l="l" t="t" r="r" b="b"/>
              <a:pathLst>
                <a:path w="8815" h="13903" extrusionOk="0">
                  <a:moveTo>
                    <a:pt x="7766" y="0"/>
                  </a:moveTo>
                  <a:lnTo>
                    <a:pt x="6718" y="392"/>
                  </a:lnTo>
                  <a:lnTo>
                    <a:pt x="6301" y="2235"/>
                  </a:lnTo>
                  <a:lnTo>
                    <a:pt x="6150" y="4836"/>
                  </a:lnTo>
                  <a:lnTo>
                    <a:pt x="4433" y="5960"/>
                  </a:lnTo>
                  <a:lnTo>
                    <a:pt x="3877" y="7337"/>
                  </a:lnTo>
                  <a:lnTo>
                    <a:pt x="2248" y="7425"/>
                  </a:lnTo>
                  <a:lnTo>
                    <a:pt x="847" y="9104"/>
                  </a:lnTo>
                  <a:lnTo>
                    <a:pt x="1" y="10367"/>
                  </a:lnTo>
                  <a:lnTo>
                    <a:pt x="1187" y="12640"/>
                  </a:lnTo>
                  <a:lnTo>
                    <a:pt x="1932" y="13903"/>
                  </a:lnTo>
                  <a:lnTo>
                    <a:pt x="2652" y="11478"/>
                  </a:lnTo>
                  <a:lnTo>
                    <a:pt x="2248" y="10304"/>
                  </a:lnTo>
                  <a:lnTo>
                    <a:pt x="4256" y="9799"/>
                  </a:lnTo>
                  <a:lnTo>
                    <a:pt x="6011" y="9799"/>
                  </a:lnTo>
                  <a:lnTo>
                    <a:pt x="8814" y="7576"/>
                  </a:lnTo>
                  <a:lnTo>
                    <a:pt x="8499" y="4660"/>
                  </a:lnTo>
                  <a:lnTo>
                    <a:pt x="8814" y="2639"/>
                  </a:lnTo>
                  <a:lnTo>
                    <a:pt x="776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6314250" y="2424850"/>
              <a:ext cx="238050" cy="377575"/>
            </a:xfrm>
            <a:custGeom>
              <a:avLst/>
              <a:gdLst/>
              <a:ahLst/>
              <a:cxnLst/>
              <a:rect l="l" t="t" r="r" b="b"/>
              <a:pathLst>
                <a:path w="9522" h="15103" extrusionOk="0">
                  <a:moveTo>
                    <a:pt x="7955" y="808"/>
                  </a:moveTo>
                  <a:lnTo>
                    <a:pt x="8852" y="3069"/>
                  </a:lnTo>
                  <a:lnTo>
                    <a:pt x="8536" y="5051"/>
                  </a:lnTo>
                  <a:lnTo>
                    <a:pt x="8852" y="7842"/>
                  </a:lnTo>
                  <a:lnTo>
                    <a:pt x="6263" y="9887"/>
                  </a:lnTo>
                  <a:lnTo>
                    <a:pt x="4622" y="9887"/>
                  </a:lnTo>
                  <a:lnTo>
                    <a:pt x="2210" y="10493"/>
                  </a:lnTo>
                  <a:lnTo>
                    <a:pt x="2690" y="11895"/>
                  </a:lnTo>
                  <a:lnTo>
                    <a:pt x="2197" y="13536"/>
                  </a:lnTo>
                  <a:lnTo>
                    <a:pt x="1844" y="12905"/>
                  </a:lnTo>
                  <a:lnTo>
                    <a:pt x="733" y="10784"/>
                  </a:lnTo>
                  <a:lnTo>
                    <a:pt x="1478" y="9710"/>
                  </a:lnTo>
                  <a:lnTo>
                    <a:pt x="2778" y="8132"/>
                  </a:lnTo>
                  <a:lnTo>
                    <a:pt x="4470" y="8044"/>
                  </a:lnTo>
                  <a:lnTo>
                    <a:pt x="5064" y="6579"/>
                  </a:lnTo>
                  <a:lnTo>
                    <a:pt x="6819" y="5417"/>
                  </a:lnTo>
                  <a:lnTo>
                    <a:pt x="6983" y="2715"/>
                  </a:lnTo>
                  <a:lnTo>
                    <a:pt x="7349" y="1036"/>
                  </a:lnTo>
                  <a:lnTo>
                    <a:pt x="7955" y="808"/>
                  </a:lnTo>
                  <a:close/>
                  <a:moveTo>
                    <a:pt x="8309" y="0"/>
                  </a:moveTo>
                  <a:lnTo>
                    <a:pt x="6806" y="556"/>
                  </a:lnTo>
                  <a:lnTo>
                    <a:pt x="6364" y="2627"/>
                  </a:lnTo>
                  <a:lnTo>
                    <a:pt x="6200" y="5064"/>
                  </a:lnTo>
                  <a:lnTo>
                    <a:pt x="4546" y="6162"/>
                  </a:lnTo>
                  <a:lnTo>
                    <a:pt x="4028" y="7450"/>
                  </a:lnTo>
                  <a:lnTo>
                    <a:pt x="2463" y="7526"/>
                  </a:lnTo>
                  <a:lnTo>
                    <a:pt x="973" y="9319"/>
                  </a:lnTo>
                  <a:lnTo>
                    <a:pt x="0" y="10758"/>
                  </a:lnTo>
                  <a:lnTo>
                    <a:pt x="1276" y="13208"/>
                  </a:lnTo>
                  <a:lnTo>
                    <a:pt x="2387" y="15102"/>
                  </a:lnTo>
                  <a:lnTo>
                    <a:pt x="3347" y="11870"/>
                  </a:lnTo>
                  <a:lnTo>
                    <a:pt x="3031" y="10923"/>
                  </a:lnTo>
                  <a:lnTo>
                    <a:pt x="4660" y="10506"/>
                  </a:lnTo>
                  <a:lnTo>
                    <a:pt x="6491" y="10506"/>
                  </a:lnTo>
                  <a:lnTo>
                    <a:pt x="9521" y="8119"/>
                  </a:lnTo>
                  <a:lnTo>
                    <a:pt x="9180" y="5076"/>
                  </a:lnTo>
                  <a:lnTo>
                    <a:pt x="9509" y="3005"/>
                  </a:lnTo>
                  <a:lnTo>
                    <a:pt x="830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6470500" y="2285950"/>
              <a:ext cx="89675" cy="141450"/>
            </a:xfrm>
            <a:custGeom>
              <a:avLst/>
              <a:gdLst/>
              <a:ahLst/>
              <a:cxnLst/>
              <a:rect l="l" t="t" r="r" b="b"/>
              <a:pathLst>
                <a:path w="3587" h="5658" extrusionOk="0">
                  <a:moveTo>
                    <a:pt x="266" y="0"/>
                  </a:moveTo>
                  <a:lnTo>
                    <a:pt x="1" y="897"/>
                  </a:lnTo>
                  <a:lnTo>
                    <a:pt x="380" y="2677"/>
                  </a:lnTo>
                  <a:lnTo>
                    <a:pt x="76" y="3940"/>
                  </a:lnTo>
                  <a:lnTo>
                    <a:pt x="342" y="5657"/>
                  </a:lnTo>
                  <a:lnTo>
                    <a:pt x="2021" y="5657"/>
                  </a:lnTo>
                  <a:lnTo>
                    <a:pt x="1554" y="3801"/>
                  </a:lnTo>
                  <a:lnTo>
                    <a:pt x="1554" y="3801"/>
                  </a:lnTo>
                  <a:lnTo>
                    <a:pt x="2943" y="4420"/>
                  </a:lnTo>
                  <a:lnTo>
                    <a:pt x="3587" y="2677"/>
                  </a:lnTo>
                  <a:lnTo>
                    <a:pt x="3587" y="1566"/>
                  </a:lnTo>
                  <a:lnTo>
                    <a:pt x="1832" y="821"/>
                  </a:lnTo>
                  <a:lnTo>
                    <a:pt x="26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6462300" y="2274900"/>
              <a:ext cx="105775" cy="160375"/>
            </a:xfrm>
            <a:custGeom>
              <a:avLst/>
              <a:gdLst/>
              <a:ahLst/>
              <a:cxnLst/>
              <a:rect l="l" t="t" r="r" b="b"/>
              <a:pathLst>
                <a:path w="4231" h="6415" extrusionOk="0">
                  <a:moveTo>
                    <a:pt x="783" y="897"/>
                  </a:moveTo>
                  <a:lnTo>
                    <a:pt x="2033" y="1541"/>
                  </a:lnTo>
                  <a:lnTo>
                    <a:pt x="3599" y="2210"/>
                  </a:lnTo>
                  <a:lnTo>
                    <a:pt x="3599" y="3069"/>
                  </a:lnTo>
                  <a:lnTo>
                    <a:pt x="3094" y="4432"/>
                  </a:lnTo>
                  <a:lnTo>
                    <a:pt x="1427" y="3700"/>
                  </a:lnTo>
                  <a:lnTo>
                    <a:pt x="1945" y="5784"/>
                  </a:lnTo>
                  <a:lnTo>
                    <a:pt x="935" y="5784"/>
                  </a:lnTo>
                  <a:lnTo>
                    <a:pt x="733" y="4395"/>
                  </a:lnTo>
                  <a:lnTo>
                    <a:pt x="1036" y="3119"/>
                  </a:lnTo>
                  <a:lnTo>
                    <a:pt x="657" y="1352"/>
                  </a:lnTo>
                  <a:lnTo>
                    <a:pt x="783" y="897"/>
                  </a:lnTo>
                  <a:close/>
                  <a:moveTo>
                    <a:pt x="392" y="0"/>
                  </a:moveTo>
                  <a:lnTo>
                    <a:pt x="0" y="1326"/>
                  </a:lnTo>
                  <a:lnTo>
                    <a:pt x="379" y="3119"/>
                  </a:lnTo>
                  <a:lnTo>
                    <a:pt x="89" y="4369"/>
                  </a:lnTo>
                  <a:lnTo>
                    <a:pt x="404" y="6415"/>
                  </a:lnTo>
                  <a:lnTo>
                    <a:pt x="2753" y="6415"/>
                  </a:lnTo>
                  <a:lnTo>
                    <a:pt x="2336" y="4799"/>
                  </a:lnTo>
                  <a:lnTo>
                    <a:pt x="2336" y="4799"/>
                  </a:lnTo>
                  <a:lnTo>
                    <a:pt x="3448" y="5291"/>
                  </a:lnTo>
                  <a:lnTo>
                    <a:pt x="4205" y="3233"/>
                  </a:lnTo>
                  <a:lnTo>
                    <a:pt x="4230" y="1793"/>
                  </a:lnTo>
                  <a:lnTo>
                    <a:pt x="2299" y="985"/>
                  </a:lnTo>
                  <a:lnTo>
                    <a:pt x="39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6378950" y="1950375"/>
              <a:ext cx="126300" cy="303725"/>
            </a:xfrm>
            <a:custGeom>
              <a:avLst/>
              <a:gdLst/>
              <a:ahLst/>
              <a:cxnLst/>
              <a:rect l="l" t="t" r="r" b="b"/>
              <a:pathLst>
                <a:path w="5052" h="12149" extrusionOk="0">
                  <a:moveTo>
                    <a:pt x="708" y="1"/>
                  </a:moveTo>
                  <a:lnTo>
                    <a:pt x="1" y="1365"/>
                  </a:lnTo>
                  <a:lnTo>
                    <a:pt x="1428" y="5456"/>
                  </a:lnTo>
                  <a:lnTo>
                    <a:pt x="2211" y="7021"/>
                  </a:lnTo>
                  <a:lnTo>
                    <a:pt x="2211" y="8676"/>
                  </a:lnTo>
                  <a:lnTo>
                    <a:pt x="3271" y="12148"/>
                  </a:lnTo>
                  <a:lnTo>
                    <a:pt x="5052" y="12148"/>
                  </a:lnTo>
                  <a:lnTo>
                    <a:pt x="4168" y="8878"/>
                  </a:lnTo>
                  <a:lnTo>
                    <a:pt x="5052" y="8398"/>
                  </a:lnTo>
                  <a:lnTo>
                    <a:pt x="3360" y="5317"/>
                  </a:lnTo>
                  <a:lnTo>
                    <a:pt x="2185" y="2198"/>
                  </a:lnTo>
                  <a:lnTo>
                    <a:pt x="70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6370425" y="1934925"/>
              <a:ext cx="145575" cy="327050"/>
            </a:xfrm>
            <a:custGeom>
              <a:avLst/>
              <a:gdLst/>
              <a:ahLst/>
              <a:cxnLst/>
              <a:rect l="l" t="t" r="r" b="b"/>
              <a:pathLst>
                <a:path w="5823" h="13082" extrusionOk="0">
                  <a:moveTo>
                    <a:pt x="1074" y="1238"/>
                  </a:moveTo>
                  <a:lnTo>
                    <a:pt x="2249" y="2968"/>
                  </a:lnTo>
                  <a:lnTo>
                    <a:pt x="3423" y="6086"/>
                  </a:lnTo>
                  <a:lnTo>
                    <a:pt x="4963" y="8890"/>
                  </a:lnTo>
                  <a:lnTo>
                    <a:pt x="4143" y="9344"/>
                  </a:lnTo>
                  <a:lnTo>
                    <a:pt x="4976" y="12450"/>
                  </a:lnTo>
                  <a:lnTo>
                    <a:pt x="3852" y="12450"/>
                  </a:lnTo>
                  <a:lnTo>
                    <a:pt x="2867" y="9243"/>
                  </a:lnTo>
                  <a:lnTo>
                    <a:pt x="2867" y="7564"/>
                  </a:lnTo>
                  <a:lnTo>
                    <a:pt x="2072" y="5960"/>
                  </a:lnTo>
                  <a:lnTo>
                    <a:pt x="683" y="2008"/>
                  </a:lnTo>
                  <a:lnTo>
                    <a:pt x="1074" y="1238"/>
                  </a:lnTo>
                  <a:close/>
                  <a:moveTo>
                    <a:pt x="998" y="0"/>
                  </a:moveTo>
                  <a:lnTo>
                    <a:pt x="1" y="1957"/>
                  </a:lnTo>
                  <a:lnTo>
                    <a:pt x="1491" y="6213"/>
                  </a:lnTo>
                  <a:lnTo>
                    <a:pt x="2236" y="7715"/>
                  </a:lnTo>
                  <a:lnTo>
                    <a:pt x="2236" y="9294"/>
                  </a:lnTo>
                  <a:lnTo>
                    <a:pt x="3385" y="13082"/>
                  </a:lnTo>
                  <a:lnTo>
                    <a:pt x="5797" y="13082"/>
                  </a:lnTo>
                  <a:lnTo>
                    <a:pt x="4875" y="9660"/>
                  </a:lnTo>
                  <a:lnTo>
                    <a:pt x="5822" y="9142"/>
                  </a:lnTo>
                  <a:lnTo>
                    <a:pt x="3991" y="5834"/>
                  </a:lnTo>
                  <a:lnTo>
                    <a:pt x="2829" y="2715"/>
                  </a:lnTo>
                  <a:lnTo>
                    <a:pt x="99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5626075" y="893825"/>
              <a:ext cx="145875" cy="113350"/>
            </a:xfrm>
            <a:custGeom>
              <a:avLst/>
              <a:gdLst/>
              <a:ahLst/>
              <a:cxnLst/>
              <a:rect l="l" t="t" r="r" b="b"/>
              <a:pathLst>
                <a:path w="5835" h="4534" extrusionOk="0">
                  <a:moveTo>
                    <a:pt x="4142" y="0"/>
                  </a:moveTo>
                  <a:lnTo>
                    <a:pt x="2362" y="796"/>
                  </a:lnTo>
                  <a:lnTo>
                    <a:pt x="480" y="796"/>
                  </a:lnTo>
                  <a:lnTo>
                    <a:pt x="0" y="2425"/>
                  </a:lnTo>
                  <a:lnTo>
                    <a:pt x="2362" y="4533"/>
                  </a:lnTo>
                  <a:lnTo>
                    <a:pt x="4458" y="3334"/>
                  </a:lnTo>
                  <a:lnTo>
                    <a:pt x="5834" y="2273"/>
                  </a:lnTo>
                  <a:lnTo>
                    <a:pt x="5834" y="480"/>
                  </a:lnTo>
                  <a:lnTo>
                    <a:pt x="414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5617225" y="885625"/>
              <a:ext cx="162600" cy="131025"/>
            </a:xfrm>
            <a:custGeom>
              <a:avLst/>
              <a:gdLst/>
              <a:ahLst/>
              <a:cxnLst/>
              <a:rect l="l" t="t" r="r" b="b"/>
              <a:pathLst>
                <a:path w="6504" h="5241" extrusionOk="0">
                  <a:moveTo>
                    <a:pt x="4521" y="657"/>
                  </a:moveTo>
                  <a:lnTo>
                    <a:pt x="5872" y="1048"/>
                  </a:lnTo>
                  <a:lnTo>
                    <a:pt x="5872" y="2437"/>
                  </a:lnTo>
                  <a:lnTo>
                    <a:pt x="4660" y="3371"/>
                  </a:lnTo>
                  <a:lnTo>
                    <a:pt x="2766" y="4470"/>
                  </a:lnTo>
                  <a:lnTo>
                    <a:pt x="708" y="2652"/>
                  </a:lnTo>
                  <a:lnTo>
                    <a:pt x="1074" y="1452"/>
                  </a:lnTo>
                  <a:lnTo>
                    <a:pt x="2728" y="1452"/>
                  </a:lnTo>
                  <a:lnTo>
                    <a:pt x="4521" y="657"/>
                  </a:lnTo>
                  <a:close/>
                  <a:moveTo>
                    <a:pt x="4471" y="0"/>
                  </a:moveTo>
                  <a:lnTo>
                    <a:pt x="2653" y="821"/>
                  </a:lnTo>
                  <a:lnTo>
                    <a:pt x="607" y="821"/>
                  </a:lnTo>
                  <a:lnTo>
                    <a:pt x="1" y="2854"/>
                  </a:lnTo>
                  <a:lnTo>
                    <a:pt x="2678" y="5240"/>
                  </a:lnTo>
                  <a:lnTo>
                    <a:pt x="5001" y="3902"/>
                  </a:lnTo>
                  <a:lnTo>
                    <a:pt x="6504" y="2753"/>
                  </a:lnTo>
                  <a:lnTo>
                    <a:pt x="6504" y="581"/>
                  </a:lnTo>
                  <a:lnTo>
                    <a:pt x="447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5828725" y="897925"/>
              <a:ext cx="80850" cy="36650"/>
            </a:xfrm>
            <a:custGeom>
              <a:avLst/>
              <a:gdLst/>
              <a:ahLst/>
              <a:cxnLst/>
              <a:rect l="l" t="t" r="r" b="b"/>
              <a:pathLst>
                <a:path w="3234" h="1466" extrusionOk="0">
                  <a:moveTo>
                    <a:pt x="1" y="1"/>
                  </a:moveTo>
                  <a:lnTo>
                    <a:pt x="885" y="1465"/>
                  </a:lnTo>
                  <a:lnTo>
                    <a:pt x="3233" y="733"/>
                  </a:lnTo>
                  <a:lnTo>
                    <a:pt x="235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5814525" y="890350"/>
              <a:ext cx="111475" cy="53700"/>
            </a:xfrm>
            <a:custGeom>
              <a:avLst/>
              <a:gdLst/>
              <a:ahLst/>
              <a:cxnLst/>
              <a:rect l="l" t="t" r="r" b="b"/>
              <a:pathLst>
                <a:path w="4459" h="2148" extrusionOk="0">
                  <a:moveTo>
                    <a:pt x="2804" y="632"/>
                  </a:moveTo>
                  <a:lnTo>
                    <a:pt x="3157" y="922"/>
                  </a:lnTo>
                  <a:lnTo>
                    <a:pt x="1604" y="1402"/>
                  </a:lnTo>
                  <a:lnTo>
                    <a:pt x="1125" y="632"/>
                  </a:lnTo>
                  <a:close/>
                  <a:moveTo>
                    <a:pt x="1" y="0"/>
                  </a:moveTo>
                  <a:lnTo>
                    <a:pt x="1314" y="2147"/>
                  </a:lnTo>
                  <a:lnTo>
                    <a:pt x="4458" y="1175"/>
                  </a:lnTo>
                  <a:lnTo>
                    <a:pt x="303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5765925" y="1013475"/>
              <a:ext cx="80825" cy="48625"/>
            </a:xfrm>
            <a:custGeom>
              <a:avLst/>
              <a:gdLst/>
              <a:ahLst/>
              <a:cxnLst/>
              <a:rect l="l" t="t" r="r" b="b"/>
              <a:pathLst>
                <a:path w="3233" h="1945" extrusionOk="0">
                  <a:moveTo>
                    <a:pt x="0" y="0"/>
                  </a:moveTo>
                  <a:lnTo>
                    <a:pt x="871" y="1945"/>
                  </a:lnTo>
                  <a:lnTo>
                    <a:pt x="3233" y="972"/>
                  </a:lnTo>
                  <a:lnTo>
                    <a:pt x="1616" y="164"/>
                  </a:lnTo>
                  <a:lnTo>
                    <a:pt x="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5752975" y="1004300"/>
              <a:ext cx="113025" cy="68225"/>
            </a:xfrm>
            <a:custGeom>
              <a:avLst/>
              <a:gdLst/>
              <a:ahLst/>
              <a:cxnLst/>
              <a:rect l="l" t="t" r="r" b="b"/>
              <a:pathLst>
                <a:path w="4521" h="2729" extrusionOk="0">
                  <a:moveTo>
                    <a:pt x="1023" y="733"/>
                  </a:moveTo>
                  <a:lnTo>
                    <a:pt x="2046" y="847"/>
                  </a:lnTo>
                  <a:lnTo>
                    <a:pt x="2993" y="1314"/>
                  </a:lnTo>
                  <a:lnTo>
                    <a:pt x="1554" y="1908"/>
                  </a:lnTo>
                  <a:lnTo>
                    <a:pt x="1023" y="733"/>
                  </a:lnTo>
                  <a:close/>
                  <a:moveTo>
                    <a:pt x="0" y="1"/>
                  </a:moveTo>
                  <a:lnTo>
                    <a:pt x="1225" y="2728"/>
                  </a:lnTo>
                  <a:lnTo>
                    <a:pt x="4521" y="1365"/>
                  </a:lnTo>
                  <a:lnTo>
                    <a:pt x="2273" y="253"/>
                  </a:lnTo>
                  <a:lnTo>
                    <a:pt x="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4952100" y="890350"/>
              <a:ext cx="78950" cy="112725"/>
            </a:xfrm>
            <a:custGeom>
              <a:avLst/>
              <a:gdLst/>
              <a:ahLst/>
              <a:cxnLst/>
              <a:rect l="l" t="t" r="r" b="b"/>
              <a:pathLst>
                <a:path w="3158" h="4509" extrusionOk="0">
                  <a:moveTo>
                    <a:pt x="1" y="0"/>
                  </a:moveTo>
                  <a:lnTo>
                    <a:pt x="1" y="1882"/>
                  </a:lnTo>
                  <a:lnTo>
                    <a:pt x="960" y="4508"/>
                  </a:lnTo>
                  <a:lnTo>
                    <a:pt x="3157" y="2576"/>
                  </a:lnTo>
                  <a:lnTo>
                    <a:pt x="3157" y="1251"/>
                  </a:lnTo>
                  <a:lnTo>
                    <a:pt x="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4944200" y="878675"/>
              <a:ext cx="94750" cy="137975"/>
            </a:xfrm>
            <a:custGeom>
              <a:avLst/>
              <a:gdLst/>
              <a:ahLst/>
              <a:cxnLst/>
              <a:rect l="l" t="t" r="r" b="b"/>
              <a:pathLst>
                <a:path w="3790" h="5519" extrusionOk="0">
                  <a:moveTo>
                    <a:pt x="620" y="922"/>
                  </a:moveTo>
                  <a:lnTo>
                    <a:pt x="3145" y="1932"/>
                  </a:lnTo>
                  <a:lnTo>
                    <a:pt x="3145" y="2892"/>
                  </a:lnTo>
                  <a:lnTo>
                    <a:pt x="1415" y="4432"/>
                  </a:lnTo>
                  <a:lnTo>
                    <a:pt x="632" y="2298"/>
                  </a:lnTo>
                  <a:lnTo>
                    <a:pt x="620" y="922"/>
                  </a:lnTo>
                  <a:close/>
                  <a:moveTo>
                    <a:pt x="1" y="0"/>
                  </a:moveTo>
                  <a:lnTo>
                    <a:pt x="1" y="2349"/>
                  </a:lnTo>
                  <a:lnTo>
                    <a:pt x="1137" y="5518"/>
                  </a:lnTo>
                  <a:lnTo>
                    <a:pt x="3789" y="3182"/>
                  </a:lnTo>
                  <a:lnTo>
                    <a:pt x="3789" y="1503"/>
                  </a:lnTo>
                  <a:lnTo>
                    <a:pt x="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4770275" y="799125"/>
              <a:ext cx="164800" cy="161950"/>
            </a:xfrm>
            <a:custGeom>
              <a:avLst/>
              <a:gdLst/>
              <a:ahLst/>
              <a:cxnLst/>
              <a:rect l="l" t="t" r="r" b="b"/>
              <a:pathLst>
                <a:path w="6592" h="6478" extrusionOk="0">
                  <a:moveTo>
                    <a:pt x="1049" y="0"/>
                  </a:moveTo>
                  <a:lnTo>
                    <a:pt x="0" y="1856"/>
                  </a:lnTo>
                  <a:lnTo>
                    <a:pt x="948" y="4546"/>
                  </a:lnTo>
                  <a:lnTo>
                    <a:pt x="2539" y="6478"/>
                  </a:lnTo>
                  <a:lnTo>
                    <a:pt x="5064" y="6478"/>
                  </a:lnTo>
                  <a:lnTo>
                    <a:pt x="6592" y="6213"/>
                  </a:lnTo>
                  <a:lnTo>
                    <a:pt x="5695" y="3801"/>
                  </a:lnTo>
                  <a:lnTo>
                    <a:pt x="3296" y="2500"/>
                  </a:lnTo>
                  <a:lnTo>
                    <a:pt x="104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4761750" y="785550"/>
              <a:ext cx="184075" cy="183425"/>
            </a:xfrm>
            <a:custGeom>
              <a:avLst/>
              <a:gdLst/>
              <a:ahLst/>
              <a:cxnLst/>
              <a:rect l="l" t="t" r="r" b="b"/>
              <a:pathLst>
                <a:path w="7363" h="7337" extrusionOk="0">
                  <a:moveTo>
                    <a:pt x="1453" y="1074"/>
                  </a:moveTo>
                  <a:lnTo>
                    <a:pt x="3410" y="3245"/>
                  </a:lnTo>
                  <a:lnTo>
                    <a:pt x="5784" y="4559"/>
                  </a:lnTo>
                  <a:lnTo>
                    <a:pt x="6503" y="6516"/>
                  </a:lnTo>
                  <a:lnTo>
                    <a:pt x="5405" y="6705"/>
                  </a:lnTo>
                  <a:lnTo>
                    <a:pt x="3031" y="6705"/>
                  </a:lnTo>
                  <a:lnTo>
                    <a:pt x="1566" y="4937"/>
                  </a:lnTo>
                  <a:lnTo>
                    <a:pt x="695" y="2425"/>
                  </a:lnTo>
                  <a:lnTo>
                    <a:pt x="1453" y="1074"/>
                  </a:lnTo>
                  <a:close/>
                  <a:moveTo>
                    <a:pt x="1326" y="0"/>
                  </a:moveTo>
                  <a:lnTo>
                    <a:pt x="1" y="2374"/>
                  </a:lnTo>
                  <a:lnTo>
                    <a:pt x="985" y="5203"/>
                  </a:lnTo>
                  <a:lnTo>
                    <a:pt x="2728" y="7337"/>
                  </a:lnTo>
                  <a:lnTo>
                    <a:pt x="5468" y="7337"/>
                  </a:lnTo>
                  <a:lnTo>
                    <a:pt x="7362" y="7008"/>
                  </a:lnTo>
                  <a:lnTo>
                    <a:pt x="6289" y="4129"/>
                  </a:lnTo>
                  <a:lnTo>
                    <a:pt x="3839" y="2791"/>
                  </a:lnTo>
                  <a:lnTo>
                    <a:pt x="132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4392100" y="1174150"/>
              <a:ext cx="165750" cy="386075"/>
            </a:xfrm>
            <a:custGeom>
              <a:avLst/>
              <a:gdLst/>
              <a:ahLst/>
              <a:cxnLst/>
              <a:rect l="l" t="t" r="r" b="b"/>
              <a:pathLst>
                <a:path w="6630" h="15443" extrusionOk="0">
                  <a:moveTo>
                    <a:pt x="6629" y="0"/>
                  </a:moveTo>
                  <a:lnTo>
                    <a:pt x="4521" y="1036"/>
                  </a:lnTo>
                  <a:lnTo>
                    <a:pt x="2261" y="3056"/>
                  </a:lnTo>
                  <a:lnTo>
                    <a:pt x="0" y="6301"/>
                  </a:lnTo>
                  <a:lnTo>
                    <a:pt x="354" y="10594"/>
                  </a:lnTo>
                  <a:lnTo>
                    <a:pt x="51" y="12652"/>
                  </a:lnTo>
                  <a:lnTo>
                    <a:pt x="1288" y="15443"/>
                  </a:lnTo>
                  <a:lnTo>
                    <a:pt x="4357" y="15443"/>
                  </a:lnTo>
                  <a:lnTo>
                    <a:pt x="2425" y="11731"/>
                  </a:lnTo>
                  <a:lnTo>
                    <a:pt x="2955" y="7033"/>
                  </a:lnTo>
                  <a:lnTo>
                    <a:pt x="4634" y="4154"/>
                  </a:lnTo>
                  <a:lnTo>
                    <a:pt x="6629" y="1844"/>
                  </a:lnTo>
                  <a:lnTo>
                    <a:pt x="662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4383875" y="1161200"/>
              <a:ext cx="181875" cy="406925"/>
            </a:xfrm>
            <a:custGeom>
              <a:avLst/>
              <a:gdLst/>
              <a:ahLst/>
              <a:cxnLst/>
              <a:rect l="l" t="t" r="r" b="b"/>
              <a:pathLst>
                <a:path w="7275" h="16277" extrusionOk="0">
                  <a:moveTo>
                    <a:pt x="6643" y="1023"/>
                  </a:moveTo>
                  <a:lnTo>
                    <a:pt x="6643" y="2248"/>
                  </a:lnTo>
                  <a:lnTo>
                    <a:pt x="4686" y="4508"/>
                  </a:lnTo>
                  <a:lnTo>
                    <a:pt x="3006" y="7387"/>
                  </a:lnTo>
                  <a:lnTo>
                    <a:pt x="2425" y="12299"/>
                  </a:lnTo>
                  <a:lnTo>
                    <a:pt x="4168" y="15645"/>
                  </a:lnTo>
                  <a:lnTo>
                    <a:pt x="1819" y="15645"/>
                  </a:lnTo>
                  <a:lnTo>
                    <a:pt x="708" y="13120"/>
                  </a:lnTo>
                  <a:lnTo>
                    <a:pt x="999" y="11125"/>
                  </a:lnTo>
                  <a:lnTo>
                    <a:pt x="645" y="6895"/>
                  </a:lnTo>
                  <a:lnTo>
                    <a:pt x="2829" y="3789"/>
                  </a:lnTo>
                  <a:lnTo>
                    <a:pt x="5039" y="1806"/>
                  </a:lnTo>
                  <a:lnTo>
                    <a:pt x="6643" y="1023"/>
                  </a:lnTo>
                  <a:close/>
                  <a:moveTo>
                    <a:pt x="7274" y="0"/>
                  </a:moveTo>
                  <a:lnTo>
                    <a:pt x="4723" y="1263"/>
                  </a:lnTo>
                  <a:lnTo>
                    <a:pt x="2387" y="3347"/>
                  </a:lnTo>
                  <a:lnTo>
                    <a:pt x="1" y="6731"/>
                  </a:lnTo>
                  <a:lnTo>
                    <a:pt x="380" y="11112"/>
                  </a:lnTo>
                  <a:lnTo>
                    <a:pt x="64" y="13221"/>
                  </a:lnTo>
                  <a:lnTo>
                    <a:pt x="1415" y="16277"/>
                  </a:lnTo>
                  <a:lnTo>
                    <a:pt x="5203" y="16277"/>
                  </a:lnTo>
                  <a:lnTo>
                    <a:pt x="3069" y="12185"/>
                  </a:lnTo>
                  <a:lnTo>
                    <a:pt x="3587" y="7652"/>
                  </a:lnTo>
                  <a:lnTo>
                    <a:pt x="5203" y="4874"/>
                  </a:lnTo>
                  <a:lnTo>
                    <a:pt x="7274" y="2475"/>
                  </a:lnTo>
                  <a:lnTo>
                    <a:pt x="727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3327950" y="2153675"/>
              <a:ext cx="78950" cy="116200"/>
            </a:xfrm>
            <a:custGeom>
              <a:avLst/>
              <a:gdLst/>
              <a:ahLst/>
              <a:cxnLst/>
              <a:rect l="l" t="t" r="r" b="b"/>
              <a:pathLst>
                <a:path w="3158" h="4648" extrusionOk="0">
                  <a:moveTo>
                    <a:pt x="1288" y="1"/>
                  </a:moveTo>
                  <a:lnTo>
                    <a:pt x="1" y="1655"/>
                  </a:lnTo>
                  <a:lnTo>
                    <a:pt x="1" y="3069"/>
                  </a:lnTo>
                  <a:lnTo>
                    <a:pt x="1" y="3700"/>
                  </a:lnTo>
                  <a:lnTo>
                    <a:pt x="884" y="4647"/>
                  </a:lnTo>
                  <a:lnTo>
                    <a:pt x="2677" y="3915"/>
                  </a:lnTo>
                  <a:lnTo>
                    <a:pt x="3157" y="1731"/>
                  </a:lnTo>
                  <a:lnTo>
                    <a:pt x="3157" y="544"/>
                  </a:lnTo>
                  <a:lnTo>
                    <a:pt x="128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3320050" y="2144525"/>
              <a:ext cx="94725" cy="134825"/>
            </a:xfrm>
            <a:custGeom>
              <a:avLst/>
              <a:gdLst/>
              <a:ahLst/>
              <a:cxnLst/>
              <a:rect l="l" t="t" r="r" b="b"/>
              <a:pathLst>
                <a:path w="3789" h="5393" extrusionOk="0">
                  <a:moveTo>
                    <a:pt x="1718" y="720"/>
                  </a:moveTo>
                  <a:lnTo>
                    <a:pt x="3158" y="1150"/>
                  </a:lnTo>
                  <a:lnTo>
                    <a:pt x="3158" y="2059"/>
                  </a:lnTo>
                  <a:lnTo>
                    <a:pt x="2728" y="4054"/>
                  </a:lnTo>
                  <a:lnTo>
                    <a:pt x="1289" y="4647"/>
                  </a:lnTo>
                  <a:lnTo>
                    <a:pt x="632" y="3953"/>
                  </a:lnTo>
                  <a:lnTo>
                    <a:pt x="632" y="2122"/>
                  </a:lnTo>
                  <a:lnTo>
                    <a:pt x="1718" y="720"/>
                  </a:lnTo>
                  <a:close/>
                  <a:moveTo>
                    <a:pt x="1491" y="0"/>
                  </a:moveTo>
                  <a:lnTo>
                    <a:pt x="1" y="1907"/>
                  </a:lnTo>
                  <a:lnTo>
                    <a:pt x="1" y="4193"/>
                  </a:lnTo>
                  <a:lnTo>
                    <a:pt x="1125" y="5392"/>
                  </a:lnTo>
                  <a:lnTo>
                    <a:pt x="3271" y="4508"/>
                  </a:lnTo>
                  <a:lnTo>
                    <a:pt x="3789" y="2160"/>
                  </a:lnTo>
                  <a:lnTo>
                    <a:pt x="3789" y="682"/>
                  </a:lnTo>
                  <a:lnTo>
                    <a:pt x="1491"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3404025" y="2057075"/>
              <a:ext cx="144925" cy="252250"/>
            </a:xfrm>
            <a:custGeom>
              <a:avLst/>
              <a:gdLst/>
              <a:ahLst/>
              <a:cxnLst/>
              <a:rect l="l" t="t" r="r" b="b"/>
              <a:pathLst>
                <a:path w="5797" h="10090" extrusionOk="0">
                  <a:moveTo>
                    <a:pt x="2602" y="1"/>
                  </a:moveTo>
                  <a:lnTo>
                    <a:pt x="834" y="443"/>
                  </a:lnTo>
                  <a:lnTo>
                    <a:pt x="1" y="1680"/>
                  </a:lnTo>
                  <a:lnTo>
                    <a:pt x="2097" y="4408"/>
                  </a:lnTo>
                  <a:lnTo>
                    <a:pt x="2311" y="6201"/>
                  </a:lnTo>
                  <a:lnTo>
                    <a:pt x="746" y="7703"/>
                  </a:lnTo>
                  <a:lnTo>
                    <a:pt x="746" y="10090"/>
                  </a:lnTo>
                  <a:lnTo>
                    <a:pt x="5796" y="9155"/>
                  </a:lnTo>
                  <a:lnTo>
                    <a:pt x="5796" y="7564"/>
                  </a:lnTo>
                  <a:lnTo>
                    <a:pt x="4837" y="5266"/>
                  </a:lnTo>
                  <a:lnTo>
                    <a:pt x="2728" y="2753"/>
                  </a:lnTo>
                  <a:lnTo>
                    <a:pt x="3700" y="1213"/>
                  </a:lnTo>
                  <a:lnTo>
                    <a:pt x="260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3394250" y="2048250"/>
              <a:ext cx="162600" cy="270550"/>
            </a:xfrm>
            <a:custGeom>
              <a:avLst/>
              <a:gdLst/>
              <a:ahLst/>
              <a:cxnLst/>
              <a:rect l="l" t="t" r="r" b="b"/>
              <a:pathLst>
                <a:path w="6504" h="10822" extrusionOk="0">
                  <a:moveTo>
                    <a:pt x="2879" y="707"/>
                  </a:moveTo>
                  <a:lnTo>
                    <a:pt x="3687" y="1604"/>
                  </a:lnTo>
                  <a:lnTo>
                    <a:pt x="2728" y="3132"/>
                  </a:lnTo>
                  <a:lnTo>
                    <a:pt x="4950" y="5783"/>
                  </a:lnTo>
                  <a:lnTo>
                    <a:pt x="5872" y="7980"/>
                  </a:lnTo>
                  <a:lnTo>
                    <a:pt x="5872" y="9243"/>
                  </a:lnTo>
                  <a:lnTo>
                    <a:pt x="1452" y="10064"/>
                  </a:lnTo>
                  <a:lnTo>
                    <a:pt x="1452" y="8195"/>
                  </a:lnTo>
                  <a:lnTo>
                    <a:pt x="3031" y="6667"/>
                  </a:lnTo>
                  <a:lnTo>
                    <a:pt x="2791" y="4634"/>
                  </a:lnTo>
                  <a:lnTo>
                    <a:pt x="783" y="2008"/>
                  </a:lnTo>
                  <a:lnTo>
                    <a:pt x="1414" y="1061"/>
                  </a:lnTo>
                  <a:lnTo>
                    <a:pt x="2879" y="707"/>
                  </a:lnTo>
                  <a:close/>
                  <a:moveTo>
                    <a:pt x="3094" y="0"/>
                  </a:moveTo>
                  <a:lnTo>
                    <a:pt x="1023" y="505"/>
                  </a:lnTo>
                  <a:lnTo>
                    <a:pt x="0" y="2046"/>
                  </a:lnTo>
                  <a:lnTo>
                    <a:pt x="2172" y="4887"/>
                  </a:lnTo>
                  <a:lnTo>
                    <a:pt x="2361" y="6440"/>
                  </a:lnTo>
                  <a:lnTo>
                    <a:pt x="821" y="7917"/>
                  </a:lnTo>
                  <a:lnTo>
                    <a:pt x="821" y="10822"/>
                  </a:lnTo>
                  <a:lnTo>
                    <a:pt x="6503" y="9774"/>
                  </a:lnTo>
                  <a:lnTo>
                    <a:pt x="6503" y="7917"/>
                  </a:lnTo>
                  <a:lnTo>
                    <a:pt x="5506" y="5493"/>
                  </a:lnTo>
                  <a:lnTo>
                    <a:pt x="3498" y="3094"/>
                  </a:lnTo>
                  <a:lnTo>
                    <a:pt x="4470" y="1541"/>
                  </a:lnTo>
                  <a:lnTo>
                    <a:pt x="309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3658775" y="1084500"/>
              <a:ext cx="236775" cy="215300"/>
            </a:xfrm>
            <a:custGeom>
              <a:avLst/>
              <a:gdLst/>
              <a:ahLst/>
              <a:cxnLst/>
              <a:rect l="l" t="t" r="r" b="b"/>
              <a:pathLst>
                <a:path w="9471" h="8612" extrusionOk="0">
                  <a:moveTo>
                    <a:pt x="3498" y="0"/>
                  </a:moveTo>
                  <a:lnTo>
                    <a:pt x="1907" y="972"/>
                  </a:lnTo>
                  <a:lnTo>
                    <a:pt x="1907" y="1692"/>
                  </a:lnTo>
                  <a:lnTo>
                    <a:pt x="1" y="2273"/>
                  </a:lnTo>
                  <a:lnTo>
                    <a:pt x="2173" y="5026"/>
                  </a:lnTo>
                  <a:lnTo>
                    <a:pt x="3801" y="6162"/>
                  </a:lnTo>
                  <a:lnTo>
                    <a:pt x="3271" y="6970"/>
                  </a:lnTo>
                  <a:lnTo>
                    <a:pt x="5254" y="8612"/>
                  </a:lnTo>
                  <a:lnTo>
                    <a:pt x="6327" y="4028"/>
                  </a:lnTo>
                  <a:lnTo>
                    <a:pt x="7488" y="5278"/>
                  </a:lnTo>
                  <a:lnTo>
                    <a:pt x="7122" y="7046"/>
                  </a:lnTo>
                  <a:lnTo>
                    <a:pt x="8537" y="7046"/>
                  </a:lnTo>
                  <a:lnTo>
                    <a:pt x="9471" y="5177"/>
                  </a:lnTo>
                  <a:lnTo>
                    <a:pt x="6150" y="2513"/>
                  </a:lnTo>
                  <a:lnTo>
                    <a:pt x="349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3645200" y="1074400"/>
              <a:ext cx="260450" cy="239600"/>
            </a:xfrm>
            <a:custGeom>
              <a:avLst/>
              <a:gdLst/>
              <a:ahLst/>
              <a:cxnLst/>
              <a:rect l="l" t="t" r="r" b="b"/>
              <a:pathLst>
                <a:path w="10418" h="9584" extrusionOk="0">
                  <a:moveTo>
                    <a:pt x="4003" y="796"/>
                  </a:moveTo>
                  <a:lnTo>
                    <a:pt x="6491" y="3157"/>
                  </a:lnTo>
                  <a:lnTo>
                    <a:pt x="9610" y="5670"/>
                  </a:lnTo>
                  <a:lnTo>
                    <a:pt x="8878" y="7134"/>
                  </a:lnTo>
                  <a:lnTo>
                    <a:pt x="8057" y="7134"/>
                  </a:lnTo>
                  <a:lnTo>
                    <a:pt x="8372" y="5581"/>
                  </a:lnTo>
                  <a:lnTo>
                    <a:pt x="6693" y="3788"/>
                  </a:lnTo>
                  <a:lnTo>
                    <a:pt x="5607" y="8460"/>
                  </a:lnTo>
                  <a:lnTo>
                    <a:pt x="4231" y="7324"/>
                  </a:lnTo>
                  <a:lnTo>
                    <a:pt x="4774" y="6478"/>
                  </a:lnTo>
                  <a:lnTo>
                    <a:pt x="2943" y="5202"/>
                  </a:lnTo>
                  <a:lnTo>
                    <a:pt x="1074" y="2841"/>
                  </a:lnTo>
                  <a:lnTo>
                    <a:pt x="2779" y="2323"/>
                  </a:lnTo>
                  <a:lnTo>
                    <a:pt x="2779" y="1553"/>
                  </a:lnTo>
                  <a:lnTo>
                    <a:pt x="4003" y="796"/>
                  </a:lnTo>
                  <a:close/>
                  <a:moveTo>
                    <a:pt x="4092" y="0"/>
                  </a:moveTo>
                  <a:lnTo>
                    <a:pt x="2147" y="1200"/>
                  </a:lnTo>
                  <a:lnTo>
                    <a:pt x="2147" y="1856"/>
                  </a:lnTo>
                  <a:lnTo>
                    <a:pt x="1" y="2513"/>
                  </a:lnTo>
                  <a:lnTo>
                    <a:pt x="2476" y="5632"/>
                  </a:lnTo>
                  <a:lnTo>
                    <a:pt x="3915" y="6654"/>
                  </a:lnTo>
                  <a:lnTo>
                    <a:pt x="3397" y="7437"/>
                  </a:lnTo>
                  <a:lnTo>
                    <a:pt x="5986" y="9584"/>
                  </a:lnTo>
                  <a:lnTo>
                    <a:pt x="7047" y="5076"/>
                  </a:lnTo>
                  <a:lnTo>
                    <a:pt x="7691" y="5771"/>
                  </a:lnTo>
                  <a:lnTo>
                    <a:pt x="7274" y="7778"/>
                  </a:lnTo>
                  <a:lnTo>
                    <a:pt x="9269" y="7778"/>
                  </a:lnTo>
                  <a:lnTo>
                    <a:pt x="10418" y="5505"/>
                  </a:lnTo>
                  <a:lnTo>
                    <a:pt x="6908" y="2690"/>
                  </a:lnTo>
                  <a:lnTo>
                    <a:pt x="409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3780950" y="1045975"/>
              <a:ext cx="134825" cy="91250"/>
            </a:xfrm>
            <a:custGeom>
              <a:avLst/>
              <a:gdLst/>
              <a:ahLst/>
              <a:cxnLst/>
              <a:rect l="l" t="t" r="r" b="b"/>
              <a:pathLst>
                <a:path w="5393" h="3650" extrusionOk="0">
                  <a:moveTo>
                    <a:pt x="1175" y="1"/>
                  </a:moveTo>
                  <a:lnTo>
                    <a:pt x="0" y="1137"/>
                  </a:lnTo>
                  <a:lnTo>
                    <a:pt x="2235" y="2842"/>
                  </a:lnTo>
                  <a:lnTo>
                    <a:pt x="3612" y="3650"/>
                  </a:lnTo>
                  <a:lnTo>
                    <a:pt x="5392" y="1819"/>
                  </a:lnTo>
                  <a:lnTo>
                    <a:pt x="4584" y="329"/>
                  </a:lnTo>
                  <a:lnTo>
                    <a:pt x="3208" y="1"/>
                  </a:lnTo>
                  <a:lnTo>
                    <a:pt x="2703" y="1137"/>
                  </a:lnTo>
                  <a:lnTo>
                    <a:pt x="1175"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3768950" y="1035550"/>
              <a:ext cx="156600" cy="111475"/>
            </a:xfrm>
            <a:custGeom>
              <a:avLst/>
              <a:gdLst/>
              <a:ahLst/>
              <a:cxnLst/>
              <a:rect l="l" t="t" r="r" b="b"/>
              <a:pathLst>
                <a:path w="6264" h="4459" extrusionOk="0">
                  <a:moveTo>
                    <a:pt x="3864" y="784"/>
                  </a:moveTo>
                  <a:lnTo>
                    <a:pt x="4849" y="1011"/>
                  </a:lnTo>
                  <a:lnTo>
                    <a:pt x="5481" y="2185"/>
                  </a:lnTo>
                  <a:lnTo>
                    <a:pt x="4041" y="3663"/>
                  </a:lnTo>
                  <a:lnTo>
                    <a:pt x="2905" y="3006"/>
                  </a:lnTo>
                  <a:lnTo>
                    <a:pt x="960" y="1529"/>
                  </a:lnTo>
                  <a:lnTo>
                    <a:pt x="1680" y="834"/>
                  </a:lnTo>
                  <a:lnTo>
                    <a:pt x="3309" y="2046"/>
                  </a:lnTo>
                  <a:lnTo>
                    <a:pt x="3864" y="784"/>
                  </a:lnTo>
                  <a:close/>
                  <a:moveTo>
                    <a:pt x="1629" y="1"/>
                  </a:moveTo>
                  <a:lnTo>
                    <a:pt x="0" y="1579"/>
                  </a:lnTo>
                  <a:lnTo>
                    <a:pt x="2564" y="3524"/>
                  </a:lnTo>
                  <a:lnTo>
                    <a:pt x="4142" y="4458"/>
                  </a:lnTo>
                  <a:lnTo>
                    <a:pt x="6264" y="2299"/>
                  </a:lnTo>
                  <a:lnTo>
                    <a:pt x="5279" y="468"/>
                  </a:lnTo>
                  <a:lnTo>
                    <a:pt x="3511" y="51"/>
                  </a:lnTo>
                  <a:lnTo>
                    <a:pt x="3056" y="1062"/>
                  </a:lnTo>
                  <a:lnTo>
                    <a:pt x="1629"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3098775" y="1751200"/>
              <a:ext cx="166375" cy="133550"/>
            </a:xfrm>
            <a:custGeom>
              <a:avLst/>
              <a:gdLst/>
              <a:ahLst/>
              <a:cxnLst/>
              <a:rect l="l" t="t" r="r" b="b"/>
              <a:pathLst>
                <a:path w="6655" h="5342" extrusionOk="0">
                  <a:moveTo>
                    <a:pt x="5619" y="0"/>
                  </a:moveTo>
                  <a:lnTo>
                    <a:pt x="4205" y="985"/>
                  </a:lnTo>
                  <a:lnTo>
                    <a:pt x="2475" y="1869"/>
                  </a:lnTo>
                  <a:lnTo>
                    <a:pt x="1288" y="404"/>
                  </a:lnTo>
                  <a:lnTo>
                    <a:pt x="0" y="1856"/>
                  </a:lnTo>
                  <a:lnTo>
                    <a:pt x="341" y="2829"/>
                  </a:lnTo>
                  <a:lnTo>
                    <a:pt x="341" y="4028"/>
                  </a:lnTo>
                  <a:lnTo>
                    <a:pt x="2766" y="5341"/>
                  </a:lnTo>
                  <a:lnTo>
                    <a:pt x="4963" y="4369"/>
                  </a:lnTo>
                  <a:lnTo>
                    <a:pt x="6655" y="2854"/>
                  </a:lnTo>
                  <a:lnTo>
                    <a:pt x="6655" y="1515"/>
                  </a:lnTo>
                  <a:lnTo>
                    <a:pt x="561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3089925" y="1740150"/>
              <a:ext cx="182800" cy="153450"/>
            </a:xfrm>
            <a:custGeom>
              <a:avLst/>
              <a:gdLst/>
              <a:ahLst/>
              <a:cxnLst/>
              <a:rect l="l" t="t" r="r" b="b"/>
              <a:pathLst>
                <a:path w="7312" h="6138" extrusionOk="0">
                  <a:moveTo>
                    <a:pt x="5885" y="884"/>
                  </a:moveTo>
                  <a:lnTo>
                    <a:pt x="6693" y="2046"/>
                  </a:lnTo>
                  <a:lnTo>
                    <a:pt x="6693" y="3157"/>
                  </a:lnTo>
                  <a:lnTo>
                    <a:pt x="5140" y="4546"/>
                  </a:lnTo>
                  <a:lnTo>
                    <a:pt x="3132" y="5443"/>
                  </a:lnTo>
                  <a:lnTo>
                    <a:pt x="1011" y="4281"/>
                  </a:lnTo>
                  <a:lnTo>
                    <a:pt x="1011" y="3271"/>
                  </a:lnTo>
                  <a:lnTo>
                    <a:pt x="708" y="2374"/>
                  </a:lnTo>
                  <a:lnTo>
                    <a:pt x="1630" y="1339"/>
                  </a:lnTo>
                  <a:lnTo>
                    <a:pt x="2741" y="2715"/>
                  </a:lnTo>
                  <a:lnTo>
                    <a:pt x="4698" y="1705"/>
                  </a:lnTo>
                  <a:lnTo>
                    <a:pt x="5885" y="884"/>
                  </a:lnTo>
                  <a:close/>
                  <a:moveTo>
                    <a:pt x="6049" y="0"/>
                  </a:moveTo>
                  <a:lnTo>
                    <a:pt x="4395" y="1162"/>
                  </a:lnTo>
                  <a:lnTo>
                    <a:pt x="2918" y="1920"/>
                  </a:lnTo>
                  <a:lnTo>
                    <a:pt x="1655" y="366"/>
                  </a:lnTo>
                  <a:lnTo>
                    <a:pt x="1" y="2235"/>
                  </a:lnTo>
                  <a:lnTo>
                    <a:pt x="380" y="3334"/>
                  </a:lnTo>
                  <a:lnTo>
                    <a:pt x="380" y="4660"/>
                  </a:lnTo>
                  <a:lnTo>
                    <a:pt x="3094" y="6137"/>
                  </a:lnTo>
                  <a:lnTo>
                    <a:pt x="5443" y="5102"/>
                  </a:lnTo>
                  <a:lnTo>
                    <a:pt x="7312" y="3435"/>
                  </a:lnTo>
                  <a:lnTo>
                    <a:pt x="7312" y="1856"/>
                  </a:lnTo>
                  <a:lnTo>
                    <a:pt x="604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3793250" y="2636350"/>
              <a:ext cx="57175" cy="35700"/>
            </a:xfrm>
            <a:custGeom>
              <a:avLst/>
              <a:gdLst/>
              <a:ahLst/>
              <a:cxnLst/>
              <a:rect l="l" t="t" r="r" b="b"/>
              <a:pathLst>
                <a:path w="2287" h="1428" extrusionOk="0">
                  <a:moveTo>
                    <a:pt x="1743" y="0"/>
                  </a:moveTo>
                  <a:lnTo>
                    <a:pt x="1" y="480"/>
                  </a:lnTo>
                  <a:lnTo>
                    <a:pt x="2286" y="1427"/>
                  </a:lnTo>
                  <a:lnTo>
                    <a:pt x="2286" y="1427"/>
                  </a:lnTo>
                  <a:lnTo>
                    <a:pt x="174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3768950" y="2626875"/>
              <a:ext cx="95675" cy="59375"/>
            </a:xfrm>
            <a:custGeom>
              <a:avLst/>
              <a:gdLst/>
              <a:ahLst/>
              <a:cxnLst/>
              <a:rect l="l" t="t" r="r" b="b"/>
              <a:pathLst>
                <a:path w="3827" h="2375" extrusionOk="0">
                  <a:moveTo>
                    <a:pt x="2526" y="758"/>
                  </a:moveTo>
                  <a:lnTo>
                    <a:pt x="2703" y="1238"/>
                  </a:lnTo>
                  <a:lnTo>
                    <a:pt x="1958" y="922"/>
                  </a:lnTo>
                  <a:lnTo>
                    <a:pt x="2526" y="758"/>
                  </a:lnTo>
                  <a:close/>
                  <a:moveTo>
                    <a:pt x="2905" y="0"/>
                  </a:moveTo>
                  <a:lnTo>
                    <a:pt x="0" y="796"/>
                  </a:lnTo>
                  <a:lnTo>
                    <a:pt x="3826" y="2374"/>
                  </a:lnTo>
                  <a:lnTo>
                    <a:pt x="290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3702975" y="2517025"/>
              <a:ext cx="43275" cy="68200"/>
            </a:xfrm>
            <a:custGeom>
              <a:avLst/>
              <a:gdLst/>
              <a:ahLst/>
              <a:cxnLst/>
              <a:rect l="l" t="t" r="r" b="b"/>
              <a:pathLst>
                <a:path w="1731" h="2728" extrusionOk="0">
                  <a:moveTo>
                    <a:pt x="733" y="0"/>
                  </a:moveTo>
                  <a:cubicBezTo>
                    <a:pt x="493" y="164"/>
                    <a:pt x="0" y="1288"/>
                    <a:pt x="0" y="1288"/>
                  </a:cubicBezTo>
                  <a:lnTo>
                    <a:pt x="695" y="2728"/>
                  </a:lnTo>
                  <a:lnTo>
                    <a:pt x="1730" y="2728"/>
                  </a:lnTo>
                  <a:lnTo>
                    <a:pt x="73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3694450" y="2505025"/>
              <a:ext cx="62850" cy="88100"/>
            </a:xfrm>
            <a:custGeom>
              <a:avLst/>
              <a:gdLst/>
              <a:ahLst/>
              <a:cxnLst/>
              <a:rect l="l" t="t" r="r" b="b"/>
              <a:pathLst>
                <a:path w="2514" h="3524" extrusionOk="0">
                  <a:moveTo>
                    <a:pt x="973" y="1162"/>
                  </a:moveTo>
                  <a:lnTo>
                    <a:pt x="1604" y="2892"/>
                  </a:lnTo>
                  <a:lnTo>
                    <a:pt x="1225" y="2892"/>
                  </a:lnTo>
                  <a:lnTo>
                    <a:pt x="682" y="1756"/>
                  </a:lnTo>
                  <a:cubicBezTo>
                    <a:pt x="771" y="1554"/>
                    <a:pt x="884" y="1352"/>
                    <a:pt x="973" y="1162"/>
                  </a:cubicBezTo>
                  <a:close/>
                  <a:moveTo>
                    <a:pt x="1238" y="0"/>
                  </a:moveTo>
                  <a:lnTo>
                    <a:pt x="897" y="215"/>
                  </a:lnTo>
                  <a:cubicBezTo>
                    <a:pt x="619" y="405"/>
                    <a:pt x="253" y="1187"/>
                    <a:pt x="51" y="1642"/>
                  </a:cubicBezTo>
                  <a:lnTo>
                    <a:pt x="1" y="1768"/>
                  </a:lnTo>
                  <a:lnTo>
                    <a:pt x="834" y="3523"/>
                  </a:lnTo>
                  <a:lnTo>
                    <a:pt x="2513" y="3523"/>
                  </a:lnTo>
                  <a:lnTo>
                    <a:pt x="123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3696975" y="2570375"/>
              <a:ext cx="25275" cy="78000"/>
            </a:xfrm>
            <a:custGeom>
              <a:avLst/>
              <a:gdLst/>
              <a:ahLst/>
              <a:cxnLst/>
              <a:rect l="l" t="t" r="r" b="b"/>
              <a:pathLst>
                <a:path w="1011" h="3120" extrusionOk="0">
                  <a:moveTo>
                    <a:pt x="455" y="0"/>
                  </a:moveTo>
                  <a:lnTo>
                    <a:pt x="1" y="1402"/>
                  </a:lnTo>
                  <a:lnTo>
                    <a:pt x="581" y="3119"/>
                  </a:lnTo>
                  <a:lnTo>
                    <a:pt x="1011" y="3119"/>
                  </a:lnTo>
                  <a:lnTo>
                    <a:pt x="1011" y="278"/>
                  </a:lnTo>
                  <a:lnTo>
                    <a:pt x="45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3688775" y="2563750"/>
              <a:ext cx="43275" cy="92500"/>
            </a:xfrm>
            <a:custGeom>
              <a:avLst/>
              <a:gdLst/>
              <a:ahLst/>
              <a:cxnLst/>
              <a:rect l="l" t="t" r="r" b="b"/>
              <a:pathLst>
                <a:path w="1731" h="3700" extrusionOk="0">
                  <a:moveTo>
                    <a:pt x="1023" y="846"/>
                  </a:moveTo>
                  <a:lnTo>
                    <a:pt x="1074" y="871"/>
                  </a:lnTo>
                  <a:lnTo>
                    <a:pt x="1074" y="2765"/>
                  </a:lnTo>
                  <a:lnTo>
                    <a:pt x="695" y="1755"/>
                  </a:lnTo>
                  <a:lnTo>
                    <a:pt x="1023" y="846"/>
                  </a:lnTo>
                  <a:close/>
                  <a:moveTo>
                    <a:pt x="632" y="0"/>
                  </a:moveTo>
                  <a:lnTo>
                    <a:pt x="0" y="1755"/>
                  </a:lnTo>
                  <a:lnTo>
                    <a:pt x="720" y="3700"/>
                  </a:lnTo>
                  <a:lnTo>
                    <a:pt x="1730" y="3700"/>
                  </a:lnTo>
                  <a:lnTo>
                    <a:pt x="1730" y="493"/>
                  </a:lnTo>
                  <a:lnTo>
                    <a:pt x="63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4360850" y="1623350"/>
              <a:ext cx="47375" cy="27475"/>
            </a:xfrm>
            <a:custGeom>
              <a:avLst/>
              <a:gdLst/>
              <a:ahLst/>
              <a:cxnLst/>
              <a:rect l="l" t="t" r="r" b="b"/>
              <a:pathLst>
                <a:path w="1895" h="1099" extrusionOk="0">
                  <a:moveTo>
                    <a:pt x="0" y="0"/>
                  </a:moveTo>
                  <a:lnTo>
                    <a:pt x="556" y="1099"/>
                  </a:lnTo>
                  <a:lnTo>
                    <a:pt x="1326" y="947"/>
                  </a:lnTo>
                  <a:lnTo>
                    <a:pt x="189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4347900" y="1615450"/>
              <a:ext cx="74200" cy="44550"/>
            </a:xfrm>
            <a:custGeom>
              <a:avLst/>
              <a:gdLst/>
              <a:ahLst/>
              <a:cxnLst/>
              <a:rect l="l" t="t" r="r" b="b"/>
              <a:pathLst>
                <a:path w="2968" h="1782" extrusionOk="0">
                  <a:moveTo>
                    <a:pt x="1857" y="632"/>
                  </a:moveTo>
                  <a:lnTo>
                    <a:pt x="1642" y="973"/>
                  </a:lnTo>
                  <a:lnTo>
                    <a:pt x="1238" y="1061"/>
                  </a:lnTo>
                  <a:lnTo>
                    <a:pt x="1023" y="632"/>
                  </a:lnTo>
                  <a:close/>
                  <a:moveTo>
                    <a:pt x="0" y="1"/>
                  </a:moveTo>
                  <a:lnTo>
                    <a:pt x="897" y="1781"/>
                  </a:lnTo>
                  <a:lnTo>
                    <a:pt x="2046" y="1541"/>
                  </a:lnTo>
                  <a:lnTo>
                    <a:pt x="296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2445000" y="785850"/>
              <a:ext cx="922425" cy="1196450"/>
            </a:xfrm>
            <a:custGeom>
              <a:avLst/>
              <a:gdLst/>
              <a:ahLst/>
              <a:cxnLst/>
              <a:rect l="l" t="t" r="r" b="b"/>
              <a:pathLst>
                <a:path w="36897" h="47858" extrusionOk="0">
                  <a:moveTo>
                    <a:pt x="27288" y="1"/>
                  </a:moveTo>
                  <a:lnTo>
                    <a:pt x="21921" y="2324"/>
                  </a:lnTo>
                  <a:lnTo>
                    <a:pt x="20027" y="2375"/>
                  </a:lnTo>
                  <a:lnTo>
                    <a:pt x="19396" y="4067"/>
                  </a:lnTo>
                  <a:lnTo>
                    <a:pt x="20179" y="6378"/>
                  </a:lnTo>
                  <a:lnTo>
                    <a:pt x="18600" y="6378"/>
                  </a:lnTo>
                  <a:lnTo>
                    <a:pt x="18285" y="4016"/>
                  </a:lnTo>
                  <a:lnTo>
                    <a:pt x="17262" y="3625"/>
                  </a:lnTo>
                  <a:lnTo>
                    <a:pt x="16782" y="5203"/>
                  </a:lnTo>
                  <a:lnTo>
                    <a:pt x="15620" y="4850"/>
                  </a:lnTo>
                  <a:lnTo>
                    <a:pt x="15305" y="3006"/>
                  </a:lnTo>
                  <a:lnTo>
                    <a:pt x="13411" y="3322"/>
                  </a:lnTo>
                  <a:lnTo>
                    <a:pt x="11277" y="4105"/>
                  </a:lnTo>
                  <a:lnTo>
                    <a:pt x="9698" y="5683"/>
                  </a:lnTo>
                  <a:lnTo>
                    <a:pt x="7489" y="6163"/>
                  </a:lnTo>
                  <a:lnTo>
                    <a:pt x="6150" y="7893"/>
                  </a:lnTo>
                  <a:lnTo>
                    <a:pt x="6933" y="9080"/>
                  </a:lnTo>
                  <a:lnTo>
                    <a:pt x="5355" y="10418"/>
                  </a:lnTo>
                  <a:lnTo>
                    <a:pt x="2678" y="11529"/>
                  </a:lnTo>
                  <a:lnTo>
                    <a:pt x="784" y="11883"/>
                  </a:lnTo>
                  <a:lnTo>
                    <a:pt x="1251" y="13575"/>
                  </a:lnTo>
                  <a:lnTo>
                    <a:pt x="2678" y="13726"/>
                  </a:lnTo>
                  <a:lnTo>
                    <a:pt x="3069" y="14598"/>
                  </a:lnTo>
                  <a:lnTo>
                    <a:pt x="1" y="14838"/>
                  </a:lnTo>
                  <a:lnTo>
                    <a:pt x="1" y="16176"/>
                  </a:lnTo>
                  <a:lnTo>
                    <a:pt x="1731" y="17363"/>
                  </a:lnTo>
                  <a:cubicBezTo>
                    <a:pt x="1731" y="17363"/>
                    <a:pt x="1944" y="16942"/>
                    <a:pt x="2599" y="16942"/>
                  </a:cubicBezTo>
                  <a:cubicBezTo>
                    <a:pt x="2926" y="16942"/>
                    <a:pt x="3364" y="17047"/>
                    <a:pt x="3940" y="17363"/>
                  </a:cubicBezTo>
                  <a:cubicBezTo>
                    <a:pt x="5683" y="18310"/>
                    <a:pt x="5759" y="18310"/>
                    <a:pt x="5759" y="18310"/>
                  </a:cubicBezTo>
                  <a:lnTo>
                    <a:pt x="7337" y="21378"/>
                  </a:lnTo>
                  <a:lnTo>
                    <a:pt x="6946" y="25331"/>
                  </a:lnTo>
                  <a:lnTo>
                    <a:pt x="6946" y="29434"/>
                  </a:lnTo>
                  <a:lnTo>
                    <a:pt x="8436" y="29902"/>
                  </a:lnTo>
                  <a:lnTo>
                    <a:pt x="7615" y="31164"/>
                  </a:lnTo>
                  <a:lnTo>
                    <a:pt x="5683" y="30849"/>
                  </a:lnTo>
                  <a:lnTo>
                    <a:pt x="5683" y="33223"/>
                  </a:lnTo>
                  <a:lnTo>
                    <a:pt x="7173" y="34321"/>
                  </a:lnTo>
                  <a:lnTo>
                    <a:pt x="6074" y="36695"/>
                  </a:lnTo>
                  <a:lnTo>
                    <a:pt x="6541" y="40546"/>
                  </a:lnTo>
                  <a:lnTo>
                    <a:pt x="7135" y="43463"/>
                  </a:lnTo>
                  <a:lnTo>
                    <a:pt x="7627" y="46153"/>
                  </a:lnTo>
                  <a:lnTo>
                    <a:pt x="9218" y="45913"/>
                  </a:lnTo>
                  <a:lnTo>
                    <a:pt x="10885" y="47857"/>
                  </a:lnTo>
                  <a:lnTo>
                    <a:pt x="12186" y="45647"/>
                  </a:lnTo>
                  <a:lnTo>
                    <a:pt x="13310" y="42175"/>
                  </a:lnTo>
                  <a:lnTo>
                    <a:pt x="14812" y="39776"/>
                  </a:lnTo>
                  <a:lnTo>
                    <a:pt x="16946" y="39195"/>
                  </a:lnTo>
                  <a:lnTo>
                    <a:pt x="20103" y="37857"/>
                  </a:lnTo>
                  <a:lnTo>
                    <a:pt x="21770" y="35798"/>
                  </a:lnTo>
                  <a:lnTo>
                    <a:pt x="24762" y="35407"/>
                  </a:lnTo>
                  <a:lnTo>
                    <a:pt x="28462" y="33071"/>
                  </a:lnTo>
                  <a:lnTo>
                    <a:pt x="26480" y="32869"/>
                  </a:lnTo>
                  <a:lnTo>
                    <a:pt x="25545" y="32869"/>
                  </a:lnTo>
                  <a:lnTo>
                    <a:pt x="26480" y="30659"/>
                  </a:lnTo>
                  <a:lnTo>
                    <a:pt x="28462" y="32478"/>
                  </a:lnTo>
                  <a:lnTo>
                    <a:pt x="29232" y="30735"/>
                  </a:lnTo>
                  <a:lnTo>
                    <a:pt x="28538" y="28487"/>
                  </a:lnTo>
                  <a:lnTo>
                    <a:pt x="28538" y="28487"/>
                  </a:lnTo>
                  <a:cubicBezTo>
                    <a:pt x="28538" y="28487"/>
                    <a:pt x="28571" y="28497"/>
                    <a:pt x="28628" y="28497"/>
                  </a:cubicBezTo>
                  <a:cubicBezTo>
                    <a:pt x="28850" y="28497"/>
                    <a:pt x="29441" y="28361"/>
                    <a:pt x="29952" y="27048"/>
                  </a:cubicBezTo>
                  <a:cubicBezTo>
                    <a:pt x="30176" y="26473"/>
                    <a:pt x="30217" y="26354"/>
                    <a:pt x="30211" y="26354"/>
                  </a:cubicBezTo>
                  <a:lnTo>
                    <a:pt x="30211" y="26354"/>
                  </a:lnTo>
                  <a:cubicBezTo>
                    <a:pt x="30207" y="26354"/>
                    <a:pt x="30180" y="26414"/>
                    <a:pt x="30178" y="26414"/>
                  </a:cubicBezTo>
                  <a:cubicBezTo>
                    <a:pt x="30175" y="26414"/>
                    <a:pt x="30241" y="26250"/>
                    <a:pt x="30596" y="25381"/>
                  </a:cubicBezTo>
                  <a:cubicBezTo>
                    <a:pt x="31467" y="23260"/>
                    <a:pt x="31455" y="23247"/>
                    <a:pt x="31455" y="23247"/>
                  </a:cubicBezTo>
                  <a:cubicBezTo>
                    <a:pt x="31455" y="23247"/>
                    <a:pt x="32086" y="23007"/>
                    <a:pt x="31455" y="21593"/>
                  </a:cubicBezTo>
                  <a:cubicBezTo>
                    <a:pt x="30823" y="20179"/>
                    <a:pt x="29876" y="20722"/>
                    <a:pt x="30823" y="20166"/>
                  </a:cubicBezTo>
                  <a:lnTo>
                    <a:pt x="31770" y="19623"/>
                  </a:lnTo>
                  <a:lnTo>
                    <a:pt x="32642" y="19068"/>
                  </a:lnTo>
                  <a:lnTo>
                    <a:pt x="32250" y="16694"/>
                  </a:lnTo>
                  <a:lnTo>
                    <a:pt x="32642" y="14042"/>
                  </a:lnTo>
                  <a:lnTo>
                    <a:pt x="34611" y="11858"/>
                  </a:lnTo>
                  <a:lnTo>
                    <a:pt x="36354" y="9762"/>
                  </a:lnTo>
                  <a:lnTo>
                    <a:pt x="36897" y="8032"/>
                  </a:lnTo>
                  <a:lnTo>
                    <a:pt x="34851" y="7085"/>
                  </a:lnTo>
                  <a:lnTo>
                    <a:pt x="32566" y="7943"/>
                  </a:lnTo>
                  <a:lnTo>
                    <a:pt x="30280" y="10090"/>
                  </a:lnTo>
                  <a:lnTo>
                    <a:pt x="31770" y="7451"/>
                  </a:lnTo>
                  <a:lnTo>
                    <a:pt x="31859" y="7009"/>
                  </a:lnTo>
                  <a:lnTo>
                    <a:pt x="27439" y="7009"/>
                  </a:lnTo>
                  <a:lnTo>
                    <a:pt x="27351" y="5986"/>
                  </a:lnTo>
                  <a:lnTo>
                    <a:pt x="29232" y="5759"/>
                  </a:lnTo>
                  <a:lnTo>
                    <a:pt x="31859" y="5759"/>
                  </a:lnTo>
                  <a:lnTo>
                    <a:pt x="31543" y="3625"/>
                  </a:lnTo>
                  <a:lnTo>
                    <a:pt x="30672" y="1655"/>
                  </a:lnTo>
                  <a:lnTo>
                    <a:pt x="2728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2437100" y="777350"/>
              <a:ext cx="939800" cy="1218525"/>
            </a:xfrm>
            <a:custGeom>
              <a:avLst/>
              <a:gdLst/>
              <a:ahLst/>
              <a:cxnLst/>
              <a:rect l="l" t="t" r="r" b="b"/>
              <a:pathLst>
                <a:path w="37592" h="48741" extrusionOk="0">
                  <a:moveTo>
                    <a:pt x="26909" y="31530"/>
                  </a:moveTo>
                  <a:lnTo>
                    <a:pt x="28601" y="33070"/>
                  </a:lnTo>
                  <a:lnTo>
                    <a:pt x="26796" y="32893"/>
                  </a:lnTo>
                  <a:lnTo>
                    <a:pt x="26341" y="32893"/>
                  </a:lnTo>
                  <a:lnTo>
                    <a:pt x="26909" y="31530"/>
                  </a:lnTo>
                  <a:close/>
                  <a:moveTo>
                    <a:pt x="27591" y="682"/>
                  </a:moveTo>
                  <a:lnTo>
                    <a:pt x="30748" y="2222"/>
                  </a:lnTo>
                  <a:lnTo>
                    <a:pt x="31543" y="4053"/>
                  </a:lnTo>
                  <a:lnTo>
                    <a:pt x="31809" y="5783"/>
                  </a:lnTo>
                  <a:lnTo>
                    <a:pt x="29498" y="5783"/>
                  </a:lnTo>
                  <a:lnTo>
                    <a:pt x="27339" y="6048"/>
                  </a:lnTo>
                  <a:lnTo>
                    <a:pt x="27465" y="7665"/>
                  </a:lnTo>
                  <a:lnTo>
                    <a:pt x="31796" y="7665"/>
                  </a:lnTo>
                  <a:lnTo>
                    <a:pt x="29321" y="12059"/>
                  </a:lnTo>
                  <a:lnTo>
                    <a:pt x="33046" y="8574"/>
                  </a:lnTo>
                  <a:lnTo>
                    <a:pt x="35155" y="7778"/>
                  </a:lnTo>
                  <a:lnTo>
                    <a:pt x="36834" y="8548"/>
                  </a:lnTo>
                  <a:lnTo>
                    <a:pt x="36380" y="9963"/>
                  </a:lnTo>
                  <a:lnTo>
                    <a:pt x="34700" y="11996"/>
                  </a:lnTo>
                  <a:lnTo>
                    <a:pt x="32667" y="14256"/>
                  </a:lnTo>
                  <a:lnTo>
                    <a:pt x="32250" y="17059"/>
                  </a:lnTo>
                  <a:lnTo>
                    <a:pt x="32617" y="19269"/>
                  </a:lnTo>
                  <a:lnTo>
                    <a:pt x="31935" y="19698"/>
                  </a:lnTo>
                  <a:cubicBezTo>
                    <a:pt x="31922" y="19711"/>
                    <a:pt x="31834" y="19761"/>
                    <a:pt x="30988" y="20254"/>
                  </a:cubicBezTo>
                  <a:cubicBezTo>
                    <a:pt x="30584" y="20494"/>
                    <a:pt x="30432" y="20582"/>
                    <a:pt x="30432" y="20809"/>
                  </a:cubicBezTo>
                  <a:cubicBezTo>
                    <a:pt x="30445" y="20986"/>
                    <a:pt x="30558" y="21125"/>
                    <a:pt x="30710" y="21188"/>
                  </a:cubicBezTo>
                  <a:cubicBezTo>
                    <a:pt x="30887" y="21289"/>
                    <a:pt x="31215" y="21466"/>
                    <a:pt x="31480" y="22072"/>
                  </a:cubicBezTo>
                  <a:cubicBezTo>
                    <a:pt x="31872" y="22943"/>
                    <a:pt x="31733" y="23259"/>
                    <a:pt x="31657" y="23309"/>
                  </a:cubicBezTo>
                  <a:lnTo>
                    <a:pt x="31455" y="23385"/>
                  </a:lnTo>
                  <a:lnTo>
                    <a:pt x="31455" y="23537"/>
                  </a:lnTo>
                  <a:cubicBezTo>
                    <a:pt x="31404" y="23676"/>
                    <a:pt x="31228" y="24118"/>
                    <a:pt x="30609" y="25620"/>
                  </a:cubicBezTo>
                  <a:cubicBezTo>
                    <a:pt x="30432" y="26062"/>
                    <a:pt x="30319" y="26353"/>
                    <a:pt x="30243" y="26555"/>
                  </a:cubicBezTo>
                  <a:lnTo>
                    <a:pt x="30218" y="26618"/>
                  </a:lnTo>
                  <a:cubicBezTo>
                    <a:pt x="30218" y="26618"/>
                    <a:pt x="30218" y="26630"/>
                    <a:pt x="30218" y="26630"/>
                  </a:cubicBezTo>
                  <a:cubicBezTo>
                    <a:pt x="30205" y="26681"/>
                    <a:pt x="30154" y="26832"/>
                    <a:pt x="29978" y="27287"/>
                  </a:cubicBezTo>
                  <a:cubicBezTo>
                    <a:pt x="29498" y="28499"/>
                    <a:pt x="29018" y="28537"/>
                    <a:pt x="28955" y="28537"/>
                  </a:cubicBezTo>
                  <a:lnTo>
                    <a:pt x="28399" y="28373"/>
                  </a:lnTo>
                  <a:lnTo>
                    <a:pt x="28399" y="28373"/>
                  </a:lnTo>
                  <a:lnTo>
                    <a:pt x="29220" y="31062"/>
                  </a:lnTo>
                  <a:lnTo>
                    <a:pt x="28677" y="32287"/>
                  </a:lnTo>
                  <a:lnTo>
                    <a:pt x="26682" y="30469"/>
                  </a:lnTo>
                  <a:lnTo>
                    <a:pt x="25394" y="33525"/>
                  </a:lnTo>
                  <a:lnTo>
                    <a:pt x="26758" y="33525"/>
                  </a:lnTo>
                  <a:lnTo>
                    <a:pt x="27844" y="33626"/>
                  </a:lnTo>
                  <a:lnTo>
                    <a:pt x="24977" y="35431"/>
                  </a:lnTo>
                  <a:lnTo>
                    <a:pt x="21922" y="35835"/>
                  </a:lnTo>
                  <a:lnTo>
                    <a:pt x="20230" y="37931"/>
                  </a:lnTo>
                  <a:lnTo>
                    <a:pt x="17199" y="39232"/>
                  </a:lnTo>
                  <a:lnTo>
                    <a:pt x="14939" y="39838"/>
                  </a:lnTo>
                  <a:lnTo>
                    <a:pt x="13360" y="42351"/>
                  </a:lnTo>
                  <a:lnTo>
                    <a:pt x="12211" y="45861"/>
                  </a:lnTo>
                  <a:lnTo>
                    <a:pt x="11163" y="47654"/>
                  </a:lnTo>
                  <a:lnTo>
                    <a:pt x="9661" y="45874"/>
                  </a:lnTo>
                  <a:lnTo>
                    <a:pt x="8209" y="46101"/>
                  </a:lnTo>
                  <a:lnTo>
                    <a:pt x="7767" y="43715"/>
                  </a:lnTo>
                  <a:lnTo>
                    <a:pt x="7173" y="40823"/>
                  </a:lnTo>
                  <a:lnTo>
                    <a:pt x="6719" y="37048"/>
                  </a:lnTo>
                  <a:lnTo>
                    <a:pt x="7893" y="34535"/>
                  </a:lnTo>
                  <a:lnTo>
                    <a:pt x="6315" y="33373"/>
                  </a:lnTo>
                  <a:lnTo>
                    <a:pt x="6315" y="31542"/>
                  </a:lnTo>
                  <a:lnTo>
                    <a:pt x="8082" y="31833"/>
                  </a:lnTo>
                  <a:lnTo>
                    <a:pt x="9244" y="30040"/>
                  </a:lnTo>
                  <a:lnTo>
                    <a:pt x="7577" y="29509"/>
                  </a:lnTo>
                  <a:lnTo>
                    <a:pt x="7577" y="25671"/>
                  </a:lnTo>
                  <a:lnTo>
                    <a:pt x="7981" y="21643"/>
                  </a:lnTo>
                  <a:lnTo>
                    <a:pt x="6277" y="18309"/>
                  </a:lnTo>
                  <a:lnTo>
                    <a:pt x="6125" y="18309"/>
                  </a:lnTo>
                  <a:cubicBezTo>
                    <a:pt x="6024" y="18271"/>
                    <a:pt x="5645" y="18082"/>
                    <a:pt x="4408" y="17413"/>
                  </a:cubicBezTo>
                  <a:cubicBezTo>
                    <a:pt x="3845" y="17104"/>
                    <a:pt x="3347" y="16952"/>
                    <a:pt x="2915" y="16952"/>
                  </a:cubicBezTo>
                  <a:cubicBezTo>
                    <a:pt x="2746" y="16952"/>
                    <a:pt x="2587" y="16975"/>
                    <a:pt x="2438" y="17021"/>
                  </a:cubicBezTo>
                  <a:cubicBezTo>
                    <a:pt x="2274" y="17072"/>
                    <a:pt x="2122" y="17147"/>
                    <a:pt x="1983" y="17261"/>
                  </a:cubicBezTo>
                  <a:lnTo>
                    <a:pt x="620" y="16339"/>
                  </a:lnTo>
                  <a:lnTo>
                    <a:pt x="620" y="15455"/>
                  </a:lnTo>
                  <a:lnTo>
                    <a:pt x="3852" y="15203"/>
                  </a:lnTo>
                  <a:lnTo>
                    <a:pt x="3208" y="13763"/>
                  </a:lnTo>
                  <a:lnTo>
                    <a:pt x="1819" y="13612"/>
                  </a:lnTo>
                  <a:lnTo>
                    <a:pt x="1504" y="12450"/>
                  </a:lnTo>
                  <a:lnTo>
                    <a:pt x="3057" y="12160"/>
                  </a:lnTo>
                  <a:lnTo>
                    <a:pt x="5797" y="11036"/>
                  </a:lnTo>
                  <a:lnTo>
                    <a:pt x="7678" y="9470"/>
                  </a:lnTo>
                  <a:lnTo>
                    <a:pt x="6857" y="8233"/>
                  </a:lnTo>
                  <a:lnTo>
                    <a:pt x="7994" y="6781"/>
                  </a:lnTo>
                  <a:lnTo>
                    <a:pt x="10178" y="6301"/>
                  </a:lnTo>
                  <a:lnTo>
                    <a:pt x="11769" y="4710"/>
                  </a:lnTo>
                  <a:lnTo>
                    <a:pt x="13777" y="3965"/>
                  </a:lnTo>
                  <a:lnTo>
                    <a:pt x="15355" y="3712"/>
                  </a:lnTo>
                  <a:lnTo>
                    <a:pt x="15646" y="5430"/>
                  </a:lnTo>
                  <a:lnTo>
                    <a:pt x="17325" y="5935"/>
                  </a:lnTo>
                  <a:lnTo>
                    <a:pt x="17792" y="4382"/>
                  </a:lnTo>
                  <a:lnTo>
                    <a:pt x="18323" y="4584"/>
                  </a:lnTo>
                  <a:lnTo>
                    <a:pt x="18651" y="7033"/>
                  </a:lnTo>
                  <a:lnTo>
                    <a:pt x="20949" y="7033"/>
                  </a:lnTo>
                  <a:lnTo>
                    <a:pt x="20053" y="4407"/>
                  </a:lnTo>
                  <a:lnTo>
                    <a:pt x="20570" y="3031"/>
                  </a:lnTo>
                  <a:lnTo>
                    <a:pt x="22250" y="2980"/>
                  </a:lnTo>
                  <a:lnTo>
                    <a:pt x="27591" y="682"/>
                  </a:lnTo>
                  <a:close/>
                  <a:moveTo>
                    <a:pt x="27604" y="0"/>
                  </a:moveTo>
                  <a:lnTo>
                    <a:pt x="22161" y="2361"/>
                  </a:lnTo>
                  <a:lnTo>
                    <a:pt x="20116" y="2424"/>
                  </a:lnTo>
                  <a:lnTo>
                    <a:pt x="19371" y="4407"/>
                  </a:lnTo>
                  <a:lnTo>
                    <a:pt x="20053" y="6415"/>
                  </a:lnTo>
                  <a:lnTo>
                    <a:pt x="19194" y="6415"/>
                  </a:lnTo>
                  <a:lnTo>
                    <a:pt x="18891" y="4142"/>
                  </a:lnTo>
                  <a:lnTo>
                    <a:pt x="17376" y="3548"/>
                  </a:lnTo>
                  <a:lnTo>
                    <a:pt x="16896" y="5152"/>
                  </a:lnTo>
                  <a:lnTo>
                    <a:pt x="16214" y="4937"/>
                  </a:lnTo>
                  <a:lnTo>
                    <a:pt x="15861" y="2993"/>
                  </a:lnTo>
                  <a:lnTo>
                    <a:pt x="13600" y="3359"/>
                  </a:lnTo>
                  <a:lnTo>
                    <a:pt x="11479" y="4154"/>
                  </a:lnTo>
                  <a:lnTo>
                    <a:pt x="9850" y="5733"/>
                  </a:lnTo>
                  <a:lnTo>
                    <a:pt x="7628" y="6200"/>
                  </a:lnTo>
                  <a:lnTo>
                    <a:pt x="6075" y="8208"/>
                  </a:lnTo>
                  <a:lnTo>
                    <a:pt x="6832" y="9344"/>
                  </a:lnTo>
                  <a:lnTo>
                    <a:pt x="5506" y="10480"/>
                  </a:lnTo>
                  <a:lnTo>
                    <a:pt x="2905" y="11541"/>
                  </a:lnTo>
                  <a:lnTo>
                    <a:pt x="708" y="11958"/>
                  </a:lnTo>
                  <a:lnTo>
                    <a:pt x="1339" y="14193"/>
                  </a:lnTo>
                  <a:lnTo>
                    <a:pt x="2792" y="14344"/>
                  </a:lnTo>
                  <a:lnTo>
                    <a:pt x="2918" y="14635"/>
                  </a:lnTo>
                  <a:lnTo>
                    <a:pt x="1" y="14862"/>
                  </a:lnTo>
                  <a:lnTo>
                    <a:pt x="1" y="16655"/>
                  </a:lnTo>
                  <a:lnTo>
                    <a:pt x="2173" y="18132"/>
                  </a:lnTo>
                  <a:lnTo>
                    <a:pt x="2337" y="17817"/>
                  </a:lnTo>
                  <a:cubicBezTo>
                    <a:pt x="2400" y="17716"/>
                    <a:pt x="2514" y="17640"/>
                    <a:pt x="2627" y="17615"/>
                  </a:cubicBezTo>
                  <a:cubicBezTo>
                    <a:pt x="2703" y="17592"/>
                    <a:pt x="2796" y="17576"/>
                    <a:pt x="2911" y="17576"/>
                  </a:cubicBezTo>
                  <a:cubicBezTo>
                    <a:pt x="3180" y="17576"/>
                    <a:pt x="3565" y="17663"/>
                    <a:pt x="4105" y="17956"/>
                  </a:cubicBezTo>
                  <a:cubicBezTo>
                    <a:pt x="5153" y="18536"/>
                    <a:pt x="5620" y="18764"/>
                    <a:pt x="5847" y="18865"/>
                  </a:cubicBezTo>
                  <a:lnTo>
                    <a:pt x="7325" y="21756"/>
                  </a:lnTo>
                  <a:lnTo>
                    <a:pt x="6933" y="25645"/>
                  </a:lnTo>
                  <a:lnTo>
                    <a:pt x="6933" y="29976"/>
                  </a:lnTo>
                  <a:lnTo>
                    <a:pt x="8259" y="30393"/>
                  </a:lnTo>
                  <a:lnTo>
                    <a:pt x="7767" y="31138"/>
                  </a:lnTo>
                  <a:lnTo>
                    <a:pt x="5671" y="30785"/>
                  </a:lnTo>
                  <a:lnTo>
                    <a:pt x="5671" y="33689"/>
                  </a:lnTo>
                  <a:lnTo>
                    <a:pt x="7097" y="34737"/>
                  </a:lnTo>
                  <a:lnTo>
                    <a:pt x="6062" y="36947"/>
                  </a:lnTo>
                  <a:lnTo>
                    <a:pt x="6554" y="40924"/>
                  </a:lnTo>
                  <a:lnTo>
                    <a:pt x="7148" y="43828"/>
                  </a:lnTo>
                  <a:lnTo>
                    <a:pt x="7691" y="46808"/>
                  </a:lnTo>
                  <a:lnTo>
                    <a:pt x="9408" y="46556"/>
                  </a:lnTo>
                  <a:lnTo>
                    <a:pt x="11252" y="48740"/>
                  </a:lnTo>
                  <a:lnTo>
                    <a:pt x="12780" y="46152"/>
                  </a:lnTo>
                  <a:lnTo>
                    <a:pt x="13916" y="42654"/>
                  </a:lnTo>
                  <a:lnTo>
                    <a:pt x="15343" y="40381"/>
                  </a:lnTo>
                  <a:lnTo>
                    <a:pt x="17388" y="39826"/>
                  </a:lnTo>
                  <a:lnTo>
                    <a:pt x="20621" y="38449"/>
                  </a:lnTo>
                  <a:lnTo>
                    <a:pt x="22250" y="36429"/>
                  </a:lnTo>
                  <a:lnTo>
                    <a:pt x="25116" y="36050"/>
                  </a:lnTo>
                  <a:lnTo>
                    <a:pt x="29738" y="33184"/>
                  </a:lnTo>
                  <a:lnTo>
                    <a:pt x="29005" y="33108"/>
                  </a:lnTo>
                  <a:lnTo>
                    <a:pt x="29877" y="31100"/>
                  </a:lnTo>
                  <a:lnTo>
                    <a:pt x="29270" y="29105"/>
                  </a:lnTo>
                  <a:cubicBezTo>
                    <a:pt x="29637" y="28979"/>
                    <a:pt x="30142" y="28600"/>
                    <a:pt x="30558" y="27514"/>
                  </a:cubicBezTo>
                  <a:cubicBezTo>
                    <a:pt x="30659" y="27274"/>
                    <a:pt x="30748" y="27022"/>
                    <a:pt x="30824" y="26782"/>
                  </a:cubicBezTo>
                  <a:lnTo>
                    <a:pt x="31202" y="25847"/>
                  </a:lnTo>
                  <a:cubicBezTo>
                    <a:pt x="31720" y="24585"/>
                    <a:pt x="31935" y="24054"/>
                    <a:pt x="32036" y="23815"/>
                  </a:cubicBezTo>
                  <a:cubicBezTo>
                    <a:pt x="32149" y="23726"/>
                    <a:pt x="32238" y="23600"/>
                    <a:pt x="32288" y="23474"/>
                  </a:cubicBezTo>
                  <a:cubicBezTo>
                    <a:pt x="32452" y="23070"/>
                    <a:pt x="32389" y="22514"/>
                    <a:pt x="32074" y="21807"/>
                  </a:cubicBezTo>
                  <a:cubicBezTo>
                    <a:pt x="31910" y="21403"/>
                    <a:pt x="31644" y="21062"/>
                    <a:pt x="31303" y="20797"/>
                  </a:cubicBezTo>
                  <a:cubicBezTo>
                    <a:pt x="31834" y="20494"/>
                    <a:pt x="32112" y="20329"/>
                    <a:pt x="32250" y="20228"/>
                  </a:cubicBezTo>
                  <a:lnTo>
                    <a:pt x="32263" y="20241"/>
                  </a:lnTo>
                  <a:lnTo>
                    <a:pt x="33311" y="19572"/>
                  </a:lnTo>
                  <a:lnTo>
                    <a:pt x="32894" y="17046"/>
                  </a:lnTo>
                  <a:lnTo>
                    <a:pt x="33261" y="14534"/>
                  </a:lnTo>
                  <a:lnTo>
                    <a:pt x="35167" y="12412"/>
                  </a:lnTo>
                  <a:lnTo>
                    <a:pt x="36897" y="10329"/>
                  </a:lnTo>
                  <a:lnTo>
                    <a:pt x="37592" y="8220"/>
                  </a:lnTo>
                  <a:lnTo>
                    <a:pt x="35167" y="7096"/>
                  </a:lnTo>
                  <a:lnTo>
                    <a:pt x="32756" y="8018"/>
                  </a:lnTo>
                  <a:lnTo>
                    <a:pt x="31872" y="8801"/>
                  </a:lnTo>
                  <a:lnTo>
                    <a:pt x="32364" y="7942"/>
                  </a:lnTo>
                  <a:lnTo>
                    <a:pt x="32541" y="7046"/>
                  </a:lnTo>
                  <a:lnTo>
                    <a:pt x="28046" y="7046"/>
                  </a:lnTo>
                  <a:lnTo>
                    <a:pt x="28008" y="6604"/>
                  </a:lnTo>
                  <a:lnTo>
                    <a:pt x="29536" y="6415"/>
                  </a:lnTo>
                  <a:lnTo>
                    <a:pt x="32541" y="6415"/>
                  </a:lnTo>
                  <a:lnTo>
                    <a:pt x="32162" y="3927"/>
                  </a:lnTo>
                  <a:lnTo>
                    <a:pt x="31228" y="1768"/>
                  </a:lnTo>
                  <a:lnTo>
                    <a:pt x="2760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2067150" y="740400"/>
              <a:ext cx="667350" cy="530050"/>
            </a:xfrm>
            <a:custGeom>
              <a:avLst/>
              <a:gdLst/>
              <a:ahLst/>
              <a:cxnLst/>
              <a:rect l="l" t="t" r="r" b="b"/>
              <a:pathLst>
                <a:path w="26694" h="21202" extrusionOk="0">
                  <a:moveTo>
                    <a:pt x="19218" y="1"/>
                  </a:moveTo>
                  <a:lnTo>
                    <a:pt x="14635" y="556"/>
                  </a:lnTo>
                  <a:lnTo>
                    <a:pt x="11415" y="1895"/>
                  </a:lnTo>
                  <a:lnTo>
                    <a:pt x="10228" y="3157"/>
                  </a:lnTo>
                  <a:lnTo>
                    <a:pt x="12122" y="5165"/>
                  </a:lnTo>
                  <a:lnTo>
                    <a:pt x="14016" y="6100"/>
                  </a:lnTo>
                  <a:lnTo>
                    <a:pt x="11099" y="6163"/>
                  </a:lnTo>
                  <a:lnTo>
                    <a:pt x="9041" y="4660"/>
                  </a:lnTo>
                  <a:lnTo>
                    <a:pt x="8814" y="2766"/>
                  </a:lnTo>
                  <a:lnTo>
                    <a:pt x="7627" y="2286"/>
                  </a:lnTo>
                  <a:lnTo>
                    <a:pt x="5190" y="6706"/>
                  </a:lnTo>
                  <a:lnTo>
                    <a:pt x="4786" y="9711"/>
                  </a:lnTo>
                  <a:lnTo>
                    <a:pt x="5733" y="11756"/>
                  </a:lnTo>
                  <a:lnTo>
                    <a:pt x="7627" y="12236"/>
                  </a:lnTo>
                  <a:lnTo>
                    <a:pt x="8650" y="13688"/>
                  </a:lnTo>
                  <a:lnTo>
                    <a:pt x="6288" y="13082"/>
                  </a:lnTo>
                  <a:lnTo>
                    <a:pt x="5101" y="14509"/>
                  </a:lnTo>
                  <a:lnTo>
                    <a:pt x="2816" y="14509"/>
                  </a:lnTo>
                  <a:lnTo>
                    <a:pt x="1642" y="14004"/>
                  </a:lnTo>
                  <a:lnTo>
                    <a:pt x="417" y="12741"/>
                  </a:lnTo>
                  <a:cubicBezTo>
                    <a:pt x="177" y="12905"/>
                    <a:pt x="0" y="14332"/>
                    <a:pt x="0" y="14332"/>
                  </a:cubicBezTo>
                  <a:lnTo>
                    <a:pt x="1212" y="15822"/>
                  </a:lnTo>
                  <a:lnTo>
                    <a:pt x="631" y="18007"/>
                  </a:lnTo>
                  <a:lnTo>
                    <a:pt x="51" y="19459"/>
                  </a:lnTo>
                  <a:lnTo>
                    <a:pt x="3914" y="20494"/>
                  </a:lnTo>
                  <a:lnTo>
                    <a:pt x="6566" y="21201"/>
                  </a:lnTo>
                  <a:lnTo>
                    <a:pt x="7551" y="20810"/>
                  </a:lnTo>
                  <a:lnTo>
                    <a:pt x="7551" y="19232"/>
                  </a:lnTo>
                  <a:lnTo>
                    <a:pt x="5809" y="18689"/>
                  </a:lnTo>
                  <a:lnTo>
                    <a:pt x="3927" y="18032"/>
                  </a:lnTo>
                  <a:lnTo>
                    <a:pt x="3296" y="16403"/>
                  </a:lnTo>
                  <a:lnTo>
                    <a:pt x="4748" y="16138"/>
                  </a:lnTo>
                  <a:lnTo>
                    <a:pt x="7071" y="17653"/>
                  </a:lnTo>
                  <a:lnTo>
                    <a:pt x="9129" y="17653"/>
                  </a:lnTo>
                  <a:lnTo>
                    <a:pt x="11024" y="18348"/>
                  </a:lnTo>
                  <a:lnTo>
                    <a:pt x="11806" y="15140"/>
                  </a:lnTo>
                  <a:lnTo>
                    <a:pt x="13625" y="13398"/>
                  </a:lnTo>
                  <a:lnTo>
                    <a:pt x="15115" y="12224"/>
                  </a:lnTo>
                  <a:lnTo>
                    <a:pt x="15115" y="10405"/>
                  </a:lnTo>
                  <a:lnTo>
                    <a:pt x="18587" y="9231"/>
                  </a:lnTo>
                  <a:lnTo>
                    <a:pt x="21277" y="7728"/>
                  </a:lnTo>
                  <a:lnTo>
                    <a:pt x="23322" y="5986"/>
                  </a:lnTo>
                  <a:lnTo>
                    <a:pt x="25494" y="5216"/>
                  </a:lnTo>
                  <a:lnTo>
                    <a:pt x="26694" y="3322"/>
                  </a:lnTo>
                  <a:lnTo>
                    <a:pt x="25671" y="1390"/>
                  </a:lnTo>
                  <a:lnTo>
                    <a:pt x="2276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2057975" y="732525"/>
              <a:ext cx="685375" cy="546450"/>
            </a:xfrm>
            <a:custGeom>
              <a:avLst/>
              <a:gdLst/>
              <a:ahLst/>
              <a:cxnLst/>
              <a:rect l="l" t="t" r="r" b="b"/>
              <a:pathLst>
                <a:path w="27415" h="21858" extrusionOk="0">
                  <a:moveTo>
                    <a:pt x="23058" y="631"/>
                  </a:moveTo>
                  <a:lnTo>
                    <a:pt x="25811" y="1919"/>
                  </a:lnTo>
                  <a:lnTo>
                    <a:pt x="26682" y="3599"/>
                  </a:lnTo>
                  <a:lnTo>
                    <a:pt x="25646" y="5240"/>
                  </a:lnTo>
                  <a:lnTo>
                    <a:pt x="23576" y="5998"/>
                  </a:lnTo>
                  <a:lnTo>
                    <a:pt x="21480" y="7753"/>
                  </a:lnTo>
                  <a:lnTo>
                    <a:pt x="18853" y="9230"/>
                  </a:lnTo>
                  <a:lnTo>
                    <a:pt x="15166" y="10493"/>
                  </a:lnTo>
                  <a:lnTo>
                    <a:pt x="15166" y="12387"/>
                  </a:lnTo>
                  <a:lnTo>
                    <a:pt x="13764" y="13486"/>
                  </a:lnTo>
                  <a:lnTo>
                    <a:pt x="11883" y="15291"/>
                  </a:lnTo>
                  <a:lnTo>
                    <a:pt x="11163" y="18246"/>
                  </a:lnTo>
                  <a:lnTo>
                    <a:pt x="9597" y="17678"/>
                  </a:lnTo>
                  <a:lnTo>
                    <a:pt x="7539" y="17665"/>
                  </a:lnTo>
                  <a:lnTo>
                    <a:pt x="5191" y="16125"/>
                  </a:lnTo>
                  <a:lnTo>
                    <a:pt x="3233" y="16478"/>
                  </a:lnTo>
                  <a:lnTo>
                    <a:pt x="4067" y="18600"/>
                  </a:lnTo>
                  <a:lnTo>
                    <a:pt x="6087" y="19307"/>
                  </a:lnTo>
                  <a:lnTo>
                    <a:pt x="7602" y="19786"/>
                  </a:lnTo>
                  <a:lnTo>
                    <a:pt x="7602" y="20910"/>
                  </a:lnTo>
                  <a:lnTo>
                    <a:pt x="6921" y="21188"/>
                  </a:lnTo>
                  <a:lnTo>
                    <a:pt x="847" y="19559"/>
                  </a:lnTo>
                  <a:lnTo>
                    <a:pt x="1301" y="18398"/>
                  </a:lnTo>
                  <a:lnTo>
                    <a:pt x="1920" y="16062"/>
                  </a:lnTo>
                  <a:lnTo>
                    <a:pt x="695" y="14559"/>
                  </a:lnTo>
                  <a:cubicBezTo>
                    <a:pt x="733" y="14243"/>
                    <a:pt x="796" y="13915"/>
                    <a:pt x="872" y="13612"/>
                  </a:cubicBezTo>
                  <a:lnTo>
                    <a:pt x="1769" y="14534"/>
                  </a:lnTo>
                  <a:lnTo>
                    <a:pt x="3057" y="15114"/>
                  </a:lnTo>
                  <a:lnTo>
                    <a:pt x="5620" y="15140"/>
                  </a:lnTo>
                  <a:lnTo>
                    <a:pt x="6769" y="13751"/>
                  </a:lnTo>
                  <a:lnTo>
                    <a:pt x="9762" y="14521"/>
                  </a:lnTo>
                  <a:lnTo>
                    <a:pt x="8183" y="12261"/>
                  </a:lnTo>
                  <a:lnTo>
                    <a:pt x="6327" y="11794"/>
                  </a:lnTo>
                  <a:lnTo>
                    <a:pt x="5481" y="9963"/>
                  </a:lnTo>
                  <a:lnTo>
                    <a:pt x="5860" y="7122"/>
                  </a:lnTo>
                  <a:lnTo>
                    <a:pt x="8133" y="3005"/>
                  </a:lnTo>
                  <a:lnTo>
                    <a:pt x="8890" y="3296"/>
                  </a:lnTo>
                  <a:lnTo>
                    <a:pt x="9130" y="5152"/>
                  </a:lnTo>
                  <a:lnTo>
                    <a:pt x="11365" y="6793"/>
                  </a:lnTo>
                  <a:lnTo>
                    <a:pt x="15684" y="6692"/>
                  </a:lnTo>
                  <a:lnTo>
                    <a:pt x="12678" y="5228"/>
                  </a:lnTo>
                  <a:lnTo>
                    <a:pt x="11024" y="3472"/>
                  </a:lnTo>
                  <a:lnTo>
                    <a:pt x="11971" y="2475"/>
                  </a:lnTo>
                  <a:lnTo>
                    <a:pt x="15090" y="1174"/>
                  </a:lnTo>
                  <a:lnTo>
                    <a:pt x="19585" y="631"/>
                  </a:lnTo>
                  <a:close/>
                  <a:moveTo>
                    <a:pt x="19548" y="0"/>
                  </a:moveTo>
                  <a:lnTo>
                    <a:pt x="14977" y="556"/>
                  </a:lnTo>
                  <a:lnTo>
                    <a:pt x="11656" y="1919"/>
                  </a:lnTo>
                  <a:lnTo>
                    <a:pt x="10166" y="3472"/>
                  </a:lnTo>
                  <a:lnTo>
                    <a:pt x="12262" y="5695"/>
                  </a:lnTo>
                  <a:lnTo>
                    <a:pt x="13083" y="6124"/>
                  </a:lnTo>
                  <a:lnTo>
                    <a:pt x="11567" y="6162"/>
                  </a:lnTo>
                  <a:lnTo>
                    <a:pt x="9724" y="4798"/>
                  </a:lnTo>
                  <a:lnTo>
                    <a:pt x="9471" y="2854"/>
                  </a:lnTo>
                  <a:lnTo>
                    <a:pt x="7868" y="2210"/>
                  </a:lnTo>
                  <a:lnTo>
                    <a:pt x="5279" y="6869"/>
                  </a:lnTo>
                  <a:lnTo>
                    <a:pt x="4837" y="10064"/>
                  </a:lnTo>
                  <a:lnTo>
                    <a:pt x="5885" y="12337"/>
                  </a:lnTo>
                  <a:lnTo>
                    <a:pt x="7804" y="12816"/>
                  </a:lnTo>
                  <a:lnTo>
                    <a:pt x="8272" y="13486"/>
                  </a:lnTo>
                  <a:lnTo>
                    <a:pt x="6542" y="13044"/>
                  </a:lnTo>
                  <a:lnTo>
                    <a:pt x="5330" y="14508"/>
                  </a:lnTo>
                  <a:lnTo>
                    <a:pt x="3259" y="14508"/>
                  </a:lnTo>
                  <a:lnTo>
                    <a:pt x="2185" y="14054"/>
                  </a:lnTo>
                  <a:lnTo>
                    <a:pt x="822" y="12652"/>
                  </a:lnTo>
                  <a:lnTo>
                    <a:pt x="607" y="12791"/>
                  </a:lnTo>
                  <a:cubicBezTo>
                    <a:pt x="519" y="12854"/>
                    <a:pt x="253" y="13031"/>
                    <a:pt x="51" y="14609"/>
                  </a:cubicBezTo>
                  <a:lnTo>
                    <a:pt x="39" y="14748"/>
                  </a:lnTo>
                  <a:lnTo>
                    <a:pt x="1238" y="16213"/>
                  </a:lnTo>
                  <a:lnTo>
                    <a:pt x="708" y="18208"/>
                  </a:lnTo>
                  <a:lnTo>
                    <a:pt x="1" y="19989"/>
                  </a:lnTo>
                  <a:lnTo>
                    <a:pt x="6946" y="21857"/>
                  </a:lnTo>
                  <a:lnTo>
                    <a:pt x="8234" y="21340"/>
                  </a:lnTo>
                  <a:lnTo>
                    <a:pt x="8234" y="19319"/>
                  </a:lnTo>
                  <a:lnTo>
                    <a:pt x="6289" y="18701"/>
                  </a:lnTo>
                  <a:lnTo>
                    <a:pt x="4547" y="18094"/>
                  </a:lnTo>
                  <a:lnTo>
                    <a:pt x="4092" y="16958"/>
                  </a:lnTo>
                  <a:lnTo>
                    <a:pt x="5052" y="16781"/>
                  </a:lnTo>
                  <a:lnTo>
                    <a:pt x="7350" y="18284"/>
                  </a:lnTo>
                  <a:lnTo>
                    <a:pt x="9433" y="18284"/>
                  </a:lnTo>
                  <a:lnTo>
                    <a:pt x="11605" y="19079"/>
                  </a:lnTo>
                  <a:lnTo>
                    <a:pt x="12464" y="15620"/>
                  </a:lnTo>
                  <a:lnTo>
                    <a:pt x="14181" y="13953"/>
                  </a:lnTo>
                  <a:lnTo>
                    <a:pt x="15797" y="12690"/>
                  </a:lnTo>
                  <a:lnTo>
                    <a:pt x="15797" y="10948"/>
                  </a:lnTo>
                  <a:lnTo>
                    <a:pt x="19106" y="9811"/>
                  </a:lnTo>
                  <a:lnTo>
                    <a:pt x="21833" y="8283"/>
                  </a:lnTo>
                  <a:lnTo>
                    <a:pt x="23853" y="6579"/>
                  </a:lnTo>
                  <a:lnTo>
                    <a:pt x="26063" y="5783"/>
                  </a:lnTo>
                  <a:lnTo>
                    <a:pt x="27414" y="3637"/>
                  </a:lnTo>
                  <a:lnTo>
                    <a:pt x="26265" y="1452"/>
                  </a:lnTo>
                  <a:lnTo>
                    <a:pt x="2320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2007475" y="1152350"/>
              <a:ext cx="49275" cy="59075"/>
            </a:xfrm>
            <a:custGeom>
              <a:avLst/>
              <a:gdLst/>
              <a:ahLst/>
              <a:cxnLst/>
              <a:rect l="l" t="t" r="r" b="b"/>
              <a:pathLst>
                <a:path w="1971" h="2363" extrusionOk="0">
                  <a:moveTo>
                    <a:pt x="1339" y="1"/>
                  </a:moveTo>
                  <a:cubicBezTo>
                    <a:pt x="1023" y="241"/>
                    <a:pt x="1" y="1554"/>
                    <a:pt x="1" y="1554"/>
                  </a:cubicBezTo>
                  <a:lnTo>
                    <a:pt x="1339" y="2362"/>
                  </a:lnTo>
                  <a:lnTo>
                    <a:pt x="1970" y="1188"/>
                  </a:lnTo>
                  <a:lnTo>
                    <a:pt x="1339"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1995800" y="1140375"/>
              <a:ext cx="70100" cy="82100"/>
            </a:xfrm>
            <a:custGeom>
              <a:avLst/>
              <a:gdLst/>
              <a:ahLst/>
              <a:cxnLst/>
              <a:rect l="l" t="t" r="r" b="b"/>
              <a:pathLst>
                <a:path w="2804" h="3284" extrusionOk="0">
                  <a:moveTo>
                    <a:pt x="1730" y="998"/>
                  </a:moveTo>
                  <a:lnTo>
                    <a:pt x="2084" y="1667"/>
                  </a:lnTo>
                  <a:lnTo>
                    <a:pt x="1692" y="2399"/>
                  </a:lnTo>
                  <a:lnTo>
                    <a:pt x="935" y="1945"/>
                  </a:lnTo>
                  <a:cubicBezTo>
                    <a:pt x="1200" y="1629"/>
                    <a:pt x="1516" y="1250"/>
                    <a:pt x="1730" y="998"/>
                  </a:cubicBezTo>
                  <a:close/>
                  <a:moveTo>
                    <a:pt x="1920" y="0"/>
                  </a:moveTo>
                  <a:lnTo>
                    <a:pt x="1617" y="227"/>
                  </a:lnTo>
                  <a:cubicBezTo>
                    <a:pt x="1288" y="480"/>
                    <a:pt x="392" y="1616"/>
                    <a:pt x="228" y="1844"/>
                  </a:cubicBezTo>
                  <a:lnTo>
                    <a:pt x="0" y="2121"/>
                  </a:lnTo>
                  <a:lnTo>
                    <a:pt x="1932" y="3283"/>
                  </a:lnTo>
                  <a:lnTo>
                    <a:pt x="2804" y="1654"/>
                  </a:lnTo>
                  <a:lnTo>
                    <a:pt x="192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2092700" y="954125"/>
              <a:ext cx="54950" cy="101675"/>
            </a:xfrm>
            <a:custGeom>
              <a:avLst/>
              <a:gdLst/>
              <a:ahLst/>
              <a:cxnLst/>
              <a:rect l="l" t="t" r="r" b="b"/>
              <a:pathLst>
                <a:path w="2198" h="4067" extrusionOk="0">
                  <a:moveTo>
                    <a:pt x="1125" y="0"/>
                  </a:moveTo>
                  <a:lnTo>
                    <a:pt x="1" y="2096"/>
                  </a:lnTo>
                  <a:lnTo>
                    <a:pt x="455" y="4066"/>
                  </a:lnTo>
                  <a:lnTo>
                    <a:pt x="847" y="4066"/>
                  </a:lnTo>
                  <a:lnTo>
                    <a:pt x="847" y="2488"/>
                  </a:lnTo>
                  <a:lnTo>
                    <a:pt x="2198" y="1717"/>
                  </a:lnTo>
                  <a:lnTo>
                    <a:pt x="112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2084500" y="938325"/>
              <a:ext cx="73900" cy="125350"/>
            </a:xfrm>
            <a:custGeom>
              <a:avLst/>
              <a:gdLst/>
              <a:ahLst/>
              <a:cxnLst/>
              <a:rect l="l" t="t" r="r" b="b"/>
              <a:pathLst>
                <a:path w="2956" h="5014" extrusionOk="0">
                  <a:moveTo>
                    <a:pt x="1478" y="1263"/>
                  </a:moveTo>
                  <a:lnTo>
                    <a:pt x="2084" y="2236"/>
                  </a:lnTo>
                  <a:lnTo>
                    <a:pt x="859" y="2943"/>
                  </a:lnTo>
                  <a:lnTo>
                    <a:pt x="859" y="3637"/>
                  </a:lnTo>
                  <a:lnTo>
                    <a:pt x="670" y="2779"/>
                  </a:lnTo>
                  <a:lnTo>
                    <a:pt x="1478" y="1263"/>
                  </a:lnTo>
                  <a:close/>
                  <a:moveTo>
                    <a:pt x="1440" y="1"/>
                  </a:moveTo>
                  <a:lnTo>
                    <a:pt x="1" y="2690"/>
                  </a:lnTo>
                  <a:lnTo>
                    <a:pt x="531" y="5014"/>
                  </a:lnTo>
                  <a:lnTo>
                    <a:pt x="1491" y="5014"/>
                  </a:lnTo>
                  <a:lnTo>
                    <a:pt x="1491" y="3296"/>
                  </a:lnTo>
                  <a:lnTo>
                    <a:pt x="2955" y="2463"/>
                  </a:lnTo>
                  <a:lnTo>
                    <a:pt x="144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1999575" y="874575"/>
              <a:ext cx="83050" cy="141750"/>
            </a:xfrm>
            <a:custGeom>
              <a:avLst/>
              <a:gdLst/>
              <a:ahLst/>
              <a:cxnLst/>
              <a:rect l="l" t="t" r="r" b="b"/>
              <a:pathLst>
                <a:path w="3322" h="5670" extrusionOk="0">
                  <a:moveTo>
                    <a:pt x="796" y="0"/>
                  </a:moveTo>
                  <a:lnTo>
                    <a:pt x="796" y="1882"/>
                  </a:lnTo>
                  <a:lnTo>
                    <a:pt x="1" y="2601"/>
                  </a:lnTo>
                  <a:lnTo>
                    <a:pt x="1264" y="4407"/>
                  </a:lnTo>
                  <a:lnTo>
                    <a:pt x="1617" y="5670"/>
                  </a:lnTo>
                  <a:lnTo>
                    <a:pt x="3322" y="2286"/>
                  </a:lnTo>
                  <a:lnTo>
                    <a:pt x="3322" y="631"/>
                  </a:lnTo>
                  <a:lnTo>
                    <a:pt x="79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1989175" y="864475"/>
              <a:ext cx="101025" cy="173625"/>
            </a:xfrm>
            <a:custGeom>
              <a:avLst/>
              <a:gdLst/>
              <a:ahLst/>
              <a:cxnLst/>
              <a:rect l="l" t="t" r="r" b="b"/>
              <a:pathLst>
                <a:path w="4041" h="6945" extrusionOk="0">
                  <a:moveTo>
                    <a:pt x="1528" y="808"/>
                  </a:moveTo>
                  <a:lnTo>
                    <a:pt x="3422" y="1275"/>
                  </a:lnTo>
                  <a:lnTo>
                    <a:pt x="3422" y="2614"/>
                  </a:lnTo>
                  <a:lnTo>
                    <a:pt x="2109" y="5202"/>
                  </a:lnTo>
                  <a:lnTo>
                    <a:pt x="1970" y="4735"/>
                  </a:lnTo>
                  <a:lnTo>
                    <a:pt x="834" y="3043"/>
                  </a:lnTo>
                  <a:lnTo>
                    <a:pt x="1528" y="2437"/>
                  </a:lnTo>
                  <a:lnTo>
                    <a:pt x="1528" y="808"/>
                  </a:lnTo>
                  <a:close/>
                  <a:moveTo>
                    <a:pt x="884" y="0"/>
                  </a:moveTo>
                  <a:lnTo>
                    <a:pt x="884" y="2147"/>
                  </a:lnTo>
                  <a:lnTo>
                    <a:pt x="0" y="2955"/>
                  </a:lnTo>
                  <a:lnTo>
                    <a:pt x="1389" y="4950"/>
                  </a:lnTo>
                  <a:lnTo>
                    <a:pt x="1932" y="6945"/>
                  </a:lnTo>
                  <a:lnTo>
                    <a:pt x="4041" y="2765"/>
                  </a:lnTo>
                  <a:lnTo>
                    <a:pt x="4041" y="783"/>
                  </a:lnTo>
                  <a:lnTo>
                    <a:pt x="884"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9"/>
            <p:cNvSpPr/>
            <p:nvPr/>
          </p:nvSpPr>
          <p:spPr>
            <a:xfrm>
              <a:off x="1924775" y="1047875"/>
              <a:ext cx="106400" cy="104500"/>
            </a:xfrm>
            <a:custGeom>
              <a:avLst/>
              <a:gdLst/>
              <a:ahLst/>
              <a:cxnLst/>
              <a:rect l="l" t="t" r="r" b="b"/>
              <a:pathLst>
                <a:path w="4256" h="4180" extrusionOk="0">
                  <a:moveTo>
                    <a:pt x="0" y="0"/>
                  </a:moveTo>
                  <a:lnTo>
                    <a:pt x="0" y="1894"/>
                  </a:lnTo>
                  <a:lnTo>
                    <a:pt x="1263" y="2690"/>
                  </a:lnTo>
                  <a:lnTo>
                    <a:pt x="947" y="4180"/>
                  </a:lnTo>
                  <a:cubicBezTo>
                    <a:pt x="947" y="4180"/>
                    <a:pt x="2481" y="3571"/>
                    <a:pt x="2595" y="3571"/>
                  </a:cubicBezTo>
                  <a:cubicBezTo>
                    <a:pt x="2599" y="3571"/>
                    <a:pt x="2601" y="3572"/>
                    <a:pt x="2601" y="3574"/>
                  </a:cubicBezTo>
                  <a:cubicBezTo>
                    <a:pt x="2601" y="3574"/>
                    <a:pt x="2602" y="3575"/>
                    <a:pt x="2602" y="3575"/>
                  </a:cubicBezTo>
                  <a:cubicBezTo>
                    <a:pt x="2638" y="3575"/>
                    <a:pt x="4256" y="1389"/>
                    <a:pt x="4256" y="1389"/>
                  </a:cubicBezTo>
                  <a:lnTo>
                    <a:pt x="3296" y="0"/>
                  </a:lnTo>
                  <a:lnTo>
                    <a:pt x="2147" y="796"/>
                  </a:lnTo>
                  <a:lnTo>
                    <a:pt x="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9"/>
            <p:cNvSpPr/>
            <p:nvPr/>
          </p:nvSpPr>
          <p:spPr>
            <a:xfrm>
              <a:off x="1916875" y="1036500"/>
              <a:ext cx="124100" cy="128500"/>
            </a:xfrm>
            <a:custGeom>
              <a:avLst/>
              <a:gdLst/>
              <a:ahLst/>
              <a:cxnLst/>
              <a:rect l="l" t="t" r="r" b="b"/>
              <a:pathLst>
                <a:path w="4964" h="5140" extrusionOk="0">
                  <a:moveTo>
                    <a:pt x="3524" y="897"/>
                  </a:moveTo>
                  <a:lnTo>
                    <a:pt x="4180" y="1844"/>
                  </a:lnTo>
                  <a:cubicBezTo>
                    <a:pt x="3675" y="2526"/>
                    <a:pt x="2968" y="3473"/>
                    <a:pt x="2753" y="3738"/>
                  </a:cubicBezTo>
                  <a:cubicBezTo>
                    <a:pt x="2577" y="3789"/>
                    <a:pt x="2261" y="3903"/>
                    <a:pt x="1693" y="4130"/>
                  </a:cubicBezTo>
                  <a:lnTo>
                    <a:pt x="1933" y="2981"/>
                  </a:lnTo>
                  <a:lnTo>
                    <a:pt x="632" y="2173"/>
                  </a:lnTo>
                  <a:lnTo>
                    <a:pt x="632" y="910"/>
                  </a:lnTo>
                  <a:lnTo>
                    <a:pt x="2501" y="1604"/>
                  </a:lnTo>
                  <a:lnTo>
                    <a:pt x="3524" y="897"/>
                  </a:lnTo>
                  <a:close/>
                  <a:moveTo>
                    <a:pt x="1" y="1"/>
                  </a:moveTo>
                  <a:lnTo>
                    <a:pt x="1" y="2526"/>
                  </a:lnTo>
                  <a:lnTo>
                    <a:pt x="1225" y="3284"/>
                  </a:lnTo>
                  <a:lnTo>
                    <a:pt x="834" y="5140"/>
                  </a:lnTo>
                  <a:lnTo>
                    <a:pt x="1377" y="4925"/>
                  </a:lnTo>
                  <a:cubicBezTo>
                    <a:pt x="1996" y="4685"/>
                    <a:pt x="2690" y="4420"/>
                    <a:pt x="2905" y="4344"/>
                  </a:cubicBezTo>
                  <a:cubicBezTo>
                    <a:pt x="2916" y="4347"/>
                    <a:pt x="2927" y="4348"/>
                    <a:pt x="2938" y="4348"/>
                  </a:cubicBezTo>
                  <a:cubicBezTo>
                    <a:pt x="3130" y="4348"/>
                    <a:pt x="3368" y="4002"/>
                    <a:pt x="4824" y="2021"/>
                  </a:cubicBezTo>
                  <a:lnTo>
                    <a:pt x="4963" y="1832"/>
                  </a:lnTo>
                  <a:lnTo>
                    <a:pt x="3688" y="13"/>
                  </a:lnTo>
                  <a:lnTo>
                    <a:pt x="2412" y="885"/>
                  </a:lnTo>
                  <a:lnTo>
                    <a:pt x="1"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1706650" y="1016300"/>
              <a:ext cx="192575" cy="136400"/>
            </a:xfrm>
            <a:custGeom>
              <a:avLst/>
              <a:gdLst/>
              <a:ahLst/>
              <a:cxnLst/>
              <a:rect l="l" t="t" r="r" b="b"/>
              <a:pathLst>
                <a:path w="7703" h="5456" extrusionOk="0">
                  <a:moveTo>
                    <a:pt x="2412" y="1"/>
                  </a:moveTo>
                  <a:lnTo>
                    <a:pt x="1616" y="518"/>
                  </a:lnTo>
                  <a:cubicBezTo>
                    <a:pt x="1376" y="594"/>
                    <a:pt x="0" y="2147"/>
                    <a:pt x="0" y="2147"/>
                  </a:cubicBezTo>
                  <a:lnTo>
                    <a:pt x="859" y="4029"/>
                  </a:lnTo>
                  <a:lnTo>
                    <a:pt x="1692" y="5456"/>
                  </a:lnTo>
                  <a:lnTo>
                    <a:pt x="4142" y="4849"/>
                  </a:lnTo>
                  <a:lnTo>
                    <a:pt x="5253" y="4269"/>
                  </a:lnTo>
                  <a:lnTo>
                    <a:pt x="7387" y="4837"/>
                  </a:lnTo>
                  <a:lnTo>
                    <a:pt x="7703" y="2652"/>
                  </a:lnTo>
                  <a:lnTo>
                    <a:pt x="6907" y="480"/>
                  </a:lnTo>
                  <a:lnTo>
                    <a:pt x="5013" y="1819"/>
                  </a:lnTo>
                  <a:lnTo>
                    <a:pt x="4520" y="2968"/>
                  </a:lnTo>
                  <a:lnTo>
                    <a:pt x="3043" y="2652"/>
                  </a:lnTo>
                  <a:lnTo>
                    <a:pt x="3043" y="1263"/>
                  </a:lnTo>
                  <a:lnTo>
                    <a:pt x="241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1697800" y="1004950"/>
              <a:ext cx="209625" cy="156600"/>
            </a:xfrm>
            <a:custGeom>
              <a:avLst/>
              <a:gdLst/>
              <a:ahLst/>
              <a:cxnLst/>
              <a:rect l="l" t="t" r="r" b="b"/>
              <a:pathLst>
                <a:path w="8385" h="6264" extrusionOk="0">
                  <a:moveTo>
                    <a:pt x="2652" y="909"/>
                  </a:moveTo>
                  <a:lnTo>
                    <a:pt x="3094" y="1793"/>
                  </a:lnTo>
                  <a:lnTo>
                    <a:pt x="3094" y="3359"/>
                  </a:lnTo>
                  <a:lnTo>
                    <a:pt x="5064" y="3788"/>
                  </a:lnTo>
                  <a:lnTo>
                    <a:pt x="5632" y="2475"/>
                  </a:lnTo>
                  <a:lnTo>
                    <a:pt x="7122" y="1427"/>
                  </a:lnTo>
                  <a:lnTo>
                    <a:pt x="7728" y="3132"/>
                  </a:lnTo>
                  <a:lnTo>
                    <a:pt x="7476" y="4887"/>
                  </a:lnTo>
                  <a:lnTo>
                    <a:pt x="5582" y="4382"/>
                  </a:lnTo>
                  <a:lnTo>
                    <a:pt x="4395" y="5000"/>
                  </a:lnTo>
                  <a:lnTo>
                    <a:pt x="2210" y="5531"/>
                  </a:lnTo>
                  <a:lnTo>
                    <a:pt x="1503" y="4356"/>
                  </a:lnTo>
                  <a:lnTo>
                    <a:pt x="733" y="2664"/>
                  </a:lnTo>
                  <a:cubicBezTo>
                    <a:pt x="1288" y="2033"/>
                    <a:pt x="1920" y="1364"/>
                    <a:pt x="2084" y="1263"/>
                  </a:cubicBezTo>
                  <a:lnTo>
                    <a:pt x="2652" y="909"/>
                  </a:lnTo>
                  <a:close/>
                  <a:moveTo>
                    <a:pt x="2917" y="0"/>
                  </a:moveTo>
                  <a:lnTo>
                    <a:pt x="1831" y="682"/>
                  </a:lnTo>
                  <a:cubicBezTo>
                    <a:pt x="1705" y="745"/>
                    <a:pt x="1352" y="1010"/>
                    <a:pt x="139" y="2387"/>
                  </a:cubicBezTo>
                  <a:lnTo>
                    <a:pt x="0" y="2551"/>
                  </a:lnTo>
                  <a:lnTo>
                    <a:pt x="947" y="4647"/>
                  </a:lnTo>
                  <a:lnTo>
                    <a:pt x="1907" y="6263"/>
                  </a:lnTo>
                  <a:lnTo>
                    <a:pt x="4584" y="5606"/>
                  </a:lnTo>
                  <a:lnTo>
                    <a:pt x="5645" y="5051"/>
                  </a:lnTo>
                  <a:lnTo>
                    <a:pt x="8006" y="5682"/>
                  </a:lnTo>
                  <a:lnTo>
                    <a:pt x="8385" y="3068"/>
                  </a:lnTo>
                  <a:lnTo>
                    <a:pt x="7438" y="429"/>
                  </a:lnTo>
                  <a:lnTo>
                    <a:pt x="5127" y="2058"/>
                  </a:lnTo>
                  <a:lnTo>
                    <a:pt x="4710" y="3043"/>
                  </a:lnTo>
                  <a:lnTo>
                    <a:pt x="3738" y="2841"/>
                  </a:lnTo>
                  <a:lnTo>
                    <a:pt x="3738" y="1642"/>
                  </a:lnTo>
                  <a:lnTo>
                    <a:pt x="291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1640975" y="919700"/>
              <a:ext cx="161975" cy="96625"/>
            </a:xfrm>
            <a:custGeom>
              <a:avLst/>
              <a:gdLst/>
              <a:ahLst/>
              <a:cxnLst/>
              <a:rect l="l" t="t" r="r" b="b"/>
              <a:pathLst>
                <a:path w="6479" h="3865" extrusionOk="0">
                  <a:moveTo>
                    <a:pt x="5203" y="1"/>
                  </a:moveTo>
                  <a:lnTo>
                    <a:pt x="3549" y="632"/>
                  </a:lnTo>
                  <a:lnTo>
                    <a:pt x="783" y="1819"/>
                  </a:lnTo>
                  <a:lnTo>
                    <a:pt x="1" y="3334"/>
                  </a:lnTo>
                  <a:lnTo>
                    <a:pt x="1579" y="3865"/>
                  </a:lnTo>
                  <a:lnTo>
                    <a:pt x="3157" y="3334"/>
                  </a:lnTo>
                  <a:lnTo>
                    <a:pt x="4572" y="3094"/>
                  </a:lnTo>
                  <a:lnTo>
                    <a:pt x="5759" y="1933"/>
                  </a:lnTo>
                  <a:lnTo>
                    <a:pt x="6478" y="708"/>
                  </a:lnTo>
                  <a:lnTo>
                    <a:pt x="5203"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1629625" y="910875"/>
              <a:ext cx="184375" cy="113650"/>
            </a:xfrm>
            <a:custGeom>
              <a:avLst/>
              <a:gdLst/>
              <a:ahLst/>
              <a:cxnLst/>
              <a:rect l="l" t="t" r="r" b="b"/>
              <a:pathLst>
                <a:path w="7375" h="4546" extrusionOk="0">
                  <a:moveTo>
                    <a:pt x="5632" y="707"/>
                  </a:moveTo>
                  <a:lnTo>
                    <a:pt x="6503" y="1175"/>
                  </a:lnTo>
                  <a:lnTo>
                    <a:pt x="5960" y="2084"/>
                  </a:lnTo>
                  <a:lnTo>
                    <a:pt x="4874" y="3144"/>
                  </a:lnTo>
                  <a:lnTo>
                    <a:pt x="3561" y="3372"/>
                  </a:lnTo>
                  <a:lnTo>
                    <a:pt x="2033" y="3877"/>
                  </a:lnTo>
                  <a:lnTo>
                    <a:pt x="909" y="3511"/>
                  </a:lnTo>
                  <a:lnTo>
                    <a:pt x="1477" y="2412"/>
                  </a:lnTo>
                  <a:lnTo>
                    <a:pt x="4116" y="1276"/>
                  </a:lnTo>
                  <a:lnTo>
                    <a:pt x="5632" y="707"/>
                  </a:lnTo>
                  <a:close/>
                  <a:moveTo>
                    <a:pt x="5682" y="0"/>
                  </a:moveTo>
                  <a:lnTo>
                    <a:pt x="3877" y="695"/>
                  </a:lnTo>
                  <a:lnTo>
                    <a:pt x="1010" y="1920"/>
                  </a:lnTo>
                  <a:lnTo>
                    <a:pt x="0" y="3877"/>
                  </a:lnTo>
                  <a:lnTo>
                    <a:pt x="2033" y="4546"/>
                  </a:lnTo>
                  <a:lnTo>
                    <a:pt x="3687" y="4003"/>
                  </a:lnTo>
                  <a:lnTo>
                    <a:pt x="5177" y="3750"/>
                  </a:lnTo>
                  <a:lnTo>
                    <a:pt x="6427" y="2513"/>
                  </a:lnTo>
                  <a:lnTo>
                    <a:pt x="7374" y="947"/>
                  </a:lnTo>
                  <a:lnTo>
                    <a:pt x="568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1843950" y="961050"/>
              <a:ext cx="72950" cy="40125"/>
            </a:xfrm>
            <a:custGeom>
              <a:avLst/>
              <a:gdLst/>
              <a:ahLst/>
              <a:cxnLst/>
              <a:rect l="l" t="t" r="r" b="b"/>
              <a:pathLst>
                <a:path w="2918" h="1605" extrusionOk="0">
                  <a:moveTo>
                    <a:pt x="392" y="1"/>
                  </a:moveTo>
                  <a:lnTo>
                    <a:pt x="1" y="594"/>
                  </a:lnTo>
                  <a:lnTo>
                    <a:pt x="1024" y="1605"/>
                  </a:lnTo>
                  <a:lnTo>
                    <a:pt x="2211" y="670"/>
                  </a:lnTo>
                  <a:lnTo>
                    <a:pt x="2918"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1833850" y="953475"/>
              <a:ext cx="102950" cy="58125"/>
            </a:xfrm>
            <a:custGeom>
              <a:avLst/>
              <a:gdLst/>
              <a:ahLst/>
              <a:cxnLst/>
              <a:rect l="l" t="t" r="r" b="b"/>
              <a:pathLst>
                <a:path w="4118" h="2325" extrusionOk="0">
                  <a:moveTo>
                    <a:pt x="2526" y="632"/>
                  </a:moveTo>
                  <a:lnTo>
                    <a:pt x="1453" y="1491"/>
                  </a:lnTo>
                  <a:lnTo>
                    <a:pt x="809" y="860"/>
                  </a:lnTo>
                  <a:lnTo>
                    <a:pt x="973" y="632"/>
                  </a:lnTo>
                  <a:close/>
                  <a:moveTo>
                    <a:pt x="632" y="1"/>
                  </a:moveTo>
                  <a:lnTo>
                    <a:pt x="1" y="948"/>
                  </a:lnTo>
                  <a:lnTo>
                    <a:pt x="1402" y="2324"/>
                  </a:lnTo>
                  <a:lnTo>
                    <a:pt x="2829" y="1213"/>
                  </a:lnTo>
                  <a:lnTo>
                    <a:pt x="411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1900150" y="882450"/>
              <a:ext cx="40425" cy="51500"/>
            </a:xfrm>
            <a:custGeom>
              <a:avLst/>
              <a:gdLst/>
              <a:ahLst/>
              <a:cxnLst/>
              <a:rect l="l" t="t" r="r" b="b"/>
              <a:pathLst>
                <a:path w="1617" h="2060" extrusionOk="0">
                  <a:moveTo>
                    <a:pt x="354" y="1"/>
                  </a:moveTo>
                  <a:lnTo>
                    <a:pt x="0" y="708"/>
                  </a:lnTo>
                  <a:lnTo>
                    <a:pt x="695" y="1137"/>
                  </a:lnTo>
                  <a:lnTo>
                    <a:pt x="1351" y="2059"/>
                  </a:lnTo>
                  <a:lnTo>
                    <a:pt x="1617" y="1339"/>
                  </a:lnTo>
                  <a:lnTo>
                    <a:pt x="1617" y="316"/>
                  </a:lnTo>
                  <a:lnTo>
                    <a:pt x="35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1889725" y="873000"/>
              <a:ext cx="58750" cy="77975"/>
            </a:xfrm>
            <a:custGeom>
              <a:avLst/>
              <a:gdLst/>
              <a:ahLst/>
              <a:cxnLst/>
              <a:rect l="l" t="t" r="r" b="b"/>
              <a:pathLst>
                <a:path w="2350" h="3119" extrusionOk="0">
                  <a:moveTo>
                    <a:pt x="948" y="745"/>
                  </a:moveTo>
                  <a:lnTo>
                    <a:pt x="1718" y="934"/>
                  </a:lnTo>
                  <a:lnTo>
                    <a:pt x="1718" y="1654"/>
                  </a:lnTo>
                  <a:lnTo>
                    <a:pt x="1680" y="1768"/>
                  </a:lnTo>
                  <a:lnTo>
                    <a:pt x="1364" y="1326"/>
                  </a:lnTo>
                  <a:lnTo>
                    <a:pt x="821" y="972"/>
                  </a:lnTo>
                  <a:lnTo>
                    <a:pt x="948" y="745"/>
                  </a:lnTo>
                  <a:close/>
                  <a:moveTo>
                    <a:pt x="607" y="0"/>
                  </a:moveTo>
                  <a:lnTo>
                    <a:pt x="1" y="1200"/>
                  </a:lnTo>
                  <a:lnTo>
                    <a:pt x="885" y="1755"/>
                  </a:lnTo>
                  <a:lnTo>
                    <a:pt x="1857" y="3119"/>
                  </a:lnTo>
                  <a:lnTo>
                    <a:pt x="2324" y="1818"/>
                  </a:lnTo>
                  <a:lnTo>
                    <a:pt x="2349" y="442"/>
                  </a:lnTo>
                  <a:lnTo>
                    <a:pt x="6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1439900" y="1099950"/>
              <a:ext cx="185325" cy="192275"/>
            </a:xfrm>
            <a:custGeom>
              <a:avLst/>
              <a:gdLst/>
              <a:ahLst/>
              <a:cxnLst/>
              <a:rect l="l" t="t" r="r" b="b"/>
              <a:pathLst>
                <a:path w="7413" h="7691" extrusionOk="0">
                  <a:moveTo>
                    <a:pt x="5682" y="1"/>
                  </a:moveTo>
                  <a:lnTo>
                    <a:pt x="3826" y="354"/>
                  </a:lnTo>
                  <a:cubicBezTo>
                    <a:pt x="3586" y="544"/>
                    <a:pt x="2374" y="834"/>
                    <a:pt x="2374" y="834"/>
                  </a:cubicBezTo>
                  <a:lnTo>
                    <a:pt x="2374" y="2337"/>
                  </a:lnTo>
                  <a:lnTo>
                    <a:pt x="1111" y="3991"/>
                  </a:lnTo>
                  <a:lnTo>
                    <a:pt x="0" y="4900"/>
                  </a:lnTo>
                  <a:lnTo>
                    <a:pt x="632" y="7691"/>
                  </a:lnTo>
                  <a:lnTo>
                    <a:pt x="2058" y="7691"/>
                  </a:lnTo>
                  <a:lnTo>
                    <a:pt x="4293" y="5254"/>
                  </a:lnTo>
                  <a:lnTo>
                    <a:pt x="5834" y="4622"/>
                  </a:lnTo>
                  <a:lnTo>
                    <a:pt x="7412" y="3650"/>
                  </a:lnTo>
                  <a:lnTo>
                    <a:pt x="7412" y="1705"/>
                  </a:lnTo>
                  <a:lnTo>
                    <a:pt x="6238" y="910"/>
                  </a:lnTo>
                  <a:lnTo>
                    <a:pt x="568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1431375" y="1091425"/>
              <a:ext cx="201725" cy="208700"/>
            </a:xfrm>
            <a:custGeom>
              <a:avLst/>
              <a:gdLst/>
              <a:ahLst/>
              <a:cxnLst/>
              <a:rect l="l" t="t" r="r" b="b"/>
              <a:pathLst>
                <a:path w="8069" h="8348" extrusionOk="0">
                  <a:moveTo>
                    <a:pt x="5859" y="708"/>
                  </a:moveTo>
                  <a:lnTo>
                    <a:pt x="6301" y="1428"/>
                  </a:lnTo>
                  <a:lnTo>
                    <a:pt x="7438" y="2223"/>
                  </a:lnTo>
                  <a:lnTo>
                    <a:pt x="7438" y="3814"/>
                  </a:lnTo>
                  <a:lnTo>
                    <a:pt x="6049" y="4673"/>
                  </a:lnTo>
                  <a:lnTo>
                    <a:pt x="4521" y="5304"/>
                  </a:lnTo>
                  <a:lnTo>
                    <a:pt x="2260" y="7716"/>
                  </a:lnTo>
                  <a:lnTo>
                    <a:pt x="1225" y="7716"/>
                  </a:lnTo>
                  <a:lnTo>
                    <a:pt x="695" y="5367"/>
                  </a:lnTo>
                  <a:lnTo>
                    <a:pt x="1642" y="4584"/>
                  </a:lnTo>
                  <a:lnTo>
                    <a:pt x="3018" y="2791"/>
                  </a:lnTo>
                  <a:lnTo>
                    <a:pt x="3018" y="1428"/>
                  </a:lnTo>
                  <a:cubicBezTo>
                    <a:pt x="3422" y="1327"/>
                    <a:pt x="4003" y="1163"/>
                    <a:pt x="4281" y="998"/>
                  </a:cubicBezTo>
                  <a:lnTo>
                    <a:pt x="5859" y="708"/>
                  </a:lnTo>
                  <a:close/>
                  <a:moveTo>
                    <a:pt x="6175" y="1"/>
                  </a:moveTo>
                  <a:lnTo>
                    <a:pt x="4117" y="380"/>
                  </a:lnTo>
                  <a:lnTo>
                    <a:pt x="4028" y="405"/>
                  </a:lnTo>
                  <a:lnTo>
                    <a:pt x="3965" y="443"/>
                  </a:lnTo>
                  <a:cubicBezTo>
                    <a:pt x="3851" y="544"/>
                    <a:pt x="3182" y="733"/>
                    <a:pt x="2639" y="872"/>
                  </a:cubicBezTo>
                  <a:lnTo>
                    <a:pt x="2399" y="923"/>
                  </a:lnTo>
                  <a:lnTo>
                    <a:pt x="2399" y="2564"/>
                  </a:lnTo>
                  <a:lnTo>
                    <a:pt x="1225" y="4105"/>
                  </a:lnTo>
                  <a:lnTo>
                    <a:pt x="0" y="5115"/>
                  </a:lnTo>
                  <a:lnTo>
                    <a:pt x="733" y="8347"/>
                  </a:lnTo>
                  <a:lnTo>
                    <a:pt x="2538" y="8347"/>
                  </a:lnTo>
                  <a:lnTo>
                    <a:pt x="4836" y="5847"/>
                  </a:lnTo>
                  <a:lnTo>
                    <a:pt x="6352" y="5228"/>
                  </a:lnTo>
                  <a:lnTo>
                    <a:pt x="8069" y="4168"/>
                  </a:lnTo>
                  <a:lnTo>
                    <a:pt x="8069" y="1870"/>
                  </a:lnTo>
                  <a:lnTo>
                    <a:pt x="6806" y="1024"/>
                  </a:lnTo>
                  <a:lnTo>
                    <a:pt x="6175"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1514700" y="1211400"/>
              <a:ext cx="329275" cy="270225"/>
            </a:xfrm>
            <a:custGeom>
              <a:avLst/>
              <a:gdLst/>
              <a:ahLst/>
              <a:cxnLst/>
              <a:rect l="l" t="t" r="r" b="b"/>
              <a:pathLst>
                <a:path w="13171" h="10809" extrusionOk="0">
                  <a:moveTo>
                    <a:pt x="12072" y="0"/>
                  </a:moveTo>
                  <a:lnTo>
                    <a:pt x="9623" y="480"/>
                  </a:lnTo>
                  <a:lnTo>
                    <a:pt x="8676" y="4180"/>
                  </a:lnTo>
                  <a:lnTo>
                    <a:pt x="7678" y="3536"/>
                  </a:lnTo>
                  <a:lnTo>
                    <a:pt x="8297" y="1503"/>
                  </a:lnTo>
                  <a:lnTo>
                    <a:pt x="4925" y="707"/>
                  </a:lnTo>
                  <a:lnTo>
                    <a:pt x="1440" y="1818"/>
                  </a:lnTo>
                  <a:lnTo>
                    <a:pt x="1074" y="2993"/>
                  </a:lnTo>
                  <a:lnTo>
                    <a:pt x="2791" y="3574"/>
                  </a:lnTo>
                  <a:lnTo>
                    <a:pt x="1" y="3940"/>
                  </a:lnTo>
                  <a:lnTo>
                    <a:pt x="1" y="6389"/>
                  </a:lnTo>
                  <a:lnTo>
                    <a:pt x="2842" y="6389"/>
                  </a:lnTo>
                  <a:lnTo>
                    <a:pt x="3549" y="6781"/>
                  </a:lnTo>
                  <a:lnTo>
                    <a:pt x="632" y="7021"/>
                  </a:lnTo>
                  <a:lnTo>
                    <a:pt x="1503" y="8637"/>
                  </a:lnTo>
                  <a:lnTo>
                    <a:pt x="1819" y="10177"/>
                  </a:lnTo>
                  <a:lnTo>
                    <a:pt x="4736" y="10177"/>
                  </a:lnTo>
                  <a:lnTo>
                    <a:pt x="6706" y="9142"/>
                  </a:lnTo>
                  <a:lnTo>
                    <a:pt x="8751" y="10809"/>
                  </a:lnTo>
                  <a:lnTo>
                    <a:pt x="10570" y="10089"/>
                  </a:lnTo>
                  <a:lnTo>
                    <a:pt x="11529" y="8789"/>
                  </a:lnTo>
                  <a:lnTo>
                    <a:pt x="10102" y="5695"/>
                  </a:lnTo>
                  <a:lnTo>
                    <a:pt x="11201" y="2614"/>
                  </a:lnTo>
                  <a:lnTo>
                    <a:pt x="13171" y="1111"/>
                  </a:lnTo>
                  <a:lnTo>
                    <a:pt x="12072"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1506825" y="1202875"/>
              <a:ext cx="349150" cy="287600"/>
            </a:xfrm>
            <a:custGeom>
              <a:avLst/>
              <a:gdLst/>
              <a:ahLst/>
              <a:cxnLst/>
              <a:rect l="l" t="t" r="r" b="b"/>
              <a:pathLst>
                <a:path w="13966" h="11504" extrusionOk="0">
                  <a:moveTo>
                    <a:pt x="12274" y="682"/>
                  </a:moveTo>
                  <a:lnTo>
                    <a:pt x="13006" y="1414"/>
                  </a:lnTo>
                  <a:lnTo>
                    <a:pt x="11238" y="2766"/>
                  </a:lnTo>
                  <a:lnTo>
                    <a:pt x="10064" y="6061"/>
                  </a:lnTo>
                  <a:lnTo>
                    <a:pt x="11478" y="9092"/>
                  </a:lnTo>
                  <a:lnTo>
                    <a:pt x="10683" y="10178"/>
                  </a:lnTo>
                  <a:lnTo>
                    <a:pt x="9129" y="10784"/>
                  </a:lnTo>
                  <a:lnTo>
                    <a:pt x="7059" y="9117"/>
                  </a:lnTo>
                  <a:lnTo>
                    <a:pt x="4975" y="10203"/>
                  </a:lnTo>
                  <a:lnTo>
                    <a:pt x="2399" y="10203"/>
                  </a:lnTo>
                  <a:lnTo>
                    <a:pt x="2134" y="8915"/>
                  </a:lnTo>
                  <a:lnTo>
                    <a:pt x="1465" y="7640"/>
                  </a:lnTo>
                  <a:lnTo>
                    <a:pt x="4937" y="7349"/>
                  </a:lnTo>
                  <a:lnTo>
                    <a:pt x="3245" y="6415"/>
                  </a:lnTo>
                  <a:lnTo>
                    <a:pt x="644" y="6415"/>
                  </a:lnTo>
                  <a:lnTo>
                    <a:pt x="644" y="4559"/>
                  </a:lnTo>
                  <a:lnTo>
                    <a:pt x="4495" y="4053"/>
                  </a:lnTo>
                  <a:lnTo>
                    <a:pt x="1781" y="3132"/>
                  </a:lnTo>
                  <a:lnTo>
                    <a:pt x="2008" y="2399"/>
                  </a:lnTo>
                  <a:lnTo>
                    <a:pt x="5253" y="1377"/>
                  </a:lnTo>
                  <a:lnTo>
                    <a:pt x="8208" y="2071"/>
                  </a:lnTo>
                  <a:lnTo>
                    <a:pt x="7627" y="4003"/>
                  </a:lnTo>
                  <a:lnTo>
                    <a:pt x="9193" y="5026"/>
                  </a:lnTo>
                  <a:lnTo>
                    <a:pt x="10190" y="1086"/>
                  </a:lnTo>
                  <a:lnTo>
                    <a:pt x="12274" y="682"/>
                  </a:lnTo>
                  <a:close/>
                  <a:moveTo>
                    <a:pt x="12488" y="0"/>
                  </a:moveTo>
                  <a:lnTo>
                    <a:pt x="9685" y="543"/>
                  </a:lnTo>
                  <a:lnTo>
                    <a:pt x="8801" y="4016"/>
                  </a:lnTo>
                  <a:lnTo>
                    <a:pt x="8372" y="3738"/>
                  </a:lnTo>
                  <a:lnTo>
                    <a:pt x="9003" y="1616"/>
                  </a:lnTo>
                  <a:lnTo>
                    <a:pt x="5228" y="733"/>
                  </a:lnTo>
                  <a:lnTo>
                    <a:pt x="1503" y="1907"/>
                  </a:lnTo>
                  <a:lnTo>
                    <a:pt x="998" y="3536"/>
                  </a:lnTo>
                  <a:lnTo>
                    <a:pt x="1717" y="3788"/>
                  </a:lnTo>
                  <a:lnTo>
                    <a:pt x="0" y="4003"/>
                  </a:lnTo>
                  <a:lnTo>
                    <a:pt x="0" y="7046"/>
                  </a:lnTo>
                  <a:lnTo>
                    <a:pt x="1010" y="7046"/>
                  </a:lnTo>
                  <a:lnTo>
                    <a:pt x="442" y="7097"/>
                  </a:lnTo>
                  <a:lnTo>
                    <a:pt x="1515" y="9079"/>
                  </a:lnTo>
                  <a:lnTo>
                    <a:pt x="1882" y="10834"/>
                  </a:lnTo>
                  <a:lnTo>
                    <a:pt x="5127" y="10834"/>
                  </a:lnTo>
                  <a:lnTo>
                    <a:pt x="6983" y="9862"/>
                  </a:lnTo>
                  <a:lnTo>
                    <a:pt x="9016" y="11503"/>
                  </a:lnTo>
                  <a:lnTo>
                    <a:pt x="11087" y="10708"/>
                  </a:lnTo>
                  <a:lnTo>
                    <a:pt x="12210" y="9167"/>
                  </a:lnTo>
                  <a:lnTo>
                    <a:pt x="10758" y="6023"/>
                  </a:lnTo>
                  <a:lnTo>
                    <a:pt x="11781" y="3144"/>
                  </a:lnTo>
                  <a:lnTo>
                    <a:pt x="13966" y="1490"/>
                  </a:lnTo>
                  <a:lnTo>
                    <a:pt x="12488"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1843950" y="1219275"/>
              <a:ext cx="96625" cy="163875"/>
            </a:xfrm>
            <a:custGeom>
              <a:avLst/>
              <a:gdLst/>
              <a:ahLst/>
              <a:cxnLst/>
              <a:rect l="l" t="t" r="r" b="b"/>
              <a:pathLst>
                <a:path w="3865" h="6555" extrusionOk="0">
                  <a:moveTo>
                    <a:pt x="2602" y="1"/>
                  </a:moveTo>
                  <a:lnTo>
                    <a:pt x="2046" y="1339"/>
                  </a:lnTo>
                  <a:lnTo>
                    <a:pt x="1466" y="3334"/>
                  </a:lnTo>
                  <a:lnTo>
                    <a:pt x="1024" y="1642"/>
                  </a:lnTo>
                  <a:lnTo>
                    <a:pt x="1" y="3246"/>
                  </a:lnTo>
                  <a:lnTo>
                    <a:pt x="392" y="5026"/>
                  </a:lnTo>
                  <a:lnTo>
                    <a:pt x="1024" y="6554"/>
                  </a:lnTo>
                  <a:lnTo>
                    <a:pt x="3057" y="5014"/>
                  </a:lnTo>
                  <a:lnTo>
                    <a:pt x="3865" y="3221"/>
                  </a:lnTo>
                  <a:lnTo>
                    <a:pt x="3865" y="1339"/>
                  </a:lnTo>
                  <a:lnTo>
                    <a:pt x="260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1835425" y="1205075"/>
              <a:ext cx="113050" cy="190700"/>
            </a:xfrm>
            <a:custGeom>
              <a:avLst/>
              <a:gdLst/>
              <a:ahLst/>
              <a:cxnLst/>
              <a:rect l="l" t="t" r="r" b="b"/>
              <a:pathLst>
                <a:path w="4522" h="7628" extrusionOk="0">
                  <a:moveTo>
                    <a:pt x="3044" y="1150"/>
                  </a:moveTo>
                  <a:lnTo>
                    <a:pt x="3890" y="2034"/>
                  </a:lnTo>
                  <a:lnTo>
                    <a:pt x="3890" y="3726"/>
                  </a:lnTo>
                  <a:lnTo>
                    <a:pt x="3145" y="5380"/>
                  </a:lnTo>
                  <a:lnTo>
                    <a:pt x="1503" y="6630"/>
                  </a:lnTo>
                  <a:lnTo>
                    <a:pt x="1049" y="5519"/>
                  </a:lnTo>
                  <a:lnTo>
                    <a:pt x="683" y="3877"/>
                  </a:lnTo>
                  <a:lnTo>
                    <a:pt x="1238" y="2981"/>
                  </a:lnTo>
                  <a:lnTo>
                    <a:pt x="1781" y="5089"/>
                  </a:lnTo>
                  <a:lnTo>
                    <a:pt x="2678" y="2034"/>
                  </a:lnTo>
                  <a:lnTo>
                    <a:pt x="3044" y="1150"/>
                  </a:lnTo>
                  <a:close/>
                  <a:moveTo>
                    <a:pt x="2842" y="1"/>
                  </a:moveTo>
                  <a:lnTo>
                    <a:pt x="2084" y="1819"/>
                  </a:lnTo>
                  <a:lnTo>
                    <a:pt x="1819" y="2715"/>
                  </a:lnTo>
                  <a:lnTo>
                    <a:pt x="1491" y="1427"/>
                  </a:lnTo>
                  <a:lnTo>
                    <a:pt x="1" y="3763"/>
                  </a:lnTo>
                  <a:lnTo>
                    <a:pt x="443" y="5708"/>
                  </a:lnTo>
                  <a:lnTo>
                    <a:pt x="1238" y="7627"/>
                  </a:lnTo>
                  <a:lnTo>
                    <a:pt x="3650" y="5784"/>
                  </a:lnTo>
                  <a:lnTo>
                    <a:pt x="4496" y="3915"/>
                  </a:lnTo>
                  <a:lnTo>
                    <a:pt x="4521" y="1781"/>
                  </a:lnTo>
                  <a:lnTo>
                    <a:pt x="2842"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1794700" y="1458875"/>
              <a:ext cx="74850" cy="69800"/>
            </a:xfrm>
            <a:custGeom>
              <a:avLst/>
              <a:gdLst/>
              <a:ahLst/>
              <a:cxnLst/>
              <a:rect l="l" t="t" r="r" b="b"/>
              <a:pathLst>
                <a:path w="2994" h="2792" extrusionOk="0">
                  <a:moveTo>
                    <a:pt x="1971" y="1"/>
                  </a:moveTo>
                  <a:lnTo>
                    <a:pt x="872" y="847"/>
                  </a:lnTo>
                  <a:lnTo>
                    <a:pt x="1" y="1465"/>
                  </a:lnTo>
                  <a:lnTo>
                    <a:pt x="1504" y="2791"/>
                  </a:lnTo>
                  <a:lnTo>
                    <a:pt x="2994" y="2791"/>
                  </a:lnTo>
                  <a:lnTo>
                    <a:pt x="1971"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1782075" y="1445925"/>
              <a:ext cx="98850" cy="90625"/>
            </a:xfrm>
            <a:custGeom>
              <a:avLst/>
              <a:gdLst/>
              <a:ahLst/>
              <a:cxnLst/>
              <a:rect l="l" t="t" r="r" b="b"/>
              <a:pathLst>
                <a:path w="3954" h="3625" extrusionOk="0">
                  <a:moveTo>
                    <a:pt x="2324" y="1024"/>
                  </a:moveTo>
                  <a:lnTo>
                    <a:pt x="3057" y="2994"/>
                  </a:lnTo>
                  <a:lnTo>
                    <a:pt x="2122" y="2994"/>
                  </a:lnTo>
                  <a:lnTo>
                    <a:pt x="1011" y="2009"/>
                  </a:lnTo>
                  <a:lnTo>
                    <a:pt x="2324" y="1024"/>
                  </a:lnTo>
                  <a:close/>
                  <a:moveTo>
                    <a:pt x="2627" y="1"/>
                  </a:moveTo>
                  <a:lnTo>
                    <a:pt x="1188" y="1112"/>
                  </a:lnTo>
                  <a:lnTo>
                    <a:pt x="1" y="1958"/>
                  </a:lnTo>
                  <a:lnTo>
                    <a:pt x="1882" y="3625"/>
                  </a:lnTo>
                  <a:lnTo>
                    <a:pt x="3953" y="3625"/>
                  </a:lnTo>
                  <a:lnTo>
                    <a:pt x="2627"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241275" y="1079650"/>
              <a:ext cx="2559200" cy="3887025"/>
            </a:xfrm>
            <a:custGeom>
              <a:avLst/>
              <a:gdLst/>
              <a:ahLst/>
              <a:cxnLst/>
              <a:rect l="l" t="t" r="r" b="b"/>
              <a:pathLst>
                <a:path w="102368" h="155481" extrusionOk="0">
                  <a:moveTo>
                    <a:pt x="22033" y="0"/>
                  </a:moveTo>
                  <a:cubicBezTo>
                    <a:pt x="21541" y="0"/>
                    <a:pt x="20848" y="207"/>
                    <a:pt x="19875" y="825"/>
                  </a:cubicBezTo>
                  <a:cubicBezTo>
                    <a:pt x="16958" y="2669"/>
                    <a:pt x="16718" y="2669"/>
                    <a:pt x="16718" y="2669"/>
                  </a:cubicBezTo>
                  <a:lnTo>
                    <a:pt x="14357" y="4096"/>
                  </a:lnTo>
                  <a:lnTo>
                    <a:pt x="14357" y="5043"/>
                  </a:lnTo>
                  <a:lnTo>
                    <a:pt x="15304" y="8351"/>
                  </a:lnTo>
                  <a:lnTo>
                    <a:pt x="15532" y="10056"/>
                  </a:lnTo>
                  <a:lnTo>
                    <a:pt x="13423" y="9450"/>
                  </a:lnTo>
                  <a:lnTo>
                    <a:pt x="12665" y="8869"/>
                  </a:lnTo>
                  <a:lnTo>
                    <a:pt x="10051" y="10043"/>
                  </a:lnTo>
                  <a:lnTo>
                    <a:pt x="9319" y="11584"/>
                  </a:lnTo>
                  <a:lnTo>
                    <a:pt x="9319" y="12606"/>
                  </a:lnTo>
                  <a:lnTo>
                    <a:pt x="11920" y="12998"/>
                  </a:lnTo>
                  <a:lnTo>
                    <a:pt x="13890" y="12846"/>
                  </a:lnTo>
                  <a:lnTo>
                    <a:pt x="13890" y="12846"/>
                  </a:lnTo>
                  <a:lnTo>
                    <a:pt x="12236" y="14854"/>
                  </a:lnTo>
                  <a:lnTo>
                    <a:pt x="9281" y="15447"/>
                  </a:lnTo>
                  <a:lnTo>
                    <a:pt x="7324" y="17884"/>
                  </a:lnTo>
                  <a:lnTo>
                    <a:pt x="5922" y="20094"/>
                  </a:lnTo>
                  <a:lnTo>
                    <a:pt x="6478" y="22228"/>
                  </a:lnTo>
                  <a:lnTo>
                    <a:pt x="7665" y="23491"/>
                  </a:lnTo>
                  <a:lnTo>
                    <a:pt x="9559" y="25069"/>
                  </a:lnTo>
                  <a:cubicBezTo>
                    <a:pt x="9559" y="25069"/>
                    <a:pt x="8448" y="26534"/>
                    <a:pt x="8372" y="26862"/>
                  </a:cubicBezTo>
                  <a:cubicBezTo>
                    <a:pt x="8296" y="27191"/>
                    <a:pt x="2841" y="30196"/>
                    <a:pt x="2841" y="30196"/>
                  </a:cubicBezTo>
                  <a:lnTo>
                    <a:pt x="0" y="31610"/>
                  </a:lnTo>
                  <a:lnTo>
                    <a:pt x="0" y="31610"/>
                  </a:lnTo>
                  <a:lnTo>
                    <a:pt x="4344" y="30903"/>
                  </a:lnTo>
                  <a:lnTo>
                    <a:pt x="10178" y="28529"/>
                  </a:lnTo>
                  <a:lnTo>
                    <a:pt x="12476" y="25852"/>
                  </a:lnTo>
                  <a:lnTo>
                    <a:pt x="14446" y="24110"/>
                  </a:lnTo>
                  <a:lnTo>
                    <a:pt x="16883" y="22380"/>
                  </a:lnTo>
                  <a:lnTo>
                    <a:pt x="15393" y="25132"/>
                  </a:lnTo>
                  <a:lnTo>
                    <a:pt x="17287" y="24741"/>
                  </a:lnTo>
                  <a:cubicBezTo>
                    <a:pt x="17287" y="24741"/>
                    <a:pt x="19648" y="24034"/>
                    <a:pt x="19812" y="23794"/>
                  </a:cubicBezTo>
                  <a:cubicBezTo>
                    <a:pt x="19818" y="23784"/>
                    <a:pt x="19832" y="23779"/>
                    <a:pt x="19854" y="23779"/>
                  </a:cubicBezTo>
                  <a:cubicBezTo>
                    <a:pt x="20342" y="23779"/>
                    <a:pt x="24610" y="26319"/>
                    <a:pt x="24610" y="26319"/>
                  </a:cubicBezTo>
                  <a:lnTo>
                    <a:pt x="26113" y="29085"/>
                  </a:lnTo>
                  <a:lnTo>
                    <a:pt x="26820" y="33100"/>
                  </a:lnTo>
                  <a:lnTo>
                    <a:pt x="26189" y="36105"/>
                  </a:lnTo>
                  <a:lnTo>
                    <a:pt x="25633" y="38151"/>
                  </a:lnTo>
                  <a:lnTo>
                    <a:pt x="26429" y="40045"/>
                  </a:lnTo>
                  <a:lnTo>
                    <a:pt x="27376" y="37040"/>
                  </a:lnTo>
                  <a:lnTo>
                    <a:pt x="28474" y="36105"/>
                  </a:lnTo>
                  <a:lnTo>
                    <a:pt x="29194" y="40512"/>
                  </a:lnTo>
                  <a:lnTo>
                    <a:pt x="30457" y="43505"/>
                  </a:lnTo>
                  <a:lnTo>
                    <a:pt x="28083" y="42015"/>
                  </a:lnTo>
                  <a:lnTo>
                    <a:pt x="27856" y="43505"/>
                  </a:lnTo>
                  <a:lnTo>
                    <a:pt x="29585" y="47293"/>
                  </a:lnTo>
                  <a:lnTo>
                    <a:pt x="29346" y="49894"/>
                  </a:lnTo>
                  <a:lnTo>
                    <a:pt x="28083" y="52419"/>
                  </a:lnTo>
                  <a:lnTo>
                    <a:pt x="27616" y="56763"/>
                  </a:lnTo>
                  <a:lnTo>
                    <a:pt x="27931" y="61258"/>
                  </a:lnTo>
                  <a:lnTo>
                    <a:pt x="29661" y="64011"/>
                  </a:lnTo>
                  <a:lnTo>
                    <a:pt x="31404" y="65198"/>
                  </a:lnTo>
                  <a:lnTo>
                    <a:pt x="32666" y="68670"/>
                  </a:lnTo>
                  <a:lnTo>
                    <a:pt x="33538" y="71713"/>
                  </a:lnTo>
                  <a:lnTo>
                    <a:pt x="34081" y="73708"/>
                  </a:lnTo>
                  <a:lnTo>
                    <a:pt x="36631" y="76398"/>
                  </a:lnTo>
                  <a:lnTo>
                    <a:pt x="36631" y="76398"/>
                  </a:lnTo>
                  <a:lnTo>
                    <a:pt x="36050" y="73241"/>
                  </a:lnTo>
                  <a:lnTo>
                    <a:pt x="34560" y="71347"/>
                  </a:lnTo>
                  <a:lnTo>
                    <a:pt x="33929" y="66852"/>
                  </a:lnTo>
                  <a:lnTo>
                    <a:pt x="35343" y="68506"/>
                  </a:lnTo>
                  <a:lnTo>
                    <a:pt x="36215" y="71713"/>
                  </a:lnTo>
                  <a:lnTo>
                    <a:pt x="38424" y="73784"/>
                  </a:lnTo>
                  <a:lnTo>
                    <a:pt x="40470" y="77332"/>
                  </a:lnTo>
                  <a:lnTo>
                    <a:pt x="40634" y="79618"/>
                  </a:lnTo>
                  <a:lnTo>
                    <a:pt x="42288" y="81436"/>
                  </a:lnTo>
                  <a:lnTo>
                    <a:pt x="46241" y="82623"/>
                  </a:lnTo>
                  <a:lnTo>
                    <a:pt x="49082" y="84113"/>
                  </a:lnTo>
                  <a:lnTo>
                    <a:pt x="49940" y="83557"/>
                  </a:lnTo>
                  <a:lnTo>
                    <a:pt x="52541" y="85616"/>
                  </a:lnTo>
                  <a:lnTo>
                    <a:pt x="55458" y="86247"/>
                  </a:lnTo>
                  <a:lnTo>
                    <a:pt x="57428" y="88457"/>
                  </a:lnTo>
                  <a:lnTo>
                    <a:pt x="58855" y="90035"/>
                  </a:lnTo>
                  <a:lnTo>
                    <a:pt x="61380" y="91373"/>
                  </a:lnTo>
                  <a:lnTo>
                    <a:pt x="62643" y="90275"/>
                  </a:lnTo>
                  <a:lnTo>
                    <a:pt x="64221" y="92081"/>
                  </a:lnTo>
                  <a:lnTo>
                    <a:pt x="63906" y="95553"/>
                  </a:lnTo>
                  <a:lnTo>
                    <a:pt x="62378" y="97346"/>
                  </a:lnTo>
                  <a:lnTo>
                    <a:pt x="61595" y="99644"/>
                  </a:lnTo>
                  <a:lnTo>
                    <a:pt x="61355" y="101854"/>
                  </a:lnTo>
                  <a:lnTo>
                    <a:pt x="60875" y="103028"/>
                  </a:lnTo>
                  <a:lnTo>
                    <a:pt x="63325" y="105629"/>
                  </a:lnTo>
                  <a:lnTo>
                    <a:pt x="65459" y="108862"/>
                  </a:lnTo>
                  <a:lnTo>
                    <a:pt x="67580" y="112170"/>
                  </a:lnTo>
                  <a:lnTo>
                    <a:pt x="69550" y="113281"/>
                  </a:lnTo>
                  <a:lnTo>
                    <a:pt x="70813" y="115011"/>
                  </a:lnTo>
                  <a:lnTo>
                    <a:pt x="71293" y="119746"/>
                  </a:lnTo>
                  <a:lnTo>
                    <a:pt x="71532" y="123610"/>
                  </a:lnTo>
                  <a:lnTo>
                    <a:pt x="71293" y="127562"/>
                  </a:lnTo>
                  <a:lnTo>
                    <a:pt x="71444" y="129608"/>
                  </a:lnTo>
                  <a:lnTo>
                    <a:pt x="70661" y="132765"/>
                  </a:lnTo>
                  <a:lnTo>
                    <a:pt x="70585" y="135214"/>
                  </a:lnTo>
                  <a:lnTo>
                    <a:pt x="70813" y="138220"/>
                  </a:lnTo>
                  <a:lnTo>
                    <a:pt x="72151" y="139167"/>
                  </a:lnTo>
                  <a:lnTo>
                    <a:pt x="70346" y="143334"/>
                  </a:lnTo>
                  <a:lnTo>
                    <a:pt x="71684" y="145392"/>
                  </a:lnTo>
                  <a:lnTo>
                    <a:pt x="72000" y="147210"/>
                  </a:lnTo>
                  <a:lnTo>
                    <a:pt x="73225" y="150998"/>
                  </a:lnTo>
                  <a:lnTo>
                    <a:pt x="75548" y="154344"/>
                  </a:lnTo>
                  <a:lnTo>
                    <a:pt x="77278" y="155481"/>
                  </a:lnTo>
                  <a:lnTo>
                    <a:pt x="80283" y="155481"/>
                  </a:lnTo>
                  <a:lnTo>
                    <a:pt x="81546" y="153991"/>
                  </a:lnTo>
                  <a:lnTo>
                    <a:pt x="78313" y="152248"/>
                  </a:lnTo>
                  <a:lnTo>
                    <a:pt x="77126" y="149331"/>
                  </a:lnTo>
                  <a:cubicBezTo>
                    <a:pt x="77126" y="149331"/>
                    <a:pt x="75864" y="148826"/>
                    <a:pt x="77050" y="147399"/>
                  </a:cubicBezTo>
                  <a:cubicBezTo>
                    <a:pt x="78237" y="145985"/>
                    <a:pt x="78237" y="145960"/>
                    <a:pt x="78237" y="145960"/>
                  </a:cubicBezTo>
                  <a:lnTo>
                    <a:pt x="78553" y="144925"/>
                  </a:lnTo>
                  <a:lnTo>
                    <a:pt x="76899" y="143738"/>
                  </a:lnTo>
                  <a:lnTo>
                    <a:pt x="77758" y="142083"/>
                  </a:lnTo>
                  <a:lnTo>
                    <a:pt x="78553" y="141528"/>
                  </a:lnTo>
                  <a:lnTo>
                    <a:pt x="78945" y="139318"/>
                  </a:lnTo>
                  <a:lnTo>
                    <a:pt x="78389" y="138055"/>
                  </a:lnTo>
                  <a:lnTo>
                    <a:pt x="78465" y="136957"/>
                  </a:lnTo>
                  <a:lnTo>
                    <a:pt x="79892" y="137108"/>
                  </a:lnTo>
                  <a:lnTo>
                    <a:pt x="79967" y="135530"/>
                  </a:lnTo>
                  <a:lnTo>
                    <a:pt x="79967" y="134962"/>
                  </a:lnTo>
                  <a:lnTo>
                    <a:pt x="81861" y="134406"/>
                  </a:lnTo>
                  <a:lnTo>
                    <a:pt x="83755" y="133926"/>
                  </a:lnTo>
                  <a:lnTo>
                    <a:pt x="83755" y="131805"/>
                  </a:lnTo>
                  <a:lnTo>
                    <a:pt x="83604" y="130542"/>
                  </a:lnTo>
                  <a:lnTo>
                    <a:pt x="83516" y="129595"/>
                  </a:lnTo>
                  <a:lnTo>
                    <a:pt x="86205" y="130063"/>
                  </a:lnTo>
                  <a:lnTo>
                    <a:pt x="87821" y="128484"/>
                  </a:lnTo>
                  <a:lnTo>
                    <a:pt x="89261" y="126047"/>
                  </a:lnTo>
                  <a:lnTo>
                    <a:pt x="90612" y="124065"/>
                  </a:lnTo>
                  <a:lnTo>
                    <a:pt x="91079" y="121312"/>
                  </a:lnTo>
                  <a:lnTo>
                    <a:pt x="93605" y="119570"/>
                  </a:lnTo>
                  <a:lnTo>
                    <a:pt x="96294" y="118155"/>
                  </a:lnTo>
                  <a:lnTo>
                    <a:pt x="97633" y="117360"/>
                  </a:lnTo>
                  <a:lnTo>
                    <a:pt x="98188" y="113572"/>
                  </a:lnTo>
                  <a:lnTo>
                    <a:pt x="99047" y="110415"/>
                  </a:lnTo>
                  <a:lnTo>
                    <a:pt x="99451" y="108445"/>
                  </a:lnTo>
                  <a:lnTo>
                    <a:pt x="101257" y="106160"/>
                  </a:lnTo>
                  <a:lnTo>
                    <a:pt x="102368" y="104190"/>
                  </a:lnTo>
                  <a:lnTo>
                    <a:pt x="101332" y="102296"/>
                  </a:lnTo>
                  <a:cubicBezTo>
                    <a:pt x="101332" y="102296"/>
                    <a:pt x="101888" y="102220"/>
                    <a:pt x="98655" y="100957"/>
                  </a:cubicBezTo>
                  <a:lnTo>
                    <a:pt x="95423" y="99695"/>
                  </a:lnTo>
                  <a:lnTo>
                    <a:pt x="93529" y="99379"/>
                  </a:lnTo>
                  <a:lnTo>
                    <a:pt x="91471" y="98596"/>
                  </a:lnTo>
                  <a:lnTo>
                    <a:pt x="89185" y="97649"/>
                  </a:lnTo>
                  <a:lnTo>
                    <a:pt x="88011" y="94884"/>
                  </a:lnTo>
                  <a:lnTo>
                    <a:pt x="86508" y="92750"/>
                  </a:lnTo>
                  <a:lnTo>
                    <a:pt x="83124" y="91651"/>
                  </a:lnTo>
                  <a:lnTo>
                    <a:pt x="80914" y="91411"/>
                  </a:lnTo>
                  <a:lnTo>
                    <a:pt x="78616" y="89202"/>
                  </a:lnTo>
                  <a:lnTo>
                    <a:pt x="76571" y="88015"/>
                  </a:lnTo>
                  <a:lnTo>
                    <a:pt x="74121" y="87787"/>
                  </a:lnTo>
                  <a:lnTo>
                    <a:pt x="71596" y="87156"/>
                  </a:lnTo>
                  <a:lnTo>
                    <a:pt x="68755" y="87232"/>
                  </a:lnTo>
                  <a:cubicBezTo>
                    <a:pt x="68755" y="87232"/>
                    <a:pt x="65522" y="88179"/>
                    <a:pt x="65446" y="88495"/>
                  </a:cubicBezTo>
                  <a:cubicBezTo>
                    <a:pt x="65358" y="88810"/>
                    <a:pt x="64903" y="90174"/>
                    <a:pt x="64903" y="90174"/>
                  </a:cubicBezTo>
                  <a:lnTo>
                    <a:pt x="63325" y="88911"/>
                  </a:lnTo>
                  <a:lnTo>
                    <a:pt x="61595" y="89467"/>
                  </a:lnTo>
                  <a:lnTo>
                    <a:pt x="59852" y="88596"/>
                  </a:lnTo>
                  <a:lnTo>
                    <a:pt x="58590" y="85994"/>
                  </a:lnTo>
                  <a:lnTo>
                    <a:pt x="59385" y="83949"/>
                  </a:lnTo>
                  <a:lnTo>
                    <a:pt x="57491" y="83317"/>
                  </a:lnTo>
                  <a:lnTo>
                    <a:pt x="54966" y="83002"/>
                  </a:lnTo>
                  <a:lnTo>
                    <a:pt x="55673" y="81032"/>
                  </a:lnTo>
                  <a:lnTo>
                    <a:pt x="56380" y="79643"/>
                  </a:lnTo>
                  <a:lnTo>
                    <a:pt x="56532" y="78507"/>
                  </a:lnTo>
                  <a:lnTo>
                    <a:pt x="53779" y="78507"/>
                  </a:lnTo>
                  <a:lnTo>
                    <a:pt x="52592" y="80476"/>
                  </a:lnTo>
                  <a:lnTo>
                    <a:pt x="49915" y="81423"/>
                  </a:lnTo>
                  <a:lnTo>
                    <a:pt x="47933" y="78747"/>
                  </a:lnTo>
                  <a:lnTo>
                    <a:pt x="47541" y="75160"/>
                  </a:lnTo>
                  <a:lnTo>
                    <a:pt x="48412" y="72218"/>
                  </a:lnTo>
                  <a:lnTo>
                    <a:pt x="51165" y="70173"/>
                  </a:lnTo>
                  <a:lnTo>
                    <a:pt x="54095" y="69769"/>
                  </a:lnTo>
                  <a:lnTo>
                    <a:pt x="55433" y="70880"/>
                  </a:lnTo>
                  <a:lnTo>
                    <a:pt x="56064" y="69693"/>
                  </a:lnTo>
                  <a:lnTo>
                    <a:pt x="58198" y="69693"/>
                  </a:lnTo>
                  <a:lnTo>
                    <a:pt x="60964" y="70552"/>
                  </a:lnTo>
                  <a:lnTo>
                    <a:pt x="61191" y="72521"/>
                  </a:lnTo>
                  <a:lnTo>
                    <a:pt x="62529" y="74567"/>
                  </a:lnTo>
                  <a:lnTo>
                    <a:pt x="62933" y="72484"/>
                  </a:lnTo>
                  <a:lnTo>
                    <a:pt x="62769" y="68759"/>
                  </a:lnTo>
                  <a:lnTo>
                    <a:pt x="63805" y="66852"/>
                  </a:lnTo>
                  <a:lnTo>
                    <a:pt x="66797" y="64806"/>
                  </a:lnTo>
                  <a:lnTo>
                    <a:pt x="68300" y="62281"/>
                  </a:lnTo>
                  <a:lnTo>
                    <a:pt x="69083" y="60248"/>
                  </a:lnTo>
                  <a:lnTo>
                    <a:pt x="71684" y="57697"/>
                  </a:lnTo>
                  <a:lnTo>
                    <a:pt x="73338" y="57697"/>
                  </a:lnTo>
                  <a:lnTo>
                    <a:pt x="74197" y="55412"/>
                  </a:lnTo>
                  <a:lnTo>
                    <a:pt x="76722" y="53758"/>
                  </a:lnTo>
                  <a:lnTo>
                    <a:pt x="77833" y="55488"/>
                  </a:lnTo>
                  <a:lnTo>
                    <a:pt x="79879" y="54187"/>
                  </a:lnTo>
                  <a:lnTo>
                    <a:pt x="83351" y="52748"/>
                  </a:lnTo>
                  <a:lnTo>
                    <a:pt x="82569" y="51876"/>
                  </a:lnTo>
                  <a:lnTo>
                    <a:pt x="79412" y="52104"/>
                  </a:lnTo>
                  <a:lnTo>
                    <a:pt x="78692" y="50525"/>
                  </a:lnTo>
                  <a:lnTo>
                    <a:pt x="78692" y="49187"/>
                  </a:lnTo>
                  <a:lnTo>
                    <a:pt x="77833" y="48707"/>
                  </a:lnTo>
                  <a:lnTo>
                    <a:pt x="76091" y="49502"/>
                  </a:lnTo>
                  <a:lnTo>
                    <a:pt x="78540" y="48240"/>
                  </a:lnTo>
                  <a:lnTo>
                    <a:pt x="80902" y="48240"/>
                  </a:lnTo>
                  <a:lnTo>
                    <a:pt x="83111" y="48391"/>
                  </a:lnTo>
                  <a:lnTo>
                    <a:pt x="85725" y="46901"/>
                  </a:lnTo>
                  <a:cubicBezTo>
                    <a:pt x="85725" y="46901"/>
                    <a:pt x="87619" y="45474"/>
                    <a:pt x="87695" y="45361"/>
                  </a:cubicBezTo>
                  <a:cubicBezTo>
                    <a:pt x="87771" y="45247"/>
                    <a:pt x="86041" y="42204"/>
                    <a:pt x="86041" y="42204"/>
                  </a:cubicBezTo>
                  <a:lnTo>
                    <a:pt x="83983" y="40297"/>
                  </a:lnTo>
                  <a:lnTo>
                    <a:pt x="83591" y="38151"/>
                  </a:lnTo>
                  <a:lnTo>
                    <a:pt x="83111" y="33820"/>
                  </a:lnTo>
                  <a:lnTo>
                    <a:pt x="81066" y="36105"/>
                  </a:lnTo>
                  <a:lnTo>
                    <a:pt x="79172" y="35701"/>
                  </a:lnTo>
                  <a:lnTo>
                    <a:pt x="78856" y="33656"/>
                  </a:lnTo>
                  <a:lnTo>
                    <a:pt x="79639" y="32203"/>
                  </a:lnTo>
                  <a:lnTo>
                    <a:pt x="77909" y="31724"/>
                  </a:lnTo>
                  <a:lnTo>
                    <a:pt x="76798" y="30575"/>
                  </a:lnTo>
                  <a:lnTo>
                    <a:pt x="73957" y="30575"/>
                  </a:lnTo>
                  <a:lnTo>
                    <a:pt x="73098" y="30650"/>
                  </a:lnTo>
                  <a:lnTo>
                    <a:pt x="73010" y="33491"/>
                  </a:lnTo>
                  <a:lnTo>
                    <a:pt x="71671" y="34918"/>
                  </a:lnTo>
                  <a:lnTo>
                    <a:pt x="72467" y="36156"/>
                  </a:lnTo>
                  <a:lnTo>
                    <a:pt x="72694" y="38479"/>
                  </a:lnTo>
                  <a:lnTo>
                    <a:pt x="70573" y="40285"/>
                  </a:lnTo>
                  <a:lnTo>
                    <a:pt x="68603" y="40979"/>
                  </a:lnTo>
                  <a:lnTo>
                    <a:pt x="68603" y="44136"/>
                  </a:lnTo>
                  <a:lnTo>
                    <a:pt x="67340" y="44767"/>
                  </a:lnTo>
                  <a:lnTo>
                    <a:pt x="65913" y="42962"/>
                  </a:lnTo>
                  <a:lnTo>
                    <a:pt x="66545" y="40196"/>
                  </a:lnTo>
                  <a:lnTo>
                    <a:pt x="64386" y="39098"/>
                  </a:lnTo>
                  <a:lnTo>
                    <a:pt x="62113" y="37747"/>
                  </a:lnTo>
                  <a:lnTo>
                    <a:pt x="61115" y="36888"/>
                  </a:lnTo>
                  <a:lnTo>
                    <a:pt x="60092" y="36888"/>
                  </a:lnTo>
                  <a:lnTo>
                    <a:pt x="59852" y="34123"/>
                  </a:lnTo>
                  <a:lnTo>
                    <a:pt x="60244" y="31686"/>
                  </a:lnTo>
                  <a:lnTo>
                    <a:pt x="61088" y="29679"/>
                  </a:lnTo>
                  <a:lnTo>
                    <a:pt x="61088" y="29679"/>
                  </a:lnTo>
                  <a:cubicBezTo>
                    <a:pt x="61170" y="29674"/>
                    <a:pt x="61518" y="29543"/>
                    <a:pt x="62694" y="28958"/>
                  </a:cubicBezTo>
                  <a:cubicBezTo>
                    <a:pt x="63454" y="28578"/>
                    <a:pt x="63639" y="28510"/>
                    <a:pt x="63679" y="28510"/>
                  </a:cubicBezTo>
                  <a:cubicBezTo>
                    <a:pt x="63702" y="28510"/>
                    <a:pt x="63680" y="28531"/>
                    <a:pt x="63688" y="28531"/>
                  </a:cubicBezTo>
                  <a:cubicBezTo>
                    <a:pt x="63704" y="28531"/>
                    <a:pt x="63843" y="28444"/>
                    <a:pt x="64739" y="27910"/>
                  </a:cubicBezTo>
                  <a:cubicBezTo>
                    <a:pt x="66873" y="26648"/>
                    <a:pt x="66873" y="26648"/>
                    <a:pt x="66873" y="26648"/>
                  </a:cubicBezTo>
                  <a:lnTo>
                    <a:pt x="68451" y="25145"/>
                  </a:lnTo>
                  <a:lnTo>
                    <a:pt x="69714" y="23870"/>
                  </a:lnTo>
                  <a:lnTo>
                    <a:pt x="70585" y="23642"/>
                  </a:lnTo>
                  <a:lnTo>
                    <a:pt x="73969" y="23642"/>
                  </a:lnTo>
                  <a:lnTo>
                    <a:pt x="74121" y="21597"/>
                  </a:lnTo>
                  <a:lnTo>
                    <a:pt x="75144" y="19779"/>
                  </a:lnTo>
                  <a:lnTo>
                    <a:pt x="74677" y="18049"/>
                  </a:lnTo>
                  <a:lnTo>
                    <a:pt x="73035" y="16660"/>
                  </a:lnTo>
                  <a:lnTo>
                    <a:pt x="71987" y="18693"/>
                  </a:lnTo>
                  <a:lnTo>
                    <a:pt x="70371" y="19943"/>
                  </a:lnTo>
                  <a:lnTo>
                    <a:pt x="69234" y="20726"/>
                  </a:lnTo>
                  <a:lnTo>
                    <a:pt x="69234" y="18276"/>
                  </a:lnTo>
                  <a:lnTo>
                    <a:pt x="69487" y="17013"/>
                  </a:lnTo>
                  <a:lnTo>
                    <a:pt x="69487" y="17013"/>
                  </a:lnTo>
                  <a:lnTo>
                    <a:pt x="68439" y="17960"/>
                  </a:lnTo>
                  <a:lnTo>
                    <a:pt x="67403" y="15599"/>
                  </a:lnTo>
                  <a:lnTo>
                    <a:pt x="68565" y="14336"/>
                  </a:lnTo>
                  <a:lnTo>
                    <a:pt x="69373" y="12594"/>
                  </a:lnTo>
                  <a:lnTo>
                    <a:pt x="70636" y="9841"/>
                  </a:lnTo>
                  <a:lnTo>
                    <a:pt x="71633" y="9450"/>
                  </a:lnTo>
                  <a:lnTo>
                    <a:pt x="73401" y="7783"/>
                  </a:lnTo>
                  <a:lnTo>
                    <a:pt x="72618" y="7379"/>
                  </a:lnTo>
                  <a:lnTo>
                    <a:pt x="71633" y="7240"/>
                  </a:lnTo>
                  <a:lnTo>
                    <a:pt x="69234" y="7240"/>
                  </a:lnTo>
                  <a:lnTo>
                    <a:pt x="69234" y="9450"/>
                  </a:lnTo>
                  <a:lnTo>
                    <a:pt x="67164" y="12152"/>
                  </a:lnTo>
                  <a:lnTo>
                    <a:pt x="65408" y="14854"/>
                  </a:lnTo>
                  <a:lnTo>
                    <a:pt x="66280" y="16091"/>
                  </a:lnTo>
                  <a:lnTo>
                    <a:pt x="65926" y="18516"/>
                  </a:lnTo>
                  <a:lnTo>
                    <a:pt x="62921" y="20094"/>
                  </a:lnTo>
                  <a:lnTo>
                    <a:pt x="62921" y="18276"/>
                  </a:lnTo>
                  <a:lnTo>
                    <a:pt x="61191" y="18124"/>
                  </a:lnTo>
                  <a:lnTo>
                    <a:pt x="59701" y="19299"/>
                  </a:lnTo>
                  <a:lnTo>
                    <a:pt x="57845" y="16698"/>
                  </a:lnTo>
                  <a:lnTo>
                    <a:pt x="55673" y="16698"/>
                  </a:lnTo>
                  <a:lnTo>
                    <a:pt x="54966" y="18049"/>
                  </a:lnTo>
                  <a:lnTo>
                    <a:pt x="54259" y="19071"/>
                  </a:lnTo>
                  <a:lnTo>
                    <a:pt x="53223" y="16786"/>
                  </a:lnTo>
                  <a:cubicBezTo>
                    <a:pt x="53223" y="16786"/>
                    <a:pt x="52623" y="16998"/>
                    <a:pt x="52038" y="16998"/>
                  </a:cubicBezTo>
                  <a:cubicBezTo>
                    <a:pt x="51500" y="16998"/>
                    <a:pt x="50974" y="16819"/>
                    <a:pt x="50938" y="16129"/>
                  </a:cubicBezTo>
                  <a:cubicBezTo>
                    <a:pt x="50862" y="14690"/>
                    <a:pt x="50862" y="14677"/>
                    <a:pt x="50862" y="14677"/>
                  </a:cubicBezTo>
                  <a:lnTo>
                    <a:pt x="47629" y="11672"/>
                  </a:lnTo>
                  <a:lnTo>
                    <a:pt x="46594" y="10952"/>
                  </a:lnTo>
                  <a:lnTo>
                    <a:pt x="44788" y="11268"/>
                  </a:lnTo>
                  <a:lnTo>
                    <a:pt x="43993" y="8869"/>
                  </a:lnTo>
                  <a:lnTo>
                    <a:pt x="42579" y="8427"/>
                  </a:lnTo>
                  <a:lnTo>
                    <a:pt x="39030" y="8869"/>
                  </a:lnTo>
                  <a:lnTo>
                    <a:pt x="36972" y="8427"/>
                  </a:lnTo>
                  <a:lnTo>
                    <a:pt x="34295" y="6141"/>
                  </a:lnTo>
                  <a:lnTo>
                    <a:pt x="30747" y="4462"/>
                  </a:lnTo>
                  <a:lnTo>
                    <a:pt x="28159" y="1962"/>
                  </a:lnTo>
                  <a:lnTo>
                    <a:pt x="26037" y="194"/>
                  </a:lnTo>
                  <a:lnTo>
                    <a:pt x="23196" y="825"/>
                  </a:lnTo>
                  <a:cubicBezTo>
                    <a:pt x="23196" y="825"/>
                    <a:pt x="23017" y="0"/>
                    <a:pt x="22033" y="0"/>
                  </a:cubicBez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238125" y="1071925"/>
              <a:ext cx="2568675" cy="3902025"/>
            </a:xfrm>
            <a:custGeom>
              <a:avLst/>
              <a:gdLst/>
              <a:ahLst/>
              <a:cxnLst/>
              <a:rect l="l" t="t" r="r" b="b"/>
              <a:pathLst>
                <a:path w="102747" h="156081" extrusionOk="0">
                  <a:moveTo>
                    <a:pt x="61468" y="29836"/>
                  </a:moveTo>
                  <a:cubicBezTo>
                    <a:pt x="61506" y="29899"/>
                    <a:pt x="61519" y="29962"/>
                    <a:pt x="61506" y="30025"/>
                  </a:cubicBezTo>
                  <a:lnTo>
                    <a:pt x="61342" y="29899"/>
                  </a:lnTo>
                  <a:lnTo>
                    <a:pt x="61468" y="29836"/>
                  </a:lnTo>
                  <a:close/>
                  <a:moveTo>
                    <a:pt x="101181" y="102504"/>
                  </a:moveTo>
                  <a:lnTo>
                    <a:pt x="101282" y="102542"/>
                  </a:lnTo>
                  <a:lnTo>
                    <a:pt x="101193" y="102718"/>
                  </a:lnTo>
                  <a:cubicBezTo>
                    <a:pt x="101155" y="102655"/>
                    <a:pt x="101143" y="102567"/>
                    <a:pt x="101181" y="102504"/>
                  </a:cubicBezTo>
                  <a:close/>
                  <a:moveTo>
                    <a:pt x="22159" y="618"/>
                  </a:moveTo>
                  <a:cubicBezTo>
                    <a:pt x="22328" y="618"/>
                    <a:pt x="22461" y="648"/>
                    <a:pt x="22565" y="692"/>
                  </a:cubicBezTo>
                  <a:cubicBezTo>
                    <a:pt x="22779" y="781"/>
                    <a:pt x="22943" y="970"/>
                    <a:pt x="23019" y="1198"/>
                  </a:cubicBezTo>
                  <a:lnTo>
                    <a:pt x="23385" y="1437"/>
                  </a:lnTo>
                  <a:lnTo>
                    <a:pt x="26075" y="844"/>
                  </a:lnTo>
                  <a:lnTo>
                    <a:pt x="28057" y="2498"/>
                  </a:lnTo>
                  <a:lnTo>
                    <a:pt x="30658" y="4998"/>
                  </a:lnTo>
                  <a:lnTo>
                    <a:pt x="34257" y="6716"/>
                  </a:lnTo>
                  <a:lnTo>
                    <a:pt x="36909" y="8976"/>
                  </a:lnTo>
                  <a:lnTo>
                    <a:pt x="37048" y="9052"/>
                  </a:lnTo>
                  <a:lnTo>
                    <a:pt x="39093" y="9481"/>
                  </a:lnTo>
                  <a:lnTo>
                    <a:pt x="39207" y="9481"/>
                  </a:lnTo>
                  <a:lnTo>
                    <a:pt x="42679" y="9052"/>
                  </a:lnTo>
                  <a:lnTo>
                    <a:pt x="43879" y="9430"/>
                  </a:lnTo>
                  <a:lnTo>
                    <a:pt x="44624" y="11678"/>
                  </a:lnTo>
                  <a:lnTo>
                    <a:pt x="44978" y="11893"/>
                  </a:lnTo>
                  <a:lnTo>
                    <a:pt x="46657" y="11590"/>
                  </a:lnTo>
                  <a:lnTo>
                    <a:pt x="47541" y="12208"/>
                  </a:lnTo>
                  <a:lnTo>
                    <a:pt x="50685" y="15125"/>
                  </a:lnTo>
                  <a:cubicBezTo>
                    <a:pt x="50698" y="15302"/>
                    <a:pt x="50710" y="15668"/>
                    <a:pt x="50761" y="16464"/>
                  </a:cubicBezTo>
                  <a:cubicBezTo>
                    <a:pt x="50761" y="16830"/>
                    <a:pt x="50937" y="17183"/>
                    <a:pt x="51253" y="17385"/>
                  </a:cubicBezTo>
                  <a:cubicBezTo>
                    <a:pt x="51517" y="17561"/>
                    <a:pt x="51851" y="17620"/>
                    <a:pt x="52180" y="17620"/>
                  </a:cubicBezTo>
                  <a:cubicBezTo>
                    <a:pt x="52561" y="17620"/>
                    <a:pt x="52935" y="17541"/>
                    <a:pt x="53185" y="17474"/>
                  </a:cubicBezTo>
                  <a:lnTo>
                    <a:pt x="54094" y="19507"/>
                  </a:lnTo>
                  <a:lnTo>
                    <a:pt x="54637" y="19557"/>
                  </a:lnTo>
                  <a:lnTo>
                    <a:pt x="55370" y="18497"/>
                  </a:lnTo>
                  <a:lnTo>
                    <a:pt x="55988" y="17322"/>
                  </a:lnTo>
                  <a:lnTo>
                    <a:pt x="57807" y="17322"/>
                  </a:lnTo>
                  <a:lnTo>
                    <a:pt x="59562" y="19784"/>
                  </a:lnTo>
                  <a:lnTo>
                    <a:pt x="60016" y="19848"/>
                  </a:lnTo>
                  <a:lnTo>
                    <a:pt x="61418" y="18762"/>
                  </a:lnTo>
                  <a:lnTo>
                    <a:pt x="62744" y="18875"/>
                  </a:lnTo>
                  <a:lnTo>
                    <a:pt x="62744" y="20403"/>
                  </a:lnTo>
                  <a:lnTo>
                    <a:pt x="63198" y="20681"/>
                  </a:lnTo>
                  <a:lnTo>
                    <a:pt x="66204" y="19103"/>
                  </a:lnTo>
                  <a:lnTo>
                    <a:pt x="66355" y="18875"/>
                  </a:lnTo>
                  <a:lnTo>
                    <a:pt x="66709" y="16451"/>
                  </a:lnTo>
                  <a:lnTo>
                    <a:pt x="66658" y="16224"/>
                  </a:lnTo>
                  <a:lnTo>
                    <a:pt x="65913" y="15150"/>
                  </a:lnTo>
                  <a:lnTo>
                    <a:pt x="67542" y="12650"/>
                  </a:lnTo>
                  <a:lnTo>
                    <a:pt x="69613" y="9961"/>
                  </a:lnTo>
                  <a:lnTo>
                    <a:pt x="69676" y="9771"/>
                  </a:lnTo>
                  <a:lnTo>
                    <a:pt x="69676" y="7877"/>
                  </a:lnTo>
                  <a:lnTo>
                    <a:pt x="71709" y="7877"/>
                  </a:lnTo>
                  <a:lnTo>
                    <a:pt x="72631" y="8004"/>
                  </a:lnTo>
                  <a:lnTo>
                    <a:pt x="72984" y="8180"/>
                  </a:lnTo>
                  <a:lnTo>
                    <a:pt x="71570" y="9493"/>
                  </a:lnTo>
                  <a:lnTo>
                    <a:pt x="70636" y="9872"/>
                  </a:lnTo>
                  <a:lnTo>
                    <a:pt x="70472" y="10024"/>
                  </a:lnTo>
                  <a:lnTo>
                    <a:pt x="68413" y="14469"/>
                  </a:lnTo>
                  <a:lnTo>
                    <a:pt x="67290" y="15693"/>
                  </a:lnTo>
                  <a:lnTo>
                    <a:pt x="67226" y="16034"/>
                  </a:lnTo>
                  <a:lnTo>
                    <a:pt x="68274" y="18408"/>
                  </a:lnTo>
                  <a:lnTo>
                    <a:pt x="68780" y="18509"/>
                  </a:lnTo>
                  <a:lnTo>
                    <a:pt x="69108" y="18206"/>
                  </a:lnTo>
                  <a:lnTo>
                    <a:pt x="69108" y="18206"/>
                  </a:lnTo>
                  <a:lnTo>
                    <a:pt x="69045" y="18522"/>
                  </a:lnTo>
                  <a:lnTo>
                    <a:pt x="69045" y="21035"/>
                  </a:lnTo>
                  <a:lnTo>
                    <a:pt x="69537" y="21287"/>
                  </a:lnTo>
                  <a:lnTo>
                    <a:pt x="70686" y="20504"/>
                  </a:lnTo>
                  <a:lnTo>
                    <a:pt x="72315" y="19254"/>
                  </a:lnTo>
                  <a:lnTo>
                    <a:pt x="73262" y="17474"/>
                  </a:lnTo>
                  <a:lnTo>
                    <a:pt x="74525" y="18534"/>
                  </a:lnTo>
                  <a:lnTo>
                    <a:pt x="74929" y="20050"/>
                  </a:lnTo>
                  <a:lnTo>
                    <a:pt x="73982" y="21742"/>
                  </a:lnTo>
                  <a:lnTo>
                    <a:pt x="73805" y="23636"/>
                  </a:lnTo>
                  <a:lnTo>
                    <a:pt x="70699" y="23636"/>
                  </a:lnTo>
                  <a:lnTo>
                    <a:pt x="69752" y="23863"/>
                  </a:lnTo>
                  <a:lnTo>
                    <a:pt x="69613" y="23951"/>
                  </a:lnTo>
                  <a:lnTo>
                    <a:pt x="68350" y="25227"/>
                  </a:lnTo>
                  <a:lnTo>
                    <a:pt x="66797" y="26704"/>
                  </a:lnTo>
                  <a:cubicBezTo>
                    <a:pt x="66721" y="26755"/>
                    <a:pt x="66368" y="26982"/>
                    <a:pt x="64701" y="27954"/>
                  </a:cubicBezTo>
                  <a:lnTo>
                    <a:pt x="64171" y="28270"/>
                  </a:lnTo>
                  <a:lnTo>
                    <a:pt x="63779" y="28510"/>
                  </a:lnTo>
                  <a:cubicBezTo>
                    <a:pt x="63602" y="28535"/>
                    <a:pt x="63299" y="28674"/>
                    <a:pt x="62668" y="28990"/>
                  </a:cubicBezTo>
                  <a:cubicBezTo>
                    <a:pt x="61443" y="29608"/>
                    <a:pt x="61216" y="29684"/>
                    <a:pt x="61178" y="29684"/>
                  </a:cubicBezTo>
                  <a:lnTo>
                    <a:pt x="61178" y="29785"/>
                  </a:lnTo>
                  <a:lnTo>
                    <a:pt x="61039" y="29684"/>
                  </a:lnTo>
                  <a:cubicBezTo>
                    <a:pt x="60938" y="29747"/>
                    <a:pt x="60875" y="29861"/>
                    <a:pt x="60862" y="29974"/>
                  </a:cubicBezTo>
                  <a:lnTo>
                    <a:pt x="60079" y="31868"/>
                  </a:lnTo>
                  <a:lnTo>
                    <a:pt x="59663" y="34381"/>
                  </a:lnTo>
                  <a:lnTo>
                    <a:pt x="59663" y="34457"/>
                  </a:lnTo>
                  <a:lnTo>
                    <a:pt x="59890" y="37222"/>
                  </a:lnTo>
                  <a:lnTo>
                    <a:pt x="60206" y="37500"/>
                  </a:lnTo>
                  <a:lnTo>
                    <a:pt x="61115" y="37500"/>
                  </a:lnTo>
                  <a:lnTo>
                    <a:pt x="62075" y="38321"/>
                  </a:lnTo>
                  <a:lnTo>
                    <a:pt x="64360" y="39685"/>
                  </a:lnTo>
                  <a:lnTo>
                    <a:pt x="66317" y="40669"/>
                  </a:lnTo>
                  <a:lnTo>
                    <a:pt x="65736" y="43195"/>
                  </a:lnTo>
                  <a:lnTo>
                    <a:pt x="65800" y="43460"/>
                  </a:lnTo>
                  <a:lnTo>
                    <a:pt x="67214" y="45278"/>
                  </a:lnTo>
                  <a:lnTo>
                    <a:pt x="67605" y="45354"/>
                  </a:lnTo>
                  <a:lnTo>
                    <a:pt x="68868" y="44723"/>
                  </a:lnTo>
                  <a:lnTo>
                    <a:pt x="69045" y="44445"/>
                  </a:lnTo>
                  <a:lnTo>
                    <a:pt x="69045" y="41516"/>
                  </a:lnTo>
                  <a:lnTo>
                    <a:pt x="70800" y="40884"/>
                  </a:lnTo>
                  <a:lnTo>
                    <a:pt x="73035" y="39028"/>
                  </a:lnTo>
                  <a:lnTo>
                    <a:pt x="73136" y="38750"/>
                  </a:lnTo>
                  <a:lnTo>
                    <a:pt x="72909" y="36414"/>
                  </a:lnTo>
                  <a:lnTo>
                    <a:pt x="72858" y="36275"/>
                  </a:lnTo>
                  <a:lnTo>
                    <a:pt x="72201" y="35253"/>
                  </a:lnTo>
                  <a:lnTo>
                    <a:pt x="73376" y="34015"/>
                  </a:lnTo>
                  <a:lnTo>
                    <a:pt x="73464" y="33800"/>
                  </a:lnTo>
                  <a:lnTo>
                    <a:pt x="73527" y="31250"/>
                  </a:lnTo>
                  <a:lnTo>
                    <a:pt x="74095" y="31199"/>
                  </a:lnTo>
                  <a:lnTo>
                    <a:pt x="76798" y="31199"/>
                  </a:lnTo>
                  <a:lnTo>
                    <a:pt x="77808" y="32247"/>
                  </a:lnTo>
                  <a:lnTo>
                    <a:pt x="77947" y="32323"/>
                  </a:lnTo>
                  <a:lnTo>
                    <a:pt x="79298" y="32702"/>
                  </a:lnTo>
                  <a:lnTo>
                    <a:pt x="78704" y="33813"/>
                  </a:lnTo>
                  <a:lnTo>
                    <a:pt x="78666" y="34015"/>
                  </a:lnTo>
                  <a:lnTo>
                    <a:pt x="78982" y="36061"/>
                  </a:lnTo>
                  <a:lnTo>
                    <a:pt x="79235" y="36326"/>
                  </a:lnTo>
                  <a:lnTo>
                    <a:pt x="81129" y="36730"/>
                  </a:lnTo>
                  <a:lnTo>
                    <a:pt x="81419" y="36629"/>
                  </a:lnTo>
                  <a:lnTo>
                    <a:pt x="82998" y="34861"/>
                  </a:lnTo>
                  <a:lnTo>
                    <a:pt x="83402" y="38523"/>
                  </a:lnTo>
                  <a:lnTo>
                    <a:pt x="83793" y="40657"/>
                  </a:lnTo>
                  <a:lnTo>
                    <a:pt x="83894" y="40834"/>
                  </a:lnTo>
                  <a:lnTo>
                    <a:pt x="85902" y="42715"/>
                  </a:lnTo>
                  <a:cubicBezTo>
                    <a:pt x="86558" y="43864"/>
                    <a:pt x="87253" y="45127"/>
                    <a:pt x="87455" y="45569"/>
                  </a:cubicBezTo>
                  <a:cubicBezTo>
                    <a:pt x="87152" y="45821"/>
                    <a:pt x="86369" y="46415"/>
                    <a:pt x="85687" y="46932"/>
                  </a:cubicBezTo>
                  <a:lnTo>
                    <a:pt x="83162" y="48385"/>
                  </a:lnTo>
                  <a:lnTo>
                    <a:pt x="81028" y="48220"/>
                  </a:lnTo>
                  <a:lnTo>
                    <a:pt x="78654" y="48220"/>
                  </a:lnTo>
                  <a:lnTo>
                    <a:pt x="78515" y="48258"/>
                  </a:lnTo>
                  <a:lnTo>
                    <a:pt x="76065" y="49521"/>
                  </a:lnTo>
                  <a:lnTo>
                    <a:pt x="76343" y="50089"/>
                  </a:lnTo>
                  <a:lnTo>
                    <a:pt x="77934" y="49369"/>
                  </a:lnTo>
                  <a:lnTo>
                    <a:pt x="78502" y="49685"/>
                  </a:lnTo>
                  <a:lnTo>
                    <a:pt x="78502" y="50834"/>
                  </a:lnTo>
                  <a:lnTo>
                    <a:pt x="79235" y="52539"/>
                  </a:lnTo>
                  <a:lnTo>
                    <a:pt x="79550" y="52728"/>
                  </a:lnTo>
                  <a:lnTo>
                    <a:pt x="82556" y="52514"/>
                  </a:lnTo>
                  <a:lnTo>
                    <a:pt x="82934" y="52930"/>
                  </a:lnTo>
                  <a:lnTo>
                    <a:pt x="79828" y="54231"/>
                  </a:lnTo>
                  <a:lnTo>
                    <a:pt x="78048" y="55355"/>
                  </a:lnTo>
                  <a:lnTo>
                    <a:pt x="77113" y="53890"/>
                  </a:lnTo>
                  <a:lnTo>
                    <a:pt x="76671" y="53802"/>
                  </a:lnTo>
                  <a:lnTo>
                    <a:pt x="74146" y="55456"/>
                  </a:lnTo>
                  <a:lnTo>
                    <a:pt x="74032" y="55607"/>
                  </a:lnTo>
                  <a:lnTo>
                    <a:pt x="73237" y="57691"/>
                  </a:lnTo>
                  <a:lnTo>
                    <a:pt x="71797" y="57691"/>
                  </a:lnTo>
                  <a:lnTo>
                    <a:pt x="71583" y="57779"/>
                  </a:lnTo>
                  <a:lnTo>
                    <a:pt x="68982" y="60330"/>
                  </a:lnTo>
                  <a:lnTo>
                    <a:pt x="68136" y="62426"/>
                  </a:lnTo>
                  <a:lnTo>
                    <a:pt x="66671" y="64888"/>
                  </a:lnTo>
                  <a:lnTo>
                    <a:pt x="63741" y="66908"/>
                  </a:lnTo>
                  <a:lnTo>
                    <a:pt x="63640" y="67009"/>
                  </a:lnTo>
                  <a:lnTo>
                    <a:pt x="62618" y="68916"/>
                  </a:lnTo>
                  <a:lnTo>
                    <a:pt x="62580" y="69068"/>
                  </a:lnTo>
                  <a:lnTo>
                    <a:pt x="62731" y="72767"/>
                  </a:lnTo>
                  <a:lnTo>
                    <a:pt x="62491" y="74043"/>
                  </a:lnTo>
                  <a:lnTo>
                    <a:pt x="61620" y="72717"/>
                  </a:lnTo>
                  <a:lnTo>
                    <a:pt x="61393" y="70823"/>
                  </a:lnTo>
                  <a:lnTo>
                    <a:pt x="61178" y="70558"/>
                  </a:lnTo>
                  <a:lnTo>
                    <a:pt x="58413" y="69686"/>
                  </a:lnTo>
                  <a:lnTo>
                    <a:pt x="56190" y="69674"/>
                  </a:lnTo>
                  <a:lnTo>
                    <a:pt x="55913" y="69838"/>
                  </a:lnTo>
                  <a:lnTo>
                    <a:pt x="55471" y="70684"/>
                  </a:lnTo>
                  <a:lnTo>
                    <a:pt x="54423" y="69838"/>
                  </a:lnTo>
                  <a:lnTo>
                    <a:pt x="54183" y="69762"/>
                  </a:lnTo>
                  <a:lnTo>
                    <a:pt x="51266" y="70166"/>
                  </a:lnTo>
                  <a:lnTo>
                    <a:pt x="51114" y="70229"/>
                  </a:lnTo>
                  <a:lnTo>
                    <a:pt x="48362" y="72287"/>
                  </a:lnTo>
                  <a:lnTo>
                    <a:pt x="48248" y="72452"/>
                  </a:lnTo>
                  <a:lnTo>
                    <a:pt x="47377" y="75381"/>
                  </a:lnTo>
                  <a:lnTo>
                    <a:pt x="47377" y="75507"/>
                  </a:lnTo>
                  <a:lnTo>
                    <a:pt x="47768" y="79093"/>
                  </a:lnTo>
                  <a:lnTo>
                    <a:pt x="47819" y="79245"/>
                  </a:lnTo>
                  <a:lnTo>
                    <a:pt x="49801" y="81934"/>
                  </a:lnTo>
                  <a:lnTo>
                    <a:pt x="50155" y="82048"/>
                  </a:lnTo>
                  <a:lnTo>
                    <a:pt x="52832" y="81101"/>
                  </a:lnTo>
                  <a:lnTo>
                    <a:pt x="52996" y="80962"/>
                  </a:lnTo>
                  <a:lnTo>
                    <a:pt x="54082" y="79144"/>
                  </a:lnTo>
                  <a:lnTo>
                    <a:pt x="56304" y="79144"/>
                  </a:lnTo>
                  <a:lnTo>
                    <a:pt x="56203" y="79876"/>
                  </a:lnTo>
                  <a:lnTo>
                    <a:pt x="55496" y="81240"/>
                  </a:lnTo>
                  <a:lnTo>
                    <a:pt x="54789" y="83210"/>
                  </a:lnTo>
                  <a:lnTo>
                    <a:pt x="55054" y="83639"/>
                  </a:lnTo>
                  <a:lnTo>
                    <a:pt x="57516" y="83930"/>
                  </a:lnTo>
                  <a:lnTo>
                    <a:pt x="59095" y="84460"/>
                  </a:lnTo>
                  <a:lnTo>
                    <a:pt x="58413" y="86202"/>
                  </a:lnTo>
                  <a:lnTo>
                    <a:pt x="58425" y="86455"/>
                  </a:lnTo>
                  <a:lnTo>
                    <a:pt x="59688" y="89056"/>
                  </a:lnTo>
                  <a:lnTo>
                    <a:pt x="59840" y="89195"/>
                  </a:lnTo>
                  <a:lnTo>
                    <a:pt x="61569" y="90066"/>
                  </a:lnTo>
                  <a:lnTo>
                    <a:pt x="61809" y="90079"/>
                  </a:lnTo>
                  <a:lnTo>
                    <a:pt x="63388" y="89586"/>
                  </a:lnTo>
                  <a:lnTo>
                    <a:pt x="64827" y="90735"/>
                  </a:lnTo>
                  <a:lnTo>
                    <a:pt x="65320" y="90597"/>
                  </a:lnTo>
                  <a:cubicBezTo>
                    <a:pt x="65345" y="90546"/>
                    <a:pt x="65749" y="89397"/>
                    <a:pt x="65863" y="88980"/>
                  </a:cubicBezTo>
                  <a:cubicBezTo>
                    <a:pt x="66166" y="88766"/>
                    <a:pt x="67656" y="88261"/>
                    <a:pt x="68944" y="87882"/>
                  </a:cubicBezTo>
                  <a:lnTo>
                    <a:pt x="71696" y="87806"/>
                  </a:lnTo>
                  <a:lnTo>
                    <a:pt x="74222" y="88437"/>
                  </a:lnTo>
                  <a:lnTo>
                    <a:pt x="76596" y="88665"/>
                  </a:lnTo>
                  <a:lnTo>
                    <a:pt x="78553" y="89788"/>
                  </a:lnTo>
                  <a:lnTo>
                    <a:pt x="80813" y="91973"/>
                  </a:lnTo>
                  <a:lnTo>
                    <a:pt x="81002" y="92061"/>
                  </a:lnTo>
                  <a:lnTo>
                    <a:pt x="83174" y="92289"/>
                  </a:lnTo>
                  <a:lnTo>
                    <a:pt x="86432" y="93362"/>
                  </a:lnTo>
                  <a:lnTo>
                    <a:pt x="87846" y="95370"/>
                  </a:lnTo>
                  <a:lnTo>
                    <a:pt x="89021" y="98097"/>
                  </a:lnTo>
                  <a:lnTo>
                    <a:pt x="89185" y="98274"/>
                  </a:lnTo>
                  <a:lnTo>
                    <a:pt x="91470" y="99221"/>
                  </a:lnTo>
                  <a:lnTo>
                    <a:pt x="93529" y="100016"/>
                  </a:lnTo>
                  <a:lnTo>
                    <a:pt x="95448" y="100345"/>
                  </a:lnTo>
                  <a:lnTo>
                    <a:pt x="98655" y="101595"/>
                  </a:lnTo>
                  <a:cubicBezTo>
                    <a:pt x="100625" y="102365"/>
                    <a:pt x="101092" y="102655"/>
                    <a:pt x="101193" y="102731"/>
                  </a:cubicBezTo>
                  <a:lnTo>
                    <a:pt x="101168" y="102782"/>
                  </a:lnTo>
                  <a:lnTo>
                    <a:pt x="102115" y="104524"/>
                  </a:lnTo>
                  <a:lnTo>
                    <a:pt x="101130" y="106305"/>
                  </a:lnTo>
                  <a:lnTo>
                    <a:pt x="99312" y="108590"/>
                  </a:lnTo>
                  <a:lnTo>
                    <a:pt x="99249" y="108716"/>
                  </a:lnTo>
                  <a:lnTo>
                    <a:pt x="98857" y="110673"/>
                  </a:lnTo>
                  <a:lnTo>
                    <a:pt x="97986" y="113855"/>
                  </a:lnTo>
                  <a:lnTo>
                    <a:pt x="97456" y="117492"/>
                  </a:lnTo>
                  <a:lnTo>
                    <a:pt x="96256" y="118199"/>
                  </a:lnTo>
                  <a:lnTo>
                    <a:pt x="93541" y="119639"/>
                  </a:lnTo>
                  <a:lnTo>
                    <a:pt x="91016" y="121369"/>
                  </a:lnTo>
                  <a:lnTo>
                    <a:pt x="90889" y="121583"/>
                  </a:lnTo>
                  <a:lnTo>
                    <a:pt x="90422" y="124260"/>
                  </a:lnTo>
                  <a:lnTo>
                    <a:pt x="89096" y="126192"/>
                  </a:lnTo>
                  <a:lnTo>
                    <a:pt x="87682" y="128604"/>
                  </a:lnTo>
                  <a:lnTo>
                    <a:pt x="86205" y="130031"/>
                  </a:lnTo>
                  <a:lnTo>
                    <a:pt x="83679" y="129589"/>
                  </a:lnTo>
                  <a:lnTo>
                    <a:pt x="83313" y="129930"/>
                  </a:lnTo>
                  <a:lnTo>
                    <a:pt x="83389" y="130889"/>
                  </a:lnTo>
                  <a:lnTo>
                    <a:pt x="83553" y="132114"/>
                  </a:lnTo>
                  <a:lnTo>
                    <a:pt x="83553" y="134008"/>
                  </a:lnTo>
                  <a:lnTo>
                    <a:pt x="81886" y="134412"/>
                  </a:lnTo>
                  <a:lnTo>
                    <a:pt x="79992" y="134968"/>
                  </a:lnTo>
                  <a:lnTo>
                    <a:pt x="79765" y="135271"/>
                  </a:lnTo>
                  <a:lnTo>
                    <a:pt x="79765" y="135801"/>
                  </a:lnTo>
                  <a:lnTo>
                    <a:pt x="79702" y="137039"/>
                  </a:lnTo>
                  <a:lnTo>
                    <a:pt x="78616" y="136912"/>
                  </a:lnTo>
                  <a:lnTo>
                    <a:pt x="78262" y="137215"/>
                  </a:lnTo>
                  <a:lnTo>
                    <a:pt x="78187" y="138314"/>
                  </a:lnTo>
                  <a:lnTo>
                    <a:pt x="78212" y="138465"/>
                  </a:lnTo>
                  <a:lnTo>
                    <a:pt x="78730" y="139640"/>
                  </a:lnTo>
                  <a:lnTo>
                    <a:pt x="78376" y="141622"/>
                  </a:lnTo>
                  <a:lnTo>
                    <a:pt x="77694" y="142102"/>
                  </a:lnTo>
                  <a:lnTo>
                    <a:pt x="77593" y="142216"/>
                  </a:lnTo>
                  <a:lnTo>
                    <a:pt x="76722" y="143882"/>
                  </a:lnTo>
                  <a:lnTo>
                    <a:pt x="76823" y="144274"/>
                  </a:lnTo>
                  <a:lnTo>
                    <a:pt x="78300" y="145335"/>
                  </a:lnTo>
                  <a:lnTo>
                    <a:pt x="78060" y="146105"/>
                  </a:lnTo>
                  <a:cubicBezTo>
                    <a:pt x="77997" y="146181"/>
                    <a:pt x="77757" y="146484"/>
                    <a:pt x="76924" y="147481"/>
                  </a:cubicBezTo>
                  <a:cubicBezTo>
                    <a:pt x="76444" y="148062"/>
                    <a:pt x="76255" y="148592"/>
                    <a:pt x="76381" y="149059"/>
                  </a:cubicBezTo>
                  <a:cubicBezTo>
                    <a:pt x="76469" y="149388"/>
                    <a:pt x="76697" y="149678"/>
                    <a:pt x="77000" y="149842"/>
                  </a:cubicBezTo>
                  <a:lnTo>
                    <a:pt x="78136" y="152646"/>
                  </a:lnTo>
                  <a:lnTo>
                    <a:pt x="78275" y="152810"/>
                  </a:lnTo>
                  <a:lnTo>
                    <a:pt x="81167" y="154363"/>
                  </a:lnTo>
                  <a:lnTo>
                    <a:pt x="80245" y="155449"/>
                  </a:lnTo>
                  <a:lnTo>
                    <a:pt x="77492" y="155449"/>
                  </a:lnTo>
                  <a:lnTo>
                    <a:pt x="75889" y="154401"/>
                  </a:lnTo>
                  <a:lnTo>
                    <a:pt x="73628" y="151130"/>
                  </a:lnTo>
                  <a:lnTo>
                    <a:pt x="72429" y="147443"/>
                  </a:lnTo>
                  <a:lnTo>
                    <a:pt x="72113" y="145625"/>
                  </a:lnTo>
                  <a:lnTo>
                    <a:pt x="70825" y="143605"/>
                  </a:lnTo>
                  <a:lnTo>
                    <a:pt x="72568" y="139577"/>
                  </a:lnTo>
                  <a:lnTo>
                    <a:pt x="72454" y="139198"/>
                  </a:lnTo>
                  <a:lnTo>
                    <a:pt x="71242" y="138327"/>
                  </a:lnTo>
                  <a:lnTo>
                    <a:pt x="71014" y="135523"/>
                  </a:lnTo>
                  <a:lnTo>
                    <a:pt x="71090" y="133112"/>
                  </a:lnTo>
                  <a:lnTo>
                    <a:pt x="71873" y="129993"/>
                  </a:lnTo>
                  <a:lnTo>
                    <a:pt x="71886" y="129892"/>
                  </a:lnTo>
                  <a:lnTo>
                    <a:pt x="71722" y="127884"/>
                  </a:lnTo>
                  <a:lnTo>
                    <a:pt x="71962" y="123907"/>
                  </a:lnTo>
                  <a:lnTo>
                    <a:pt x="71722" y="120030"/>
                  </a:lnTo>
                  <a:lnTo>
                    <a:pt x="71242" y="115295"/>
                  </a:lnTo>
                  <a:lnTo>
                    <a:pt x="71191" y="115131"/>
                  </a:lnTo>
                  <a:lnTo>
                    <a:pt x="69929" y="113401"/>
                  </a:lnTo>
                  <a:lnTo>
                    <a:pt x="67921" y="112252"/>
                  </a:lnTo>
                  <a:lnTo>
                    <a:pt x="65837" y="109007"/>
                  </a:lnTo>
                  <a:lnTo>
                    <a:pt x="63678" y="105724"/>
                  </a:lnTo>
                  <a:lnTo>
                    <a:pt x="61367" y="103274"/>
                  </a:lnTo>
                  <a:lnTo>
                    <a:pt x="61772" y="102277"/>
                  </a:lnTo>
                  <a:lnTo>
                    <a:pt x="62024" y="100029"/>
                  </a:lnTo>
                  <a:lnTo>
                    <a:pt x="62782" y="97832"/>
                  </a:lnTo>
                  <a:lnTo>
                    <a:pt x="64246" y="96051"/>
                  </a:lnTo>
                  <a:lnTo>
                    <a:pt x="64322" y="95887"/>
                  </a:lnTo>
                  <a:lnTo>
                    <a:pt x="64638" y="92415"/>
                  </a:lnTo>
                  <a:lnTo>
                    <a:pt x="64562" y="92175"/>
                  </a:lnTo>
                  <a:lnTo>
                    <a:pt x="62971" y="90369"/>
                  </a:lnTo>
                  <a:lnTo>
                    <a:pt x="62529" y="90344"/>
                  </a:lnTo>
                  <a:lnTo>
                    <a:pt x="61431" y="91304"/>
                  </a:lnTo>
                  <a:lnTo>
                    <a:pt x="59145" y="90091"/>
                  </a:lnTo>
                  <a:lnTo>
                    <a:pt x="55799" y="86341"/>
                  </a:lnTo>
                  <a:lnTo>
                    <a:pt x="55622" y="86253"/>
                  </a:lnTo>
                  <a:lnTo>
                    <a:pt x="52781" y="85634"/>
                  </a:lnTo>
                  <a:lnTo>
                    <a:pt x="50243" y="83626"/>
                  </a:lnTo>
                  <a:lnTo>
                    <a:pt x="49877" y="83614"/>
                  </a:lnTo>
                  <a:lnTo>
                    <a:pt x="49157" y="84068"/>
                  </a:lnTo>
                  <a:lnTo>
                    <a:pt x="46430" y="82629"/>
                  </a:lnTo>
                  <a:lnTo>
                    <a:pt x="42566" y="81467"/>
                  </a:lnTo>
                  <a:lnTo>
                    <a:pt x="41051" y="79801"/>
                  </a:lnTo>
                  <a:lnTo>
                    <a:pt x="40899" y="77629"/>
                  </a:lnTo>
                  <a:lnTo>
                    <a:pt x="40861" y="77490"/>
                  </a:lnTo>
                  <a:lnTo>
                    <a:pt x="38803" y="73942"/>
                  </a:lnTo>
                  <a:lnTo>
                    <a:pt x="36606" y="71858"/>
                  </a:lnTo>
                  <a:lnTo>
                    <a:pt x="35760" y="68739"/>
                  </a:lnTo>
                  <a:lnTo>
                    <a:pt x="34282" y="66959"/>
                  </a:lnTo>
                  <a:lnTo>
                    <a:pt x="33727" y="67199"/>
                  </a:lnTo>
                  <a:lnTo>
                    <a:pt x="34358" y="71694"/>
                  </a:lnTo>
                  <a:lnTo>
                    <a:pt x="34421" y="71858"/>
                  </a:lnTo>
                  <a:lnTo>
                    <a:pt x="35873" y="73689"/>
                  </a:lnTo>
                  <a:lnTo>
                    <a:pt x="36240" y="75722"/>
                  </a:lnTo>
                  <a:lnTo>
                    <a:pt x="36240" y="75722"/>
                  </a:lnTo>
                  <a:lnTo>
                    <a:pt x="34484" y="73866"/>
                  </a:lnTo>
                  <a:lnTo>
                    <a:pt x="33070" y="68878"/>
                  </a:lnTo>
                  <a:lnTo>
                    <a:pt x="31808" y="65406"/>
                  </a:lnTo>
                  <a:lnTo>
                    <a:pt x="31694" y="65242"/>
                  </a:lnTo>
                  <a:lnTo>
                    <a:pt x="30014" y="64093"/>
                  </a:lnTo>
                  <a:lnTo>
                    <a:pt x="28360" y="61454"/>
                  </a:lnTo>
                  <a:lnTo>
                    <a:pt x="28045" y="57097"/>
                  </a:lnTo>
                  <a:lnTo>
                    <a:pt x="28512" y="52817"/>
                  </a:lnTo>
                  <a:lnTo>
                    <a:pt x="29749" y="50354"/>
                  </a:lnTo>
                  <a:lnTo>
                    <a:pt x="30014" y="47627"/>
                  </a:lnTo>
                  <a:lnTo>
                    <a:pt x="29989" y="47475"/>
                  </a:lnTo>
                  <a:lnTo>
                    <a:pt x="28310" y="43776"/>
                  </a:lnTo>
                  <a:lnTo>
                    <a:pt x="28449" y="42841"/>
                  </a:lnTo>
                  <a:lnTo>
                    <a:pt x="30419" y="44079"/>
                  </a:lnTo>
                  <a:lnTo>
                    <a:pt x="30873" y="43700"/>
                  </a:lnTo>
                  <a:lnTo>
                    <a:pt x="29623" y="40733"/>
                  </a:lnTo>
                  <a:lnTo>
                    <a:pt x="28916" y="36364"/>
                  </a:lnTo>
                  <a:lnTo>
                    <a:pt x="28411" y="36174"/>
                  </a:lnTo>
                  <a:lnTo>
                    <a:pt x="27300" y="37109"/>
                  </a:lnTo>
                  <a:lnTo>
                    <a:pt x="27211" y="37260"/>
                  </a:lnTo>
                  <a:lnTo>
                    <a:pt x="26517" y="39432"/>
                  </a:lnTo>
                  <a:lnTo>
                    <a:pt x="26100" y="38435"/>
                  </a:lnTo>
                  <a:lnTo>
                    <a:pt x="26630" y="36477"/>
                  </a:lnTo>
                  <a:lnTo>
                    <a:pt x="27262" y="33472"/>
                  </a:lnTo>
                  <a:lnTo>
                    <a:pt x="27262" y="33358"/>
                  </a:lnTo>
                  <a:lnTo>
                    <a:pt x="26555" y="29330"/>
                  </a:lnTo>
                  <a:lnTo>
                    <a:pt x="25027" y="26477"/>
                  </a:lnTo>
                  <a:lnTo>
                    <a:pt x="24901" y="26363"/>
                  </a:lnTo>
                  <a:cubicBezTo>
                    <a:pt x="21319" y="24236"/>
                    <a:pt x="20275" y="23768"/>
                    <a:pt x="19914" y="23768"/>
                  </a:cubicBezTo>
                  <a:cubicBezTo>
                    <a:pt x="19779" y="23768"/>
                    <a:pt x="19739" y="23832"/>
                    <a:pt x="19698" y="23901"/>
                  </a:cubicBezTo>
                  <a:cubicBezTo>
                    <a:pt x="19521" y="24040"/>
                    <a:pt x="18322" y="24444"/>
                    <a:pt x="17337" y="24747"/>
                  </a:cubicBezTo>
                  <a:lnTo>
                    <a:pt x="16112" y="24999"/>
                  </a:lnTo>
                  <a:lnTo>
                    <a:pt x="17299" y="22840"/>
                  </a:lnTo>
                  <a:lnTo>
                    <a:pt x="16832" y="22436"/>
                  </a:lnTo>
                  <a:lnTo>
                    <a:pt x="14370" y="24191"/>
                  </a:lnTo>
                  <a:lnTo>
                    <a:pt x="12362" y="25959"/>
                  </a:lnTo>
                  <a:lnTo>
                    <a:pt x="10127" y="28573"/>
                  </a:lnTo>
                  <a:lnTo>
                    <a:pt x="4394" y="30896"/>
                  </a:lnTo>
                  <a:lnTo>
                    <a:pt x="2134" y="31262"/>
                  </a:lnTo>
                  <a:lnTo>
                    <a:pt x="3132" y="30770"/>
                  </a:lnTo>
                  <a:cubicBezTo>
                    <a:pt x="8687" y="27702"/>
                    <a:pt x="8763" y="27399"/>
                    <a:pt x="8801" y="27247"/>
                  </a:cubicBezTo>
                  <a:cubicBezTo>
                    <a:pt x="8852" y="27058"/>
                    <a:pt x="9432" y="26224"/>
                    <a:pt x="9937" y="25555"/>
                  </a:cubicBezTo>
                  <a:lnTo>
                    <a:pt x="9887" y="25126"/>
                  </a:lnTo>
                  <a:lnTo>
                    <a:pt x="8018" y="23573"/>
                  </a:lnTo>
                  <a:lnTo>
                    <a:pt x="6882" y="22373"/>
                  </a:lnTo>
                  <a:lnTo>
                    <a:pt x="6389" y="20454"/>
                  </a:lnTo>
                  <a:lnTo>
                    <a:pt x="7702" y="18396"/>
                  </a:lnTo>
                  <a:lnTo>
                    <a:pt x="9584" y="16034"/>
                  </a:lnTo>
                  <a:lnTo>
                    <a:pt x="12425" y="15466"/>
                  </a:lnTo>
                  <a:lnTo>
                    <a:pt x="12602" y="15365"/>
                  </a:lnTo>
                  <a:lnTo>
                    <a:pt x="14256" y="13332"/>
                  </a:lnTo>
                  <a:lnTo>
                    <a:pt x="13991" y="12814"/>
                  </a:lnTo>
                  <a:lnTo>
                    <a:pt x="12059" y="12979"/>
                  </a:lnTo>
                  <a:lnTo>
                    <a:pt x="9761" y="12625"/>
                  </a:lnTo>
                  <a:lnTo>
                    <a:pt x="9761" y="11943"/>
                  </a:lnTo>
                  <a:lnTo>
                    <a:pt x="10405" y="10579"/>
                  </a:lnTo>
                  <a:lnTo>
                    <a:pt x="12753" y="9531"/>
                  </a:lnTo>
                  <a:lnTo>
                    <a:pt x="13347" y="9999"/>
                  </a:lnTo>
                  <a:lnTo>
                    <a:pt x="15582" y="10655"/>
                  </a:lnTo>
                  <a:lnTo>
                    <a:pt x="15986" y="10302"/>
                  </a:lnTo>
                  <a:lnTo>
                    <a:pt x="15733" y="8572"/>
                  </a:lnTo>
                  <a:lnTo>
                    <a:pt x="14799" y="5301"/>
                  </a:lnTo>
                  <a:lnTo>
                    <a:pt x="14799" y="4582"/>
                  </a:lnTo>
                  <a:lnTo>
                    <a:pt x="16996" y="3268"/>
                  </a:lnTo>
                  <a:cubicBezTo>
                    <a:pt x="17249" y="3167"/>
                    <a:pt x="17943" y="2814"/>
                    <a:pt x="20178" y="1387"/>
                  </a:cubicBezTo>
                  <a:cubicBezTo>
                    <a:pt x="21117" y="797"/>
                    <a:pt x="21746" y="618"/>
                    <a:pt x="22159" y="618"/>
                  </a:cubicBezTo>
                  <a:close/>
                  <a:moveTo>
                    <a:pt x="22164" y="0"/>
                  </a:moveTo>
                  <a:cubicBezTo>
                    <a:pt x="21532" y="0"/>
                    <a:pt x="20754" y="291"/>
                    <a:pt x="19837" y="869"/>
                  </a:cubicBezTo>
                  <a:cubicBezTo>
                    <a:pt x="17274" y="2498"/>
                    <a:pt x="16819" y="2675"/>
                    <a:pt x="16781" y="2688"/>
                  </a:cubicBezTo>
                  <a:lnTo>
                    <a:pt x="14332" y="4127"/>
                  </a:lnTo>
                  <a:lnTo>
                    <a:pt x="14180" y="4392"/>
                  </a:lnTo>
                  <a:lnTo>
                    <a:pt x="14180" y="5339"/>
                  </a:lnTo>
                  <a:lnTo>
                    <a:pt x="15127" y="8698"/>
                  </a:lnTo>
                  <a:lnTo>
                    <a:pt x="15291" y="9923"/>
                  </a:lnTo>
                  <a:lnTo>
                    <a:pt x="13688" y="9468"/>
                  </a:lnTo>
                  <a:lnTo>
                    <a:pt x="12993" y="8925"/>
                  </a:lnTo>
                  <a:lnTo>
                    <a:pt x="12665" y="8875"/>
                  </a:lnTo>
                  <a:lnTo>
                    <a:pt x="10051" y="10062"/>
                  </a:lnTo>
                  <a:lnTo>
                    <a:pt x="9887" y="10213"/>
                  </a:lnTo>
                  <a:lnTo>
                    <a:pt x="9155" y="11754"/>
                  </a:lnTo>
                  <a:lnTo>
                    <a:pt x="9129" y="12915"/>
                  </a:lnTo>
                  <a:lnTo>
                    <a:pt x="9395" y="13231"/>
                  </a:lnTo>
                  <a:lnTo>
                    <a:pt x="11983" y="13623"/>
                  </a:lnTo>
                  <a:lnTo>
                    <a:pt x="12059" y="13623"/>
                  </a:lnTo>
                  <a:lnTo>
                    <a:pt x="13284" y="13521"/>
                  </a:lnTo>
                  <a:lnTo>
                    <a:pt x="12185" y="14873"/>
                  </a:lnTo>
                  <a:lnTo>
                    <a:pt x="9344" y="15441"/>
                  </a:lnTo>
                  <a:lnTo>
                    <a:pt x="9155" y="15554"/>
                  </a:lnTo>
                  <a:lnTo>
                    <a:pt x="7185" y="18029"/>
                  </a:lnTo>
                  <a:lnTo>
                    <a:pt x="5771" y="20239"/>
                  </a:lnTo>
                  <a:lnTo>
                    <a:pt x="5733" y="20479"/>
                  </a:lnTo>
                  <a:lnTo>
                    <a:pt x="6288" y="22613"/>
                  </a:lnTo>
                  <a:lnTo>
                    <a:pt x="6364" y="22752"/>
                  </a:lnTo>
                  <a:lnTo>
                    <a:pt x="7576" y="24040"/>
                  </a:lnTo>
                  <a:lnTo>
                    <a:pt x="9243" y="25416"/>
                  </a:lnTo>
                  <a:cubicBezTo>
                    <a:pt x="8877" y="25909"/>
                    <a:pt x="8334" y="26679"/>
                    <a:pt x="8208" y="27032"/>
                  </a:cubicBezTo>
                  <a:cubicBezTo>
                    <a:pt x="7841" y="27386"/>
                    <a:pt x="4874" y="29091"/>
                    <a:pt x="2841" y="30214"/>
                  </a:cubicBezTo>
                  <a:lnTo>
                    <a:pt x="0" y="31629"/>
                  </a:lnTo>
                  <a:lnTo>
                    <a:pt x="189" y="32222"/>
                  </a:lnTo>
                  <a:lnTo>
                    <a:pt x="4533" y="31515"/>
                  </a:lnTo>
                  <a:lnTo>
                    <a:pt x="10430" y="29128"/>
                  </a:lnTo>
                  <a:lnTo>
                    <a:pt x="10556" y="29040"/>
                  </a:lnTo>
                  <a:lnTo>
                    <a:pt x="12804" y="26388"/>
                  </a:lnTo>
                  <a:lnTo>
                    <a:pt x="14748" y="24684"/>
                  </a:lnTo>
                  <a:lnTo>
                    <a:pt x="16087" y="23737"/>
                  </a:lnTo>
                  <a:lnTo>
                    <a:pt x="15241" y="25302"/>
                  </a:lnTo>
                  <a:lnTo>
                    <a:pt x="15582" y="25757"/>
                  </a:lnTo>
                  <a:lnTo>
                    <a:pt x="17488" y="25366"/>
                  </a:lnTo>
                  <a:cubicBezTo>
                    <a:pt x="19180" y="24861"/>
                    <a:pt x="19787" y="24595"/>
                    <a:pt x="20026" y="24431"/>
                  </a:cubicBezTo>
                  <a:cubicBezTo>
                    <a:pt x="20544" y="24595"/>
                    <a:pt x="22628" y="25757"/>
                    <a:pt x="24496" y="26868"/>
                  </a:cubicBezTo>
                  <a:lnTo>
                    <a:pt x="25936" y="29507"/>
                  </a:lnTo>
                  <a:lnTo>
                    <a:pt x="26618" y="33409"/>
                  </a:lnTo>
                  <a:lnTo>
                    <a:pt x="26012" y="36338"/>
                  </a:lnTo>
                  <a:lnTo>
                    <a:pt x="25456" y="38384"/>
                  </a:lnTo>
                  <a:lnTo>
                    <a:pt x="25469" y="38586"/>
                  </a:lnTo>
                  <a:lnTo>
                    <a:pt x="26264" y="40480"/>
                  </a:lnTo>
                  <a:lnTo>
                    <a:pt x="26858" y="40455"/>
                  </a:lnTo>
                  <a:lnTo>
                    <a:pt x="27767" y="37538"/>
                  </a:lnTo>
                  <a:lnTo>
                    <a:pt x="28373" y="37033"/>
                  </a:lnTo>
                  <a:lnTo>
                    <a:pt x="29004" y="40884"/>
                  </a:lnTo>
                  <a:lnTo>
                    <a:pt x="29888" y="43018"/>
                  </a:lnTo>
                  <a:lnTo>
                    <a:pt x="28360" y="42058"/>
                  </a:lnTo>
                  <a:lnTo>
                    <a:pt x="27893" y="42273"/>
                  </a:lnTo>
                  <a:lnTo>
                    <a:pt x="27653" y="43763"/>
                  </a:lnTo>
                  <a:lnTo>
                    <a:pt x="27678" y="43953"/>
                  </a:lnTo>
                  <a:lnTo>
                    <a:pt x="29383" y="47652"/>
                  </a:lnTo>
                  <a:lnTo>
                    <a:pt x="29156" y="50114"/>
                  </a:lnTo>
                  <a:lnTo>
                    <a:pt x="27918" y="52589"/>
                  </a:lnTo>
                  <a:lnTo>
                    <a:pt x="27413" y="57085"/>
                  </a:lnTo>
                  <a:lnTo>
                    <a:pt x="27729" y="61580"/>
                  </a:lnTo>
                  <a:lnTo>
                    <a:pt x="27779" y="61719"/>
                  </a:lnTo>
                  <a:lnTo>
                    <a:pt x="29522" y="64484"/>
                  </a:lnTo>
                  <a:lnTo>
                    <a:pt x="31252" y="65696"/>
                  </a:lnTo>
                  <a:lnTo>
                    <a:pt x="32464" y="69030"/>
                  </a:lnTo>
                  <a:lnTo>
                    <a:pt x="33891" y="74080"/>
                  </a:lnTo>
                  <a:lnTo>
                    <a:pt x="33967" y="74219"/>
                  </a:lnTo>
                  <a:lnTo>
                    <a:pt x="36505" y="76896"/>
                  </a:lnTo>
                  <a:lnTo>
                    <a:pt x="37048" y="76631"/>
                  </a:lnTo>
                  <a:lnTo>
                    <a:pt x="36467" y="73474"/>
                  </a:lnTo>
                  <a:lnTo>
                    <a:pt x="36404" y="73335"/>
                  </a:lnTo>
                  <a:lnTo>
                    <a:pt x="34964" y="71505"/>
                  </a:lnTo>
                  <a:lnTo>
                    <a:pt x="34484" y="68171"/>
                  </a:lnTo>
                  <a:lnTo>
                    <a:pt x="34484" y="68171"/>
                  </a:lnTo>
                  <a:lnTo>
                    <a:pt x="35166" y="68954"/>
                  </a:lnTo>
                  <a:lnTo>
                    <a:pt x="36012" y="72098"/>
                  </a:lnTo>
                  <a:lnTo>
                    <a:pt x="36101" y="72237"/>
                  </a:lnTo>
                  <a:lnTo>
                    <a:pt x="38273" y="74295"/>
                  </a:lnTo>
                  <a:lnTo>
                    <a:pt x="40268" y="77730"/>
                  </a:lnTo>
                  <a:lnTo>
                    <a:pt x="40419" y="79939"/>
                  </a:lnTo>
                  <a:lnTo>
                    <a:pt x="40508" y="80141"/>
                  </a:lnTo>
                  <a:lnTo>
                    <a:pt x="42162" y="81947"/>
                  </a:lnTo>
                  <a:lnTo>
                    <a:pt x="42301" y="82035"/>
                  </a:lnTo>
                  <a:lnTo>
                    <a:pt x="46202" y="83197"/>
                  </a:lnTo>
                  <a:lnTo>
                    <a:pt x="49043" y="84700"/>
                  </a:lnTo>
                  <a:lnTo>
                    <a:pt x="49359" y="84687"/>
                  </a:lnTo>
                  <a:lnTo>
                    <a:pt x="50028" y="84245"/>
                  </a:lnTo>
                  <a:lnTo>
                    <a:pt x="52453" y="86165"/>
                  </a:lnTo>
                  <a:lnTo>
                    <a:pt x="52592" y="86228"/>
                  </a:lnTo>
                  <a:lnTo>
                    <a:pt x="55407" y="86834"/>
                  </a:lnTo>
                  <a:lnTo>
                    <a:pt x="58716" y="90546"/>
                  </a:lnTo>
                  <a:lnTo>
                    <a:pt x="61330" y="91960"/>
                  </a:lnTo>
                  <a:lnTo>
                    <a:pt x="61683" y="91910"/>
                  </a:lnTo>
                  <a:lnTo>
                    <a:pt x="62706" y="91013"/>
                  </a:lnTo>
                  <a:lnTo>
                    <a:pt x="63994" y="92491"/>
                  </a:lnTo>
                  <a:lnTo>
                    <a:pt x="63691" y="95723"/>
                  </a:lnTo>
                  <a:lnTo>
                    <a:pt x="62251" y="97466"/>
                  </a:lnTo>
                  <a:lnTo>
                    <a:pt x="61405" y="99840"/>
                  </a:lnTo>
                  <a:lnTo>
                    <a:pt x="61165" y="102074"/>
                  </a:lnTo>
                  <a:lnTo>
                    <a:pt x="60711" y="103224"/>
                  </a:lnTo>
                  <a:lnTo>
                    <a:pt x="60774" y="103552"/>
                  </a:lnTo>
                  <a:lnTo>
                    <a:pt x="63186" y="106115"/>
                  </a:lnTo>
                  <a:lnTo>
                    <a:pt x="65320" y="109335"/>
                  </a:lnTo>
                  <a:lnTo>
                    <a:pt x="67441" y="112656"/>
                  </a:lnTo>
                  <a:lnTo>
                    <a:pt x="67555" y="112757"/>
                  </a:lnTo>
                  <a:lnTo>
                    <a:pt x="69461" y="113818"/>
                  </a:lnTo>
                  <a:lnTo>
                    <a:pt x="70623" y="115421"/>
                  </a:lnTo>
                  <a:lnTo>
                    <a:pt x="71090" y="120055"/>
                  </a:lnTo>
                  <a:lnTo>
                    <a:pt x="71330" y="123881"/>
                  </a:lnTo>
                  <a:lnTo>
                    <a:pt x="71090" y="127871"/>
                  </a:lnTo>
                  <a:lnTo>
                    <a:pt x="71254" y="129866"/>
                  </a:lnTo>
                  <a:lnTo>
                    <a:pt x="70472" y="132973"/>
                  </a:lnTo>
                  <a:lnTo>
                    <a:pt x="70383" y="135511"/>
                  </a:lnTo>
                  <a:lnTo>
                    <a:pt x="70623" y="138516"/>
                  </a:lnTo>
                  <a:lnTo>
                    <a:pt x="70749" y="138743"/>
                  </a:lnTo>
                  <a:lnTo>
                    <a:pt x="71886" y="139539"/>
                  </a:lnTo>
                  <a:lnTo>
                    <a:pt x="70168" y="143491"/>
                  </a:lnTo>
                  <a:lnTo>
                    <a:pt x="70194" y="143794"/>
                  </a:lnTo>
                  <a:lnTo>
                    <a:pt x="71507" y="145789"/>
                  </a:lnTo>
                  <a:lnTo>
                    <a:pt x="71823" y="147582"/>
                  </a:lnTo>
                  <a:lnTo>
                    <a:pt x="73035" y="151370"/>
                  </a:lnTo>
                  <a:lnTo>
                    <a:pt x="75409" y="154805"/>
                  </a:lnTo>
                  <a:lnTo>
                    <a:pt x="77227" y="156030"/>
                  </a:lnTo>
                  <a:lnTo>
                    <a:pt x="77391" y="156080"/>
                  </a:lnTo>
                  <a:lnTo>
                    <a:pt x="80396" y="156080"/>
                  </a:lnTo>
                  <a:lnTo>
                    <a:pt x="80624" y="155966"/>
                  </a:lnTo>
                  <a:lnTo>
                    <a:pt x="81886" y="154476"/>
                  </a:lnTo>
                  <a:lnTo>
                    <a:pt x="81798" y="153984"/>
                  </a:lnTo>
                  <a:lnTo>
                    <a:pt x="78666" y="152305"/>
                  </a:lnTo>
                  <a:lnTo>
                    <a:pt x="77530" y="149501"/>
                  </a:lnTo>
                  <a:lnTo>
                    <a:pt x="77353" y="149325"/>
                  </a:lnTo>
                  <a:cubicBezTo>
                    <a:pt x="77176" y="149249"/>
                    <a:pt x="77038" y="149097"/>
                    <a:pt x="76974" y="148908"/>
                  </a:cubicBezTo>
                  <a:cubicBezTo>
                    <a:pt x="76911" y="148643"/>
                    <a:pt x="77063" y="148289"/>
                    <a:pt x="77391" y="147885"/>
                  </a:cubicBezTo>
                  <a:cubicBezTo>
                    <a:pt x="78363" y="146723"/>
                    <a:pt x="78591" y="146458"/>
                    <a:pt x="78641" y="146332"/>
                  </a:cubicBezTo>
                  <a:lnTo>
                    <a:pt x="78957" y="145309"/>
                  </a:lnTo>
                  <a:lnTo>
                    <a:pt x="78831" y="144956"/>
                  </a:lnTo>
                  <a:lnTo>
                    <a:pt x="77404" y="143933"/>
                  </a:lnTo>
                  <a:lnTo>
                    <a:pt x="78111" y="142582"/>
                  </a:lnTo>
                  <a:lnTo>
                    <a:pt x="78831" y="142077"/>
                  </a:lnTo>
                  <a:lnTo>
                    <a:pt x="78957" y="141862"/>
                  </a:lnTo>
                  <a:lnTo>
                    <a:pt x="79361" y="139652"/>
                  </a:lnTo>
                  <a:lnTo>
                    <a:pt x="79336" y="139476"/>
                  </a:lnTo>
                  <a:lnTo>
                    <a:pt x="78818" y="138289"/>
                  </a:lnTo>
                  <a:lnTo>
                    <a:pt x="78869" y="137582"/>
                  </a:lnTo>
                  <a:lnTo>
                    <a:pt x="79954" y="137708"/>
                  </a:lnTo>
                  <a:lnTo>
                    <a:pt x="80308" y="137417"/>
                  </a:lnTo>
                  <a:lnTo>
                    <a:pt x="80384" y="135814"/>
                  </a:lnTo>
                  <a:lnTo>
                    <a:pt x="80384" y="135498"/>
                  </a:lnTo>
                  <a:lnTo>
                    <a:pt x="82038" y="135018"/>
                  </a:lnTo>
                  <a:lnTo>
                    <a:pt x="83932" y="134551"/>
                  </a:lnTo>
                  <a:lnTo>
                    <a:pt x="84172" y="134235"/>
                  </a:lnTo>
                  <a:lnTo>
                    <a:pt x="84172" y="132076"/>
                  </a:lnTo>
                  <a:lnTo>
                    <a:pt x="84020" y="130826"/>
                  </a:lnTo>
                  <a:lnTo>
                    <a:pt x="83970" y="130283"/>
                  </a:lnTo>
                  <a:lnTo>
                    <a:pt x="86243" y="130675"/>
                  </a:lnTo>
                  <a:lnTo>
                    <a:pt x="86521" y="130586"/>
                  </a:lnTo>
                  <a:lnTo>
                    <a:pt x="88137" y="129008"/>
                  </a:lnTo>
                  <a:lnTo>
                    <a:pt x="89614" y="126520"/>
                  </a:lnTo>
                  <a:lnTo>
                    <a:pt x="90965" y="124551"/>
                  </a:lnTo>
                  <a:lnTo>
                    <a:pt x="91470" y="121798"/>
                  </a:lnTo>
                  <a:lnTo>
                    <a:pt x="93857" y="120156"/>
                  </a:lnTo>
                  <a:lnTo>
                    <a:pt x="96546" y="118742"/>
                  </a:lnTo>
                  <a:lnTo>
                    <a:pt x="97897" y="117947"/>
                  </a:lnTo>
                  <a:lnTo>
                    <a:pt x="98049" y="117719"/>
                  </a:lnTo>
                  <a:lnTo>
                    <a:pt x="98592" y="113982"/>
                  </a:lnTo>
                  <a:lnTo>
                    <a:pt x="99463" y="110800"/>
                  </a:lnTo>
                  <a:lnTo>
                    <a:pt x="99842" y="108906"/>
                  </a:lnTo>
                  <a:lnTo>
                    <a:pt x="101648" y="106645"/>
                  </a:lnTo>
                  <a:lnTo>
                    <a:pt x="102746" y="104676"/>
                  </a:lnTo>
                  <a:lnTo>
                    <a:pt x="102746" y="104373"/>
                  </a:lnTo>
                  <a:lnTo>
                    <a:pt x="101799" y="102617"/>
                  </a:lnTo>
                  <a:cubicBezTo>
                    <a:pt x="101824" y="102352"/>
                    <a:pt x="101774" y="102125"/>
                    <a:pt x="98882" y="100989"/>
                  </a:cubicBezTo>
                  <a:lnTo>
                    <a:pt x="95650" y="99726"/>
                  </a:lnTo>
                  <a:lnTo>
                    <a:pt x="93718" y="99410"/>
                  </a:lnTo>
                  <a:lnTo>
                    <a:pt x="91710" y="98627"/>
                  </a:lnTo>
                  <a:lnTo>
                    <a:pt x="89551" y="97731"/>
                  </a:lnTo>
                  <a:lnTo>
                    <a:pt x="88415" y="95092"/>
                  </a:lnTo>
                  <a:lnTo>
                    <a:pt x="86887" y="92907"/>
                  </a:lnTo>
                  <a:lnTo>
                    <a:pt x="86735" y="92794"/>
                  </a:lnTo>
                  <a:lnTo>
                    <a:pt x="83338" y="91682"/>
                  </a:lnTo>
                  <a:lnTo>
                    <a:pt x="81179" y="91455"/>
                  </a:lnTo>
                  <a:lnTo>
                    <a:pt x="78970" y="89321"/>
                  </a:lnTo>
                  <a:lnTo>
                    <a:pt x="76861" y="88084"/>
                  </a:lnTo>
                  <a:lnTo>
                    <a:pt x="74335" y="87819"/>
                  </a:lnTo>
                  <a:lnTo>
                    <a:pt x="71810" y="87187"/>
                  </a:lnTo>
                  <a:lnTo>
                    <a:pt x="71722" y="87175"/>
                  </a:lnTo>
                  <a:lnTo>
                    <a:pt x="68881" y="87263"/>
                  </a:lnTo>
                  <a:lnTo>
                    <a:pt x="68792" y="87276"/>
                  </a:lnTo>
                  <a:cubicBezTo>
                    <a:pt x="65395" y="88273"/>
                    <a:pt x="65320" y="88576"/>
                    <a:pt x="65269" y="88753"/>
                  </a:cubicBezTo>
                  <a:cubicBezTo>
                    <a:pt x="65219" y="88942"/>
                    <a:pt x="65029" y="89523"/>
                    <a:pt x="64878" y="89965"/>
                  </a:cubicBezTo>
                  <a:lnTo>
                    <a:pt x="63640" y="88993"/>
                  </a:lnTo>
                  <a:lnTo>
                    <a:pt x="63350" y="88930"/>
                  </a:lnTo>
                  <a:lnTo>
                    <a:pt x="61734" y="89448"/>
                  </a:lnTo>
                  <a:lnTo>
                    <a:pt x="60218" y="88690"/>
                  </a:lnTo>
                  <a:lnTo>
                    <a:pt x="59057" y="86303"/>
                  </a:lnTo>
                  <a:lnTo>
                    <a:pt x="59802" y="84384"/>
                  </a:lnTo>
                  <a:lnTo>
                    <a:pt x="59600" y="83967"/>
                  </a:lnTo>
                  <a:lnTo>
                    <a:pt x="57655" y="83311"/>
                  </a:lnTo>
                  <a:lnTo>
                    <a:pt x="55521" y="83046"/>
                  </a:lnTo>
                  <a:lnTo>
                    <a:pt x="56077" y="81480"/>
                  </a:lnTo>
                  <a:lnTo>
                    <a:pt x="56796" y="80104"/>
                  </a:lnTo>
                  <a:lnTo>
                    <a:pt x="56986" y="78853"/>
                  </a:lnTo>
                  <a:lnTo>
                    <a:pt x="56670" y="78500"/>
                  </a:lnTo>
                  <a:lnTo>
                    <a:pt x="53905" y="78500"/>
                  </a:lnTo>
                  <a:lnTo>
                    <a:pt x="53640" y="78651"/>
                  </a:lnTo>
                  <a:lnTo>
                    <a:pt x="52516" y="80533"/>
                  </a:lnTo>
                  <a:lnTo>
                    <a:pt x="50155" y="81366"/>
                  </a:lnTo>
                  <a:lnTo>
                    <a:pt x="48374" y="78942"/>
                  </a:lnTo>
                  <a:lnTo>
                    <a:pt x="47995" y="75495"/>
                  </a:lnTo>
                  <a:lnTo>
                    <a:pt x="48816" y="72717"/>
                  </a:lnTo>
                  <a:lnTo>
                    <a:pt x="51443" y="70772"/>
                  </a:lnTo>
                  <a:lnTo>
                    <a:pt x="54132" y="70393"/>
                  </a:lnTo>
                  <a:lnTo>
                    <a:pt x="55370" y="71416"/>
                  </a:lnTo>
                  <a:lnTo>
                    <a:pt x="55849" y="71315"/>
                  </a:lnTo>
                  <a:lnTo>
                    <a:pt x="56392" y="70305"/>
                  </a:lnTo>
                  <a:lnTo>
                    <a:pt x="58286" y="70305"/>
                  </a:lnTo>
                  <a:lnTo>
                    <a:pt x="60799" y="71088"/>
                  </a:lnTo>
                  <a:lnTo>
                    <a:pt x="61014" y="72856"/>
                  </a:lnTo>
                  <a:lnTo>
                    <a:pt x="61064" y="72995"/>
                  </a:lnTo>
                  <a:lnTo>
                    <a:pt x="62403" y="75040"/>
                  </a:lnTo>
                  <a:lnTo>
                    <a:pt x="62971" y="74926"/>
                  </a:lnTo>
                  <a:lnTo>
                    <a:pt x="63363" y="72843"/>
                  </a:lnTo>
                  <a:lnTo>
                    <a:pt x="63363" y="72767"/>
                  </a:lnTo>
                  <a:lnTo>
                    <a:pt x="63211" y="69131"/>
                  </a:lnTo>
                  <a:lnTo>
                    <a:pt x="64158" y="67376"/>
                  </a:lnTo>
                  <a:lnTo>
                    <a:pt x="67087" y="65355"/>
                  </a:lnTo>
                  <a:lnTo>
                    <a:pt x="68704" y="62691"/>
                  </a:lnTo>
                  <a:lnTo>
                    <a:pt x="69461" y="60721"/>
                  </a:lnTo>
                  <a:lnTo>
                    <a:pt x="71924" y="58322"/>
                  </a:lnTo>
                  <a:lnTo>
                    <a:pt x="73452" y="58322"/>
                  </a:lnTo>
                  <a:lnTo>
                    <a:pt x="73755" y="58107"/>
                  </a:lnTo>
                  <a:lnTo>
                    <a:pt x="74575" y="55923"/>
                  </a:lnTo>
                  <a:lnTo>
                    <a:pt x="76747" y="54496"/>
                  </a:lnTo>
                  <a:lnTo>
                    <a:pt x="77682" y="55961"/>
                  </a:lnTo>
                  <a:lnTo>
                    <a:pt x="78124" y="56062"/>
                  </a:lnTo>
                  <a:lnTo>
                    <a:pt x="80119" y="54786"/>
                  </a:lnTo>
                  <a:lnTo>
                    <a:pt x="83591" y="53347"/>
                  </a:lnTo>
                  <a:lnTo>
                    <a:pt x="83705" y="52855"/>
                  </a:lnTo>
                  <a:lnTo>
                    <a:pt x="82909" y="51983"/>
                  </a:lnTo>
                  <a:lnTo>
                    <a:pt x="82657" y="51870"/>
                  </a:lnTo>
                  <a:lnTo>
                    <a:pt x="79715" y="52084"/>
                  </a:lnTo>
                  <a:lnTo>
                    <a:pt x="79134" y="50771"/>
                  </a:lnTo>
                  <a:lnTo>
                    <a:pt x="79134" y="49496"/>
                  </a:lnTo>
                  <a:lnTo>
                    <a:pt x="78970" y="49218"/>
                  </a:lnTo>
                  <a:lnTo>
                    <a:pt x="78528" y="48978"/>
                  </a:lnTo>
                  <a:lnTo>
                    <a:pt x="78742" y="48864"/>
                  </a:lnTo>
                  <a:lnTo>
                    <a:pt x="81002" y="48864"/>
                  </a:lnTo>
                  <a:lnTo>
                    <a:pt x="83212" y="49029"/>
                  </a:lnTo>
                  <a:lnTo>
                    <a:pt x="83389" y="48991"/>
                  </a:lnTo>
                  <a:lnTo>
                    <a:pt x="86028" y="47463"/>
                  </a:lnTo>
                  <a:cubicBezTo>
                    <a:pt x="87973" y="46023"/>
                    <a:pt x="88048" y="45910"/>
                    <a:pt x="88074" y="45847"/>
                  </a:cubicBezTo>
                  <a:cubicBezTo>
                    <a:pt x="88213" y="45657"/>
                    <a:pt x="88263" y="45569"/>
                    <a:pt x="86432" y="42362"/>
                  </a:cubicBezTo>
                  <a:lnTo>
                    <a:pt x="84399" y="40455"/>
                  </a:lnTo>
                  <a:lnTo>
                    <a:pt x="84033" y="38435"/>
                  </a:lnTo>
                  <a:lnTo>
                    <a:pt x="83553" y="34103"/>
                  </a:lnTo>
                  <a:lnTo>
                    <a:pt x="83010" y="33927"/>
                  </a:lnTo>
                  <a:lnTo>
                    <a:pt x="81078" y="36086"/>
                  </a:lnTo>
                  <a:lnTo>
                    <a:pt x="79576" y="35758"/>
                  </a:lnTo>
                  <a:lnTo>
                    <a:pt x="79310" y="34028"/>
                  </a:lnTo>
                  <a:lnTo>
                    <a:pt x="80055" y="32677"/>
                  </a:lnTo>
                  <a:lnTo>
                    <a:pt x="79866" y="32222"/>
                  </a:lnTo>
                  <a:lnTo>
                    <a:pt x="78212" y="31755"/>
                  </a:lnTo>
                  <a:lnTo>
                    <a:pt x="77164" y="30669"/>
                  </a:lnTo>
                  <a:lnTo>
                    <a:pt x="76937" y="30568"/>
                  </a:lnTo>
                  <a:lnTo>
                    <a:pt x="74070" y="30568"/>
                  </a:lnTo>
                  <a:lnTo>
                    <a:pt x="73199" y="30656"/>
                  </a:lnTo>
                  <a:lnTo>
                    <a:pt x="72921" y="30959"/>
                  </a:lnTo>
                  <a:lnTo>
                    <a:pt x="72845" y="33674"/>
                  </a:lnTo>
                  <a:lnTo>
                    <a:pt x="71583" y="35013"/>
                  </a:lnTo>
                  <a:lnTo>
                    <a:pt x="71545" y="35391"/>
                  </a:lnTo>
                  <a:lnTo>
                    <a:pt x="72290" y="36566"/>
                  </a:lnTo>
                  <a:lnTo>
                    <a:pt x="72492" y="38662"/>
                  </a:lnTo>
                  <a:lnTo>
                    <a:pt x="70535" y="40316"/>
                  </a:lnTo>
                  <a:lnTo>
                    <a:pt x="68615" y="40998"/>
                  </a:lnTo>
                  <a:lnTo>
                    <a:pt x="68401" y="41288"/>
                  </a:lnTo>
                  <a:lnTo>
                    <a:pt x="68401" y="44256"/>
                  </a:lnTo>
                  <a:lnTo>
                    <a:pt x="67555" y="44685"/>
                  </a:lnTo>
                  <a:lnTo>
                    <a:pt x="66380" y="43195"/>
                  </a:lnTo>
                  <a:lnTo>
                    <a:pt x="66974" y="40581"/>
                  </a:lnTo>
                  <a:lnTo>
                    <a:pt x="66822" y="40228"/>
                  </a:lnTo>
                  <a:lnTo>
                    <a:pt x="64676" y="39142"/>
                  </a:lnTo>
                  <a:lnTo>
                    <a:pt x="62453" y="37816"/>
                  </a:lnTo>
                  <a:lnTo>
                    <a:pt x="61443" y="36957"/>
                  </a:lnTo>
                  <a:lnTo>
                    <a:pt x="61241" y="36881"/>
                  </a:lnTo>
                  <a:lnTo>
                    <a:pt x="60509" y="36881"/>
                  </a:lnTo>
                  <a:lnTo>
                    <a:pt x="60307" y="34444"/>
                  </a:lnTo>
                  <a:lnTo>
                    <a:pt x="60686" y="32083"/>
                  </a:lnTo>
                  <a:lnTo>
                    <a:pt x="61456" y="30252"/>
                  </a:lnTo>
                  <a:cubicBezTo>
                    <a:pt x="61974" y="30050"/>
                    <a:pt x="62479" y="29823"/>
                    <a:pt x="62971" y="29558"/>
                  </a:cubicBezTo>
                  <a:cubicBezTo>
                    <a:pt x="63413" y="29330"/>
                    <a:pt x="63640" y="29229"/>
                    <a:pt x="63754" y="29179"/>
                  </a:cubicBezTo>
                  <a:cubicBezTo>
                    <a:pt x="63761" y="29180"/>
                    <a:pt x="63768" y="29180"/>
                    <a:pt x="63775" y="29180"/>
                  </a:cubicBezTo>
                  <a:cubicBezTo>
                    <a:pt x="63887" y="29180"/>
                    <a:pt x="64048" y="29086"/>
                    <a:pt x="64499" y="28813"/>
                  </a:cubicBezTo>
                  <a:lnTo>
                    <a:pt x="65029" y="28497"/>
                  </a:lnTo>
                  <a:cubicBezTo>
                    <a:pt x="66469" y="27638"/>
                    <a:pt x="66999" y="27323"/>
                    <a:pt x="67201" y="27171"/>
                  </a:cubicBezTo>
                  <a:lnTo>
                    <a:pt x="67214" y="27184"/>
                  </a:lnTo>
                  <a:lnTo>
                    <a:pt x="68792" y="25681"/>
                  </a:lnTo>
                  <a:lnTo>
                    <a:pt x="69992" y="24456"/>
                  </a:lnTo>
                  <a:lnTo>
                    <a:pt x="70737" y="24267"/>
                  </a:lnTo>
                  <a:lnTo>
                    <a:pt x="74083" y="24267"/>
                  </a:lnTo>
                  <a:lnTo>
                    <a:pt x="74399" y="23977"/>
                  </a:lnTo>
                  <a:lnTo>
                    <a:pt x="74550" y="21994"/>
                  </a:lnTo>
                  <a:lnTo>
                    <a:pt x="75548" y="20252"/>
                  </a:lnTo>
                  <a:lnTo>
                    <a:pt x="75573" y="20012"/>
                  </a:lnTo>
                  <a:lnTo>
                    <a:pt x="75106" y="18269"/>
                  </a:lnTo>
                  <a:lnTo>
                    <a:pt x="75005" y="18118"/>
                  </a:lnTo>
                  <a:lnTo>
                    <a:pt x="73363" y="16741"/>
                  </a:lnTo>
                  <a:lnTo>
                    <a:pt x="72883" y="16830"/>
                  </a:lnTo>
                  <a:lnTo>
                    <a:pt x="71873" y="18800"/>
                  </a:lnTo>
                  <a:lnTo>
                    <a:pt x="70320" y="19999"/>
                  </a:lnTo>
                  <a:lnTo>
                    <a:pt x="69676" y="20441"/>
                  </a:lnTo>
                  <a:lnTo>
                    <a:pt x="69676" y="18623"/>
                  </a:lnTo>
                  <a:lnTo>
                    <a:pt x="69929" y="17385"/>
                  </a:lnTo>
                  <a:lnTo>
                    <a:pt x="69411" y="17082"/>
                  </a:lnTo>
                  <a:lnTo>
                    <a:pt x="68691" y="17739"/>
                  </a:lnTo>
                  <a:lnTo>
                    <a:pt x="67896" y="15959"/>
                  </a:lnTo>
                  <a:lnTo>
                    <a:pt x="68918" y="14860"/>
                  </a:lnTo>
                  <a:lnTo>
                    <a:pt x="71002" y="10403"/>
                  </a:lnTo>
                  <a:lnTo>
                    <a:pt x="71873" y="10049"/>
                  </a:lnTo>
                  <a:lnTo>
                    <a:pt x="73767" y="8332"/>
                  </a:lnTo>
                  <a:lnTo>
                    <a:pt x="73691" y="7827"/>
                  </a:lnTo>
                  <a:lnTo>
                    <a:pt x="72896" y="7410"/>
                  </a:lnTo>
                  <a:lnTo>
                    <a:pt x="71785" y="7233"/>
                  </a:lnTo>
                  <a:lnTo>
                    <a:pt x="69373" y="7233"/>
                  </a:lnTo>
                  <a:lnTo>
                    <a:pt x="69057" y="7549"/>
                  </a:lnTo>
                  <a:lnTo>
                    <a:pt x="69057" y="9658"/>
                  </a:lnTo>
                  <a:lnTo>
                    <a:pt x="67037" y="12284"/>
                  </a:lnTo>
                  <a:lnTo>
                    <a:pt x="65294" y="14986"/>
                  </a:lnTo>
                  <a:lnTo>
                    <a:pt x="65294" y="15340"/>
                  </a:lnTo>
                  <a:lnTo>
                    <a:pt x="66077" y="16476"/>
                  </a:lnTo>
                  <a:lnTo>
                    <a:pt x="65762" y="18623"/>
                  </a:lnTo>
                  <a:lnTo>
                    <a:pt x="63375" y="19885"/>
                  </a:lnTo>
                  <a:lnTo>
                    <a:pt x="63375" y="18585"/>
                  </a:lnTo>
                  <a:lnTo>
                    <a:pt x="63085" y="18269"/>
                  </a:lnTo>
                  <a:lnTo>
                    <a:pt x="61342" y="18118"/>
                  </a:lnTo>
                  <a:lnTo>
                    <a:pt x="61128" y="18181"/>
                  </a:lnTo>
                  <a:lnTo>
                    <a:pt x="59890" y="19153"/>
                  </a:lnTo>
                  <a:lnTo>
                    <a:pt x="58223" y="16830"/>
                  </a:lnTo>
                  <a:lnTo>
                    <a:pt x="57971" y="16703"/>
                  </a:lnTo>
                  <a:lnTo>
                    <a:pt x="55799" y="16703"/>
                  </a:lnTo>
                  <a:lnTo>
                    <a:pt x="55521" y="16868"/>
                  </a:lnTo>
                  <a:lnTo>
                    <a:pt x="54827" y="18168"/>
                  </a:lnTo>
                  <a:lnTo>
                    <a:pt x="54435" y="18736"/>
                  </a:lnTo>
                  <a:lnTo>
                    <a:pt x="53652" y="16969"/>
                  </a:lnTo>
                  <a:lnTo>
                    <a:pt x="53261" y="16792"/>
                  </a:lnTo>
                  <a:cubicBezTo>
                    <a:pt x="53061" y="16867"/>
                    <a:pt x="52586" y="16997"/>
                    <a:pt x="52167" y="16997"/>
                  </a:cubicBezTo>
                  <a:cubicBezTo>
                    <a:pt x="51950" y="16997"/>
                    <a:pt x="51749" y="16962"/>
                    <a:pt x="51607" y="16868"/>
                  </a:cubicBezTo>
                  <a:cubicBezTo>
                    <a:pt x="51455" y="16767"/>
                    <a:pt x="51379" y="16590"/>
                    <a:pt x="51392" y="16426"/>
                  </a:cubicBezTo>
                  <a:cubicBezTo>
                    <a:pt x="51316" y="15112"/>
                    <a:pt x="51316" y="14986"/>
                    <a:pt x="51316" y="14974"/>
                  </a:cubicBezTo>
                  <a:lnTo>
                    <a:pt x="51215" y="14746"/>
                  </a:lnTo>
                  <a:lnTo>
                    <a:pt x="47945" y="11716"/>
                  </a:lnTo>
                  <a:lnTo>
                    <a:pt x="46922" y="11009"/>
                  </a:lnTo>
                  <a:lnTo>
                    <a:pt x="46682" y="10958"/>
                  </a:lnTo>
                  <a:lnTo>
                    <a:pt x="45142" y="11223"/>
                  </a:lnTo>
                  <a:lnTo>
                    <a:pt x="44435" y="9077"/>
                  </a:lnTo>
                  <a:lnTo>
                    <a:pt x="44233" y="8875"/>
                  </a:lnTo>
                  <a:lnTo>
                    <a:pt x="42806" y="8433"/>
                  </a:lnTo>
                  <a:lnTo>
                    <a:pt x="42679" y="8420"/>
                  </a:lnTo>
                  <a:lnTo>
                    <a:pt x="39182" y="8862"/>
                  </a:lnTo>
                  <a:lnTo>
                    <a:pt x="37262" y="8445"/>
                  </a:lnTo>
                  <a:lnTo>
                    <a:pt x="34649" y="6210"/>
                  </a:lnTo>
                  <a:lnTo>
                    <a:pt x="31075" y="4506"/>
                  </a:lnTo>
                  <a:lnTo>
                    <a:pt x="28499" y="2031"/>
                  </a:lnTo>
                  <a:lnTo>
                    <a:pt x="26365" y="263"/>
                  </a:lnTo>
                  <a:lnTo>
                    <a:pt x="26100" y="187"/>
                  </a:lnTo>
                  <a:lnTo>
                    <a:pt x="23524" y="756"/>
                  </a:lnTo>
                  <a:cubicBezTo>
                    <a:pt x="23360" y="465"/>
                    <a:pt x="23120" y="238"/>
                    <a:pt x="22817" y="124"/>
                  </a:cubicBezTo>
                  <a:cubicBezTo>
                    <a:pt x="22620" y="41"/>
                    <a:pt x="22402" y="0"/>
                    <a:pt x="22164" y="0"/>
                  </a:cubicBez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1940550" y="1654925"/>
              <a:ext cx="124725" cy="149650"/>
            </a:xfrm>
            <a:custGeom>
              <a:avLst/>
              <a:gdLst/>
              <a:ahLst/>
              <a:cxnLst/>
              <a:rect l="l" t="t" r="r" b="b"/>
              <a:pathLst>
                <a:path w="4989" h="5986" extrusionOk="0">
                  <a:moveTo>
                    <a:pt x="2425" y="0"/>
                  </a:moveTo>
                  <a:lnTo>
                    <a:pt x="1023" y="1200"/>
                  </a:lnTo>
                  <a:lnTo>
                    <a:pt x="1" y="3851"/>
                  </a:lnTo>
                  <a:lnTo>
                    <a:pt x="1" y="5985"/>
                  </a:lnTo>
                  <a:lnTo>
                    <a:pt x="2362" y="4104"/>
                  </a:lnTo>
                  <a:lnTo>
                    <a:pt x="3511" y="4887"/>
                  </a:lnTo>
                  <a:lnTo>
                    <a:pt x="4988" y="4419"/>
                  </a:lnTo>
                  <a:lnTo>
                    <a:pt x="3271" y="2210"/>
                  </a:lnTo>
                  <a:lnTo>
                    <a:pt x="242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1932650" y="1641650"/>
              <a:ext cx="145575" cy="179325"/>
            </a:xfrm>
            <a:custGeom>
              <a:avLst/>
              <a:gdLst/>
              <a:ahLst/>
              <a:cxnLst/>
              <a:rect l="l" t="t" r="r" b="b"/>
              <a:pathLst>
                <a:path w="5823" h="7173" extrusionOk="0">
                  <a:moveTo>
                    <a:pt x="2602" y="1049"/>
                  </a:moveTo>
                  <a:lnTo>
                    <a:pt x="3297" y="2842"/>
                  </a:lnTo>
                  <a:lnTo>
                    <a:pt x="4774" y="4774"/>
                  </a:lnTo>
                  <a:lnTo>
                    <a:pt x="3877" y="5064"/>
                  </a:lnTo>
                  <a:lnTo>
                    <a:pt x="2665" y="4231"/>
                  </a:lnTo>
                  <a:lnTo>
                    <a:pt x="632" y="5860"/>
                  </a:lnTo>
                  <a:lnTo>
                    <a:pt x="632" y="4433"/>
                  </a:lnTo>
                  <a:lnTo>
                    <a:pt x="1605" y="1907"/>
                  </a:lnTo>
                  <a:lnTo>
                    <a:pt x="2602" y="1049"/>
                  </a:lnTo>
                  <a:close/>
                  <a:moveTo>
                    <a:pt x="2880" y="1"/>
                  </a:moveTo>
                  <a:lnTo>
                    <a:pt x="1074" y="1541"/>
                  </a:lnTo>
                  <a:lnTo>
                    <a:pt x="26" y="4269"/>
                  </a:lnTo>
                  <a:lnTo>
                    <a:pt x="1" y="7173"/>
                  </a:lnTo>
                  <a:lnTo>
                    <a:pt x="1" y="7173"/>
                  </a:lnTo>
                  <a:lnTo>
                    <a:pt x="2703" y="5026"/>
                  </a:lnTo>
                  <a:lnTo>
                    <a:pt x="3776" y="5771"/>
                  </a:lnTo>
                  <a:lnTo>
                    <a:pt x="5822" y="5102"/>
                  </a:lnTo>
                  <a:lnTo>
                    <a:pt x="3865" y="2577"/>
                  </a:lnTo>
                  <a:lnTo>
                    <a:pt x="288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2019475" y="1292525"/>
              <a:ext cx="410075" cy="583375"/>
            </a:xfrm>
            <a:custGeom>
              <a:avLst/>
              <a:gdLst/>
              <a:ahLst/>
              <a:cxnLst/>
              <a:rect l="l" t="t" r="r" b="b"/>
              <a:pathLst>
                <a:path w="16403" h="23335" extrusionOk="0">
                  <a:moveTo>
                    <a:pt x="4129" y="0"/>
                  </a:moveTo>
                  <a:lnTo>
                    <a:pt x="1213" y="2122"/>
                  </a:lnTo>
                  <a:lnTo>
                    <a:pt x="0" y="4407"/>
                  </a:lnTo>
                  <a:lnTo>
                    <a:pt x="0" y="7248"/>
                  </a:lnTo>
                  <a:lnTo>
                    <a:pt x="2122" y="6857"/>
                  </a:lnTo>
                  <a:lnTo>
                    <a:pt x="4571" y="8347"/>
                  </a:lnTo>
                  <a:lnTo>
                    <a:pt x="6541" y="8827"/>
                  </a:lnTo>
                  <a:lnTo>
                    <a:pt x="7210" y="7576"/>
                  </a:lnTo>
                  <a:lnTo>
                    <a:pt x="8170" y="11339"/>
                  </a:lnTo>
                  <a:lnTo>
                    <a:pt x="9521" y="12842"/>
                  </a:lnTo>
                  <a:lnTo>
                    <a:pt x="8258" y="15052"/>
                  </a:lnTo>
                  <a:cubicBezTo>
                    <a:pt x="8258" y="15052"/>
                    <a:pt x="8978" y="16314"/>
                    <a:pt x="6996" y="16706"/>
                  </a:cubicBezTo>
                  <a:cubicBezTo>
                    <a:pt x="5026" y="17097"/>
                    <a:pt x="6364" y="16946"/>
                    <a:pt x="5026" y="17097"/>
                  </a:cubicBezTo>
                  <a:cubicBezTo>
                    <a:pt x="3688" y="17261"/>
                    <a:pt x="3688" y="17539"/>
                    <a:pt x="3688" y="17539"/>
                  </a:cubicBezTo>
                  <a:lnTo>
                    <a:pt x="4180" y="18915"/>
                  </a:lnTo>
                  <a:lnTo>
                    <a:pt x="6604" y="18915"/>
                  </a:lnTo>
                  <a:lnTo>
                    <a:pt x="7943" y="20810"/>
                  </a:lnTo>
                  <a:lnTo>
                    <a:pt x="9521" y="22539"/>
                  </a:lnTo>
                  <a:lnTo>
                    <a:pt x="11579" y="23335"/>
                  </a:lnTo>
                  <a:lnTo>
                    <a:pt x="10405" y="20532"/>
                  </a:lnTo>
                  <a:lnTo>
                    <a:pt x="12375" y="21693"/>
                  </a:lnTo>
                  <a:lnTo>
                    <a:pt x="13473" y="20115"/>
                  </a:lnTo>
                  <a:lnTo>
                    <a:pt x="12059" y="16794"/>
                  </a:lnTo>
                  <a:lnTo>
                    <a:pt x="12615" y="15923"/>
                  </a:lnTo>
                  <a:lnTo>
                    <a:pt x="14420" y="18360"/>
                  </a:lnTo>
                  <a:lnTo>
                    <a:pt x="15683" y="16794"/>
                  </a:lnTo>
                  <a:lnTo>
                    <a:pt x="16403" y="15052"/>
                  </a:lnTo>
                  <a:lnTo>
                    <a:pt x="12931" y="12135"/>
                  </a:lnTo>
                  <a:lnTo>
                    <a:pt x="14269" y="11630"/>
                  </a:lnTo>
                  <a:lnTo>
                    <a:pt x="13549" y="8195"/>
                  </a:lnTo>
                  <a:lnTo>
                    <a:pt x="12211" y="5821"/>
                  </a:lnTo>
                  <a:lnTo>
                    <a:pt x="10721" y="4963"/>
                  </a:lnTo>
                  <a:lnTo>
                    <a:pt x="9067" y="3624"/>
                  </a:lnTo>
                  <a:lnTo>
                    <a:pt x="10557" y="3069"/>
                  </a:lnTo>
                  <a:lnTo>
                    <a:pt x="10165" y="1414"/>
                  </a:lnTo>
                  <a:lnTo>
                    <a:pt x="7918" y="354"/>
                  </a:lnTo>
                  <a:lnTo>
                    <a:pt x="5670" y="1326"/>
                  </a:lnTo>
                  <a:lnTo>
                    <a:pt x="5165" y="2677"/>
                  </a:lnTo>
                  <a:lnTo>
                    <a:pt x="3814" y="4256"/>
                  </a:lnTo>
                  <a:lnTo>
                    <a:pt x="2993" y="3069"/>
                  </a:lnTo>
                  <a:lnTo>
                    <a:pt x="4129"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2011275" y="1270725"/>
              <a:ext cx="427750" cy="619075"/>
            </a:xfrm>
            <a:custGeom>
              <a:avLst/>
              <a:gdLst/>
              <a:ahLst/>
              <a:cxnLst/>
              <a:rect l="l" t="t" r="r" b="b"/>
              <a:pathLst>
                <a:path w="17110" h="24763" extrusionOk="0">
                  <a:moveTo>
                    <a:pt x="8246" y="1567"/>
                  </a:moveTo>
                  <a:lnTo>
                    <a:pt x="10228" y="2501"/>
                  </a:lnTo>
                  <a:lnTo>
                    <a:pt x="10518" y="3739"/>
                  </a:lnTo>
                  <a:lnTo>
                    <a:pt x="8763" y="4383"/>
                  </a:lnTo>
                  <a:lnTo>
                    <a:pt x="10885" y="6087"/>
                  </a:lnTo>
                  <a:lnTo>
                    <a:pt x="12311" y="6908"/>
                  </a:lnTo>
                  <a:lnTo>
                    <a:pt x="13587" y="9156"/>
                  </a:lnTo>
                  <a:lnTo>
                    <a:pt x="14231" y="12287"/>
                  </a:lnTo>
                  <a:lnTo>
                    <a:pt x="12640" y="12881"/>
                  </a:lnTo>
                  <a:lnTo>
                    <a:pt x="16340" y="15999"/>
                  </a:lnTo>
                  <a:lnTo>
                    <a:pt x="15733" y="17477"/>
                  </a:lnTo>
                  <a:lnTo>
                    <a:pt x="14761" y="18689"/>
                  </a:lnTo>
                  <a:lnTo>
                    <a:pt x="12918" y="16227"/>
                  </a:lnTo>
                  <a:lnTo>
                    <a:pt x="12021" y="17616"/>
                  </a:lnTo>
                  <a:lnTo>
                    <a:pt x="13448" y="20937"/>
                  </a:lnTo>
                  <a:lnTo>
                    <a:pt x="12615" y="22136"/>
                  </a:lnTo>
                  <a:lnTo>
                    <a:pt x="10076" y="20633"/>
                  </a:lnTo>
                  <a:lnTo>
                    <a:pt x="11339" y="23639"/>
                  </a:lnTo>
                  <a:lnTo>
                    <a:pt x="10051" y="23146"/>
                  </a:lnTo>
                  <a:lnTo>
                    <a:pt x="8549" y="21492"/>
                  </a:lnTo>
                  <a:lnTo>
                    <a:pt x="7109" y="19459"/>
                  </a:lnTo>
                  <a:lnTo>
                    <a:pt x="4748" y="19459"/>
                  </a:lnTo>
                  <a:lnTo>
                    <a:pt x="4407" y="18500"/>
                  </a:lnTo>
                  <a:cubicBezTo>
                    <a:pt x="4723" y="18373"/>
                    <a:pt x="5064" y="18297"/>
                    <a:pt x="5417" y="18272"/>
                  </a:cubicBezTo>
                  <a:cubicBezTo>
                    <a:pt x="6124" y="18196"/>
                    <a:pt x="6124" y="18196"/>
                    <a:pt x="6238" y="18146"/>
                  </a:cubicBezTo>
                  <a:cubicBezTo>
                    <a:pt x="6301" y="18121"/>
                    <a:pt x="6453" y="18070"/>
                    <a:pt x="7412" y="17881"/>
                  </a:cubicBezTo>
                  <a:cubicBezTo>
                    <a:pt x="8208" y="17717"/>
                    <a:pt x="8725" y="17401"/>
                    <a:pt x="8940" y="16934"/>
                  </a:cubicBezTo>
                  <a:cubicBezTo>
                    <a:pt x="9079" y="16618"/>
                    <a:pt x="9079" y="16265"/>
                    <a:pt x="8953" y="15936"/>
                  </a:cubicBezTo>
                  <a:lnTo>
                    <a:pt x="10253" y="13676"/>
                  </a:lnTo>
                  <a:lnTo>
                    <a:pt x="8801" y="12060"/>
                  </a:lnTo>
                  <a:lnTo>
                    <a:pt x="7652" y="7590"/>
                  </a:lnTo>
                  <a:lnTo>
                    <a:pt x="6718" y="9332"/>
                  </a:lnTo>
                  <a:lnTo>
                    <a:pt x="5026" y="8928"/>
                  </a:lnTo>
                  <a:lnTo>
                    <a:pt x="2513" y="7388"/>
                  </a:lnTo>
                  <a:lnTo>
                    <a:pt x="644" y="7741"/>
                  </a:lnTo>
                  <a:lnTo>
                    <a:pt x="644" y="5367"/>
                  </a:lnTo>
                  <a:lnTo>
                    <a:pt x="1793" y="3208"/>
                  </a:lnTo>
                  <a:lnTo>
                    <a:pt x="3801" y="1744"/>
                  </a:lnTo>
                  <a:lnTo>
                    <a:pt x="3801" y="1744"/>
                  </a:lnTo>
                  <a:lnTo>
                    <a:pt x="2980" y="3991"/>
                  </a:lnTo>
                  <a:lnTo>
                    <a:pt x="4129" y="5645"/>
                  </a:lnTo>
                  <a:lnTo>
                    <a:pt x="5745" y="3751"/>
                  </a:lnTo>
                  <a:lnTo>
                    <a:pt x="6263" y="2438"/>
                  </a:lnTo>
                  <a:lnTo>
                    <a:pt x="8246" y="1567"/>
                  </a:lnTo>
                  <a:close/>
                  <a:moveTo>
                    <a:pt x="5114" y="1"/>
                  </a:moveTo>
                  <a:lnTo>
                    <a:pt x="1288" y="2779"/>
                  </a:lnTo>
                  <a:lnTo>
                    <a:pt x="0" y="5203"/>
                  </a:lnTo>
                  <a:lnTo>
                    <a:pt x="0" y="8486"/>
                  </a:lnTo>
                  <a:lnTo>
                    <a:pt x="2374" y="8044"/>
                  </a:lnTo>
                  <a:lnTo>
                    <a:pt x="4723" y="9471"/>
                  </a:lnTo>
                  <a:lnTo>
                    <a:pt x="7021" y="10039"/>
                  </a:lnTo>
                  <a:lnTo>
                    <a:pt x="7425" y="9294"/>
                  </a:lnTo>
                  <a:lnTo>
                    <a:pt x="8208" y="12350"/>
                  </a:lnTo>
                  <a:lnTo>
                    <a:pt x="9458" y="13739"/>
                  </a:lnTo>
                  <a:lnTo>
                    <a:pt x="8321" y="15747"/>
                  </a:lnTo>
                  <a:lnTo>
                    <a:pt x="8233" y="15911"/>
                  </a:lnTo>
                  <a:lnTo>
                    <a:pt x="8309" y="16063"/>
                  </a:lnTo>
                  <a:cubicBezTo>
                    <a:pt x="8410" y="16252"/>
                    <a:pt x="8422" y="16467"/>
                    <a:pt x="8347" y="16669"/>
                  </a:cubicBezTo>
                  <a:cubicBezTo>
                    <a:pt x="8220" y="16946"/>
                    <a:pt x="7842" y="17148"/>
                    <a:pt x="7273" y="17262"/>
                  </a:cubicBezTo>
                  <a:cubicBezTo>
                    <a:pt x="6263" y="17464"/>
                    <a:pt x="6099" y="17527"/>
                    <a:pt x="6011" y="17565"/>
                  </a:cubicBezTo>
                  <a:cubicBezTo>
                    <a:pt x="5783" y="17603"/>
                    <a:pt x="5556" y="17641"/>
                    <a:pt x="5329" y="17654"/>
                  </a:cubicBezTo>
                  <a:cubicBezTo>
                    <a:pt x="4937" y="17704"/>
                    <a:pt x="3712" y="17843"/>
                    <a:pt x="3712" y="18411"/>
                  </a:cubicBezTo>
                  <a:lnTo>
                    <a:pt x="4293" y="20103"/>
                  </a:lnTo>
                  <a:lnTo>
                    <a:pt x="6793" y="20103"/>
                  </a:lnTo>
                  <a:lnTo>
                    <a:pt x="8056" y="21884"/>
                  </a:lnTo>
                  <a:lnTo>
                    <a:pt x="9685" y="23677"/>
                  </a:lnTo>
                  <a:lnTo>
                    <a:pt x="12488" y="24763"/>
                  </a:lnTo>
                  <a:lnTo>
                    <a:pt x="11390" y="22161"/>
                  </a:lnTo>
                  <a:lnTo>
                    <a:pt x="12791" y="22982"/>
                  </a:lnTo>
                  <a:lnTo>
                    <a:pt x="14168" y="20987"/>
                  </a:lnTo>
                  <a:lnTo>
                    <a:pt x="12741" y="17666"/>
                  </a:lnTo>
                  <a:lnTo>
                    <a:pt x="12968" y="17325"/>
                  </a:lnTo>
                  <a:lnTo>
                    <a:pt x="14748" y="19712"/>
                  </a:lnTo>
                  <a:lnTo>
                    <a:pt x="16264" y="17830"/>
                  </a:lnTo>
                  <a:lnTo>
                    <a:pt x="17110" y="15810"/>
                  </a:lnTo>
                  <a:lnTo>
                    <a:pt x="13877" y="13083"/>
                  </a:lnTo>
                  <a:lnTo>
                    <a:pt x="14963" y="12678"/>
                  </a:lnTo>
                  <a:lnTo>
                    <a:pt x="14193" y="8979"/>
                  </a:lnTo>
                  <a:lnTo>
                    <a:pt x="12779" y="6453"/>
                  </a:lnTo>
                  <a:lnTo>
                    <a:pt x="11238" y="5569"/>
                  </a:lnTo>
                  <a:lnTo>
                    <a:pt x="10013" y="4585"/>
                  </a:lnTo>
                  <a:lnTo>
                    <a:pt x="11263" y="4117"/>
                  </a:lnTo>
                  <a:lnTo>
                    <a:pt x="10771" y="2047"/>
                  </a:lnTo>
                  <a:lnTo>
                    <a:pt x="8258" y="860"/>
                  </a:lnTo>
                  <a:lnTo>
                    <a:pt x="5758" y="1958"/>
                  </a:lnTo>
                  <a:lnTo>
                    <a:pt x="5215" y="3372"/>
                  </a:lnTo>
                  <a:lnTo>
                    <a:pt x="4180" y="4597"/>
                  </a:lnTo>
                  <a:lnTo>
                    <a:pt x="3675" y="3890"/>
                  </a:lnTo>
                  <a:lnTo>
                    <a:pt x="511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2342725" y="2272700"/>
              <a:ext cx="102300" cy="109875"/>
            </a:xfrm>
            <a:custGeom>
              <a:avLst/>
              <a:gdLst/>
              <a:ahLst/>
              <a:cxnLst/>
              <a:rect l="l" t="t" r="r" b="b"/>
              <a:pathLst>
                <a:path w="4092" h="4395" extrusionOk="0">
                  <a:moveTo>
                    <a:pt x="112" y="2946"/>
                  </a:moveTo>
                  <a:cubicBezTo>
                    <a:pt x="41" y="2963"/>
                    <a:pt x="1" y="2986"/>
                    <a:pt x="1" y="3018"/>
                  </a:cubicBezTo>
                  <a:cubicBezTo>
                    <a:pt x="1" y="3026"/>
                    <a:pt x="3" y="3031"/>
                    <a:pt x="9" y="3031"/>
                  </a:cubicBezTo>
                  <a:cubicBezTo>
                    <a:pt x="25" y="3031"/>
                    <a:pt x="60" y="3000"/>
                    <a:pt x="112" y="2946"/>
                  </a:cubicBezTo>
                  <a:close/>
                  <a:moveTo>
                    <a:pt x="2337" y="0"/>
                  </a:moveTo>
                  <a:cubicBezTo>
                    <a:pt x="2337" y="0"/>
                    <a:pt x="576" y="2455"/>
                    <a:pt x="112" y="2946"/>
                  </a:cubicBezTo>
                  <a:lnTo>
                    <a:pt x="112" y="2946"/>
                  </a:lnTo>
                  <a:cubicBezTo>
                    <a:pt x="226" y="2918"/>
                    <a:pt x="419" y="2908"/>
                    <a:pt x="644" y="2908"/>
                  </a:cubicBezTo>
                  <a:cubicBezTo>
                    <a:pt x="1336" y="2908"/>
                    <a:pt x="2337" y="3005"/>
                    <a:pt x="2337" y="3005"/>
                  </a:cubicBezTo>
                  <a:lnTo>
                    <a:pt x="3145" y="4394"/>
                  </a:lnTo>
                  <a:lnTo>
                    <a:pt x="4092" y="3990"/>
                  </a:lnTo>
                  <a:lnTo>
                    <a:pt x="4092" y="2096"/>
                  </a:lnTo>
                  <a:lnTo>
                    <a:pt x="2438" y="1465"/>
                  </a:lnTo>
                  <a:lnTo>
                    <a:pt x="233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2334825" y="2250600"/>
              <a:ext cx="118400" cy="142075"/>
            </a:xfrm>
            <a:custGeom>
              <a:avLst/>
              <a:gdLst/>
              <a:ahLst/>
              <a:cxnLst/>
              <a:rect l="l" t="t" r="r" b="b"/>
              <a:pathLst>
                <a:path w="4736" h="5683" extrusionOk="0">
                  <a:moveTo>
                    <a:pt x="2387" y="1781"/>
                  </a:moveTo>
                  <a:lnTo>
                    <a:pt x="2450" y="2576"/>
                  </a:lnTo>
                  <a:lnTo>
                    <a:pt x="4079" y="3207"/>
                  </a:lnTo>
                  <a:lnTo>
                    <a:pt x="4079" y="4659"/>
                  </a:lnTo>
                  <a:lnTo>
                    <a:pt x="3587" y="4874"/>
                  </a:lnTo>
                  <a:lnTo>
                    <a:pt x="2829" y="3586"/>
                  </a:lnTo>
                  <a:lnTo>
                    <a:pt x="2665" y="3574"/>
                  </a:lnTo>
                  <a:cubicBezTo>
                    <a:pt x="1983" y="3510"/>
                    <a:pt x="1491" y="3473"/>
                    <a:pt x="1125" y="3473"/>
                  </a:cubicBezTo>
                  <a:lnTo>
                    <a:pt x="1137" y="3473"/>
                  </a:lnTo>
                  <a:cubicBezTo>
                    <a:pt x="1428" y="3106"/>
                    <a:pt x="1819" y="2576"/>
                    <a:pt x="2387" y="1781"/>
                  </a:cubicBezTo>
                  <a:close/>
                  <a:moveTo>
                    <a:pt x="2905" y="0"/>
                  </a:moveTo>
                  <a:lnTo>
                    <a:pt x="2400" y="707"/>
                  </a:lnTo>
                  <a:cubicBezTo>
                    <a:pt x="1541" y="1894"/>
                    <a:pt x="582" y="3195"/>
                    <a:pt x="253" y="3561"/>
                  </a:cubicBezTo>
                  <a:cubicBezTo>
                    <a:pt x="203" y="3574"/>
                    <a:pt x="165" y="3599"/>
                    <a:pt x="127" y="3637"/>
                  </a:cubicBezTo>
                  <a:lnTo>
                    <a:pt x="1" y="3763"/>
                  </a:lnTo>
                  <a:lnTo>
                    <a:pt x="1" y="4142"/>
                  </a:lnTo>
                  <a:lnTo>
                    <a:pt x="228" y="4218"/>
                  </a:lnTo>
                  <a:cubicBezTo>
                    <a:pt x="268" y="4227"/>
                    <a:pt x="302" y="4237"/>
                    <a:pt x="339" y="4237"/>
                  </a:cubicBezTo>
                  <a:cubicBezTo>
                    <a:pt x="396" y="4237"/>
                    <a:pt x="462" y="4214"/>
                    <a:pt x="569" y="4129"/>
                  </a:cubicBezTo>
                  <a:cubicBezTo>
                    <a:pt x="771" y="4117"/>
                    <a:pt x="974" y="4111"/>
                    <a:pt x="1176" y="4111"/>
                  </a:cubicBezTo>
                  <a:cubicBezTo>
                    <a:pt x="1605" y="4111"/>
                    <a:pt x="2034" y="4137"/>
                    <a:pt x="2463" y="4180"/>
                  </a:cubicBezTo>
                  <a:lnTo>
                    <a:pt x="3334" y="5682"/>
                  </a:lnTo>
                  <a:lnTo>
                    <a:pt x="4736" y="5076"/>
                  </a:lnTo>
                  <a:lnTo>
                    <a:pt x="4736" y="2753"/>
                  </a:lnTo>
                  <a:lnTo>
                    <a:pt x="3069" y="2121"/>
                  </a:lnTo>
                  <a:lnTo>
                    <a:pt x="290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1713900" y="3010725"/>
              <a:ext cx="224775" cy="69925"/>
            </a:xfrm>
            <a:custGeom>
              <a:avLst/>
              <a:gdLst/>
              <a:ahLst/>
              <a:cxnLst/>
              <a:rect l="l" t="t" r="r" b="b"/>
              <a:pathLst>
                <a:path w="8991" h="2797" extrusionOk="0">
                  <a:moveTo>
                    <a:pt x="1112" y="1"/>
                  </a:moveTo>
                  <a:lnTo>
                    <a:pt x="0" y="556"/>
                  </a:lnTo>
                  <a:lnTo>
                    <a:pt x="1112" y="834"/>
                  </a:lnTo>
                  <a:cubicBezTo>
                    <a:pt x="1112" y="834"/>
                    <a:pt x="3864" y="1125"/>
                    <a:pt x="4104" y="1125"/>
                  </a:cubicBezTo>
                  <a:cubicBezTo>
                    <a:pt x="4344" y="1125"/>
                    <a:pt x="6705" y="2110"/>
                    <a:pt x="6705" y="2110"/>
                  </a:cubicBezTo>
                  <a:cubicBezTo>
                    <a:pt x="6705" y="2110"/>
                    <a:pt x="5423" y="2797"/>
                    <a:pt x="5497" y="2797"/>
                  </a:cubicBezTo>
                  <a:cubicBezTo>
                    <a:pt x="5501" y="2797"/>
                    <a:pt x="5508" y="2795"/>
                    <a:pt x="5518" y="2791"/>
                  </a:cubicBezTo>
                  <a:cubicBezTo>
                    <a:pt x="5758" y="2716"/>
                    <a:pt x="8991" y="2463"/>
                    <a:pt x="8991" y="2463"/>
                  </a:cubicBezTo>
                  <a:lnTo>
                    <a:pt x="7892" y="1390"/>
                  </a:lnTo>
                  <a:lnTo>
                    <a:pt x="3246"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1691475" y="3002850"/>
              <a:ext cx="265200" cy="86825"/>
            </a:xfrm>
            <a:custGeom>
              <a:avLst/>
              <a:gdLst/>
              <a:ahLst/>
              <a:cxnLst/>
              <a:rect l="l" t="t" r="r" b="b"/>
              <a:pathLst>
                <a:path w="10608" h="3473" extrusionOk="0">
                  <a:moveTo>
                    <a:pt x="4079" y="644"/>
                  </a:moveTo>
                  <a:lnTo>
                    <a:pt x="8613" y="1995"/>
                  </a:lnTo>
                  <a:lnTo>
                    <a:pt x="9168" y="2526"/>
                  </a:lnTo>
                  <a:cubicBezTo>
                    <a:pt x="8764" y="2551"/>
                    <a:pt x="8310" y="2589"/>
                    <a:pt x="7880" y="2627"/>
                  </a:cubicBezTo>
                  <a:lnTo>
                    <a:pt x="8335" y="2387"/>
                  </a:lnTo>
                  <a:lnTo>
                    <a:pt x="7716" y="2134"/>
                  </a:lnTo>
                  <a:cubicBezTo>
                    <a:pt x="6112" y="1465"/>
                    <a:pt x="5191" y="1124"/>
                    <a:pt x="5001" y="1124"/>
                  </a:cubicBezTo>
                  <a:cubicBezTo>
                    <a:pt x="4824" y="1124"/>
                    <a:pt x="3095" y="947"/>
                    <a:pt x="2072" y="846"/>
                  </a:cubicBezTo>
                  <a:lnTo>
                    <a:pt x="1807" y="770"/>
                  </a:lnTo>
                  <a:lnTo>
                    <a:pt x="2072" y="644"/>
                  </a:lnTo>
                  <a:close/>
                  <a:moveTo>
                    <a:pt x="1933" y="0"/>
                  </a:moveTo>
                  <a:lnTo>
                    <a:pt x="1" y="973"/>
                  </a:lnTo>
                  <a:lnTo>
                    <a:pt x="1971" y="1465"/>
                  </a:lnTo>
                  <a:cubicBezTo>
                    <a:pt x="2438" y="1515"/>
                    <a:pt x="4749" y="1755"/>
                    <a:pt x="4976" y="1755"/>
                  </a:cubicBezTo>
                  <a:cubicBezTo>
                    <a:pt x="5127" y="1781"/>
                    <a:pt x="5974" y="2096"/>
                    <a:pt x="6857" y="2462"/>
                  </a:cubicBezTo>
                  <a:cubicBezTo>
                    <a:pt x="5974" y="2942"/>
                    <a:pt x="5986" y="2980"/>
                    <a:pt x="6100" y="3233"/>
                  </a:cubicBezTo>
                  <a:lnTo>
                    <a:pt x="6251" y="3473"/>
                  </a:lnTo>
                  <a:lnTo>
                    <a:pt x="6516" y="3410"/>
                  </a:lnTo>
                  <a:cubicBezTo>
                    <a:pt x="6706" y="3359"/>
                    <a:pt x="8411" y="3207"/>
                    <a:pt x="9913" y="3094"/>
                  </a:cubicBezTo>
                  <a:lnTo>
                    <a:pt x="10608" y="3043"/>
                  </a:lnTo>
                  <a:lnTo>
                    <a:pt x="8953" y="1427"/>
                  </a:lnTo>
                  <a:lnTo>
                    <a:pt x="4231" y="13"/>
                  </a:lnTo>
                  <a:lnTo>
                    <a:pt x="1933"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1938650" y="3067875"/>
              <a:ext cx="120300" cy="55275"/>
            </a:xfrm>
            <a:custGeom>
              <a:avLst/>
              <a:gdLst/>
              <a:ahLst/>
              <a:cxnLst/>
              <a:rect l="l" t="t" r="r" b="b"/>
              <a:pathLst>
                <a:path w="4812" h="2211" extrusionOk="0">
                  <a:moveTo>
                    <a:pt x="1807" y="0"/>
                  </a:moveTo>
                  <a:lnTo>
                    <a:pt x="1099" y="1036"/>
                  </a:lnTo>
                  <a:lnTo>
                    <a:pt x="1" y="2210"/>
                  </a:lnTo>
                  <a:lnTo>
                    <a:pt x="1" y="2210"/>
                  </a:lnTo>
                  <a:lnTo>
                    <a:pt x="2842" y="1743"/>
                  </a:lnTo>
                  <a:lnTo>
                    <a:pt x="4812" y="2210"/>
                  </a:lnTo>
                  <a:lnTo>
                    <a:pt x="4812" y="2210"/>
                  </a:lnTo>
                  <a:lnTo>
                    <a:pt x="4408" y="493"/>
                  </a:lnTo>
                  <a:lnTo>
                    <a:pt x="1807"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1916875" y="3059350"/>
              <a:ext cx="152175" cy="75475"/>
            </a:xfrm>
            <a:custGeom>
              <a:avLst/>
              <a:gdLst/>
              <a:ahLst/>
              <a:cxnLst/>
              <a:rect l="l" t="t" r="r" b="b"/>
              <a:pathLst>
                <a:path w="6087" h="3019" extrusionOk="0">
                  <a:moveTo>
                    <a:pt x="2829" y="695"/>
                  </a:moveTo>
                  <a:lnTo>
                    <a:pt x="5026" y="1099"/>
                  </a:lnTo>
                  <a:lnTo>
                    <a:pt x="5253" y="2122"/>
                  </a:lnTo>
                  <a:lnTo>
                    <a:pt x="5253" y="2122"/>
                  </a:lnTo>
                  <a:lnTo>
                    <a:pt x="3713" y="1756"/>
                  </a:lnTo>
                  <a:lnTo>
                    <a:pt x="1731" y="2084"/>
                  </a:lnTo>
                  <a:lnTo>
                    <a:pt x="2236" y="1541"/>
                  </a:lnTo>
                  <a:lnTo>
                    <a:pt x="2829" y="695"/>
                  </a:lnTo>
                  <a:close/>
                  <a:moveTo>
                    <a:pt x="2526" y="0"/>
                  </a:moveTo>
                  <a:lnTo>
                    <a:pt x="1743" y="1162"/>
                  </a:lnTo>
                  <a:lnTo>
                    <a:pt x="1" y="3018"/>
                  </a:lnTo>
                  <a:lnTo>
                    <a:pt x="3675" y="2400"/>
                  </a:lnTo>
                  <a:lnTo>
                    <a:pt x="6087" y="2980"/>
                  </a:lnTo>
                  <a:lnTo>
                    <a:pt x="5531" y="556"/>
                  </a:lnTo>
                  <a:lnTo>
                    <a:pt x="2526"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1843950" y="3121225"/>
              <a:ext cx="55275" cy="29075"/>
            </a:xfrm>
            <a:custGeom>
              <a:avLst/>
              <a:gdLst/>
              <a:ahLst/>
              <a:cxnLst/>
              <a:rect l="l" t="t" r="r" b="b"/>
              <a:pathLst>
                <a:path w="2211" h="1163" extrusionOk="0">
                  <a:moveTo>
                    <a:pt x="1" y="0"/>
                  </a:moveTo>
                  <a:lnTo>
                    <a:pt x="1226" y="1162"/>
                  </a:lnTo>
                  <a:lnTo>
                    <a:pt x="2211" y="278"/>
                  </a:lnTo>
                  <a:lnTo>
                    <a:pt x="1655"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1824375" y="3113325"/>
              <a:ext cx="88750" cy="47700"/>
            </a:xfrm>
            <a:custGeom>
              <a:avLst/>
              <a:gdLst/>
              <a:ahLst/>
              <a:cxnLst/>
              <a:rect l="l" t="t" r="r" b="b"/>
              <a:pathLst>
                <a:path w="3550" h="1908" extrusionOk="0">
                  <a:moveTo>
                    <a:pt x="2375" y="632"/>
                  </a:moveTo>
                  <a:lnTo>
                    <a:pt x="2438" y="670"/>
                  </a:lnTo>
                  <a:lnTo>
                    <a:pt x="2021" y="1049"/>
                  </a:lnTo>
                  <a:lnTo>
                    <a:pt x="1579" y="632"/>
                  </a:lnTo>
                  <a:close/>
                  <a:moveTo>
                    <a:pt x="1" y="1"/>
                  </a:moveTo>
                  <a:lnTo>
                    <a:pt x="1996" y="1907"/>
                  </a:lnTo>
                  <a:lnTo>
                    <a:pt x="3549" y="518"/>
                  </a:lnTo>
                  <a:lnTo>
                    <a:pt x="2514"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2090500" y="3105425"/>
              <a:ext cx="65050" cy="33175"/>
            </a:xfrm>
            <a:custGeom>
              <a:avLst/>
              <a:gdLst/>
              <a:ahLst/>
              <a:cxnLst/>
              <a:rect l="l" t="t" r="r" b="b"/>
              <a:pathLst>
                <a:path w="2602" h="1327" extrusionOk="0">
                  <a:moveTo>
                    <a:pt x="0" y="1"/>
                  </a:moveTo>
                  <a:lnTo>
                    <a:pt x="468" y="1327"/>
                  </a:lnTo>
                  <a:lnTo>
                    <a:pt x="2602" y="658"/>
                  </a:lnTo>
                  <a:lnTo>
                    <a:pt x="0" y="1"/>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2077875" y="3094075"/>
              <a:ext cx="106725" cy="54325"/>
            </a:xfrm>
            <a:custGeom>
              <a:avLst/>
              <a:gdLst/>
              <a:ahLst/>
              <a:cxnLst/>
              <a:rect l="l" t="t" r="r" b="b"/>
              <a:pathLst>
                <a:path w="4269" h="2173" extrusionOk="0">
                  <a:moveTo>
                    <a:pt x="998" y="910"/>
                  </a:moveTo>
                  <a:lnTo>
                    <a:pt x="1945" y="1137"/>
                  </a:lnTo>
                  <a:lnTo>
                    <a:pt x="1162" y="1377"/>
                  </a:lnTo>
                  <a:lnTo>
                    <a:pt x="998" y="910"/>
                  </a:lnTo>
                  <a:close/>
                  <a:moveTo>
                    <a:pt x="0" y="0"/>
                  </a:moveTo>
                  <a:lnTo>
                    <a:pt x="783" y="2172"/>
                  </a:lnTo>
                  <a:lnTo>
                    <a:pt x="4268" y="1086"/>
                  </a:lnTo>
                  <a:lnTo>
                    <a:pt x="0" y="0"/>
                  </a:lnTo>
                  <a:close/>
                </a:path>
              </a:pathLst>
            </a:custGeom>
            <a:solidFill>
              <a:srgbClr val="C7AE7C">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39"/>
          <p:cNvSpPr txBox="1">
            <a:spLocks noGrp="1"/>
          </p:cNvSpPr>
          <p:nvPr>
            <p:ph type="ctrTitle"/>
          </p:nvPr>
        </p:nvSpPr>
        <p:spPr>
          <a:xfrm>
            <a:off x="1504014" y="1209414"/>
            <a:ext cx="6479100" cy="1371945"/>
          </a:xfrm>
          <a:prstGeom prst="rect">
            <a:avLst/>
          </a:prstGeom>
        </p:spPr>
        <p:txBody>
          <a:bodyPr spcFirstLastPara="1" wrap="square" lIns="91425" tIns="91425" rIns="91425" bIns="91425" anchor="ctr" anchorCtr="0">
            <a:noAutofit/>
          </a:bodyPr>
          <a:lstStyle/>
          <a:p>
            <a:pPr>
              <a:lnSpc>
                <a:spcPct val="150000"/>
              </a:lnSpc>
              <a:spcAft>
                <a:spcPts val="1000"/>
              </a:spcAft>
            </a:pPr>
            <a:r>
              <a:rPr lang="en-IN" sz="3200" b="1" dirty="0">
                <a:solidFill>
                  <a:srgbClr val="FF0000"/>
                </a:solidFill>
                <a:effectLst/>
                <a:latin typeface="Times New Roman" panose="02020603050405020304" pitchFamily="18" charset="0"/>
                <a:ea typeface="Times New Roman" panose="02020603050405020304" pitchFamily="18" charset="0"/>
                <a:cs typeface="Tunga" panose="020B0502040204020203" pitchFamily="34" charset="0"/>
              </a:rPr>
              <a:t>CAMPS</a:t>
            </a:r>
            <a:r>
              <a:rPr lang="en-IN" sz="3200" b="1" dirty="0">
                <a:solidFill>
                  <a:schemeClr val="accent1">
                    <a:lumMod val="50000"/>
                  </a:schemeClr>
                </a:solidFill>
                <a:effectLst/>
                <a:latin typeface="Times New Roman" panose="02020603050405020304" pitchFamily="18" charset="0"/>
                <a:ea typeface="Times New Roman" panose="02020603050405020304" pitchFamily="18" charset="0"/>
                <a:cs typeface="Tunga" panose="020B0502040204020203" pitchFamily="34" charset="0"/>
              </a:rPr>
              <a:t> – PLANNING, PURPOSE, ORGANIZING AND PROVIDING REMEDIAL MEASURES</a:t>
            </a:r>
            <a:br>
              <a:rPr lang="en-IN" sz="2400" dirty="0">
                <a:effectLst/>
                <a:latin typeface="Calibri" panose="020F0502020204030204" pitchFamily="34" charset="0"/>
                <a:ea typeface="Calibri" panose="020F0502020204030204" pitchFamily="34" charset="0"/>
                <a:cs typeface="Tunga" panose="020B0502040204020203" pitchFamily="34" charset="0"/>
              </a:rPr>
            </a:br>
            <a:endParaRPr sz="3200" dirty="0"/>
          </a:p>
        </p:txBody>
      </p:sp>
      <p:sp>
        <p:nvSpPr>
          <p:cNvPr id="2" name="Content Placeholder 1">
            <a:extLst>
              <a:ext uri="{FF2B5EF4-FFF2-40B4-BE49-F238E27FC236}">
                <a16:creationId xmlns:a16="http://schemas.microsoft.com/office/drawing/2014/main" id="{4FA33C9F-C71C-FC46-3475-0261278D9F70}"/>
              </a:ext>
            </a:extLst>
          </p:cNvPr>
          <p:cNvSpPr>
            <a:spLocks noGrp="1"/>
          </p:cNvSpPr>
          <p:nvPr>
            <p:ph type="subTitle" idx="1"/>
          </p:nvPr>
        </p:nvSpPr>
        <p:spPr>
          <a:xfrm>
            <a:off x="1187281" y="2727016"/>
            <a:ext cx="6815138" cy="1779104"/>
          </a:xfrm>
        </p:spPr>
        <p:txBody>
          <a:bodyPr>
            <a:noAutofit/>
          </a:bodyPr>
          <a:lstStyle/>
          <a:p>
            <a:pPr marL="69850" indent="0" algn="ctr" eaLnBrk="1" hangingPunct="1">
              <a:buFont typeface="Wingdings 2" panose="05020102010507070707" pitchFamily="18" charset="2"/>
              <a:buNone/>
            </a:pPr>
            <a:r>
              <a:rPr lang="en-IN" altLang="en-US" sz="1400" b="1" dirty="0">
                <a:latin typeface="Arial" panose="020B0604020202020204" pitchFamily="34" charset="0"/>
                <a:cs typeface="Arial" panose="020B0604020202020204" pitchFamily="34" charset="0"/>
              </a:rPr>
              <a:t>Ms. </a:t>
            </a:r>
            <a:r>
              <a:rPr lang="en-IN" altLang="en-US" sz="1400" b="1" dirty="0" err="1">
                <a:latin typeface="Arial" panose="020B0604020202020204" pitchFamily="34" charset="0"/>
                <a:cs typeface="Arial" panose="020B0604020202020204" pitchFamily="34" charset="0"/>
              </a:rPr>
              <a:t>Rajeshvariba</a:t>
            </a:r>
            <a:r>
              <a:rPr lang="en-IN" altLang="en-US" sz="1400" b="1" dirty="0">
                <a:latin typeface="Arial" panose="020B0604020202020204" pitchFamily="34" charset="0"/>
                <a:cs typeface="Arial" panose="020B0604020202020204" pitchFamily="34" charset="0"/>
              </a:rPr>
              <a:t> Jadeja</a:t>
            </a:r>
          </a:p>
          <a:p>
            <a:pPr marL="69850" indent="0" algn="ctr" eaLnBrk="1" hangingPunct="1">
              <a:buFont typeface="Wingdings 2" panose="05020102010507070707" pitchFamily="18" charset="2"/>
              <a:buNone/>
            </a:pPr>
            <a:r>
              <a:rPr lang="en-IN" altLang="en-US" sz="1400" dirty="0">
                <a:latin typeface="Arial" panose="020B0604020202020204" pitchFamily="34" charset="0"/>
                <a:cs typeface="Arial" panose="020B0604020202020204" pitchFamily="34" charset="0"/>
              </a:rPr>
              <a:t>Assistant Professor</a:t>
            </a:r>
          </a:p>
          <a:p>
            <a:pPr marL="69850" indent="0" algn="ctr" eaLnBrk="1" hangingPunct="1">
              <a:buFont typeface="Wingdings 2" panose="05020102010507070707" pitchFamily="18" charset="2"/>
              <a:buNone/>
            </a:pPr>
            <a:r>
              <a:rPr lang="en-IN" altLang="en-US" sz="1400" dirty="0">
                <a:latin typeface="Arial" panose="020B0604020202020204" pitchFamily="34" charset="0"/>
                <a:cs typeface="Arial" panose="020B0604020202020204" pitchFamily="34" charset="0"/>
              </a:rPr>
              <a:t>Dept. of Audiology and Speech Language Pathology</a:t>
            </a:r>
          </a:p>
          <a:p>
            <a:pPr marL="69850" indent="0" algn="ctr" eaLnBrk="1" hangingPunct="1">
              <a:buFont typeface="Wingdings 2" panose="05020102010507070707" pitchFamily="18" charset="2"/>
              <a:buNone/>
            </a:pPr>
            <a:r>
              <a:rPr lang="en-IN" altLang="en-US" sz="1400" dirty="0">
                <a:latin typeface="Arial" panose="020B0604020202020204" pitchFamily="34" charset="0"/>
                <a:cs typeface="Arial" panose="020B0604020202020204" pitchFamily="34" charset="0"/>
              </a:rPr>
              <a:t>Sumandeep Vidyapeeth Deemed to be University</a:t>
            </a:r>
          </a:p>
          <a:p>
            <a:pPr marL="69850" indent="0" algn="ctr" eaLnBrk="1" hangingPunct="1">
              <a:buFont typeface="Wingdings 2" panose="05020102010507070707" pitchFamily="18" charset="2"/>
              <a:buNone/>
            </a:pPr>
            <a:r>
              <a:rPr lang="en-IN" altLang="en-US" sz="1400" dirty="0">
                <a:latin typeface="Arial" panose="020B0604020202020204" pitchFamily="34" charset="0"/>
                <a:cs typeface="Arial" panose="020B0604020202020204" pitchFamily="34" charset="0"/>
              </a:rPr>
              <a:t>Vadodara, Gujarat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B0307-8499-D419-AF3A-DC4F4D07241C}"/>
              </a:ext>
            </a:extLst>
          </p:cNvPr>
          <p:cNvSpPr txBox="1"/>
          <p:nvPr/>
        </p:nvSpPr>
        <p:spPr>
          <a:xfrm>
            <a:off x="782198" y="357362"/>
            <a:ext cx="7788925" cy="4926349"/>
          </a:xfrm>
          <a:prstGeom prst="rect">
            <a:avLst/>
          </a:prstGeom>
          <a:noFill/>
        </p:spPr>
        <p:txBody>
          <a:bodyPr wrap="square">
            <a:spAutoFit/>
          </a:bodyPr>
          <a:lstStyle/>
          <a:p>
            <a:pPr algn="just">
              <a:lnSpc>
                <a:spcPct val="150000"/>
              </a:lnSpc>
              <a:spcAft>
                <a:spcPts val="1000"/>
              </a:spcAft>
            </a:pPr>
            <a:r>
              <a:rPr lang="en-IN" sz="2000" b="1" u="sng" dirty="0">
                <a:effectLst/>
                <a:latin typeface="Times New Roman" panose="02020603050405020304" pitchFamily="18" charset="0"/>
                <a:ea typeface="Times New Roman" panose="02020603050405020304" pitchFamily="18" charset="0"/>
                <a:cs typeface="Tunga" panose="020B0502040204020203" pitchFamily="34" charset="0"/>
              </a:rPr>
              <a:t>PURPOSE OF CONDUCTING CAMPS</a:t>
            </a:r>
            <a:endParaRPr lang="en-IN" sz="1800" u="sng" dirty="0">
              <a:effectLst/>
              <a:latin typeface="Calibri" panose="020F0502020204030204" pitchFamily="34" charset="0"/>
              <a:ea typeface="Calibri" panose="020F0502020204030204" pitchFamily="34" charset="0"/>
              <a:cs typeface="Tunga" panose="020B0502040204020203" pitchFamily="34" charset="0"/>
            </a:endParaRPr>
          </a:p>
          <a:p>
            <a:pPr algn="just">
              <a:lnSpc>
                <a:spcPct val="150000"/>
              </a:lnSpc>
              <a:spcAft>
                <a:spcPts val="1000"/>
              </a:spcAft>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Conducting a fully facilitated speech and hearing camp will have a number of purposes which contributes to the welfare of the public/ persons with disabilities which includes:</a:t>
            </a:r>
            <a:endParaRPr lang="en-IN" dirty="0">
              <a:latin typeface="Calibri" panose="020F0502020204030204" pitchFamily="34" charset="0"/>
              <a:ea typeface="Times New Roman" panose="02020603050405020304" pitchFamily="18" charset="0"/>
              <a:cs typeface="Tunga" panose="020B0502040204020203" pitchFamily="34" charset="0"/>
            </a:endParaRPr>
          </a:p>
          <a:p>
            <a:pPr marL="171450" indent="-171450" algn="just">
              <a:lnSpc>
                <a:spcPct val="150000"/>
              </a:lnSpc>
              <a:spcAft>
                <a:spcPts val="1000"/>
              </a:spcAft>
              <a:buFont typeface="Arial" panose="020B0604020202020204" pitchFamily="34" charset="0"/>
              <a:buChar char="•"/>
            </a:pPr>
            <a:endParaRPr lang="en-IN" dirty="0">
              <a:effectLst/>
              <a:latin typeface="Calibri" panose="020F0502020204030204" pitchFamily="34" charset="0"/>
              <a:ea typeface="Times New Roman" panose="02020603050405020304" pitchFamily="18" charset="0"/>
              <a:cs typeface="Tunga" panose="020B0502040204020203" pitchFamily="34" charset="0"/>
            </a:endParaRPr>
          </a:p>
          <a:p>
            <a:pPr marL="171450" indent="-171450" algn="just">
              <a:lnSpc>
                <a:spcPct val="150000"/>
              </a:lnSpc>
              <a:spcAft>
                <a:spcPts val="1000"/>
              </a:spcAft>
              <a:buFont typeface="Arial" panose="020B0604020202020204" pitchFamily="34" charset="0"/>
              <a:buChar char="•"/>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Providing </a:t>
            </a:r>
            <a:r>
              <a:rPr lang="en-IN" sz="1600" u="sng" dirty="0">
                <a:effectLst/>
                <a:latin typeface="Times New Roman" panose="02020603050405020304" pitchFamily="18" charset="0"/>
                <a:ea typeface="Times New Roman" panose="02020603050405020304" pitchFamily="18" charset="0"/>
                <a:cs typeface="Tunga" panose="020B0502040204020203" pitchFamily="34" charset="0"/>
              </a:rPr>
              <a:t>education and awareness </a:t>
            </a:r>
            <a:r>
              <a:rPr lang="en-IN" sz="1600" dirty="0">
                <a:effectLst/>
                <a:latin typeface="Times New Roman" panose="02020603050405020304" pitchFamily="18" charset="0"/>
                <a:ea typeface="Times New Roman" panose="02020603050405020304" pitchFamily="18" charset="0"/>
                <a:cs typeface="Tunga" panose="020B0502040204020203" pitchFamily="34" charset="0"/>
              </a:rPr>
              <a:t>about the speech and hearing disabilities and the treatment provided.</a:t>
            </a:r>
          </a:p>
          <a:p>
            <a:pPr algn="just">
              <a:lnSpc>
                <a:spcPct val="150000"/>
              </a:lnSpc>
              <a:spcAft>
                <a:spcPts val="1000"/>
              </a:spcAft>
            </a:pPr>
            <a:endParaRPr lang="en-IN" sz="1600" dirty="0">
              <a:effectLst/>
              <a:latin typeface="Times New Roman" panose="02020603050405020304" pitchFamily="18" charset="0"/>
              <a:ea typeface="Times New Roman" panose="02020603050405020304" pitchFamily="18" charset="0"/>
              <a:cs typeface="Tunga" panose="020B0502040204020203" pitchFamily="34" charset="0"/>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Symbol" panose="05050102010706020507" pitchFamily="18" charset="2"/>
              <a:buChar char=""/>
              <a:tabLst/>
              <a:defRPr/>
            </a:pPr>
            <a:r>
              <a:rPr kumimoji="0" lang="en-IN"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unga" panose="020B0502040204020203" pitchFamily="34" charset="0"/>
                <a:sym typeface="Arial"/>
              </a:rPr>
              <a:t>Camps conducted mostly provide </a:t>
            </a:r>
            <a:r>
              <a:rPr kumimoji="0" lang="en-IN" sz="1600" b="0" i="0" u="sng"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unga" panose="020B0502040204020203" pitchFamily="34" charset="0"/>
                <a:sym typeface="Arial"/>
              </a:rPr>
              <a:t>services free of cost</a:t>
            </a:r>
            <a:r>
              <a:rPr kumimoji="0" lang="en-IN"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unga" panose="020B0502040204020203" pitchFamily="34" charset="0"/>
                <a:sym typeface="Arial"/>
              </a:rPr>
              <a:t> and the aids are provided with concession which can be made use by the financially backward class of people.</a:t>
            </a:r>
          </a:p>
          <a:p>
            <a:pPr algn="just">
              <a:lnSpc>
                <a:spcPct val="150000"/>
              </a:lnSpc>
              <a:spcAft>
                <a:spcPts val="1000"/>
              </a:spcAft>
            </a:pPr>
            <a:endParaRPr lang="en-IN" sz="1600" dirty="0">
              <a:effectLst/>
              <a:latin typeface="Times New Roman" panose="02020603050405020304" pitchFamily="18" charset="0"/>
              <a:ea typeface="Times New Roman" panose="02020603050405020304" pitchFamily="18" charset="0"/>
              <a:cs typeface="Tunga" panose="020B0502040204020203" pitchFamily="34" charset="0"/>
            </a:endParaRPr>
          </a:p>
          <a:p>
            <a:pPr marL="171450" indent="-171450" algn="just">
              <a:lnSpc>
                <a:spcPct val="150000"/>
              </a:lnSpc>
              <a:spcAft>
                <a:spcPts val="1000"/>
              </a:spcAft>
              <a:buFont typeface="Arial" panose="020B0604020202020204" pitchFamily="34" charset="0"/>
              <a:buChar char="•"/>
            </a:pPr>
            <a:endParaRPr lang="en-IN" sz="1600" dirty="0">
              <a:latin typeface="Times New Roman" panose="02020603050405020304" pitchFamily="18" charset="0"/>
              <a:ea typeface="Times New Roman" panose="02020603050405020304" pitchFamily="18" charset="0"/>
              <a:cs typeface="Tunga" panose="020B0502040204020203" pitchFamily="34" charset="0"/>
            </a:endParaRPr>
          </a:p>
        </p:txBody>
      </p:sp>
    </p:spTree>
    <p:extLst>
      <p:ext uri="{BB962C8B-B14F-4D97-AF65-F5344CB8AC3E}">
        <p14:creationId xmlns:p14="http://schemas.microsoft.com/office/powerpoint/2010/main" val="52326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FD638C-C9F6-BF50-43A0-3EDD12603545}"/>
              </a:ext>
            </a:extLst>
          </p:cNvPr>
          <p:cNvSpPr txBox="1"/>
          <p:nvPr/>
        </p:nvSpPr>
        <p:spPr>
          <a:xfrm>
            <a:off x="429658" y="592631"/>
            <a:ext cx="8328752" cy="3761992"/>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endParaRPr lang="en-IN"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buFont typeface="Symbol" panose="05050102010706020507" pitchFamily="18" charset="2"/>
              <a:buChar char=""/>
            </a:pPr>
            <a:r>
              <a:rPr lang="en-IN" sz="1600" dirty="0">
                <a:solidFill>
                  <a:srgbClr val="000000"/>
                </a:solidFill>
                <a:effectLst/>
                <a:latin typeface="Times New Roman" panose="02020603050405020304" pitchFamily="18" charset="0"/>
                <a:ea typeface="Times New Roman" panose="02020603050405020304" pitchFamily="18" charset="0"/>
                <a:cs typeface="Tunga" panose="020B0502040204020203" pitchFamily="34" charset="0"/>
              </a:rPr>
              <a:t>Register </a:t>
            </a:r>
            <a:r>
              <a:rPr lang="en-IN" sz="1600" u="sng" dirty="0">
                <a:solidFill>
                  <a:srgbClr val="000000"/>
                </a:solidFill>
                <a:effectLst/>
                <a:latin typeface="Times New Roman" panose="02020603050405020304" pitchFamily="18" charset="0"/>
                <a:ea typeface="Times New Roman" panose="02020603050405020304" pitchFamily="18" charset="0"/>
                <a:cs typeface="Tunga" panose="020B0502040204020203" pitchFamily="34" charset="0"/>
              </a:rPr>
              <a:t>rare and severe cases </a:t>
            </a:r>
            <a:r>
              <a:rPr lang="en-IN" sz="1600" dirty="0">
                <a:solidFill>
                  <a:srgbClr val="000000"/>
                </a:solidFill>
                <a:effectLst/>
                <a:latin typeface="Times New Roman" panose="02020603050405020304" pitchFamily="18" charset="0"/>
                <a:ea typeface="Times New Roman" panose="02020603050405020304" pitchFamily="18" charset="0"/>
                <a:cs typeface="Tunga" panose="020B0502040204020203" pitchFamily="34" charset="0"/>
              </a:rPr>
              <a:t>and refer them to specialized centres.</a:t>
            </a:r>
          </a:p>
          <a:p>
            <a:pPr lvl="0" algn="just">
              <a:lnSpc>
                <a:spcPct val="150000"/>
              </a:lnSpc>
            </a:pPr>
            <a:endParaRPr lang="en-IN"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spcAft>
                <a:spcPts val="1000"/>
              </a:spcAft>
              <a:buFont typeface="Symbol" panose="05050102010706020507" pitchFamily="18" charset="2"/>
              <a:buChar char=""/>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Camps also help to </a:t>
            </a:r>
            <a:r>
              <a:rPr lang="en-IN" sz="1600" u="sng" dirty="0">
                <a:effectLst/>
                <a:latin typeface="Times New Roman" panose="02020603050405020304" pitchFamily="18" charset="0"/>
                <a:ea typeface="Times New Roman" panose="02020603050405020304" pitchFamily="18" charset="0"/>
                <a:cs typeface="Tunga" panose="020B0502040204020203" pitchFamily="34" charset="0"/>
              </a:rPr>
              <a:t>strengthen the linkages between the multi-disciplinary professionals </a:t>
            </a:r>
            <a:r>
              <a:rPr lang="en-IN" sz="1600" dirty="0">
                <a:effectLst/>
                <a:latin typeface="Times New Roman" panose="02020603050405020304" pitchFamily="18" charset="0"/>
                <a:ea typeface="Times New Roman" panose="02020603050405020304" pitchFamily="18" charset="0"/>
                <a:cs typeface="Tunga" panose="020B0502040204020203" pitchFamily="34" charset="0"/>
              </a:rPr>
              <a:t>in providing services and educating the public.</a:t>
            </a:r>
          </a:p>
          <a:p>
            <a:pPr marL="342900" lvl="0" indent="-342900" algn="just">
              <a:lnSpc>
                <a:spcPct val="150000"/>
              </a:lnSpc>
              <a:buFont typeface="Symbol" panose="05050102010706020507" pitchFamily="18" charset="2"/>
              <a:buChar char=""/>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Moreover, camps provide a golden chance of </a:t>
            </a:r>
            <a:r>
              <a:rPr lang="en-IN" sz="1600" u="sng" dirty="0">
                <a:effectLst/>
                <a:latin typeface="Times New Roman" panose="02020603050405020304" pitchFamily="18" charset="0"/>
                <a:ea typeface="Times New Roman" panose="02020603050405020304" pitchFamily="18" charset="0"/>
                <a:cs typeface="Tunga" panose="020B0502040204020203" pitchFamily="34" charset="0"/>
              </a:rPr>
              <a:t>learning</a:t>
            </a:r>
            <a:r>
              <a:rPr lang="en-IN" sz="1600" dirty="0">
                <a:effectLst/>
                <a:latin typeface="Times New Roman" panose="02020603050405020304" pitchFamily="18" charset="0"/>
                <a:ea typeface="Times New Roman" panose="02020603050405020304" pitchFamily="18" charset="0"/>
                <a:cs typeface="Tunga" panose="020B0502040204020203" pitchFamily="34" charset="0"/>
              </a:rPr>
              <a:t> for the professionals as well as student clinicians.</a:t>
            </a:r>
          </a:p>
          <a:p>
            <a:pPr marL="342900" lvl="0" indent="-342900" algn="just">
              <a:lnSpc>
                <a:spcPct val="150000"/>
              </a:lnSpc>
              <a:buFont typeface="Symbol" panose="05050102010706020507" pitchFamily="18" charset="2"/>
              <a:buChar char=""/>
            </a:pPr>
            <a:endParaRPr lang="en-IN"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spcAft>
                <a:spcPts val="1000"/>
              </a:spcAft>
              <a:buFont typeface="Symbol" panose="05050102010706020507" pitchFamily="18" charset="2"/>
              <a:buChar char=""/>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Refer cases towards </a:t>
            </a:r>
            <a:r>
              <a:rPr lang="en-IN" sz="1600" u="sng" dirty="0">
                <a:effectLst/>
                <a:latin typeface="Times New Roman" panose="02020603050405020304" pitchFamily="18" charset="0"/>
                <a:ea typeface="Times New Roman" panose="02020603050405020304" pitchFamily="18" charset="0"/>
                <a:cs typeface="Tunga" panose="020B0502040204020203" pitchFamily="34" charset="0"/>
              </a:rPr>
              <a:t>more diagnostic assessments </a:t>
            </a:r>
            <a:r>
              <a:rPr lang="en-IN" sz="1600" dirty="0">
                <a:effectLst/>
                <a:latin typeface="Times New Roman" panose="02020603050405020304" pitchFamily="18" charset="0"/>
                <a:ea typeface="Times New Roman" panose="02020603050405020304" pitchFamily="18" charset="0"/>
                <a:cs typeface="Tunga" panose="020B0502040204020203" pitchFamily="34" charset="0"/>
              </a:rPr>
              <a:t>and initiate treatment procedures.</a:t>
            </a:r>
            <a:endParaRPr lang="en-IN"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spcAft>
                <a:spcPts val="1000"/>
              </a:spcAft>
              <a:buFont typeface="Symbol" panose="05050102010706020507" pitchFamily="18" charset="2"/>
              <a:buChar char=""/>
            </a:pPr>
            <a:endParaRPr lang="en-IN" sz="1100" dirty="0">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342161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3A2D56-5551-A29A-FBE6-E73C4AE65CB1}"/>
              </a:ext>
            </a:extLst>
          </p:cNvPr>
          <p:cNvSpPr txBox="1"/>
          <p:nvPr/>
        </p:nvSpPr>
        <p:spPr>
          <a:xfrm>
            <a:off x="760165" y="333989"/>
            <a:ext cx="7788924" cy="43716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IN" sz="2000" b="1" i="0" u="sng"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unga" panose="020B0502040204020203" pitchFamily="34" charset="0"/>
                <a:sym typeface="Arial"/>
              </a:rPr>
              <a:t>REMEDIAL MEASURES:</a:t>
            </a:r>
            <a:endParaRPr lang="en-IN" sz="1800" u="sng" dirty="0">
              <a:solidFill>
                <a:srgbClr val="000000"/>
              </a:solidFill>
              <a:effectLst/>
              <a:latin typeface="Times New Roman" panose="02020603050405020304" pitchFamily="18" charset="0"/>
              <a:ea typeface="Calibri" panose="020F0502020204030204" pitchFamily="34" charset="0"/>
            </a:endParaRPr>
          </a:p>
          <a:p>
            <a:pPr algn="just">
              <a:lnSpc>
                <a:spcPct val="150000"/>
              </a:lnSpc>
            </a:pPr>
            <a:r>
              <a:rPr lang="en-IN" sz="1800" dirty="0">
                <a:solidFill>
                  <a:srgbClr val="000000"/>
                </a:solidFill>
                <a:effectLst/>
                <a:latin typeface="Times New Roman" panose="02020603050405020304" pitchFamily="18" charset="0"/>
                <a:ea typeface="Calibri" panose="020F0502020204030204" pitchFamily="34" charset="0"/>
              </a:rPr>
              <a:t>Adequate remedial measures has to be provided for the participants on how to overcome their hearing difficulty and how to protect their hearing further. </a:t>
            </a:r>
          </a:p>
          <a:p>
            <a:pPr marL="285750" indent="-285750" algn="just">
              <a:lnSpc>
                <a:spcPct val="150000"/>
              </a:lnSpc>
              <a:buFont typeface="Arial" panose="020B0604020202020204" pitchFamily="34" charset="0"/>
              <a:buChar char="•"/>
            </a:pPr>
            <a:endParaRPr lang="en-IN" sz="1800" dirty="0">
              <a:solidFill>
                <a:srgbClr val="000000"/>
              </a:solidFill>
              <a:effectLst/>
              <a:latin typeface="Times New Roman" panose="02020603050405020304" pitchFamily="18" charset="0"/>
              <a:ea typeface="Calibri" panose="020F0502020204030204" pitchFamily="34" charset="0"/>
            </a:endParaRPr>
          </a:p>
          <a:p>
            <a:pPr marL="285750" indent="-285750" algn="just">
              <a:lnSpc>
                <a:spcPct val="150000"/>
              </a:lnSpc>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rPr>
              <a:t>People working under </a:t>
            </a:r>
            <a:r>
              <a:rPr lang="en-IN" sz="1800" u="sng" dirty="0">
                <a:solidFill>
                  <a:srgbClr val="000000"/>
                </a:solidFill>
                <a:effectLst/>
                <a:latin typeface="Times New Roman" panose="02020603050405020304" pitchFamily="18" charset="0"/>
                <a:ea typeface="Calibri" panose="020F0502020204030204" pitchFamily="34" charset="0"/>
              </a:rPr>
              <a:t>noisy environment</a:t>
            </a:r>
            <a:r>
              <a:rPr lang="en-IN" sz="1800" dirty="0">
                <a:solidFill>
                  <a:srgbClr val="000000"/>
                </a:solidFill>
                <a:effectLst/>
                <a:latin typeface="Times New Roman" panose="02020603050405020304" pitchFamily="18" charset="0"/>
                <a:ea typeface="Calibri" panose="020F0502020204030204" pitchFamily="34" charset="0"/>
              </a:rPr>
              <a:t> must be informed about the hazardous effects of noise in their hearing health and methods to prevent the same. </a:t>
            </a:r>
          </a:p>
          <a:p>
            <a:pPr algn="just">
              <a:lnSpc>
                <a:spcPct val="150000"/>
              </a:lnSpc>
            </a:pPr>
            <a:endParaRPr lang="en-IN" sz="1800" dirty="0">
              <a:solidFill>
                <a:srgbClr val="000000"/>
              </a:solidFill>
              <a:effectLst/>
              <a:latin typeface="Times New Roman" panose="02020603050405020304" pitchFamily="18" charset="0"/>
              <a:ea typeface="Calibri" panose="020F0502020204030204" pitchFamily="34" charset="0"/>
            </a:endParaRPr>
          </a:p>
          <a:p>
            <a:pPr marL="285750" indent="-285750" algn="just">
              <a:lnSpc>
                <a:spcPct val="150000"/>
              </a:lnSpc>
              <a:buFont typeface="Arial" panose="020B0604020202020204" pitchFamily="34" charset="0"/>
              <a:buChar char="•"/>
            </a:pPr>
            <a:r>
              <a:rPr kumimoji="0" lang="en-IN"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unga" panose="020B0502040204020203" pitchFamily="34" charset="0"/>
                <a:sym typeface="Arial"/>
              </a:rPr>
              <a:t>Parents of </a:t>
            </a:r>
            <a:r>
              <a:rPr kumimoji="0" lang="en-IN" sz="1800" b="0" i="0" u="sng"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unga" panose="020B0502040204020203" pitchFamily="34" charset="0"/>
                <a:sym typeface="Arial"/>
              </a:rPr>
              <a:t>high risk babies </a:t>
            </a:r>
            <a:r>
              <a:rPr kumimoji="0" lang="en-IN"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unga" panose="020B0502040204020203" pitchFamily="34" charset="0"/>
                <a:sym typeface="Arial"/>
              </a:rPr>
              <a:t>must be informed about the potential disabilities the child must be facing as well as risk of hearing loss.</a:t>
            </a:r>
            <a:endParaRPr lang="en-IN" sz="1800" dirty="0"/>
          </a:p>
        </p:txBody>
      </p:sp>
    </p:spTree>
    <p:extLst>
      <p:ext uri="{BB962C8B-B14F-4D97-AF65-F5344CB8AC3E}">
        <p14:creationId xmlns:p14="http://schemas.microsoft.com/office/powerpoint/2010/main" val="26786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936E5-ACBD-FD8A-FC65-DA81442313C4}"/>
              </a:ext>
            </a:extLst>
          </p:cNvPr>
          <p:cNvSpPr txBox="1"/>
          <p:nvPr/>
        </p:nvSpPr>
        <p:spPr>
          <a:xfrm>
            <a:off x="661012" y="494229"/>
            <a:ext cx="7810959" cy="3130729"/>
          </a:xfrm>
          <a:prstGeom prst="rect">
            <a:avLst/>
          </a:prstGeom>
          <a:noFill/>
        </p:spPr>
        <p:txBody>
          <a:bodyPr wrap="square">
            <a:spAutoFit/>
          </a:bodyPr>
          <a:lstStyle/>
          <a:p>
            <a:pPr algn="just">
              <a:lnSpc>
                <a:spcPct val="150000"/>
              </a:lnSpc>
              <a:spcAft>
                <a:spcPts val="1000"/>
              </a:spcAft>
            </a:pPr>
            <a:r>
              <a:rPr lang="en-IN" sz="1600" dirty="0">
                <a:solidFill>
                  <a:srgbClr val="000000"/>
                </a:solidFill>
                <a:effectLst/>
                <a:latin typeface="Times New Roman" panose="02020603050405020304" pitchFamily="18" charset="0"/>
                <a:ea typeface="Calibri" panose="020F0502020204030204" pitchFamily="34" charset="0"/>
                <a:cs typeface="Tunga" panose="020B0502040204020203" pitchFamily="34" charset="0"/>
              </a:rPr>
              <a:t>Common remedial measures are done via:-</a:t>
            </a:r>
            <a:endParaRPr lang="en-IN" sz="1600"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buFont typeface="Wingdings" panose="05000000000000000000" pitchFamily="2" charset="2"/>
              <a:buChar char=""/>
            </a:pPr>
            <a:r>
              <a:rPr lang="en-IN" sz="1600" dirty="0">
                <a:effectLst/>
                <a:latin typeface="Times New Roman" panose="02020603050405020304" pitchFamily="18" charset="0"/>
                <a:ea typeface="Wingdings" panose="05000000000000000000" pitchFamily="2" charset="2"/>
                <a:cs typeface="Wingdings" panose="05000000000000000000" pitchFamily="2" charset="2"/>
              </a:rPr>
              <a:t>Hearing screening for children (New-borns and school going) and adults.</a:t>
            </a:r>
            <a:endParaRPr lang="en-IN" sz="1600" dirty="0">
              <a:effectLst/>
              <a:latin typeface="Wingdings" panose="05000000000000000000" pitchFamily="2" charset="2"/>
              <a:ea typeface="Wingdings" panose="05000000000000000000" pitchFamily="2" charset="2"/>
              <a:cs typeface="Wingdings" panose="05000000000000000000" pitchFamily="2" charset="2"/>
            </a:endParaRPr>
          </a:p>
          <a:p>
            <a:pPr marL="342900" lvl="0" indent="-342900" algn="just">
              <a:lnSpc>
                <a:spcPct val="150000"/>
              </a:lnSpc>
              <a:buFont typeface="Wingdings" panose="05000000000000000000" pitchFamily="2" charset="2"/>
              <a:buChar char=""/>
            </a:pPr>
            <a:r>
              <a:rPr lang="en-IN" sz="1600" dirty="0">
                <a:effectLst/>
                <a:latin typeface="Times New Roman" panose="02020603050405020304" pitchFamily="18" charset="0"/>
                <a:ea typeface="Wingdings" panose="05000000000000000000" pitchFamily="2" charset="2"/>
                <a:cs typeface="Wingdings" panose="05000000000000000000" pitchFamily="2" charset="2"/>
              </a:rPr>
              <a:t>Hearing check-ups during intervals especially in case of noise induced hearing loss. </a:t>
            </a:r>
            <a:endParaRPr lang="en-IN" sz="1600" dirty="0">
              <a:effectLst/>
              <a:latin typeface="Wingdings" panose="05000000000000000000" pitchFamily="2" charset="2"/>
              <a:ea typeface="Wingdings" panose="05000000000000000000" pitchFamily="2" charset="2"/>
              <a:cs typeface="Wingdings" panose="05000000000000000000" pitchFamily="2" charset="2"/>
            </a:endParaRPr>
          </a:p>
          <a:p>
            <a:pPr marL="342900" lvl="0" indent="-342900" algn="just">
              <a:lnSpc>
                <a:spcPct val="150000"/>
              </a:lnSpc>
              <a:buFont typeface="Wingdings" panose="05000000000000000000" pitchFamily="2" charset="2"/>
              <a:buChar char=""/>
            </a:pPr>
            <a:r>
              <a:rPr lang="en-IN" sz="1600" dirty="0">
                <a:effectLst/>
                <a:latin typeface="Times New Roman" panose="02020603050405020304" pitchFamily="18" charset="0"/>
                <a:ea typeface="Wingdings" panose="05000000000000000000" pitchFamily="2" charset="2"/>
                <a:cs typeface="Wingdings" panose="05000000000000000000" pitchFamily="2" charset="2"/>
              </a:rPr>
              <a:t>Usage of hearing aids or amplification devices according to the hearing loss of the patient.</a:t>
            </a:r>
            <a:endParaRPr lang="en-IN" sz="1600" dirty="0">
              <a:effectLst/>
              <a:latin typeface="Wingdings" panose="05000000000000000000" pitchFamily="2" charset="2"/>
              <a:ea typeface="Wingdings" panose="05000000000000000000" pitchFamily="2" charset="2"/>
              <a:cs typeface="Wingdings" panose="05000000000000000000" pitchFamily="2" charset="2"/>
            </a:endParaRPr>
          </a:p>
          <a:p>
            <a:pPr marL="342900" lvl="0" indent="-342900" algn="just">
              <a:lnSpc>
                <a:spcPct val="150000"/>
              </a:lnSpc>
              <a:buFont typeface="Wingdings" panose="05000000000000000000" pitchFamily="2" charset="2"/>
              <a:buChar char=""/>
            </a:pPr>
            <a:r>
              <a:rPr lang="en-IN" sz="1600" dirty="0">
                <a:effectLst/>
                <a:latin typeface="Times New Roman" panose="02020603050405020304" pitchFamily="18" charset="0"/>
                <a:ea typeface="Wingdings" panose="05000000000000000000" pitchFamily="2" charset="2"/>
                <a:cs typeface="Wingdings" panose="05000000000000000000" pitchFamily="2" charset="2"/>
              </a:rPr>
              <a:t>Other rehabilitation services like therapy for those using amplification devices </a:t>
            </a:r>
            <a:r>
              <a:rPr lang="en-IN" sz="1600" dirty="0" err="1">
                <a:effectLst/>
                <a:latin typeface="Times New Roman" panose="02020603050405020304" pitchFamily="18" charset="0"/>
                <a:ea typeface="Wingdings" panose="05000000000000000000" pitchFamily="2" charset="2"/>
                <a:cs typeface="Wingdings" panose="05000000000000000000" pitchFamily="2" charset="2"/>
              </a:rPr>
              <a:t>eg</a:t>
            </a:r>
            <a:r>
              <a:rPr lang="en-IN" sz="1600" dirty="0">
                <a:effectLst/>
                <a:latin typeface="Times New Roman" panose="02020603050405020304" pitchFamily="18" charset="0"/>
                <a:ea typeface="Wingdings" panose="05000000000000000000" pitchFamily="2" charset="2"/>
                <a:cs typeface="Wingdings" panose="05000000000000000000" pitchFamily="2" charset="2"/>
              </a:rPr>
              <a:t>: AVT.</a:t>
            </a:r>
            <a:endParaRPr lang="en-IN" sz="1600" dirty="0">
              <a:effectLst/>
              <a:latin typeface="Wingdings" panose="05000000000000000000" pitchFamily="2" charset="2"/>
              <a:ea typeface="Wingdings" panose="05000000000000000000" pitchFamily="2" charset="2"/>
              <a:cs typeface="Wingdings" panose="05000000000000000000" pitchFamily="2" charset="2"/>
            </a:endParaRPr>
          </a:p>
          <a:p>
            <a:pPr marL="342900" lvl="0" indent="-342900" algn="just">
              <a:lnSpc>
                <a:spcPct val="150000"/>
              </a:lnSpc>
              <a:buFont typeface="Wingdings" panose="05000000000000000000" pitchFamily="2" charset="2"/>
              <a:buChar char=""/>
            </a:pPr>
            <a:r>
              <a:rPr lang="en-IN" sz="1600" dirty="0">
                <a:effectLst/>
                <a:latin typeface="Times New Roman" panose="02020603050405020304" pitchFamily="18" charset="0"/>
                <a:ea typeface="Wingdings" panose="05000000000000000000" pitchFamily="2" charset="2"/>
                <a:cs typeface="Wingdings" panose="05000000000000000000" pitchFamily="2" charset="2"/>
              </a:rPr>
              <a:t>Doing appropriate referrals to further diagnostic evaluation </a:t>
            </a:r>
            <a:r>
              <a:rPr lang="en-IN" sz="1600" dirty="0" err="1">
                <a:effectLst/>
                <a:latin typeface="Times New Roman" panose="02020603050405020304" pitchFamily="18" charset="0"/>
                <a:ea typeface="Wingdings" panose="05000000000000000000" pitchFamily="2" charset="2"/>
                <a:cs typeface="Wingdings" panose="05000000000000000000" pitchFamily="2" charset="2"/>
              </a:rPr>
              <a:t>eg</a:t>
            </a:r>
            <a:r>
              <a:rPr lang="en-IN" sz="1600" dirty="0">
                <a:effectLst/>
                <a:latin typeface="Times New Roman" panose="02020603050405020304" pitchFamily="18" charset="0"/>
                <a:ea typeface="Wingdings" panose="05000000000000000000" pitchFamily="2" charset="2"/>
                <a:cs typeface="Wingdings" panose="05000000000000000000" pitchFamily="2" charset="2"/>
              </a:rPr>
              <a:t>: ABR</a:t>
            </a:r>
            <a:endParaRPr lang="en-IN" sz="1600" dirty="0">
              <a:effectLst/>
              <a:latin typeface="Wingdings" panose="05000000000000000000" pitchFamily="2" charset="2"/>
              <a:ea typeface="Wingdings" panose="05000000000000000000" pitchFamily="2" charset="2"/>
              <a:cs typeface="Wingdings" panose="05000000000000000000" pitchFamily="2" charset="2"/>
            </a:endParaRPr>
          </a:p>
          <a:p>
            <a:pPr marL="342900" lvl="0" indent="-342900" algn="just">
              <a:lnSpc>
                <a:spcPct val="150000"/>
              </a:lnSpc>
              <a:spcAft>
                <a:spcPts val="1000"/>
              </a:spcAft>
              <a:buFont typeface="Wingdings" panose="05000000000000000000" pitchFamily="2" charset="2"/>
              <a:buChar char=""/>
            </a:pPr>
            <a:r>
              <a:rPr lang="en-IN" sz="1600" dirty="0">
                <a:effectLst/>
                <a:latin typeface="Times New Roman" panose="02020603050405020304" pitchFamily="18" charset="0"/>
                <a:ea typeface="Wingdings" panose="05000000000000000000" pitchFamily="2" charset="2"/>
                <a:cs typeface="Wingdings" panose="05000000000000000000" pitchFamily="2" charset="2"/>
              </a:rPr>
              <a:t>Appropriate counselling and follow ups are mandatory.</a:t>
            </a:r>
            <a:endParaRPr lang="en-IN" sz="1600" dirty="0">
              <a:effectLst/>
              <a:latin typeface="Wingdings" panose="05000000000000000000" pitchFamily="2" charset="2"/>
              <a:ea typeface="Wingdings" panose="05000000000000000000" pitchFamily="2" charset="2"/>
              <a:cs typeface="Wingdings" panose="05000000000000000000" pitchFamily="2" charset="2"/>
            </a:endParaRPr>
          </a:p>
        </p:txBody>
      </p:sp>
    </p:spTree>
    <p:extLst>
      <p:ext uri="{BB962C8B-B14F-4D97-AF65-F5344CB8AC3E}">
        <p14:creationId xmlns:p14="http://schemas.microsoft.com/office/powerpoint/2010/main" val="358295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00B08-FA8D-3AB7-2602-97B1FEC641A4}"/>
              </a:ext>
            </a:extLst>
          </p:cNvPr>
          <p:cNvSpPr txBox="1"/>
          <p:nvPr/>
        </p:nvSpPr>
        <p:spPr>
          <a:xfrm>
            <a:off x="484742" y="711502"/>
            <a:ext cx="7987229" cy="3648691"/>
          </a:xfrm>
          <a:prstGeom prst="rect">
            <a:avLst/>
          </a:prstGeom>
          <a:noFill/>
        </p:spPr>
        <p:txBody>
          <a:bodyPr wrap="square">
            <a:spAutoFit/>
          </a:bodyPr>
          <a:lstStyle/>
          <a:p>
            <a:pPr marL="342900" lvl="0" indent="-342900" algn="just" fontAlgn="base">
              <a:lnSpc>
                <a:spcPct val="150000"/>
              </a:lnSpc>
              <a:spcAft>
                <a:spcPts val="1125"/>
              </a:spcAft>
              <a:buFont typeface="Wingdings" panose="05000000000000000000" pitchFamily="2" charset="2"/>
              <a:buChar char=""/>
            </a:pPr>
            <a:r>
              <a:rPr lang="en-IN" sz="1800" dirty="0">
                <a:solidFill>
                  <a:srgbClr val="000000"/>
                </a:solidFill>
                <a:effectLst/>
                <a:latin typeface="Times New Roman" panose="02020603050405020304" pitchFamily="18" charset="0"/>
                <a:ea typeface="Times New Roman" panose="02020603050405020304" pitchFamily="18" charset="0"/>
              </a:rPr>
              <a:t>The individuals diagnosed with any speech and hearing disorder must be provided information about the management (medical, surgical or therapeutic) and rehabilitation followed. </a:t>
            </a:r>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lnSpc>
                <a:spcPct val="150000"/>
              </a:lnSpc>
              <a:spcAft>
                <a:spcPts val="1125"/>
              </a:spcAft>
              <a:buFont typeface="Wingdings" panose="05000000000000000000" pitchFamily="2" charset="2"/>
              <a:buChar char=""/>
            </a:pPr>
            <a:r>
              <a:rPr lang="en-IN" sz="1800" dirty="0">
                <a:solidFill>
                  <a:srgbClr val="000000"/>
                </a:solidFill>
                <a:effectLst/>
                <a:latin typeface="Times New Roman" panose="02020603050405020304" pitchFamily="18" charset="0"/>
                <a:ea typeface="Times New Roman" panose="02020603050405020304" pitchFamily="18" charset="0"/>
              </a:rPr>
              <a:t>If medical or surgical rehabilitation is required, appropriate referrals must be given to the respective professionals.</a:t>
            </a:r>
            <a:endParaRPr lang="en-IN" sz="1800" dirty="0">
              <a:effectLst/>
              <a:latin typeface="Times New Roman" panose="02020603050405020304" pitchFamily="18" charset="0"/>
              <a:ea typeface="Times New Roman" panose="02020603050405020304" pitchFamily="18" charset="0"/>
            </a:endParaRPr>
          </a:p>
          <a:p>
            <a:pPr marL="342900" lvl="0" indent="-342900" algn="just" fontAlgn="base">
              <a:lnSpc>
                <a:spcPct val="150000"/>
              </a:lnSpc>
              <a:spcAft>
                <a:spcPts val="1125"/>
              </a:spcAft>
              <a:buFont typeface="Wingdings" panose="05000000000000000000" pitchFamily="2" charset="2"/>
              <a:buChar char=""/>
            </a:pPr>
            <a:r>
              <a:rPr lang="en-IN" sz="1800" dirty="0">
                <a:solidFill>
                  <a:srgbClr val="000000"/>
                </a:solidFill>
                <a:effectLst/>
                <a:latin typeface="Times New Roman" panose="02020603050405020304" pitchFamily="18" charset="0"/>
                <a:ea typeface="Times New Roman" panose="02020603050405020304" pitchFamily="18" charset="0"/>
              </a:rPr>
              <a:t>In case of hearing impairment, hearing aids can be prescribed along with the concession or the scheme which they can avail. Counselling must be provided about the hearing aid use.</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497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B7083F-11B6-B89C-5F03-FCC7B6DE1E5A}"/>
              </a:ext>
            </a:extLst>
          </p:cNvPr>
          <p:cNvSpPr txBox="1"/>
          <p:nvPr/>
        </p:nvSpPr>
        <p:spPr>
          <a:xfrm>
            <a:off x="561860" y="848424"/>
            <a:ext cx="7866043" cy="2676630"/>
          </a:xfrm>
          <a:prstGeom prst="rect">
            <a:avLst/>
          </a:prstGeom>
          <a:noFill/>
        </p:spPr>
        <p:txBody>
          <a:bodyPr wrap="square">
            <a:spAutoFit/>
          </a:bodyPr>
          <a:lstStyle/>
          <a:p>
            <a:pPr lvl="0" algn="just" fontAlgn="base">
              <a:lnSpc>
                <a:spcPct val="150000"/>
              </a:lnSpc>
              <a:spcAft>
                <a:spcPts val="1125"/>
              </a:spcAft>
            </a:pPr>
            <a:endParaRPr lang="en-IN"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fontAlgn="base">
              <a:lnSpc>
                <a:spcPct val="150000"/>
              </a:lnSpc>
              <a:spcAft>
                <a:spcPts val="1125"/>
              </a:spcAft>
              <a:buFont typeface="Wingdings" panose="05000000000000000000" pitchFamily="2" charset="2"/>
              <a:buChar char=""/>
            </a:pPr>
            <a:r>
              <a:rPr lang="en-IN" sz="1800" dirty="0">
                <a:solidFill>
                  <a:srgbClr val="000000"/>
                </a:solidFill>
                <a:effectLst/>
                <a:latin typeface="Times New Roman" panose="02020603050405020304" pitchFamily="18" charset="0"/>
                <a:ea typeface="Times New Roman" panose="02020603050405020304" pitchFamily="18" charset="0"/>
              </a:rPr>
              <a:t>Children who are pre-lingual and diagnosed with sensorineural loss must be counselled about their speech and language development and adequate therapy programme must be planned. We, as professional should counsel the parents about the schools and the learning environment which must be provided to them.</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310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5E59B5-0E1C-9D1C-75D4-CE7B0AE442C1}"/>
              </a:ext>
            </a:extLst>
          </p:cNvPr>
          <p:cNvSpPr>
            <a:spLocks noGrp="1"/>
          </p:cNvSpPr>
          <p:nvPr>
            <p:ph type="body" idx="1"/>
          </p:nvPr>
        </p:nvSpPr>
        <p:spPr>
          <a:xfrm>
            <a:off x="542260" y="1073888"/>
            <a:ext cx="7985052" cy="2945219"/>
          </a:xfrm>
        </p:spPr>
        <p:txBody>
          <a:bodyPr/>
          <a:lstStyle/>
          <a:p>
            <a:pPr algn="just">
              <a:lnSpc>
                <a:spcPct val="150000"/>
              </a:lnSpc>
            </a:pPr>
            <a:r>
              <a:rPr lang="en-IN" sz="1800" dirty="0">
                <a:solidFill>
                  <a:srgbClr val="000000"/>
                </a:solidFill>
                <a:effectLst/>
                <a:latin typeface="Times New Roman" panose="02020603050405020304" pitchFamily="18" charset="0"/>
                <a:ea typeface="Times New Roman" panose="02020603050405020304" pitchFamily="18" charset="0"/>
              </a:rPr>
              <a:t>Camps and outreach programs are conducted for providing speech-language and hearing </a:t>
            </a:r>
            <a:r>
              <a:rPr lang="en-IN" sz="1800" b="1" dirty="0">
                <a:solidFill>
                  <a:srgbClr val="000000"/>
                </a:solidFill>
                <a:effectLst/>
                <a:latin typeface="Times New Roman" panose="02020603050405020304" pitchFamily="18" charset="0"/>
                <a:ea typeface="Times New Roman" panose="02020603050405020304" pitchFamily="18" charset="0"/>
              </a:rPr>
              <a:t>identification and rehabilitation</a:t>
            </a:r>
            <a:r>
              <a:rPr lang="en-IN" sz="1800" dirty="0">
                <a:solidFill>
                  <a:srgbClr val="000000"/>
                </a:solidFill>
                <a:effectLst/>
                <a:latin typeface="Times New Roman" panose="02020603050405020304" pitchFamily="18" charset="0"/>
                <a:ea typeface="Times New Roman" panose="02020603050405020304" pitchFamily="18" charset="0"/>
              </a:rPr>
              <a:t> services to those population who cannot access the institute due to geographical or any such constraints. </a:t>
            </a:r>
          </a:p>
          <a:p>
            <a:pPr algn="just">
              <a:lnSpc>
                <a:spcPct val="150000"/>
              </a:lnSpc>
            </a:pPr>
            <a:endParaRPr lang="en-IN" sz="18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IN" sz="1800" dirty="0">
                <a:solidFill>
                  <a:srgbClr val="000000"/>
                </a:solidFill>
                <a:effectLst/>
                <a:latin typeface="Times New Roman" panose="02020603050405020304" pitchFamily="18" charset="0"/>
                <a:ea typeface="Times New Roman" panose="02020603050405020304" pitchFamily="18" charset="0"/>
              </a:rPr>
              <a:t>Camps are conducted with the help of volunteer NGOs, and other organisations.</a:t>
            </a:r>
            <a:endParaRPr lang="en-IN" sz="1800" dirty="0"/>
          </a:p>
        </p:txBody>
      </p:sp>
    </p:spTree>
    <p:extLst>
      <p:ext uri="{BB962C8B-B14F-4D97-AF65-F5344CB8AC3E}">
        <p14:creationId xmlns:p14="http://schemas.microsoft.com/office/powerpoint/2010/main" val="238535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AC0948-FD59-50C0-513A-2C607F66AAB3}"/>
              </a:ext>
            </a:extLst>
          </p:cNvPr>
          <p:cNvSpPr txBox="1"/>
          <p:nvPr/>
        </p:nvSpPr>
        <p:spPr>
          <a:xfrm>
            <a:off x="705080" y="406509"/>
            <a:ext cx="7777907" cy="4330481"/>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en-IN" sz="1800" dirty="0">
                <a:solidFill>
                  <a:srgbClr val="000000"/>
                </a:solidFill>
                <a:effectLst/>
                <a:latin typeface="Times New Roman" panose="02020603050405020304" pitchFamily="18" charset="0"/>
                <a:ea typeface="Times New Roman" panose="02020603050405020304" pitchFamily="18" charset="0"/>
              </a:rPr>
              <a:t>Camps are organised in various schools, special schools, rehabilitation centres, old age homes etc.</a:t>
            </a:r>
          </a:p>
          <a:p>
            <a:pPr marL="171450" indent="-171450" algn="just">
              <a:lnSpc>
                <a:spcPct val="150000"/>
              </a:lnSpc>
              <a:buFont typeface="Arial" panose="020B0604020202020204" pitchFamily="34" charset="0"/>
              <a:buChar char="•"/>
            </a:pPr>
            <a:endParaRPr lang="en-IN" sz="1800" dirty="0">
              <a:latin typeface="Times New Roman" panose="02020603050405020304" pitchFamily="18" charset="0"/>
              <a:ea typeface="Times New Roman" panose="02020603050405020304" pitchFamily="18" charset="0"/>
            </a:endParaRPr>
          </a:p>
          <a:p>
            <a:pPr marL="171450" indent="-171450" algn="just">
              <a:lnSpc>
                <a:spcPct val="150000"/>
              </a:lnSpc>
              <a:buFont typeface="Arial" panose="020B0604020202020204" pitchFamily="34" charset="0"/>
              <a:buChar char="•"/>
            </a:pPr>
            <a:r>
              <a:rPr lang="en-IN" sz="1800" dirty="0">
                <a:solidFill>
                  <a:srgbClr val="000000"/>
                </a:solidFill>
                <a:effectLst/>
                <a:latin typeface="Times New Roman" panose="02020603050405020304" pitchFamily="18" charset="0"/>
                <a:ea typeface="Times New Roman" panose="02020603050405020304" pitchFamily="18" charset="0"/>
              </a:rPr>
              <a:t> </a:t>
            </a:r>
            <a:r>
              <a:rPr lang="en-IN" sz="1800" u="sng" dirty="0">
                <a:effectLst/>
                <a:latin typeface="Times New Roman" panose="02020603050405020304" pitchFamily="18" charset="0"/>
                <a:ea typeface="Calibri" panose="020F0502020204030204" pitchFamily="34" charset="0"/>
              </a:rPr>
              <a:t>Objective</a:t>
            </a:r>
            <a:r>
              <a:rPr lang="en-IN" sz="1800" dirty="0">
                <a:effectLst/>
                <a:latin typeface="Times New Roman" panose="02020603050405020304" pitchFamily="18" charset="0"/>
                <a:ea typeface="Calibri" panose="020F0502020204030204" pitchFamily="34" charset="0"/>
              </a:rPr>
              <a:t> of any camp is to screen the patients in each and every village, give health related awareness, distribute medicines to treat common diseases and refer, as the case may be for surgery/treatment. </a:t>
            </a:r>
          </a:p>
          <a:p>
            <a:pPr marL="171450" indent="-171450" algn="just">
              <a:lnSpc>
                <a:spcPct val="150000"/>
              </a:lnSpc>
              <a:buFont typeface="Arial" panose="020B0604020202020204" pitchFamily="34" charset="0"/>
              <a:buChar char="•"/>
            </a:pPr>
            <a:endParaRPr lang="en-IN" sz="1800" dirty="0">
              <a:latin typeface="Times New Roman" panose="02020603050405020304" pitchFamily="18" charset="0"/>
            </a:endParaRPr>
          </a:p>
          <a:p>
            <a:pPr marL="171450" indent="-171450" algn="just">
              <a:lnSpc>
                <a:spcPct val="150000"/>
              </a:lnSpc>
              <a:buFont typeface="Arial" panose="020B0604020202020204" pitchFamily="34" charset="0"/>
              <a:buChar char="•"/>
            </a:pPr>
            <a:r>
              <a:rPr lang="en-IN" sz="2000" dirty="0">
                <a:effectLst/>
                <a:latin typeface="Times New Roman" panose="02020603050405020304" pitchFamily="18" charset="0"/>
                <a:ea typeface="Calibri" panose="020F0502020204030204" pitchFamily="34" charset="0"/>
              </a:rPr>
              <a:t>The</a:t>
            </a:r>
            <a:r>
              <a:rPr lang="en-IN" sz="2000" dirty="0">
                <a:solidFill>
                  <a:srgbClr val="000000"/>
                </a:solidFill>
                <a:effectLst/>
                <a:latin typeface="Times New Roman" panose="02020603050405020304" pitchFamily="18" charset="0"/>
                <a:ea typeface="Calibri" panose="020F0502020204030204" pitchFamily="34" charset="0"/>
              </a:rPr>
              <a:t> </a:t>
            </a:r>
            <a:r>
              <a:rPr lang="en-IN" sz="2000" u="sng" dirty="0">
                <a:solidFill>
                  <a:srgbClr val="000000"/>
                </a:solidFill>
                <a:effectLst/>
                <a:latin typeface="Times New Roman" panose="02020603050405020304" pitchFamily="18" charset="0"/>
                <a:ea typeface="Calibri" panose="020F0502020204030204" pitchFamily="34" charset="0"/>
              </a:rPr>
              <a:t>aim</a:t>
            </a:r>
            <a:r>
              <a:rPr lang="en-IN" sz="2000" dirty="0">
                <a:solidFill>
                  <a:srgbClr val="000000"/>
                </a:solidFill>
                <a:effectLst/>
                <a:latin typeface="Times New Roman" panose="02020603050405020304" pitchFamily="18" charset="0"/>
                <a:ea typeface="Calibri" panose="020F0502020204030204" pitchFamily="34" charset="0"/>
              </a:rPr>
              <a:t> of camp is to bring awareness amongst the deprived population  who have no access to basic healthcare services or knowledge about the diseases they are suffering from</a:t>
            </a:r>
            <a:r>
              <a:rPr lang="en-IN" sz="1400" dirty="0">
                <a:solidFill>
                  <a:srgbClr val="000000"/>
                </a:solidFill>
                <a:effectLst/>
                <a:latin typeface="Times New Roman" panose="02020603050405020304" pitchFamily="18" charset="0"/>
                <a:ea typeface="Calibri" panose="020F0502020204030204" pitchFamily="34" charset="0"/>
              </a:rPr>
              <a:t>.</a:t>
            </a:r>
            <a:endParaRPr lang="en-IN" dirty="0"/>
          </a:p>
        </p:txBody>
      </p:sp>
    </p:spTree>
    <p:extLst>
      <p:ext uri="{BB962C8B-B14F-4D97-AF65-F5344CB8AC3E}">
        <p14:creationId xmlns:p14="http://schemas.microsoft.com/office/powerpoint/2010/main" val="194874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BB04B-905C-327A-04CA-F109F90236B4}"/>
              </a:ext>
            </a:extLst>
          </p:cNvPr>
          <p:cNvSpPr txBox="1"/>
          <p:nvPr/>
        </p:nvSpPr>
        <p:spPr>
          <a:xfrm>
            <a:off x="643109" y="605629"/>
            <a:ext cx="7857781" cy="3756606"/>
          </a:xfrm>
          <a:prstGeom prst="rect">
            <a:avLst/>
          </a:prstGeom>
          <a:noFill/>
        </p:spPr>
        <p:txBody>
          <a:bodyPr wrap="square">
            <a:spAutoFit/>
          </a:bodyPr>
          <a:lstStyle/>
          <a:p>
            <a:pPr algn="just">
              <a:lnSpc>
                <a:spcPct val="150000"/>
              </a:lnSpc>
              <a:spcAft>
                <a:spcPts val="1000"/>
              </a:spcAft>
            </a:pPr>
            <a:r>
              <a:rPr lang="en-IN" sz="1800" b="1" u="sng" dirty="0">
                <a:effectLst/>
                <a:latin typeface="Times New Roman" panose="02020603050405020304" pitchFamily="18" charset="0"/>
                <a:ea typeface="Times New Roman" panose="02020603050405020304" pitchFamily="18" charset="0"/>
                <a:cs typeface="Tunga" panose="020B0502040204020203" pitchFamily="34" charset="0"/>
              </a:rPr>
              <a:t>PLANNING AND ORGANISING: </a:t>
            </a:r>
            <a:endParaRPr lang="en-IN" sz="1600" u="sng" dirty="0">
              <a:effectLst/>
              <a:latin typeface="Calibri" panose="020F0502020204030204" pitchFamily="34" charset="0"/>
              <a:ea typeface="Calibri" panose="020F0502020204030204" pitchFamily="34" charset="0"/>
              <a:cs typeface="Tunga" panose="020B0502040204020203" pitchFamily="34" charset="0"/>
            </a:endParaRPr>
          </a:p>
          <a:p>
            <a:pPr algn="just">
              <a:lnSpc>
                <a:spcPct val="150000"/>
              </a:lnSpc>
              <a:spcAft>
                <a:spcPts val="1000"/>
              </a:spcAft>
            </a:pPr>
            <a:r>
              <a:rPr lang="en-IN" sz="1800" dirty="0">
                <a:solidFill>
                  <a:srgbClr val="000000"/>
                </a:solidFill>
                <a:effectLst/>
                <a:latin typeface="Times New Roman" panose="02020603050405020304" pitchFamily="18" charset="0"/>
                <a:ea typeface="Calibri" panose="020F0502020204030204" pitchFamily="34" charset="0"/>
                <a:cs typeface="Tunga" panose="020B0502040204020203" pitchFamily="34" charset="0"/>
              </a:rPr>
              <a:t>Planning and leading a camp is only possible in a team. Clear </a:t>
            </a:r>
            <a:r>
              <a:rPr lang="en-IN" sz="1800" b="1" dirty="0">
                <a:solidFill>
                  <a:srgbClr val="000000"/>
                </a:solidFill>
                <a:effectLst/>
                <a:latin typeface="Times New Roman" panose="02020603050405020304" pitchFamily="18" charset="0"/>
                <a:ea typeface="Calibri" panose="020F0502020204030204" pitchFamily="34" charset="0"/>
                <a:cs typeface="Tunga" panose="020B0502040204020203" pitchFamily="34" charset="0"/>
              </a:rPr>
              <a:t>rules and responsibilities</a:t>
            </a:r>
            <a:r>
              <a:rPr lang="en-IN" sz="1800" dirty="0">
                <a:solidFill>
                  <a:srgbClr val="000000"/>
                </a:solidFill>
                <a:effectLst/>
                <a:latin typeface="Times New Roman" panose="02020603050405020304" pitchFamily="18" charset="0"/>
                <a:ea typeface="Calibri" panose="020F0502020204030204" pitchFamily="34" charset="0"/>
                <a:cs typeface="Tunga" panose="020B0502040204020203" pitchFamily="34" charset="0"/>
              </a:rPr>
              <a:t> which are supported by all members of staff, allow the team to represent a unity in front of the group members.</a:t>
            </a:r>
          </a:p>
          <a:p>
            <a:pPr algn="just">
              <a:lnSpc>
                <a:spcPct val="150000"/>
              </a:lnSpc>
              <a:spcAft>
                <a:spcPts val="1000"/>
              </a:spcAft>
            </a:pPr>
            <a:endParaRPr lang="en-IN" sz="1800" dirty="0">
              <a:latin typeface="Times New Roman" panose="02020603050405020304" pitchFamily="18" charset="0"/>
              <a:ea typeface="Calibri" panose="020F0502020204030204" pitchFamily="34" charset="0"/>
              <a:cs typeface="Tunga" panose="020B0502040204020203" pitchFamily="34" charset="0"/>
            </a:endParaRPr>
          </a:p>
          <a:p>
            <a:pPr algn="just">
              <a:lnSpc>
                <a:spcPct val="150000"/>
              </a:lnSpc>
              <a:spcAft>
                <a:spcPts val="1000"/>
              </a:spcAft>
            </a:pPr>
            <a:r>
              <a:rPr lang="en-IN" sz="1800" dirty="0">
                <a:solidFill>
                  <a:srgbClr val="000000"/>
                </a:solidFill>
                <a:effectLst/>
                <a:latin typeface="Times New Roman" panose="02020603050405020304" pitchFamily="18" charset="0"/>
                <a:ea typeface="Calibri" panose="020F0502020204030204" pitchFamily="34" charset="0"/>
                <a:cs typeface="Tunga" panose="020B0502040204020203" pitchFamily="34" charset="0"/>
              </a:rPr>
              <a:t> The whole team is equally responsible for the success of the camp.</a:t>
            </a:r>
            <a:r>
              <a:rPr lang="en-IN" sz="1800" dirty="0">
                <a:effectLst/>
                <a:latin typeface="Times New Roman" panose="02020603050405020304" pitchFamily="18" charset="0"/>
                <a:ea typeface="Calibri" panose="020F0502020204030204" pitchFamily="34" charset="0"/>
                <a:cs typeface="Tunga" panose="020B0502040204020203" pitchFamily="34" charset="0"/>
              </a:rPr>
              <a:t> In order to organize the best camp we should be able to plan and organize it in a step by step process.</a:t>
            </a:r>
            <a:endParaRPr lang="en-IN" sz="1600" dirty="0">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20167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195AD5-2059-4FEA-CFB1-45CFBD6CC67E}"/>
              </a:ext>
            </a:extLst>
          </p:cNvPr>
          <p:cNvSpPr txBox="1"/>
          <p:nvPr/>
        </p:nvSpPr>
        <p:spPr>
          <a:xfrm>
            <a:off x="512284" y="655578"/>
            <a:ext cx="8119431" cy="3130152"/>
          </a:xfrm>
          <a:prstGeom prst="rect">
            <a:avLst/>
          </a:prstGeom>
          <a:noFill/>
        </p:spPr>
        <p:txBody>
          <a:bodyPr wrap="square">
            <a:spAutoFit/>
          </a:bodyPr>
          <a:lstStyle/>
          <a:p>
            <a:pPr lvl="0" algn="just">
              <a:lnSpc>
                <a:spcPct val="150000"/>
              </a:lnSpc>
            </a:pPr>
            <a:endParaRPr lang="en-IN"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latinLnBrk="1">
              <a:lnSpc>
                <a:spcPct val="150000"/>
              </a:lnSpc>
              <a:buFont typeface="Wingdings" panose="05000000000000000000" pitchFamily="2" charset="2"/>
              <a:buChar char=""/>
            </a:pPr>
            <a:r>
              <a:rPr lang="en-IN" sz="2000" dirty="0">
                <a:effectLst/>
                <a:latin typeface="Times New Roman" panose="02020603050405020304" pitchFamily="18" charset="0"/>
                <a:ea typeface="Calibri" panose="020F0502020204030204" pitchFamily="34" charset="0"/>
                <a:cs typeface="Tunga" panose="020B0502040204020203" pitchFamily="34" charset="0"/>
              </a:rPr>
              <a:t>They make a plan with a short description of the camps which includes:-</a:t>
            </a:r>
            <a:endParaRPr lang="en-IN" sz="2000" dirty="0">
              <a:effectLst/>
              <a:latin typeface="Calibri" panose="020F0502020204030204" pitchFamily="34" charset="0"/>
              <a:ea typeface="Calibri" panose="020F0502020204030204" pitchFamily="34" charset="0"/>
              <a:cs typeface="Tunga" panose="020B0502040204020203" pitchFamily="34" charset="0"/>
            </a:endParaRPr>
          </a:p>
          <a:p>
            <a:pPr marL="742950" lvl="1" indent="-285750" algn="just" latinLnBrk="1">
              <a:lnSpc>
                <a:spcPct val="150000"/>
              </a:lnSpc>
              <a:buFont typeface="Symbol" panose="05050102010706020507" pitchFamily="18" charset="2"/>
              <a:buBlip>
                <a:blip r:embed="rId2"/>
              </a:buBlip>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dirty="0">
                <a:latin typeface="Times New Roman" panose="02020603050405020304" pitchFamily="18" charset="0"/>
                <a:ea typeface="Calibri" panose="020F0502020204030204" pitchFamily="34" charset="0"/>
                <a:cs typeface="Times New Roman" panose="02020603050405020304" pitchFamily="18" charset="0"/>
              </a:rPr>
              <a:t>The date and venue of the camp </a:t>
            </a:r>
          </a:p>
          <a:p>
            <a:pPr marL="742950" lvl="1" indent="-285750" algn="just" latinLnBrk="1">
              <a:lnSpc>
                <a:spcPct val="150000"/>
              </a:lnSpc>
              <a:buFont typeface="Symbol" panose="05050102010706020507" pitchFamily="18" charset="2"/>
              <a:buBlip>
                <a:blip r:embed="rId2"/>
              </a:buBlip>
            </a:pPr>
            <a:r>
              <a:rPr lang="en-IN" sz="2000" dirty="0">
                <a:latin typeface="Times New Roman" panose="02020603050405020304" pitchFamily="18" charset="0"/>
                <a:ea typeface="Calibri" panose="020F0502020204030204" pitchFamily="34" charset="0"/>
                <a:cs typeface="Times New Roman" panose="02020603050405020304" pitchFamily="18" charset="0"/>
              </a:rPr>
              <a:t>Short introduction of the organization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latinLnBrk="1">
              <a:lnSpc>
                <a:spcPct val="150000"/>
              </a:lnSpc>
              <a:buFont typeface="Symbol" panose="05050102010706020507" pitchFamily="18" charset="2"/>
              <a:buBlip>
                <a:blip r:embed="rId2"/>
              </a:buBlip>
            </a:pPr>
            <a:r>
              <a:rPr lang="en-IN" sz="2000" dirty="0">
                <a:latin typeface="Times New Roman" panose="02020603050405020304" pitchFamily="18" charset="0"/>
                <a:ea typeface="Calibri" panose="020F0502020204030204" pitchFamily="34" charset="0"/>
                <a:cs typeface="Times New Roman" panose="02020603050405020304" pitchFamily="18" charset="0"/>
              </a:rPr>
              <a:t>A</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im and objectives of the camp</a:t>
            </a:r>
          </a:p>
          <a:p>
            <a:pPr marL="742950" lvl="1" indent="-285750" algn="just" latinLnBrk="1">
              <a:lnSpc>
                <a:spcPct val="150000"/>
              </a:lnSpc>
              <a:buFont typeface="Symbol" panose="05050102010706020507" pitchFamily="18" charset="2"/>
              <a:buBlip>
                <a:blip r:embed="rId2"/>
              </a:buBlip>
            </a:pPr>
            <a:r>
              <a:rPr lang="en-IN" sz="2000" dirty="0">
                <a:latin typeface="Times New Roman" panose="02020603050405020304" pitchFamily="18" charset="0"/>
                <a:ea typeface="Calibri" panose="020F0502020204030204" pitchFamily="34" charset="0"/>
                <a:cs typeface="Times New Roman" panose="02020603050405020304" pitchFamily="18" charset="0"/>
              </a:rPr>
              <a:t>T</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arget group</a:t>
            </a:r>
          </a:p>
          <a:p>
            <a:pPr marL="742950" lvl="1" indent="-285750" algn="just" latinLnBrk="1">
              <a:lnSpc>
                <a:spcPct val="150000"/>
              </a:lnSpc>
              <a:buFont typeface="Symbol" panose="05050102010706020507" pitchFamily="18" charset="2"/>
              <a:buBlip>
                <a:blip r:embed="rId2"/>
              </a:buBlip>
            </a:pPr>
            <a:r>
              <a:rPr lang="en-IN" sz="2000" dirty="0">
                <a:latin typeface="Times New Roman" panose="02020603050405020304" pitchFamily="18" charset="0"/>
                <a:ea typeface="Calibri" panose="020F0502020204030204" pitchFamily="34" charset="0"/>
                <a:cs typeface="Times New Roman" panose="02020603050405020304" pitchFamily="18" charset="0"/>
              </a:rPr>
              <a:t>B</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enefits for the participants</a:t>
            </a:r>
          </a:p>
        </p:txBody>
      </p:sp>
    </p:spTree>
    <p:extLst>
      <p:ext uri="{BB962C8B-B14F-4D97-AF65-F5344CB8AC3E}">
        <p14:creationId xmlns:p14="http://schemas.microsoft.com/office/powerpoint/2010/main" val="152458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1717F4-249B-0593-77CC-AC93721FA9F4}"/>
              </a:ext>
            </a:extLst>
          </p:cNvPr>
          <p:cNvSpPr txBox="1"/>
          <p:nvPr/>
        </p:nvSpPr>
        <p:spPr>
          <a:xfrm>
            <a:off x="418641" y="284208"/>
            <a:ext cx="8108414" cy="4387355"/>
          </a:xfrm>
          <a:prstGeom prst="rect">
            <a:avLst/>
          </a:prstGeom>
          <a:noFill/>
        </p:spPr>
        <p:txBody>
          <a:bodyPr wrap="square">
            <a:spAutoFit/>
          </a:bodyPr>
          <a:lstStyle/>
          <a:p>
            <a:pPr marL="342900" lvl="0" indent="-342900" algn="just">
              <a:lnSpc>
                <a:spcPct val="150000"/>
              </a:lnSpc>
              <a:spcAft>
                <a:spcPts val="1000"/>
              </a:spcAft>
              <a:buFont typeface="Wingdings" panose="05000000000000000000" pitchFamily="2" charset="2"/>
              <a:buChar char=""/>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The institutes start the planning by deputing a team of professionals / technicians along with the instruments for clinical services and for issue necessary certificates as well hearing aids instruments (if available) to the needy persons either free / on payment. </a:t>
            </a:r>
            <a:br>
              <a:rPr lang="en-IN" sz="1600" dirty="0">
                <a:effectLst/>
                <a:latin typeface="Times New Roman" panose="02020603050405020304" pitchFamily="18" charset="0"/>
                <a:ea typeface="Times New Roman" panose="02020603050405020304" pitchFamily="18" charset="0"/>
                <a:cs typeface="Tunga" panose="020B0502040204020203" pitchFamily="34" charset="0"/>
              </a:rPr>
            </a:br>
            <a:r>
              <a:rPr lang="en-IN" sz="1600" dirty="0">
                <a:effectLst/>
                <a:latin typeface="Times New Roman" panose="02020603050405020304" pitchFamily="18" charset="0"/>
                <a:ea typeface="Times New Roman" panose="02020603050405020304" pitchFamily="18" charset="0"/>
                <a:cs typeface="Tunga" panose="020B0502040204020203" pitchFamily="34" charset="0"/>
              </a:rPr>
              <a:t>The team will provide the following </a:t>
            </a:r>
            <a:r>
              <a:rPr lang="en-IN" sz="1600" b="1" u="sng" dirty="0">
                <a:effectLst/>
                <a:latin typeface="Times New Roman" panose="02020603050405020304" pitchFamily="18" charset="0"/>
                <a:ea typeface="Times New Roman" panose="02020603050405020304" pitchFamily="18" charset="0"/>
                <a:cs typeface="Tunga" panose="020B0502040204020203" pitchFamily="34" charset="0"/>
              </a:rPr>
              <a:t>services</a:t>
            </a:r>
            <a:r>
              <a:rPr lang="en-IN" sz="1600" dirty="0">
                <a:effectLst/>
                <a:latin typeface="Times New Roman" panose="02020603050405020304" pitchFamily="18" charset="0"/>
                <a:ea typeface="Times New Roman" panose="02020603050405020304" pitchFamily="18" charset="0"/>
                <a:cs typeface="Tunga" panose="020B0502040204020203" pitchFamily="34" charset="0"/>
              </a:rPr>
              <a:t> during the camps: </a:t>
            </a:r>
            <a:endParaRPr lang="en-IN"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spcAft>
                <a:spcPts val="1000"/>
              </a:spcAft>
              <a:buSzPts val="1000"/>
              <a:buFont typeface="Symbol" panose="05050102010706020507" pitchFamily="18" charset="2"/>
              <a:buChar char=""/>
              <a:tabLst>
                <a:tab pos="457200" algn="l"/>
              </a:tabLst>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Screening / Diagnosis</a:t>
            </a:r>
            <a:endParaRPr lang="en-IN" sz="1600"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spcAft>
                <a:spcPts val="1000"/>
              </a:spcAft>
              <a:buSzPts val="1000"/>
              <a:buFont typeface="Symbol" panose="05050102010706020507" pitchFamily="18" charset="2"/>
              <a:buChar char=""/>
              <a:tabLst>
                <a:tab pos="457200" algn="l"/>
              </a:tabLst>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Counselling</a:t>
            </a:r>
            <a:endParaRPr lang="en-IN" sz="1600"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spcAft>
                <a:spcPts val="1000"/>
              </a:spcAft>
              <a:buSzPts val="1000"/>
              <a:buFont typeface="Symbol" panose="05050102010706020507" pitchFamily="18" charset="2"/>
              <a:buChar char=""/>
              <a:tabLst>
                <a:tab pos="457200" algn="l"/>
              </a:tabLst>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Prescribing proper medicines</a:t>
            </a:r>
            <a:endParaRPr lang="en-IN" sz="1600"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spcAft>
                <a:spcPts val="1000"/>
              </a:spcAft>
              <a:buSzPts val="1000"/>
              <a:buFont typeface="Symbol" panose="05050102010706020507" pitchFamily="18" charset="2"/>
              <a:buChar char=""/>
              <a:tabLst>
                <a:tab pos="457200" algn="l"/>
              </a:tabLst>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Distribution of hearing aids</a:t>
            </a:r>
          </a:p>
          <a:p>
            <a:pPr marL="342900" lvl="0" indent="-342900" algn="just">
              <a:lnSpc>
                <a:spcPct val="150000"/>
              </a:lnSpc>
              <a:spcAft>
                <a:spcPts val="1000"/>
              </a:spcAft>
              <a:buSzPts val="1000"/>
              <a:buFont typeface="Symbol" panose="05050102010706020507" pitchFamily="18" charset="2"/>
              <a:buChar char=""/>
              <a:tabLst>
                <a:tab pos="457200" algn="l"/>
              </a:tabLst>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Issue of certificates to hearing impaired and mental retarded individuals to avail / claim various facilities provided by the Government.</a:t>
            </a:r>
            <a:endParaRPr lang="en-IN" sz="1600" dirty="0">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282799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DAF6A-3F85-7F8E-32EB-F2E1744CE0E5}"/>
              </a:ext>
            </a:extLst>
          </p:cNvPr>
          <p:cNvSpPr txBox="1"/>
          <p:nvPr/>
        </p:nvSpPr>
        <p:spPr>
          <a:xfrm>
            <a:off x="440675" y="1207917"/>
            <a:ext cx="8229600" cy="2494722"/>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pPr>
            <a:r>
              <a:rPr lang="en-IN" sz="1800" dirty="0">
                <a:effectLst/>
                <a:latin typeface="Times New Roman" panose="02020603050405020304" pitchFamily="18" charset="0"/>
                <a:ea typeface="Times New Roman" panose="02020603050405020304" pitchFamily="18" charset="0"/>
                <a:cs typeface="Tunga" panose="020B0502040204020203" pitchFamily="34" charset="0"/>
              </a:rPr>
              <a:t>The team should find out if any specific regulations are required with respect to the location if they are planning to conduct it outside the institute. For example, if any permission needed to be taken from the authorities of the particular area.</a:t>
            </a:r>
          </a:p>
          <a:p>
            <a:pPr marL="342900" lvl="0" indent="-342900" algn="just">
              <a:lnSpc>
                <a:spcPct val="150000"/>
              </a:lnSpc>
              <a:buFont typeface="Wingdings" panose="05000000000000000000" pitchFamily="2" charset="2"/>
              <a:buChar char=""/>
            </a:pPr>
            <a:endParaRPr lang="en-IN" sz="1600"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spcAft>
                <a:spcPts val="1000"/>
              </a:spcAft>
              <a:buFont typeface="Wingdings" panose="05000000000000000000" pitchFamily="2" charset="2"/>
              <a:buChar char=""/>
            </a:pPr>
            <a:r>
              <a:rPr lang="en-IN" sz="1800" dirty="0">
                <a:effectLst/>
                <a:latin typeface="Times New Roman" panose="02020603050405020304" pitchFamily="18" charset="0"/>
                <a:ea typeface="Calibri" panose="020F0502020204030204" pitchFamily="34" charset="0"/>
                <a:cs typeface="Tunga" panose="020B0502040204020203" pitchFamily="34" charset="0"/>
              </a:rPr>
              <a:t>Write a plan with a short description of the camp for its permission and authorization. </a:t>
            </a:r>
            <a:endParaRPr lang="en-IN" sz="1600" dirty="0">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320548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E7F69A-CACC-ABB3-CB70-A608AE116E1F}"/>
              </a:ext>
            </a:extLst>
          </p:cNvPr>
          <p:cNvSpPr txBox="1"/>
          <p:nvPr/>
        </p:nvSpPr>
        <p:spPr>
          <a:xfrm>
            <a:off x="721604" y="835966"/>
            <a:ext cx="7877061" cy="3238322"/>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Budget required to conduct the camp must be estimated and submitted to the officials.</a:t>
            </a:r>
          </a:p>
          <a:p>
            <a:pPr marL="342900" lvl="0" indent="-342900" algn="just">
              <a:lnSpc>
                <a:spcPct val="150000"/>
              </a:lnSpc>
              <a:buFont typeface="Wingdings" panose="05000000000000000000" pitchFamily="2" charset="2"/>
              <a:buChar char=""/>
            </a:pPr>
            <a:endParaRPr lang="en-IN"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buFont typeface="Wingdings" panose="05000000000000000000" pitchFamily="2" charset="2"/>
              <a:buChar char=""/>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The team must enquire about any sponsors for providing financial aid for the camp.</a:t>
            </a:r>
          </a:p>
          <a:p>
            <a:pPr marL="342900" lvl="0" indent="-342900" algn="just">
              <a:lnSpc>
                <a:spcPct val="150000"/>
              </a:lnSpc>
              <a:buFont typeface="Wingdings" panose="05000000000000000000" pitchFamily="2" charset="2"/>
              <a:buChar char=""/>
            </a:pPr>
            <a:endParaRPr lang="en-IN"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buFont typeface="Wingdings" panose="05000000000000000000" pitchFamily="2" charset="2"/>
              <a:buChar char=""/>
            </a:pPr>
            <a:r>
              <a:rPr lang="en-IN" sz="1600" dirty="0">
                <a:effectLst/>
                <a:latin typeface="Times New Roman" panose="02020603050405020304" pitchFamily="18" charset="0"/>
                <a:ea typeface="Times New Roman" panose="02020603050405020304" pitchFamily="18" charset="0"/>
                <a:cs typeface="Tunga" panose="020B0502040204020203" pitchFamily="34" charset="0"/>
              </a:rPr>
              <a:t>Make a schedule of activities which will be done during the camp days ranging from the screening to issuing certificates.</a:t>
            </a:r>
          </a:p>
          <a:p>
            <a:pPr lvl="0" algn="just">
              <a:lnSpc>
                <a:spcPct val="150000"/>
              </a:lnSpc>
            </a:pPr>
            <a:endParaRPr lang="en-IN"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spcAft>
                <a:spcPts val="1000"/>
              </a:spcAft>
              <a:buFont typeface="Wingdings" panose="05000000000000000000" pitchFamily="2" charset="2"/>
              <a:buChar char=""/>
            </a:pPr>
            <a:r>
              <a:rPr lang="en-IN" sz="1600" dirty="0">
                <a:effectLst/>
                <a:latin typeface="Times New Roman" panose="02020603050405020304" pitchFamily="18" charset="0"/>
                <a:ea typeface="Calibri" panose="020F0502020204030204" pitchFamily="34" charset="0"/>
                <a:cs typeface="Tunga" panose="020B0502040204020203" pitchFamily="34" charset="0"/>
              </a:rPr>
              <a:t>When making a plan, do a checklist with all the things to take into account in order to keep a track of what and when something must be done.</a:t>
            </a:r>
            <a:endParaRPr lang="en-IN" dirty="0">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340346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7E9674-432C-80B2-2A9D-56E0A21C5946}"/>
              </a:ext>
            </a:extLst>
          </p:cNvPr>
          <p:cNvSpPr txBox="1"/>
          <p:nvPr/>
        </p:nvSpPr>
        <p:spPr>
          <a:xfrm>
            <a:off x="539827" y="877492"/>
            <a:ext cx="7921127" cy="3695050"/>
          </a:xfrm>
          <a:prstGeom prst="rect">
            <a:avLst/>
          </a:prstGeom>
          <a:noFill/>
        </p:spPr>
        <p:txBody>
          <a:bodyPr wrap="square">
            <a:spAutoFit/>
          </a:bodyPr>
          <a:lstStyle/>
          <a:p>
            <a:pPr marL="342900" lvl="0" indent="-342900" algn="just" latinLnBrk="1">
              <a:lnSpc>
                <a:spcPct val="150000"/>
              </a:lnSpc>
              <a:buFont typeface="Wingdings" panose="05000000000000000000" pitchFamily="2" charset="2"/>
              <a:buChar char=""/>
            </a:pPr>
            <a:r>
              <a:rPr lang="en-IN" sz="1800" b="1" dirty="0">
                <a:effectLst/>
                <a:latin typeface="Times New Roman" panose="02020603050405020304" pitchFamily="18" charset="0"/>
                <a:ea typeface="Calibri" panose="020F0502020204030204" pitchFamily="34" charset="0"/>
                <a:cs typeface="Tunga" panose="020B0502040204020203" pitchFamily="34" charset="0"/>
              </a:rPr>
              <a:t>Registration </a:t>
            </a:r>
            <a:r>
              <a:rPr lang="en-IN" sz="1800" dirty="0">
                <a:effectLst/>
                <a:latin typeface="Times New Roman" panose="02020603050405020304" pitchFamily="18" charset="0"/>
                <a:ea typeface="Calibri" panose="020F0502020204030204" pitchFamily="34" charset="0"/>
                <a:cs typeface="Tunga" panose="020B0502040204020203" pitchFamily="34" charset="0"/>
              </a:rPr>
              <a:t>of the participants. (Define the means by which the participants </a:t>
            </a:r>
            <a:endParaRPr lang="en-IN" sz="1800" dirty="0">
              <a:latin typeface="Times New Roman" panose="02020603050405020304" pitchFamily="18" charset="0"/>
              <a:ea typeface="Calibri" panose="020F0502020204030204" pitchFamily="34" charset="0"/>
              <a:cs typeface="Tunga" panose="020B0502040204020203" pitchFamily="34" charset="0"/>
            </a:endParaRPr>
          </a:p>
          <a:p>
            <a:pPr lvl="0" algn="just" latinLnBrk="1">
              <a:lnSpc>
                <a:spcPct val="150000"/>
              </a:lnSpc>
            </a:pPr>
            <a:r>
              <a:rPr lang="en-IN" sz="1800" dirty="0">
                <a:effectLst/>
                <a:latin typeface="Times New Roman" panose="02020603050405020304" pitchFamily="18" charset="0"/>
                <a:ea typeface="Calibri" panose="020F0502020204030204" pitchFamily="34" charset="0"/>
                <a:cs typeface="Tunga" panose="020B0502040204020203" pitchFamily="34" charset="0"/>
              </a:rPr>
              <a:t>can register for the camp.)</a:t>
            </a:r>
          </a:p>
          <a:p>
            <a:pPr lvl="0" algn="just" latinLnBrk="1">
              <a:lnSpc>
                <a:spcPct val="150000"/>
              </a:lnSpc>
            </a:pPr>
            <a:endParaRPr lang="en-IN" sz="1600"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a:lnSpc>
                <a:spcPct val="150000"/>
              </a:lnSpc>
              <a:buFont typeface="Wingdings" panose="05000000000000000000" pitchFamily="2" charset="2"/>
              <a:buChar char=""/>
            </a:pPr>
            <a:r>
              <a:rPr lang="en-IN" sz="1800" dirty="0">
                <a:effectLst/>
                <a:latin typeface="Times New Roman" panose="02020603050405020304" pitchFamily="18" charset="0"/>
                <a:ea typeface="Times New Roman" panose="02020603050405020304" pitchFamily="18" charset="0"/>
                <a:cs typeface="Tunga" panose="020B0502040204020203" pitchFamily="34" charset="0"/>
              </a:rPr>
              <a:t>A very important part is to get </a:t>
            </a:r>
            <a:r>
              <a:rPr lang="en-IN" sz="1800" b="1" dirty="0">
                <a:effectLst/>
                <a:latin typeface="Times New Roman" panose="02020603050405020304" pitchFamily="18" charset="0"/>
                <a:ea typeface="Times New Roman" panose="02020603050405020304" pitchFamily="18" charset="0"/>
                <a:cs typeface="Tunga" panose="020B0502040204020203" pitchFamily="34" charset="0"/>
              </a:rPr>
              <a:t>publicity</a:t>
            </a:r>
            <a:r>
              <a:rPr lang="en-IN" sz="1800" dirty="0">
                <a:effectLst/>
                <a:latin typeface="Times New Roman" panose="02020603050405020304" pitchFamily="18" charset="0"/>
                <a:ea typeface="Times New Roman" panose="02020603050405020304" pitchFamily="18" charset="0"/>
                <a:cs typeface="Tunga" panose="020B0502040204020203" pitchFamily="34" charset="0"/>
              </a:rPr>
              <a:t> for the camp. The team is responsible to reach out to the public and give them information about the camp and to educate the public about the importance of speech and hearing screening.</a:t>
            </a:r>
          </a:p>
          <a:p>
            <a:pPr lvl="0" algn="just">
              <a:lnSpc>
                <a:spcPct val="150000"/>
              </a:lnSpc>
            </a:pPr>
            <a:endParaRPr lang="en-IN" sz="1600" dirty="0">
              <a:effectLst/>
              <a:latin typeface="Calibri" panose="020F0502020204030204" pitchFamily="34" charset="0"/>
              <a:ea typeface="Calibri" panose="020F0502020204030204" pitchFamily="34" charset="0"/>
              <a:cs typeface="Tunga" panose="020B0502040204020203" pitchFamily="34" charset="0"/>
            </a:endParaRPr>
          </a:p>
          <a:p>
            <a:pPr marL="342900" lvl="0" indent="-342900" algn="just" latinLnBrk="1">
              <a:lnSpc>
                <a:spcPct val="150000"/>
              </a:lnSpc>
              <a:buFont typeface="Wingdings" panose="05000000000000000000" pitchFamily="2" charset="2"/>
              <a:buChar char=""/>
            </a:pPr>
            <a:r>
              <a:rPr lang="en-IN" sz="1800" b="1" dirty="0">
                <a:effectLst/>
                <a:latin typeface="Times New Roman" panose="02020603050405020304" pitchFamily="18" charset="0"/>
                <a:ea typeface="Calibri" panose="020F0502020204030204" pitchFamily="34" charset="0"/>
                <a:cs typeface="Tunga" panose="020B0502040204020203" pitchFamily="34" charset="0"/>
              </a:rPr>
              <a:t>Evaluation</a:t>
            </a:r>
            <a:r>
              <a:rPr lang="en-IN" sz="1800" dirty="0">
                <a:effectLst/>
                <a:latin typeface="Times New Roman" panose="02020603050405020304" pitchFamily="18" charset="0"/>
                <a:ea typeface="Calibri" panose="020F0502020204030204" pitchFamily="34" charset="0"/>
                <a:cs typeface="Tunga" panose="020B0502040204020203" pitchFamily="34" charset="0"/>
              </a:rPr>
              <a:t> of the camp:- once the camps have finished, it is important to make an evaluation form for the camp.</a:t>
            </a:r>
            <a:endParaRPr lang="en-IN" sz="1600" dirty="0">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2189004463"/>
      </p:ext>
    </p:extLst>
  </p:cSld>
  <p:clrMapOvr>
    <a:masterClrMapping/>
  </p:clrMapOvr>
</p:sld>
</file>

<file path=ppt/theme/theme1.xml><?xml version="1.0" encoding="utf-8"?>
<a:theme xmlns:a="http://schemas.openxmlformats.org/drawingml/2006/main" name="Vintage World Map Style Workshop by Slidesgo">
  <a:themeElements>
    <a:clrScheme name="Simple Light">
      <a:dk1>
        <a:srgbClr val="3F2D1F"/>
      </a:dk1>
      <a:lt1>
        <a:srgbClr val="FFFFFF"/>
      </a:lt1>
      <a:dk2>
        <a:srgbClr val="C7AE7C"/>
      </a:dk2>
      <a:lt2>
        <a:srgbClr val="5F3E27"/>
      </a:lt2>
      <a:accent1>
        <a:srgbClr val="5F3E26"/>
      </a:accent1>
      <a:accent2>
        <a:srgbClr val="EAD8AE"/>
      </a:accent2>
      <a:accent3>
        <a:srgbClr val="EFF2DA"/>
      </a:accent3>
      <a:accent4>
        <a:srgbClr val="783F04"/>
      </a:accent4>
      <a:accent5>
        <a:srgbClr val="FFFFFF"/>
      </a:accent5>
      <a:accent6>
        <a:srgbClr val="FFFFFF"/>
      </a:accent6>
      <a:hlink>
        <a:srgbClr val="3F2D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1024</Words>
  <Application>Microsoft Office PowerPoint</Application>
  <PresentationFormat>On-screen Show (16:9)</PresentationFormat>
  <Paragraphs>78</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Symbol</vt:lpstr>
      <vt:lpstr>Caudex</vt:lpstr>
      <vt:lpstr>Calibri</vt:lpstr>
      <vt:lpstr>Amiri</vt:lpstr>
      <vt:lpstr>Arial</vt:lpstr>
      <vt:lpstr>Wingdings 2</vt:lpstr>
      <vt:lpstr>Times New Roman</vt:lpstr>
      <vt:lpstr>Wingdings</vt:lpstr>
      <vt:lpstr>Vintage World Map Style Workshop by Slidesgo</vt:lpstr>
      <vt:lpstr>CAMPS – PLANNING, PURPOSE, ORGANIZING AND PROVIDING REMEDIAL MEASURES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deeks</dc:creator>
  <cp:lastModifiedBy>Sanket Bhalerao</cp:lastModifiedBy>
  <cp:revision>60</cp:revision>
  <dcterms:modified xsi:type="dcterms:W3CDTF">2025-08-22T09:06:36Z</dcterms:modified>
</cp:coreProperties>
</file>