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43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0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4118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43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0493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82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20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4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5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7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6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6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6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4E2B6-9A30-4913-9DEB-FDD4018098A3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4B4B44-C573-4CDE-8898-E5E9C2B9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DIALYSIS</a:t>
            </a:r>
          </a:p>
        </p:txBody>
      </p:sp>
    </p:spTree>
    <p:extLst>
      <p:ext uri="{BB962C8B-B14F-4D97-AF65-F5344CB8AC3E}">
        <p14:creationId xmlns:p14="http://schemas.microsoft.com/office/powerpoint/2010/main" val="91733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348" y="0"/>
            <a:ext cx="79513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99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96" y="930885"/>
            <a:ext cx="7679648" cy="5001617"/>
          </a:xfrm>
        </p:spPr>
      </p:pic>
    </p:spTree>
    <p:extLst>
      <p:ext uri="{BB962C8B-B14F-4D97-AF65-F5344CB8AC3E}">
        <p14:creationId xmlns:p14="http://schemas.microsoft.com/office/powerpoint/2010/main" val="152549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379" y="786063"/>
            <a:ext cx="8220519" cy="5422231"/>
          </a:xfrm>
        </p:spPr>
      </p:pic>
    </p:spTree>
    <p:extLst>
      <p:ext uri="{BB962C8B-B14F-4D97-AF65-F5344CB8AC3E}">
        <p14:creationId xmlns:p14="http://schemas.microsoft.com/office/powerpoint/2010/main" val="3727548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65" y="1171075"/>
            <a:ext cx="9854523" cy="4231648"/>
          </a:xfrm>
        </p:spPr>
      </p:pic>
    </p:spTree>
    <p:extLst>
      <p:ext uri="{BB962C8B-B14F-4D97-AF65-F5344CB8AC3E}">
        <p14:creationId xmlns:p14="http://schemas.microsoft.com/office/powerpoint/2010/main" val="1100777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548" y="317667"/>
            <a:ext cx="8210983" cy="6164673"/>
          </a:xfrm>
        </p:spPr>
      </p:pic>
    </p:spTree>
    <p:extLst>
      <p:ext uri="{BB962C8B-B14F-4D97-AF65-F5344CB8AC3E}">
        <p14:creationId xmlns:p14="http://schemas.microsoft.com/office/powerpoint/2010/main" val="2912338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864" y="509233"/>
            <a:ext cx="6652846" cy="5908362"/>
          </a:xfrm>
        </p:spPr>
      </p:pic>
    </p:spTree>
    <p:extLst>
      <p:ext uri="{BB962C8B-B14F-4D97-AF65-F5344CB8AC3E}">
        <p14:creationId xmlns:p14="http://schemas.microsoft.com/office/powerpoint/2010/main" val="12465768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1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DIALYSIS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DIALYSIS</dc:title>
  <dc:creator>Dr. Hemraj Singh Rajput</dc:creator>
  <cp:lastModifiedBy>Dr. Hemraj Singh Rajput</cp:lastModifiedBy>
  <cp:revision>2</cp:revision>
  <dcterms:created xsi:type="dcterms:W3CDTF">2017-08-16T06:20:05Z</dcterms:created>
  <dcterms:modified xsi:type="dcterms:W3CDTF">2020-08-27T05:06:51Z</dcterms:modified>
</cp:coreProperties>
</file>